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5"/>
  </p:notesMasterIdLst>
  <p:sldIdLst>
    <p:sldId id="331" r:id="rId4"/>
    <p:sldId id="332" r:id="rId6"/>
    <p:sldId id="333" r:id="rId7"/>
    <p:sldId id="335" r:id="rId8"/>
    <p:sldId id="292" r:id="rId9"/>
    <p:sldId id="259" r:id="rId10"/>
    <p:sldId id="358" r:id="rId11"/>
    <p:sldId id="271" r:id="rId12"/>
    <p:sldId id="261" r:id="rId13"/>
    <p:sldId id="355" r:id="rId14"/>
    <p:sldId id="360" r:id="rId15"/>
    <p:sldId id="361" r:id="rId16"/>
    <p:sldId id="356" r:id="rId17"/>
    <p:sldId id="362" r:id="rId18"/>
    <p:sldId id="290" r:id="rId19"/>
    <p:sldId id="363" r:id="rId20"/>
    <p:sldId id="364" r:id="rId21"/>
    <p:sldId id="291" r:id="rId22"/>
    <p:sldId id="270" r:id="rId23"/>
    <p:sldId id="365" r:id="rId24"/>
    <p:sldId id="289" r:id="rId25"/>
    <p:sldId id="263" r:id="rId26"/>
    <p:sldId id="366" r:id="rId27"/>
    <p:sldId id="357" r:id="rId28"/>
    <p:sldId id="288" r:id="rId29"/>
    <p:sldId id="265" r:id="rId30"/>
    <p:sldId id="367" r:id="rId31"/>
    <p:sldId id="340" r:id="rId32"/>
    <p:sldId id="368" r:id="rId33"/>
    <p:sldId id="339"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63C"/>
    <a:srgbClr val="FFFFFF"/>
    <a:srgbClr val="256864"/>
    <a:srgbClr val="FBFCF7"/>
    <a:srgbClr val="ECD2B2"/>
    <a:srgbClr val="A9BD95"/>
    <a:srgbClr val="587146"/>
    <a:srgbClr val="4F683F"/>
    <a:srgbClr val="569D96"/>
    <a:srgbClr val="DEE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08303249097473"/>
          <c:y val="0.220667384284177"/>
          <c:w val="0.511913357400722"/>
          <c:h val="0.763186221743811"/>
        </c:manualLayout>
      </c:layout>
      <c:doughnutChart>
        <c:varyColors val="1"/>
        <c:ser>
          <c:idx val="0"/>
          <c:order val="0"/>
          <c:tx>
            <c:strRef>
              <c:f>Sheet1!$B$1</c:f>
              <c:strCache>
                <c:ptCount val="1"/>
                <c:pt idx="0">
                  <c:v>销售额</c:v>
                </c:pt>
              </c:strCache>
            </c:strRef>
          </c:tx>
          <c:spPr>
            <a:solidFill>
              <a:srgbClr val="256864"/>
            </a:solidFill>
          </c:spPr>
          <c:explosion val="0"/>
          <c:dPt>
            <c:idx val="0"/>
            <c:bubble3D val="0"/>
            <c:spPr>
              <a:solidFill>
                <a:srgbClr val="256864"/>
              </a:solidFill>
              <a:ln w="19050">
                <a:solidFill>
                  <a:schemeClr val="lt1"/>
                </a:solidFill>
              </a:ln>
              <a:effectLst/>
            </c:spPr>
          </c:dPt>
          <c:dPt>
            <c:idx val="1"/>
            <c:bubble3D val="0"/>
            <c:spPr>
              <a:solidFill>
                <a:srgbClr val="256864"/>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5.2</c:v>
                </c:pt>
                <c:pt idx="1">
                  <c:v>6.2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3176B-248C-4408-BD54-9168FD3CF5A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5BF79-EE5D-4701-96C4-0609BDD4206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5BF79-EE5D-4701-96C4-0609BDD4206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522563A-015D-473B-BC35-F40C28E7EFDC}"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3C513F3-5B48-4EB9-B4F3-11F6F3C54A0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userDrawn="1"/>
        </p:nvSpPr>
        <p:spPr>
          <a:xfrm>
            <a:off x="133350" y="161925"/>
            <a:ext cx="11925300" cy="6534150"/>
          </a:xfrm>
          <a:prstGeom prst="roundRect">
            <a:avLst>
              <a:gd name="adj" fmla="val 8795"/>
            </a:avLst>
          </a:prstGeom>
          <a:solidFill>
            <a:srgbClr val="FB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Lst>
  <mc:AlternateContent xmlns:mc="http://schemas.openxmlformats.org/markup-compatibility/2006">
    <mc:Choice xmlns:p14="http://schemas.microsoft.com/office/powerpoint/2010/main" Requires="p14">
      <p:transition spd="slow" p14:dur="1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xml"/><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3.xml"/><Relationship Id="rId2" Type="http://schemas.openxmlformats.org/officeDocument/2006/relationships/image" Target="../media/image11.jpe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3.xml"/><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p:cNvSpPr/>
          <p:nvPr/>
        </p:nvSpPr>
        <p:spPr>
          <a:xfrm>
            <a:off x="0" y="0"/>
            <a:ext cx="12192000" cy="4552676"/>
          </a:xfrm>
          <a:custGeom>
            <a:avLst/>
            <a:gdLst>
              <a:gd name="connsiteX0" fmla="*/ 0 w 12192000"/>
              <a:gd name="connsiteY0" fmla="*/ 0 h 4552676"/>
              <a:gd name="connsiteX1" fmla="*/ 12192000 w 12192000"/>
              <a:gd name="connsiteY1" fmla="*/ 0 h 4552676"/>
              <a:gd name="connsiteX2" fmla="*/ 12192000 w 12192000"/>
              <a:gd name="connsiteY2" fmla="*/ 2568419 h 4552676"/>
              <a:gd name="connsiteX3" fmla="*/ 11940727 w 12192000"/>
              <a:gd name="connsiteY3" fmla="*/ 2801492 h 4552676"/>
              <a:gd name="connsiteX4" fmla="*/ 6096000 w 12192000"/>
              <a:gd name="connsiteY4" fmla="*/ 4552676 h 4552676"/>
              <a:gd name="connsiteX5" fmla="*/ 251272 w 12192000"/>
              <a:gd name="connsiteY5" fmla="*/ 2801492 h 4552676"/>
              <a:gd name="connsiteX6" fmla="*/ 0 w 12192000"/>
              <a:gd name="connsiteY6" fmla="*/ 2568421 h 45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52676">
                <a:moveTo>
                  <a:pt x="0" y="0"/>
                </a:moveTo>
                <a:lnTo>
                  <a:pt x="12192000" y="0"/>
                </a:lnTo>
                <a:lnTo>
                  <a:pt x="12192000" y="2568419"/>
                </a:lnTo>
                <a:lnTo>
                  <a:pt x="11940727" y="2801492"/>
                </a:lnTo>
                <a:cubicBezTo>
                  <a:pt x="10674061" y="3858031"/>
                  <a:pt x="8528987" y="4552676"/>
                  <a:pt x="6096000" y="4552676"/>
                </a:cubicBezTo>
                <a:cubicBezTo>
                  <a:pt x="3663012" y="4552676"/>
                  <a:pt x="1517938" y="3858031"/>
                  <a:pt x="251272" y="2801492"/>
                </a:cubicBezTo>
                <a:lnTo>
                  <a:pt x="0" y="2568421"/>
                </a:lnTo>
                <a:close/>
              </a:path>
            </a:pathLst>
          </a:custGeom>
          <a:solidFill>
            <a:srgbClr val="FBFCF7"/>
          </a:solidFill>
          <a:ln>
            <a:noFill/>
          </a:ln>
          <a:effectLst>
            <a:outerShdw blurRad="152400" dist="317500" dir="5400000" sx="77000" sy="7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摄图网_401086628"/>
          <p:cNvPicPr>
            <a:picLocks noChangeAspect="1"/>
          </p:cNvPicPr>
          <p:nvPr/>
        </p:nvPicPr>
        <p:blipFill>
          <a:blip r:embed="rId1"/>
          <a:srcRect t="24848" b="29394"/>
          <a:stretch>
            <a:fillRect/>
          </a:stretch>
        </p:blipFill>
        <p:spPr>
          <a:xfrm>
            <a:off x="2367280" y="3789680"/>
            <a:ext cx="9824720" cy="3068320"/>
          </a:xfrm>
          <a:prstGeom prst="rect">
            <a:avLst/>
          </a:prstGeom>
        </p:spPr>
      </p:pic>
      <p:pic>
        <p:nvPicPr>
          <p:cNvPr id="9" name="图片 8" descr="摄图网_401086628"/>
          <p:cNvPicPr>
            <a:picLocks noChangeAspect="1"/>
          </p:cNvPicPr>
          <p:nvPr/>
        </p:nvPicPr>
        <p:blipFill>
          <a:blip r:embed="rId1"/>
          <a:srcRect l="63168" t="27508" r="24685" b="37312"/>
          <a:stretch>
            <a:fillRect/>
          </a:stretch>
        </p:blipFill>
        <p:spPr>
          <a:xfrm>
            <a:off x="0" y="3013075"/>
            <a:ext cx="1962785" cy="3879850"/>
          </a:xfrm>
          <a:prstGeom prst="rect">
            <a:avLst/>
          </a:prstGeom>
        </p:spPr>
      </p:pic>
      <p:sp>
        <p:nvSpPr>
          <p:cNvPr id="25" name="标题 1"/>
          <p:cNvSpPr txBox="1"/>
          <p:nvPr/>
        </p:nvSpPr>
        <p:spPr>
          <a:xfrm>
            <a:off x="-635" y="671830"/>
            <a:ext cx="12192635" cy="1325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000" b="1" spc="600" dirty="0">
                <a:solidFill>
                  <a:schemeClr val="tx1">
                    <a:lumMod val="75000"/>
                    <a:lumOff val="25000"/>
                  </a:schemeClr>
                </a:solidFill>
                <a:effectLst>
                  <a:outerShdw blurRad="38100" dist="38100" dir="2700000" algn="tl">
                    <a:srgbClr val="000000">
                      <a:alpha val="43137"/>
                    </a:srgbClr>
                  </a:outerShdw>
                </a:effectLst>
                <a:latin typeface="Times New Roman Bold" panose="02020503050405090304" charset="0"/>
                <a:ea typeface="儷黑 Pro" panose="020B0500000000000000" charset="-120"/>
                <a:cs typeface="Times New Roman Bold" panose="02020503050405090304" charset="0"/>
                <a:sym typeface="+mn-lt"/>
              </a:rPr>
              <a:t>Literal Translation and Free Translation</a:t>
            </a:r>
            <a:endParaRPr lang="en-US" altLang="zh-CN" sz="4000" b="1" spc="600" dirty="0">
              <a:solidFill>
                <a:schemeClr val="tx1">
                  <a:lumMod val="75000"/>
                  <a:lumOff val="25000"/>
                </a:schemeClr>
              </a:solidFill>
              <a:effectLst>
                <a:outerShdw blurRad="38100" dist="38100" dir="2700000" algn="tl">
                  <a:srgbClr val="000000">
                    <a:alpha val="43137"/>
                  </a:srgbClr>
                </a:outerShdw>
              </a:effectLst>
              <a:latin typeface="Times New Roman Bold" panose="02020503050405090304" charset="0"/>
              <a:ea typeface="儷黑 Pro" panose="020B0500000000000000" charset="-120"/>
              <a:cs typeface="Times New Roman Bold" panose="02020503050405090304" charset="0"/>
              <a:sym typeface="+mn-lt"/>
            </a:endParaRPr>
          </a:p>
        </p:txBody>
      </p:sp>
      <p:sp>
        <p:nvSpPr>
          <p:cNvPr id="11" name="矩形 10"/>
          <p:cNvSpPr/>
          <p:nvPr/>
        </p:nvSpPr>
        <p:spPr>
          <a:xfrm>
            <a:off x="2924175" y="2566035"/>
            <a:ext cx="6343015" cy="1076325"/>
          </a:xfrm>
          <a:prstGeom prst="rect">
            <a:avLst/>
          </a:prstGeom>
        </p:spPr>
        <p:txBody>
          <a:bodyPr wrap="square">
            <a:spAutoFit/>
          </a:bodyPr>
          <a:lstStyle/>
          <a:p>
            <a:pPr algn="ctr"/>
            <a:r>
              <a:rPr lang="en-US" sz="3200" dirty="0">
                <a:solidFill>
                  <a:schemeClr val="tx1">
                    <a:lumMod val="75000"/>
                    <a:lumOff val="25000"/>
                  </a:schemeClr>
                </a:solidFill>
                <a:cs typeface="+mn-ea"/>
                <a:sym typeface="+mn-lt"/>
              </a:rPr>
              <a:t>Si Yu &amp; Wu Yilu </a:t>
            </a:r>
            <a:endParaRPr lang="en-US" sz="3200" dirty="0">
              <a:solidFill>
                <a:schemeClr val="tx1">
                  <a:lumMod val="75000"/>
                  <a:lumOff val="25000"/>
                </a:schemeClr>
              </a:solidFill>
              <a:cs typeface="+mn-ea"/>
              <a:sym typeface="+mn-lt"/>
            </a:endParaRPr>
          </a:p>
          <a:p>
            <a:pPr algn="ctr"/>
            <a:r>
              <a:rPr lang="en-US" sz="3200" dirty="0">
                <a:solidFill>
                  <a:schemeClr val="tx1">
                    <a:lumMod val="75000"/>
                    <a:lumOff val="25000"/>
                  </a:schemeClr>
                </a:solidFill>
                <a:cs typeface="+mn-ea"/>
                <a:sym typeface="+mn-lt"/>
              </a:rPr>
              <a:t>2020/11/9</a:t>
            </a:r>
            <a:endParaRPr lang="en-US" sz="3200" dirty="0">
              <a:solidFill>
                <a:schemeClr val="tx1">
                  <a:lumMod val="75000"/>
                  <a:lumOff val="25000"/>
                </a:schemeClr>
              </a:solidFill>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750"/>
                                        <p:tgtEl>
                                          <p:spTgt spid="2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任意多边形: 形状 2"/>
          <p:cNvSpPr/>
          <p:nvPr/>
        </p:nvSpPr>
        <p:spPr>
          <a:xfrm>
            <a:off x="-635" y="0"/>
            <a:ext cx="12192000" cy="4552676"/>
          </a:xfrm>
          <a:custGeom>
            <a:avLst/>
            <a:gdLst>
              <a:gd name="connsiteX0" fmla="*/ 0 w 12192000"/>
              <a:gd name="connsiteY0" fmla="*/ 0 h 4552676"/>
              <a:gd name="connsiteX1" fmla="*/ 12192000 w 12192000"/>
              <a:gd name="connsiteY1" fmla="*/ 0 h 4552676"/>
              <a:gd name="connsiteX2" fmla="*/ 12192000 w 12192000"/>
              <a:gd name="connsiteY2" fmla="*/ 2568419 h 4552676"/>
              <a:gd name="connsiteX3" fmla="*/ 11940727 w 12192000"/>
              <a:gd name="connsiteY3" fmla="*/ 2801492 h 4552676"/>
              <a:gd name="connsiteX4" fmla="*/ 6096000 w 12192000"/>
              <a:gd name="connsiteY4" fmla="*/ 4552676 h 4552676"/>
              <a:gd name="connsiteX5" fmla="*/ 251272 w 12192000"/>
              <a:gd name="connsiteY5" fmla="*/ 2801492 h 4552676"/>
              <a:gd name="connsiteX6" fmla="*/ 0 w 12192000"/>
              <a:gd name="connsiteY6" fmla="*/ 2568421 h 45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52676">
                <a:moveTo>
                  <a:pt x="0" y="0"/>
                </a:moveTo>
                <a:lnTo>
                  <a:pt x="12192000" y="0"/>
                </a:lnTo>
                <a:lnTo>
                  <a:pt x="12192000" y="2568419"/>
                </a:lnTo>
                <a:lnTo>
                  <a:pt x="11940727" y="2801492"/>
                </a:lnTo>
                <a:cubicBezTo>
                  <a:pt x="10674061" y="3858031"/>
                  <a:pt x="8528987" y="4552676"/>
                  <a:pt x="6096000" y="4552676"/>
                </a:cubicBezTo>
                <a:cubicBezTo>
                  <a:pt x="3663012" y="4552676"/>
                  <a:pt x="1517938" y="3858031"/>
                  <a:pt x="251272" y="2801492"/>
                </a:cubicBezTo>
                <a:lnTo>
                  <a:pt x="0" y="2568421"/>
                </a:lnTo>
                <a:close/>
              </a:path>
            </a:pathLst>
          </a:custGeom>
          <a:solidFill>
            <a:srgbClr val="FBFCF7"/>
          </a:solidFill>
          <a:ln>
            <a:noFill/>
          </a:ln>
          <a:effectLst>
            <a:outerShdw blurRad="152400" dist="317500" dir="5400000" sx="77000" sy="7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482215" y="2049780"/>
            <a:ext cx="7228205" cy="953135"/>
          </a:xfrm>
          <a:prstGeom prst="rect">
            <a:avLst/>
          </a:prstGeom>
          <a:noFill/>
        </p:spPr>
        <p:txBody>
          <a:bodyPr wrap="square" rtlCol="0">
            <a:spAutoFit/>
          </a:bodyPr>
          <a:lstStyle/>
          <a:p>
            <a:r>
              <a:rPr lang="zh-CN" altLang="en-US" sz="2800" b="1">
                <a:solidFill>
                  <a:schemeClr val="tx1"/>
                </a:solidFill>
                <a:effectLst>
                  <a:outerShdw blurRad="38100" dist="19050" dir="2700000" algn="tl" rotWithShape="0">
                    <a:schemeClr val="dk1">
                      <a:alpha val="40000"/>
                    </a:schemeClr>
                  </a:outerShdw>
                </a:effectLst>
                <a:cs typeface="+mn-ea"/>
                <a:sym typeface="+mn-lt"/>
              </a:rPr>
              <a:t>Literal Translation and Dead Translation; </a:t>
            </a:r>
            <a:endParaRPr lang="zh-CN" altLang="en-US" sz="2800" b="1">
              <a:solidFill>
                <a:schemeClr val="tx1"/>
              </a:solidFill>
              <a:effectLst>
                <a:outerShdw blurRad="38100" dist="19050" dir="2700000" algn="tl" rotWithShape="0">
                  <a:schemeClr val="dk1">
                    <a:alpha val="40000"/>
                  </a:schemeClr>
                </a:outerShdw>
              </a:effectLst>
              <a:cs typeface="+mn-ea"/>
              <a:sym typeface="+mn-lt"/>
            </a:endParaRPr>
          </a:p>
          <a:p>
            <a:r>
              <a:rPr lang="zh-CN" altLang="en-US" sz="2800" b="1">
                <a:solidFill>
                  <a:schemeClr val="tx1"/>
                </a:solidFill>
                <a:effectLst>
                  <a:outerShdw blurRad="38100" dist="19050" dir="2700000" algn="tl" rotWithShape="0">
                    <a:schemeClr val="dk1">
                      <a:alpha val="40000"/>
                    </a:schemeClr>
                  </a:outerShdw>
                </a:effectLst>
                <a:cs typeface="+mn-ea"/>
                <a:sym typeface="+mn-lt"/>
              </a:rPr>
              <a:t>Free Translation and Random Translation</a:t>
            </a:r>
            <a:endParaRPr lang="zh-CN" altLang="en-US" sz="2800" b="1">
              <a:solidFill>
                <a:schemeClr val="tx1"/>
              </a:solidFill>
              <a:effectLst>
                <a:outerShdw blurRad="38100" dist="19050" dir="2700000" algn="tl" rotWithShape="0">
                  <a:schemeClr val="dk1">
                    <a:alpha val="40000"/>
                  </a:schemeClr>
                </a:outerShdw>
              </a:effectLst>
              <a:cs typeface="+mn-ea"/>
              <a:sym typeface="+mn-lt"/>
            </a:endParaRPr>
          </a:p>
        </p:txBody>
      </p:sp>
      <p:sp>
        <p:nvSpPr>
          <p:cNvPr id="8" name="文本框 7"/>
          <p:cNvSpPr txBox="1"/>
          <p:nvPr/>
        </p:nvSpPr>
        <p:spPr>
          <a:xfrm>
            <a:off x="5506192" y="604373"/>
            <a:ext cx="1177898" cy="1445260"/>
          </a:xfrm>
          <a:prstGeom prst="rect">
            <a:avLst/>
          </a:prstGeom>
          <a:noFill/>
        </p:spPr>
        <p:txBody>
          <a:bodyPr wrap="square" rtlCol="0">
            <a:spAutoFit/>
          </a:bodyPr>
          <a:lstStyle/>
          <a:p>
            <a:pPr algn="ctr"/>
            <a:r>
              <a:rPr lang="en-US" altLang="zh-CN" sz="8800">
                <a:solidFill>
                  <a:srgbClr val="256864"/>
                </a:solidFill>
                <a:cs typeface="+mn-ea"/>
                <a:sym typeface="+mn-lt"/>
              </a:rPr>
              <a:t>3</a:t>
            </a:r>
            <a:endParaRPr lang="en-US" altLang="zh-CN" sz="8800">
              <a:solidFill>
                <a:srgbClr val="256864"/>
              </a:solidFill>
              <a:cs typeface="+mn-ea"/>
              <a:sym typeface="+mn-lt"/>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17700" y="544830"/>
            <a:ext cx="9011920" cy="584244"/>
            <a:chOff x="7104" y="625"/>
            <a:chExt cx="10446" cy="807"/>
          </a:xfrm>
        </p:grpSpPr>
        <p:sp>
          <p:nvSpPr>
            <p:cNvPr id="2" name="文本框 1"/>
            <p:cNvSpPr txBox="1"/>
            <p:nvPr/>
          </p:nvSpPr>
          <p:spPr>
            <a:xfrm>
              <a:off x="8194" y="626"/>
              <a:ext cx="9356" cy="806"/>
            </a:xfrm>
            <a:prstGeom prst="rect">
              <a:avLst/>
            </a:prstGeom>
            <a:noFill/>
          </p:spPr>
          <p:txBody>
            <a:bodyPr wrap="square" rtlCol="0">
              <a:spAutoFit/>
            </a:bodyPr>
            <a:lstStyle/>
            <a:p>
              <a:r>
                <a:rPr lang="zh-CN" altLang="en-US" sz="3200" b="1">
                  <a:solidFill>
                    <a:srgbClr val="256864"/>
                  </a:solidFill>
                  <a:effectLst>
                    <a:outerShdw blurRad="38100" dist="38100" dir="2700000" algn="tl">
                      <a:srgbClr val="000000">
                        <a:alpha val="43137"/>
                      </a:srgbClr>
                    </a:outerShdw>
                  </a:effectLst>
                  <a:cs typeface="+mn-ea"/>
                  <a:sym typeface="+mn-lt"/>
                </a:rPr>
                <a:t>Literal Translation and Dead Translation</a:t>
              </a:r>
              <a:endParaRPr lang="zh-CN" altLang="en-US" sz="3200" b="1">
                <a:solidFill>
                  <a:srgbClr val="256864"/>
                </a:solidFill>
                <a:effectLst>
                  <a:outerShdw blurRad="38100" dist="38100" dir="2700000" algn="tl">
                    <a:srgbClr val="000000">
                      <a:alpha val="43137"/>
                    </a:srgbClr>
                  </a:outerShdw>
                </a:effectLst>
                <a:cs typeface="+mn-ea"/>
                <a:sym typeface="+mn-lt"/>
              </a:endParaRPr>
            </a:p>
          </p:txBody>
        </p:sp>
        <p:pic>
          <p:nvPicPr>
            <p:cNvPr id="9" name="图片 8" descr="摄图网_401086628"/>
            <p:cNvPicPr>
              <a:picLocks noChangeAspect="1"/>
            </p:cNvPicPr>
            <p:nvPr/>
          </p:nvPicPr>
          <p:blipFill>
            <a:blip r:embed="rId1">
              <a:lum bright="-6000"/>
            </a:blip>
            <a:srcRect l="63168" t="27508" r="24685" b="60619"/>
            <a:stretch>
              <a:fillRect/>
            </a:stretch>
          </p:blipFill>
          <p:spPr>
            <a:xfrm>
              <a:off x="7104" y="625"/>
              <a:ext cx="1090" cy="728"/>
            </a:xfrm>
            <a:prstGeom prst="ellipse">
              <a:avLst/>
            </a:prstGeom>
          </p:spPr>
        </p:pic>
      </p:grpSp>
      <p:grpSp>
        <p:nvGrpSpPr>
          <p:cNvPr id="50" name="组合 49"/>
          <p:cNvGrpSpPr/>
          <p:nvPr/>
        </p:nvGrpSpPr>
        <p:grpSpPr>
          <a:xfrm>
            <a:off x="358775" y="1536700"/>
            <a:ext cx="5374639" cy="1090930"/>
            <a:chOff x="3467100" y="785813"/>
            <a:chExt cx="2825507" cy="523863"/>
          </a:xfrm>
        </p:grpSpPr>
        <p:sp>
          <p:nvSpPr>
            <p:cNvPr id="51" name="Freeform 5"/>
            <p:cNvSpPr>
              <a:spLocks noEditPoints="1"/>
            </p:cNvSpPr>
            <p:nvPr/>
          </p:nvSpPr>
          <p:spPr bwMode="auto">
            <a:xfrm>
              <a:off x="3467100" y="785813"/>
              <a:ext cx="2825507" cy="523863"/>
            </a:xfrm>
            <a:custGeom>
              <a:avLst/>
              <a:gdLst>
                <a:gd name="T0" fmla="*/ 504 w 546"/>
                <a:gd name="T1" fmla="*/ 75 h 106"/>
                <a:gd name="T2" fmla="*/ 483 w 546"/>
                <a:gd name="T3" fmla="*/ 64 h 106"/>
                <a:gd name="T4" fmla="*/ 507 w 546"/>
                <a:gd name="T5" fmla="*/ 54 h 106"/>
                <a:gd name="T6" fmla="*/ 505 w 546"/>
                <a:gd name="T7" fmla="*/ 47 h 106"/>
                <a:gd name="T8" fmla="*/ 514 w 546"/>
                <a:gd name="T9" fmla="*/ 40 h 106"/>
                <a:gd name="T10" fmla="*/ 466 w 546"/>
                <a:gd name="T11" fmla="*/ 34 h 106"/>
                <a:gd name="T12" fmla="*/ 475 w 546"/>
                <a:gd name="T13" fmla="*/ 28 h 106"/>
                <a:gd name="T14" fmla="*/ 525 w 546"/>
                <a:gd name="T15" fmla="*/ 24 h 106"/>
                <a:gd name="T16" fmla="*/ 492 w 546"/>
                <a:gd name="T17" fmla="*/ 24 h 106"/>
                <a:gd name="T18" fmla="*/ 460 w 546"/>
                <a:gd name="T19" fmla="*/ 20 h 106"/>
                <a:gd name="T20" fmla="*/ 456 w 546"/>
                <a:gd name="T21" fmla="*/ 15 h 106"/>
                <a:gd name="T22" fmla="*/ 443 w 546"/>
                <a:gd name="T23" fmla="*/ 22 h 106"/>
                <a:gd name="T24" fmla="*/ 418 w 546"/>
                <a:gd name="T25" fmla="*/ 19 h 106"/>
                <a:gd name="T26" fmla="*/ 442 w 546"/>
                <a:gd name="T27" fmla="*/ 24 h 106"/>
                <a:gd name="T28" fmla="*/ 398 w 546"/>
                <a:gd name="T29" fmla="*/ 27 h 106"/>
                <a:gd name="T30" fmla="*/ 375 w 546"/>
                <a:gd name="T31" fmla="*/ 25 h 106"/>
                <a:gd name="T32" fmla="*/ 340 w 546"/>
                <a:gd name="T33" fmla="*/ 18 h 106"/>
                <a:gd name="T34" fmla="*/ 292 w 546"/>
                <a:gd name="T35" fmla="*/ 17 h 106"/>
                <a:gd name="T36" fmla="*/ 281 w 546"/>
                <a:gd name="T37" fmla="*/ 6 h 106"/>
                <a:gd name="T38" fmla="*/ 268 w 546"/>
                <a:gd name="T39" fmla="*/ 15 h 106"/>
                <a:gd name="T40" fmla="*/ 245 w 546"/>
                <a:gd name="T41" fmla="*/ 9 h 106"/>
                <a:gd name="T42" fmla="*/ 220 w 546"/>
                <a:gd name="T43" fmla="*/ 4 h 106"/>
                <a:gd name="T44" fmla="*/ 186 w 546"/>
                <a:gd name="T45" fmla="*/ 2 h 106"/>
                <a:gd name="T46" fmla="*/ 160 w 546"/>
                <a:gd name="T47" fmla="*/ 8 h 106"/>
                <a:gd name="T48" fmla="*/ 65 w 546"/>
                <a:gd name="T49" fmla="*/ 3 h 106"/>
                <a:gd name="T50" fmla="*/ 9 w 546"/>
                <a:gd name="T51" fmla="*/ 38 h 106"/>
                <a:gd name="T52" fmla="*/ 57 w 546"/>
                <a:gd name="T53" fmla="*/ 100 h 106"/>
                <a:gd name="T54" fmla="*/ 59 w 546"/>
                <a:gd name="T55" fmla="*/ 84 h 106"/>
                <a:gd name="T56" fmla="*/ 84 w 546"/>
                <a:gd name="T57" fmla="*/ 83 h 106"/>
                <a:gd name="T58" fmla="*/ 136 w 546"/>
                <a:gd name="T59" fmla="*/ 87 h 106"/>
                <a:gd name="T60" fmla="*/ 176 w 546"/>
                <a:gd name="T61" fmla="*/ 86 h 106"/>
                <a:gd name="T62" fmla="*/ 205 w 546"/>
                <a:gd name="T63" fmla="*/ 81 h 106"/>
                <a:gd name="T64" fmla="*/ 253 w 546"/>
                <a:gd name="T65" fmla="*/ 81 h 106"/>
                <a:gd name="T66" fmla="*/ 299 w 546"/>
                <a:gd name="T67" fmla="*/ 83 h 106"/>
                <a:gd name="T68" fmla="*/ 363 w 546"/>
                <a:gd name="T69" fmla="*/ 87 h 106"/>
                <a:gd name="T70" fmla="*/ 390 w 546"/>
                <a:gd name="T71" fmla="*/ 85 h 106"/>
                <a:gd name="T72" fmla="*/ 494 w 546"/>
                <a:gd name="T73" fmla="*/ 54 h 106"/>
                <a:gd name="T74" fmla="*/ 482 w 546"/>
                <a:gd name="T75" fmla="*/ 43 h 106"/>
                <a:gd name="T76" fmla="*/ 506 w 546"/>
                <a:gd name="T77" fmla="*/ 45 h 106"/>
                <a:gd name="T78" fmla="*/ 499 w 546"/>
                <a:gd name="T79" fmla="*/ 43 h 106"/>
                <a:gd name="T80" fmla="*/ 474 w 546"/>
                <a:gd name="T81" fmla="*/ 42 h 106"/>
                <a:gd name="T82" fmla="*/ 460 w 546"/>
                <a:gd name="T83" fmla="*/ 30 h 106"/>
                <a:gd name="T84" fmla="*/ 454 w 546"/>
                <a:gd name="T85" fmla="*/ 25 h 106"/>
                <a:gd name="T86" fmla="*/ 409 w 546"/>
                <a:gd name="T87" fmla="*/ 19 h 106"/>
                <a:gd name="T88" fmla="*/ 280 w 546"/>
                <a:gd name="T89" fmla="*/ 9 h 106"/>
                <a:gd name="T90" fmla="*/ 23 w 546"/>
                <a:gd name="T91" fmla="*/ 60 h 106"/>
                <a:gd name="T92" fmla="*/ 67 w 546"/>
                <a:gd name="T93" fmla="*/ 96 h 106"/>
                <a:gd name="T94" fmla="*/ 88 w 546"/>
                <a:gd name="T95" fmla="*/ 83 h 106"/>
                <a:gd name="T96" fmla="*/ 146 w 546"/>
                <a:gd name="T97" fmla="*/ 83 h 106"/>
                <a:gd name="T98" fmla="*/ 237 w 546"/>
                <a:gd name="T99" fmla="*/ 8 h 106"/>
                <a:gd name="T100" fmla="*/ 190 w 546"/>
                <a:gd name="T101" fmla="*/ 79 h 106"/>
                <a:gd name="T102" fmla="*/ 225 w 546"/>
                <a:gd name="T103" fmla="*/ 10 h 106"/>
                <a:gd name="T104" fmla="*/ 252 w 546"/>
                <a:gd name="T105" fmla="*/ 14 h 106"/>
                <a:gd name="T106" fmla="*/ 277 w 546"/>
                <a:gd name="T107" fmla="*/ 15 h 106"/>
                <a:gd name="T108" fmla="*/ 294 w 546"/>
                <a:gd name="T109" fmla="*/ 21 h 106"/>
                <a:gd name="T110" fmla="*/ 318 w 546"/>
                <a:gd name="T111" fmla="*/ 25 h 106"/>
                <a:gd name="T112" fmla="*/ 340 w 546"/>
                <a:gd name="T113" fmla="*/ 24 h 106"/>
                <a:gd name="T114" fmla="*/ 353 w 546"/>
                <a:gd name="T115" fmla="*/ 26 h 106"/>
                <a:gd name="T116" fmla="*/ 393 w 546"/>
                <a:gd name="T117" fmla="*/ 27 h 106"/>
                <a:gd name="T118" fmla="*/ 383 w 546"/>
                <a:gd name="T119" fmla="*/ 30 h 106"/>
                <a:gd name="T120" fmla="*/ 370 w 546"/>
                <a:gd name="T121" fmla="*/ 84 h 106"/>
                <a:gd name="T122" fmla="*/ 411 w 546"/>
                <a:gd name="T123" fmla="*/ 30 h 106"/>
                <a:gd name="T124" fmla="*/ 428 w 546"/>
                <a:gd name="T12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6" h="106">
                  <a:moveTo>
                    <a:pt x="405" y="85"/>
                  </a:moveTo>
                  <a:cubicBezTo>
                    <a:pt x="405" y="86"/>
                    <a:pt x="405" y="86"/>
                    <a:pt x="405" y="86"/>
                  </a:cubicBezTo>
                  <a:cubicBezTo>
                    <a:pt x="406" y="86"/>
                    <a:pt x="406" y="86"/>
                    <a:pt x="407" y="86"/>
                  </a:cubicBezTo>
                  <a:cubicBezTo>
                    <a:pt x="406" y="86"/>
                    <a:pt x="406" y="86"/>
                    <a:pt x="406" y="86"/>
                  </a:cubicBezTo>
                  <a:cubicBezTo>
                    <a:pt x="406" y="85"/>
                    <a:pt x="406" y="85"/>
                    <a:pt x="406" y="85"/>
                  </a:cubicBezTo>
                  <a:cubicBezTo>
                    <a:pt x="407" y="85"/>
                    <a:pt x="408" y="85"/>
                    <a:pt x="408" y="86"/>
                  </a:cubicBezTo>
                  <a:cubicBezTo>
                    <a:pt x="409" y="86"/>
                    <a:pt x="410" y="87"/>
                    <a:pt x="410" y="86"/>
                  </a:cubicBezTo>
                  <a:cubicBezTo>
                    <a:pt x="411" y="86"/>
                    <a:pt x="411" y="86"/>
                    <a:pt x="412" y="86"/>
                  </a:cubicBezTo>
                  <a:cubicBezTo>
                    <a:pt x="413" y="85"/>
                    <a:pt x="415" y="86"/>
                    <a:pt x="416" y="86"/>
                  </a:cubicBezTo>
                  <a:cubicBezTo>
                    <a:pt x="417" y="84"/>
                    <a:pt x="419" y="87"/>
                    <a:pt x="419" y="85"/>
                  </a:cubicBezTo>
                  <a:cubicBezTo>
                    <a:pt x="421" y="86"/>
                    <a:pt x="422" y="85"/>
                    <a:pt x="423" y="86"/>
                  </a:cubicBezTo>
                  <a:cubicBezTo>
                    <a:pt x="423" y="85"/>
                    <a:pt x="423" y="85"/>
                    <a:pt x="423" y="85"/>
                  </a:cubicBezTo>
                  <a:cubicBezTo>
                    <a:pt x="425" y="87"/>
                    <a:pt x="428" y="85"/>
                    <a:pt x="430" y="86"/>
                  </a:cubicBezTo>
                  <a:cubicBezTo>
                    <a:pt x="430" y="86"/>
                    <a:pt x="430" y="86"/>
                    <a:pt x="430" y="86"/>
                  </a:cubicBezTo>
                  <a:cubicBezTo>
                    <a:pt x="431" y="86"/>
                    <a:pt x="432" y="85"/>
                    <a:pt x="432" y="86"/>
                  </a:cubicBezTo>
                  <a:cubicBezTo>
                    <a:pt x="433" y="86"/>
                    <a:pt x="434" y="86"/>
                    <a:pt x="434" y="86"/>
                  </a:cubicBezTo>
                  <a:cubicBezTo>
                    <a:pt x="436" y="87"/>
                    <a:pt x="437" y="85"/>
                    <a:pt x="439" y="86"/>
                  </a:cubicBezTo>
                  <a:cubicBezTo>
                    <a:pt x="439" y="86"/>
                    <a:pt x="439" y="86"/>
                    <a:pt x="439" y="86"/>
                  </a:cubicBezTo>
                  <a:cubicBezTo>
                    <a:pt x="440" y="87"/>
                    <a:pt x="440" y="85"/>
                    <a:pt x="441" y="86"/>
                  </a:cubicBezTo>
                  <a:cubicBezTo>
                    <a:pt x="443" y="85"/>
                    <a:pt x="445" y="87"/>
                    <a:pt x="447" y="86"/>
                  </a:cubicBezTo>
                  <a:cubicBezTo>
                    <a:pt x="448" y="87"/>
                    <a:pt x="450" y="85"/>
                    <a:pt x="451" y="86"/>
                  </a:cubicBezTo>
                  <a:cubicBezTo>
                    <a:pt x="453" y="87"/>
                    <a:pt x="455" y="86"/>
                    <a:pt x="457" y="86"/>
                  </a:cubicBezTo>
                  <a:cubicBezTo>
                    <a:pt x="459" y="85"/>
                    <a:pt x="461" y="86"/>
                    <a:pt x="462" y="86"/>
                  </a:cubicBezTo>
                  <a:cubicBezTo>
                    <a:pt x="464" y="86"/>
                    <a:pt x="465" y="86"/>
                    <a:pt x="466" y="85"/>
                  </a:cubicBezTo>
                  <a:cubicBezTo>
                    <a:pt x="467" y="85"/>
                    <a:pt x="467" y="86"/>
                    <a:pt x="467" y="86"/>
                  </a:cubicBezTo>
                  <a:cubicBezTo>
                    <a:pt x="468" y="86"/>
                    <a:pt x="469" y="85"/>
                    <a:pt x="470" y="85"/>
                  </a:cubicBezTo>
                  <a:cubicBezTo>
                    <a:pt x="470" y="85"/>
                    <a:pt x="471" y="84"/>
                    <a:pt x="472" y="85"/>
                  </a:cubicBezTo>
                  <a:cubicBezTo>
                    <a:pt x="472" y="85"/>
                    <a:pt x="472" y="85"/>
                    <a:pt x="473" y="85"/>
                  </a:cubicBezTo>
                  <a:cubicBezTo>
                    <a:pt x="473" y="85"/>
                    <a:pt x="474" y="85"/>
                    <a:pt x="474" y="85"/>
                  </a:cubicBezTo>
                  <a:cubicBezTo>
                    <a:pt x="475" y="85"/>
                    <a:pt x="475" y="86"/>
                    <a:pt x="476" y="86"/>
                  </a:cubicBezTo>
                  <a:cubicBezTo>
                    <a:pt x="477" y="85"/>
                    <a:pt x="480" y="86"/>
                    <a:pt x="481" y="85"/>
                  </a:cubicBezTo>
                  <a:cubicBezTo>
                    <a:pt x="482" y="86"/>
                    <a:pt x="484" y="85"/>
                    <a:pt x="485" y="85"/>
                  </a:cubicBezTo>
                  <a:cubicBezTo>
                    <a:pt x="486" y="85"/>
                    <a:pt x="487" y="86"/>
                    <a:pt x="488" y="85"/>
                  </a:cubicBezTo>
                  <a:cubicBezTo>
                    <a:pt x="490" y="85"/>
                    <a:pt x="492" y="85"/>
                    <a:pt x="494" y="85"/>
                  </a:cubicBezTo>
                  <a:cubicBezTo>
                    <a:pt x="493" y="85"/>
                    <a:pt x="493" y="85"/>
                    <a:pt x="493" y="85"/>
                  </a:cubicBezTo>
                  <a:cubicBezTo>
                    <a:pt x="495" y="84"/>
                    <a:pt x="495" y="85"/>
                    <a:pt x="497" y="85"/>
                  </a:cubicBezTo>
                  <a:cubicBezTo>
                    <a:pt x="497" y="83"/>
                    <a:pt x="497" y="83"/>
                    <a:pt x="497" y="83"/>
                  </a:cubicBezTo>
                  <a:cubicBezTo>
                    <a:pt x="497" y="83"/>
                    <a:pt x="499" y="84"/>
                    <a:pt x="499" y="83"/>
                  </a:cubicBezTo>
                  <a:cubicBezTo>
                    <a:pt x="499" y="83"/>
                    <a:pt x="500" y="83"/>
                    <a:pt x="500" y="83"/>
                  </a:cubicBezTo>
                  <a:cubicBezTo>
                    <a:pt x="501" y="83"/>
                    <a:pt x="503" y="84"/>
                    <a:pt x="503" y="82"/>
                  </a:cubicBezTo>
                  <a:cubicBezTo>
                    <a:pt x="504" y="81"/>
                    <a:pt x="505" y="82"/>
                    <a:pt x="506" y="82"/>
                  </a:cubicBezTo>
                  <a:cubicBezTo>
                    <a:pt x="505" y="81"/>
                    <a:pt x="503" y="81"/>
                    <a:pt x="502" y="82"/>
                  </a:cubicBezTo>
                  <a:cubicBezTo>
                    <a:pt x="501" y="81"/>
                    <a:pt x="500" y="81"/>
                    <a:pt x="499" y="82"/>
                  </a:cubicBezTo>
                  <a:cubicBezTo>
                    <a:pt x="496" y="81"/>
                    <a:pt x="493" y="82"/>
                    <a:pt x="491" y="81"/>
                  </a:cubicBezTo>
                  <a:cubicBezTo>
                    <a:pt x="492" y="80"/>
                    <a:pt x="494" y="80"/>
                    <a:pt x="495" y="80"/>
                  </a:cubicBezTo>
                  <a:cubicBezTo>
                    <a:pt x="495" y="79"/>
                    <a:pt x="496" y="79"/>
                    <a:pt x="495" y="78"/>
                  </a:cubicBezTo>
                  <a:cubicBezTo>
                    <a:pt x="495" y="79"/>
                    <a:pt x="495" y="79"/>
                    <a:pt x="495" y="79"/>
                  </a:cubicBezTo>
                  <a:cubicBezTo>
                    <a:pt x="493" y="79"/>
                    <a:pt x="493" y="79"/>
                    <a:pt x="493" y="79"/>
                  </a:cubicBezTo>
                  <a:cubicBezTo>
                    <a:pt x="493" y="79"/>
                    <a:pt x="493" y="79"/>
                    <a:pt x="493" y="79"/>
                  </a:cubicBezTo>
                  <a:cubicBezTo>
                    <a:pt x="492" y="79"/>
                    <a:pt x="491" y="80"/>
                    <a:pt x="490" y="79"/>
                  </a:cubicBezTo>
                  <a:cubicBezTo>
                    <a:pt x="491" y="79"/>
                    <a:pt x="491" y="79"/>
                    <a:pt x="491" y="79"/>
                  </a:cubicBezTo>
                  <a:cubicBezTo>
                    <a:pt x="489" y="79"/>
                    <a:pt x="488" y="79"/>
                    <a:pt x="486" y="79"/>
                  </a:cubicBezTo>
                  <a:cubicBezTo>
                    <a:pt x="486" y="79"/>
                    <a:pt x="486" y="79"/>
                    <a:pt x="486" y="79"/>
                  </a:cubicBezTo>
                  <a:cubicBezTo>
                    <a:pt x="486" y="79"/>
                    <a:pt x="485" y="79"/>
                    <a:pt x="485" y="78"/>
                  </a:cubicBezTo>
                  <a:cubicBezTo>
                    <a:pt x="486" y="77"/>
                    <a:pt x="488" y="78"/>
                    <a:pt x="489" y="77"/>
                  </a:cubicBezTo>
                  <a:cubicBezTo>
                    <a:pt x="491" y="78"/>
                    <a:pt x="492" y="76"/>
                    <a:pt x="494" y="76"/>
                  </a:cubicBezTo>
                  <a:cubicBezTo>
                    <a:pt x="495" y="76"/>
                    <a:pt x="495" y="75"/>
                    <a:pt x="497" y="75"/>
                  </a:cubicBezTo>
                  <a:cubicBezTo>
                    <a:pt x="496" y="74"/>
                    <a:pt x="496" y="74"/>
                    <a:pt x="496" y="74"/>
                  </a:cubicBezTo>
                  <a:cubicBezTo>
                    <a:pt x="497" y="74"/>
                    <a:pt x="498" y="75"/>
                    <a:pt x="498" y="76"/>
                  </a:cubicBezTo>
                  <a:cubicBezTo>
                    <a:pt x="499" y="75"/>
                    <a:pt x="500" y="75"/>
                    <a:pt x="501" y="75"/>
                  </a:cubicBezTo>
                  <a:cubicBezTo>
                    <a:pt x="502" y="76"/>
                    <a:pt x="503" y="75"/>
                    <a:pt x="504" y="75"/>
                  </a:cubicBezTo>
                  <a:cubicBezTo>
                    <a:pt x="506" y="74"/>
                    <a:pt x="508" y="76"/>
                    <a:pt x="510" y="74"/>
                  </a:cubicBezTo>
                  <a:cubicBezTo>
                    <a:pt x="510" y="74"/>
                    <a:pt x="511" y="74"/>
                    <a:pt x="511" y="74"/>
                  </a:cubicBezTo>
                  <a:cubicBezTo>
                    <a:pt x="513" y="74"/>
                    <a:pt x="515" y="75"/>
                    <a:pt x="516" y="74"/>
                  </a:cubicBezTo>
                  <a:cubicBezTo>
                    <a:pt x="516" y="74"/>
                    <a:pt x="516" y="74"/>
                    <a:pt x="516" y="74"/>
                  </a:cubicBezTo>
                  <a:cubicBezTo>
                    <a:pt x="517" y="74"/>
                    <a:pt x="518" y="75"/>
                    <a:pt x="519" y="74"/>
                  </a:cubicBezTo>
                  <a:cubicBezTo>
                    <a:pt x="518" y="73"/>
                    <a:pt x="518" y="73"/>
                    <a:pt x="518" y="73"/>
                  </a:cubicBezTo>
                  <a:cubicBezTo>
                    <a:pt x="518" y="74"/>
                    <a:pt x="517" y="74"/>
                    <a:pt x="517" y="74"/>
                  </a:cubicBezTo>
                  <a:cubicBezTo>
                    <a:pt x="515" y="72"/>
                    <a:pt x="512" y="75"/>
                    <a:pt x="511" y="72"/>
                  </a:cubicBezTo>
                  <a:cubicBezTo>
                    <a:pt x="510" y="73"/>
                    <a:pt x="509" y="72"/>
                    <a:pt x="508" y="73"/>
                  </a:cubicBezTo>
                  <a:cubicBezTo>
                    <a:pt x="509" y="73"/>
                    <a:pt x="510" y="72"/>
                    <a:pt x="511" y="73"/>
                  </a:cubicBezTo>
                  <a:cubicBezTo>
                    <a:pt x="511" y="75"/>
                    <a:pt x="510" y="73"/>
                    <a:pt x="509" y="73"/>
                  </a:cubicBezTo>
                  <a:cubicBezTo>
                    <a:pt x="509" y="74"/>
                    <a:pt x="509" y="74"/>
                    <a:pt x="509" y="74"/>
                  </a:cubicBezTo>
                  <a:cubicBezTo>
                    <a:pt x="507" y="73"/>
                    <a:pt x="505" y="74"/>
                    <a:pt x="503" y="73"/>
                  </a:cubicBezTo>
                  <a:cubicBezTo>
                    <a:pt x="503" y="73"/>
                    <a:pt x="504" y="73"/>
                    <a:pt x="504" y="73"/>
                  </a:cubicBezTo>
                  <a:cubicBezTo>
                    <a:pt x="503" y="73"/>
                    <a:pt x="503" y="72"/>
                    <a:pt x="503" y="73"/>
                  </a:cubicBezTo>
                  <a:cubicBezTo>
                    <a:pt x="503" y="73"/>
                    <a:pt x="503" y="73"/>
                    <a:pt x="503" y="73"/>
                  </a:cubicBezTo>
                  <a:cubicBezTo>
                    <a:pt x="502" y="73"/>
                    <a:pt x="501" y="74"/>
                    <a:pt x="499" y="74"/>
                  </a:cubicBezTo>
                  <a:cubicBezTo>
                    <a:pt x="498" y="74"/>
                    <a:pt x="498" y="74"/>
                    <a:pt x="498" y="74"/>
                  </a:cubicBezTo>
                  <a:cubicBezTo>
                    <a:pt x="498" y="74"/>
                    <a:pt x="499" y="73"/>
                    <a:pt x="498" y="74"/>
                  </a:cubicBezTo>
                  <a:cubicBezTo>
                    <a:pt x="496" y="74"/>
                    <a:pt x="495" y="74"/>
                    <a:pt x="494" y="73"/>
                  </a:cubicBezTo>
                  <a:cubicBezTo>
                    <a:pt x="494" y="73"/>
                    <a:pt x="494" y="73"/>
                    <a:pt x="494" y="73"/>
                  </a:cubicBezTo>
                  <a:cubicBezTo>
                    <a:pt x="492" y="74"/>
                    <a:pt x="494" y="77"/>
                    <a:pt x="491" y="77"/>
                  </a:cubicBezTo>
                  <a:cubicBezTo>
                    <a:pt x="491" y="76"/>
                    <a:pt x="491" y="76"/>
                    <a:pt x="491" y="76"/>
                  </a:cubicBezTo>
                  <a:cubicBezTo>
                    <a:pt x="491" y="76"/>
                    <a:pt x="491" y="76"/>
                    <a:pt x="491" y="76"/>
                  </a:cubicBezTo>
                  <a:cubicBezTo>
                    <a:pt x="490" y="74"/>
                    <a:pt x="493" y="76"/>
                    <a:pt x="492" y="74"/>
                  </a:cubicBezTo>
                  <a:cubicBezTo>
                    <a:pt x="487" y="73"/>
                    <a:pt x="482" y="74"/>
                    <a:pt x="477" y="74"/>
                  </a:cubicBezTo>
                  <a:cubicBezTo>
                    <a:pt x="471" y="73"/>
                    <a:pt x="466" y="75"/>
                    <a:pt x="460" y="73"/>
                  </a:cubicBezTo>
                  <a:cubicBezTo>
                    <a:pt x="458" y="74"/>
                    <a:pt x="456" y="73"/>
                    <a:pt x="454" y="73"/>
                  </a:cubicBezTo>
                  <a:cubicBezTo>
                    <a:pt x="451" y="74"/>
                    <a:pt x="447" y="73"/>
                    <a:pt x="443" y="73"/>
                  </a:cubicBezTo>
                  <a:cubicBezTo>
                    <a:pt x="442" y="73"/>
                    <a:pt x="441" y="73"/>
                    <a:pt x="441" y="73"/>
                  </a:cubicBezTo>
                  <a:cubicBezTo>
                    <a:pt x="439" y="72"/>
                    <a:pt x="437" y="74"/>
                    <a:pt x="436" y="73"/>
                  </a:cubicBezTo>
                  <a:cubicBezTo>
                    <a:pt x="437" y="72"/>
                    <a:pt x="438" y="73"/>
                    <a:pt x="438" y="73"/>
                  </a:cubicBezTo>
                  <a:cubicBezTo>
                    <a:pt x="440" y="72"/>
                    <a:pt x="441" y="73"/>
                    <a:pt x="442" y="72"/>
                  </a:cubicBezTo>
                  <a:cubicBezTo>
                    <a:pt x="443" y="74"/>
                    <a:pt x="445" y="72"/>
                    <a:pt x="446" y="72"/>
                  </a:cubicBezTo>
                  <a:cubicBezTo>
                    <a:pt x="449" y="72"/>
                    <a:pt x="451" y="74"/>
                    <a:pt x="453" y="71"/>
                  </a:cubicBezTo>
                  <a:cubicBezTo>
                    <a:pt x="454" y="72"/>
                    <a:pt x="454" y="72"/>
                    <a:pt x="454" y="72"/>
                  </a:cubicBezTo>
                  <a:cubicBezTo>
                    <a:pt x="456" y="71"/>
                    <a:pt x="459" y="72"/>
                    <a:pt x="461" y="73"/>
                  </a:cubicBezTo>
                  <a:cubicBezTo>
                    <a:pt x="461" y="72"/>
                    <a:pt x="461" y="72"/>
                    <a:pt x="461" y="72"/>
                  </a:cubicBezTo>
                  <a:cubicBezTo>
                    <a:pt x="461" y="72"/>
                    <a:pt x="461" y="72"/>
                    <a:pt x="461" y="72"/>
                  </a:cubicBezTo>
                  <a:cubicBezTo>
                    <a:pt x="463" y="72"/>
                    <a:pt x="463" y="72"/>
                    <a:pt x="463" y="72"/>
                  </a:cubicBezTo>
                  <a:cubicBezTo>
                    <a:pt x="463" y="72"/>
                    <a:pt x="463" y="72"/>
                    <a:pt x="463" y="71"/>
                  </a:cubicBezTo>
                  <a:cubicBezTo>
                    <a:pt x="463" y="71"/>
                    <a:pt x="464" y="71"/>
                    <a:pt x="464" y="72"/>
                  </a:cubicBezTo>
                  <a:cubicBezTo>
                    <a:pt x="467" y="70"/>
                    <a:pt x="470" y="72"/>
                    <a:pt x="473" y="71"/>
                  </a:cubicBezTo>
                  <a:cubicBezTo>
                    <a:pt x="476" y="72"/>
                    <a:pt x="479" y="70"/>
                    <a:pt x="483" y="72"/>
                  </a:cubicBezTo>
                  <a:cubicBezTo>
                    <a:pt x="483" y="71"/>
                    <a:pt x="485" y="71"/>
                    <a:pt x="486" y="71"/>
                  </a:cubicBezTo>
                  <a:cubicBezTo>
                    <a:pt x="488" y="69"/>
                    <a:pt x="493" y="71"/>
                    <a:pt x="495" y="69"/>
                  </a:cubicBezTo>
                  <a:cubicBezTo>
                    <a:pt x="494" y="68"/>
                    <a:pt x="493" y="70"/>
                    <a:pt x="493" y="68"/>
                  </a:cubicBezTo>
                  <a:cubicBezTo>
                    <a:pt x="492" y="67"/>
                    <a:pt x="491" y="68"/>
                    <a:pt x="490" y="68"/>
                  </a:cubicBezTo>
                  <a:cubicBezTo>
                    <a:pt x="490" y="68"/>
                    <a:pt x="490" y="68"/>
                    <a:pt x="490" y="68"/>
                  </a:cubicBezTo>
                  <a:cubicBezTo>
                    <a:pt x="489" y="69"/>
                    <a:pt x="489" y="68"/>
                    <a:pt x="488" y="67"/>
                  </a:cubicBezTo>
                  <a:cubicBezTo>
                    <a:pt x="488" y="67"/>
                    <a:pt x="488" y="67"/>
                    <a:pt x="489" y="67"/>
                  </a:cubicBezTo>
                  <a:cubicBezTo>
                    <a:pt x="490" y="67"/>
                    <a:pt x="491" y="66"/>
                    <a:pt x="492" y="67"/>
                  </a:cubicBezTo>
                  <a:cubicBezTo>
                    <a:pt x="494" y="65"/>
                    <a:pt x="496" y="67"/>
                    <a:pt x="498" y="66"/>
                  </a:cubicBezTo>
                  <a:cubicBezTo>
                    <a:pt x="499" y="67"/>
                    <a:pt x="499" y="67"/>
                    <a:pt x="499" y="67"/>
                  </a:cubicBezTo>
                  <a:cubicBezTo>
                    <a:pt x="499" y="66"/>
                    <a:pt x="500" y="66"/>
                    <a:pt x="501" y="66"/>
                  </a:cubicBezTo>
                  <a:cubicBezTo>
                    <a:pt x="501" y="66"/>
                    <a:pt x="501" y="65"/>
                    <a:pt x="502" y="65"/>
                  </a:cubicBezTo>
                  <a:cubicBezTo>
                    <a:pt x="500" y="65"/>
                    <a:pt x="498" y="65"/>
                    <a:pt x="496" y="64"/>
                  </a:cubicBezTo>
                  <a:cubicBezTo>
                    <a:pt x="495" y="65"/>
                    <a:pt x="493" y="63"/>
                    <a:pt x="491" y="64"/>
                  </a:cubicBezTo>
                  <a:cubicBezTo>
                    <a:pt x="491" y="65"/>
                    <a:pt x="490" y="65"/>
                    <a:pt x="489" y="64"/>
                  </a:cubicBezTo>
                  <a:cubicBezTo>
                    <a:pt x="489" y="65"/>
                    <a:pt x="489" y="65"/>
                    <a:pt x="489" y="65"/>
                  </a:cubicBezTo>
                  <a:cubicBezTo>
                    <a:pt x="487" y="64"/>
                    <a:pt x="485" y="66"/>
                    <a:pt x="483" y="64"/>
                  </a:cubicBezTo>
                  <a:cubicBezTo>
                    <a:pt x="482" y="65"/>
                    <a:pt x="480" y="65"/>
                    <a:pt x="478" y="64"/>
                  </a:cubicBezTo>
                  <a:cubicBezTo>
                    <a:pt x="477" y="64"/>
                    <a:pt x="473" y="66"/>
                    <a:pt x="473" y="63"/>
                  </a:cubicBezTo>
                  <a:cubicBezTo>
                    <a:pt x="476" y="62"/>
                    <a:pt x="476" y="62"/>
                    <a:pt x="476" y="62"/>
                  </a:cubicBezTo>
                  <a:cubicBezTo>
                    <a:pt x="476" y="62"/>
                    <a:pt x="477" y="63"/>
                    <a:pt x="477" y="63"/>
                  </a:cubicBezTo>
                  <a:cubicBezTo>
                    <a:pt x="478" y="62"/>
                    <a:pt x="480" y="63"/>
                    <a:pt x="481" y="62"/>
                  </a:cubicBezTo>
                  <a:cubicBezTo>
                    <a:pt x="481" y="62"/>
                    <a:pt x="481" y="62"/>
                    <a:pt x="481" y="62"/>
                  </a:cubicBezTo>
                  <a:cubicBezTo>
                    <a:pt x="483" y="63"/>
                    <a:pt x="484" y="61"/>
                    <a:pt x="485" y="62"/>
                  </a:cubicBezTo>
                  <a:cubicBezTo>
                    <a:pt x="487" y="62"/>
                    <a:pt x="489" y="62"/>
                    <a:pt x="491" y="61"/>
                  </a:cubicBezTo>
                  <a:cubicBezTo>
                    <a:pt x="488" y="60"/>
                    <a:pt x="485" y="62"/>
                    <a:pt x="483" y="61"/>
                  </a:cubicBezTo>
                  <a:cubicBezTo>
                    <a:pt x="483" y="60"/>
                    <a:pt x="483" y="60"/>
                    <a:pt x="483" y="60"/>
                  </a:cubicBezTo>
                  <a:cubicBezTo>
                    <a:pt x="483" y="60"/>
                    <a:pt x="483" y="60"/>
                    <a:pt x="482" y="60"/>
                  </a:cubicBezTo>
                  <a:cubicBezTo>
                    <a:pt x="483" y="61"/>
                    <a:pt x="483" y="61"/>
                    <a:pt x="483" y="61"/>
                  </a:cubicBezTo>
                  <a:cubicBezTo>
                    <a:pt x="481" y="62"/>
                    <a:pt x="480" y="61"/>
                    <a:pt x="479" y="61"/>
                  </a:cubicBezTo>
                  <a:cubicBezTo>
                    <a:pt x="479" y="60"/>
                    <a:pt x="480" y="61"/>
                    <a:pt x="480" y="60"/>
                  </a:cubicBezTo>
                  <a:cubicBezTo>
                    <a:pt x="478" y="60"/>
                    <a:pt x="476" y="60"/>
                    <a:pt x="475" y="61"/>
                  </a:cubicBezTo>
                  <a:cubicBezTo>
                    <a:pt x="474" y="60"/>
                    <a:pt x="474" y="60"/>
                    <a:pt x="474" y="60"/>
                  </a:cubicBezTo>
                  <a:cubicBezTo>
                    <a:pt x="473" y="60"/>
                    <a:pt x="471" y="60"/>
                    <a:pt x="470" y="60"/>
                  </a:cubicBezTo>
                  <a:cubicBezTo>
                    <a:pt x="469" y="60"/>
                    <a:pt x="468" y="60"/>
                    <a:pt x="467" y="60"/>
                  </a:cubicBezTo>
                  <a:cubicBezTo>
                    <a:pt x="466" y="61"/>
                    <a:pt x="465" y="58"/>
                    <a:pt x="464" y="59"/>
                  </a:cubicBezTo>
                  <a:cubicBezTo>
                    <a:pt x="464" y="59"/>
                    <a:pt x="464" y="59"/>
                    <a:pt x="464" y="59"/>
                  </a:cubicBezTo>
                  <a:cubicBezTo>
                    <a:pt x="467" y="58"/>
                    <a:pt x="470" y="60"/>
                    <a:pt x="473" y="59"/>
                  </a:cubicBezTo>
                  <a:cubicBezTo>
                    <a:pt x="473" y="58"/>
                    <a:pt x="473" y="58"/>
                    <a:pt x="474" y="58"/>
                  </a:cubicBezTo>
                  <a:cubicBezTo>
                    <a:pt x="474" y="59"/>
                    <a:pt x="474" y="59"/>
                    <a:pt x="474" y="59"/>
                  </a:cubicBezTo>
                  <a:cubicBezTo>
                    <a:pt x="477" y="59"/>
                    <a:pt x="477" y="59"/>
                    <a:pt x="477" y="59"/>
                  </a:cubicBezTo>
                  <a:cubicBezTo>
                    <a:pt x="478" y="59"/>
                    <a:pt x="480" y="60"/>
                    <a:pt x="481" y="59"/>
                  </a:cubicBezTo>
                  <a:cubicBezTo>
                    <a:pt x="483" y="60"/>
                    <a:pt x="484" y="58"/>
                    <a:pt x="485" y="59"/>
                  </a:cubicBezTo>
                  <a:cubicBezTo>
                    <a:pt x="487" y="57"/>
                    <a:pt x="489" y="58"/>
                    <a:pt x="491" y="57"/>
                  </a:cubicBezTo>
                  <a:cubicBezTo>
                    <a:pt x="489" y="56"/>
                    <a:pt x="489" y="56"/>
                    <a:pt x="489" y="56"/>
                  </a:cubicBezTo>
                  <a:cubicBezTo>
                    <a:pt x="490" y="56"/>
                    <a:pt x="490" y="55"/>
                    <a:pt x="490" y="55"/>
                  </a:cubicBezTo>
                  <a:cubicBezTo>
                    <a:pt x="490" y="56"/>
                    <a:pt x="491" y="55"/>
                    <a:pt x="491" y="56"/>
                  </a:cubicBezTo>
                  <a:cubicBezTo>
                    <a:pt x="491" y="55"/>
                    <a:pt x="492" y="56"/>
                    <a:pt x="492" y="55"/>
                  </a:cubicBezTo>
                  <a:cubicBezTo>
                    <a:pt x="492" y="55"/>
                    <a:pt x="492" y="55"/>
                    <a:pt x="492" y="55"/>
                  </a:cubicBezTo>
                  <a:cubicBezTo>
                    <a:pt x="495" y="54"/>
                    <a:pt x="495" y="54"/>
                    <a:pt x="495" y="54"/>
                  </a:cubicBezTo>
                  <a:cubicBezTo>
                    <a:pt x="495" y="55"/>
                    <a:pt x="495" y="55"/>
                    <a:pt x="495" y="55"/>
                  </a:cubicBezTo>
                  <a:cubicBezTo>
                    <a:pt x="495" y="55"/>
                    <a:pt x="494" y="55"/>
                    <a:pt x="494" y="55"/>
                  </a:cubicBezTo>
                  <a:cubicBezTo>
                    <a:pt x="494" y="56"/>
                    <a:pt x="494" y="56"/>
                    <a:pt x="494" y="56"/>
                  </a:cubicBezTo>
                  <a:cubicBezTo>
                    <a:pt x="493" y="56"/>
                    <a:pt x="492" y="58"/>
                    <a:pt x="491" y="56"/>
                  </a:cubicBezTo>
                  <a:cubicBezTo>
                    <a:pt x="491" y="59"/>
                    <a:pt x="494" y="56"/>
                    <a:pt x="495" y="58"/>
                  </a:cubicBezTo>
                  <a:cubicBezTo>
                    <a:pt x="495" y="58"/>
                    <a:pt x="495" y="58"/>
                    <a:pt x="495" y="58"/>
                  </a:cubicBezTo>
                  <a:cubicBezTo>
                    <a:pt x="497" y="58"/>
                    <a:pt x="497" y="56"/>
                    <a:pt x="499" y="56"/>
                  </a:cubicBezTo>
                  <a:cubicBezTo>
                    <a:pt x="499" y="56"/>
                    <a:pt x="498" y="56"/>
                    <a:pt x="498" y="56"/>
                  </a:cubicBezTo>
                  <a:cubicBezTo>
                    <a:pt x="498" y="56"/>
                    <a:pt x="498" y="56"/>
                    <a:pt x="498" y="56"/>
                  </a:cubicBezTo>
                  <a:cubicBezTo>
                    <a:pt x="497" y="56"/>
                    <a:pt x="497" y="56"/>
                    <a:pt x="496" y="55"/>
                  </a:cubicBezTo>
                  <a:cubicBezTo>
                    <a:pt x="497" y="55"/>
                    <a:pt x="497" y="55"/>
                    <a:pt x="497" y="55"/>
                  </a:cubicBezTo>
                  <a:cubicBezTo>
                    <a:pt x="496" y="55"/>
                    <a:pt x="496" y="55"/>
                    <a:pt x="496" y="55"/>
                  </a:cubicBezTo>
                  <a:cubicBezTo>
                    <a:pt x="496" y="54"/>
                    <a:pt x="497" y="55"/>
                    <a:pt x="497" y="55"/>
                  </a:cubicBezTo>
                  <a:cubicBezTo>
                    <a:pt x="497" y="54"/>
                    <a:pt x="498" y="54"/>
                    <a:pt x="497" y="53"/>
                  </a:cubicBezTo>
                  <a:cubicBezTo>
                    <a:pt x="497" y="54"/>
                    <a:pt x="496" y="53"/>
                    <a:pt x="495" y="54"/>
                  </a:cubicBezTo>
                  <a:cubicBezTo>
                    <a:pt x="495" y="53"/>
                    <a:pt x="495" y="53"/>
                    <a:pt x="495" y="53"/>
                  </a:cubicBezTo>
                  <a:cubicBezTo>
                    <a:pt x="495" y="53"/>
                    <a:pt x="495" y="53"/>
                    <a:pt x="494" y="53"/>
                  </a:cubicBezTo>
                  <a:cubicBezTo>
                    <a:pt x="494" y="53"/>
                    <a:pt x="494" y="53"/>
                    <a:pt x="494" y="53"/>
                  </a:cubicBezTo>
                  <a:cubicBezTo>
                    <a:pt x="496" y="52"/>
                    <a:pt x="498" y="53"/>
                    <a:pt x="500" y="52"/>
                  </a:cubicBezTo>
                  <a:cubicBezTo>
                    <a:pt x="502" y="53"/>
                    <a:pt x="503" y="52"/>
                    <a:pt x="504" y="53"/>
                  </a:cubicBezTo>
                  <a:cubicBezTo>
                    <a:pt x="503" y="53"/>
                    <a:pt x="502" y="54"/>
                    <a:pt x="501" y="53"/>
                  </a:cubicBezTo>
                  <a:cubicBezTo>
                    <a:pt x="501" y="54"/>
                    <a:pt x="502" y="54"/>
                    <a:pt x="501" y="54"/>
                  </a:cubicBezTo>
                  <a:cubicBezTo>
                    <a:pt x="502" y="55"/>
                    <a:pt x="501" y="55"/>
                    <a:pt x="501" y="55"/>
                  </a:cubicBezTo>
                  <a:cubicBezTo>
                    <a:pt x="502" y="55"/>
                    <a:pt x="504" y="56"/>
                    <a:pt x="504" y="55"/>
                  </a:cubicBezTo>
                  <a:cubicBezTo>
                    <a:pt x="506" y="56"/>
                    <a:pt x="506" y="56"/>
                    <a:pt x="506" y="56"/>
                  </a:cubicBezTo>
                  <a:cubicBezTo>
                    <a:pt x="506" y="55"/>
                    <a:pt x="506" y="55"/>
                    <a:pt x="506" y="55"/>
                  </a:cubicBezTo>
                  <a:cubicBezTo>
                    <a:pt x="505" y="55"/>
                    <a:pt x="505" y="55"/>
                    <a:pt x="505" y="55"/>
                  </a:cubicBezTo>
                  <a:cubicBezTo>
                    <a:pt x="506" y="55"/>
                    <a:pt x="506" y="55"/>
                    <a:pt x="507" y="54"/>
                  </a:cubicBezTo>
                  <a:cubicBezTo>
                    <a:pt x="506" y="54"/>
                    <a:pt x="505" y="55"/>
                    <a:pt x="505" y="54"/>
                  </a:cubicBezTo>
                  <a:cubicBezTo>
                    <a:pt x="505" y="54"/>
                    <a:pt x="505" y="54"/>
                    <a:pt x="505" y="54"/>
                  </a:cubicBezTo>
                  <a:cubicBezTo>
                    <a:pt x="506" y="53"/>
                    <a:pt x="506" y="53"/>
                    <a:pt x="506" y="53"/>
                  </a:cubicBezTo>
                  <a:cubicBezTo>
                    <a:pt x="504" y="54"/>
                    <a:pt x="504" y="54"/>
                    <a:pt x="504" y="54"/>
                  </a:cubicBezTo>
                  <a:cubicBezTo>
                    <a:pt x="504" y="53"/>
                    <a:pt x="504" y="53"/>
                    <a:pt x="504" y="53"/>
                  </a:cubicBezTo>
                  <a:cubicBezTo>
                    <a:pt x="505" y="53"/>
                    <a:pt x="505" y="53"/>
                    <a:pt x="505" y="53"/>
                  </a:cubicBezTo>
                  <a:cubicBezTo>
                    <a:pt x="504" y="52"/>
                    <a:pt x="504" y="52"/>
                    <a:pt x="504" y="52"/>
                  </a:cubicBezTo>
                  <a:cubicBezTo>
                    <a:pt x="505" y="52"/>
                    <a:pt x="505" y="52"/>
                    <a:pt x="507" y="52"/>
                  </a:cubicBezTo>
                  <a:cubicBezTo>
                    <a:pt x="507" y="51"/>
                    <a:pt x="510" y="52"/>
                    <a:pt x="511" y="51"/>
                  </a:cubicBezTo>
                  <a:cubicBezTo>
                    <a:pt x="510" y="52"/>
                    <a:pt x="509" y="51"/>
                    <a:pt x="509" y="51"/>
                  </a:cubicBezTo>
                  <a:cubicBezTo>
                    <a:pt x="508" y="51"/>
                    <a:pt x="508" y="51"/>
                    <a:pt x="508" y="51"/>
                  </a:cubicBezTo>
                  <a:cubicBezTo>
                    <a:pt x="508" y="50"/>
                    <a:pt x="508" y="52"/>
                    <a:pt x="507" y="51"/>
                  </a:cubicBezTo>
                  <a:cubicBezTo>
                    <a:pt x="507" y="51"/>
                    <a:pt x="507" y="51"/>
                    <a:pt x="507" y="51"/>
                  </a:cubicBezTo>
                  <a:cubicBezTo>
                    <a:pt x="506" y="49"/>
                    <a:pt x="505" y="52"/>
                    <a:pt x="504" y="50"/>
                  </a:cubicBezTo>
                  <a:cubicBezTo>
                    <a:pt x="504" y="51"/>
                    <a:pt x="503" y="51"/>
                    <a:pt x="504" y="51"/>
                  </a:cubicBezTo>
                  <a:cubicBezTo>
                    <a:pt x="503" y="52"/>
                    <a:pt x="503" y="51"/>
                    <a:pt x="501" y="51"/>
                  </a:cubicBezTo>
                  <a:cubicBezTo>
                    <a:pt x="502" y="50"/>
                    <a:pt x="502" y="51"/>
                    <a:pt x="502" y="50"/>
                  </a:cubicBezTo>
                  <a:cubicBezTo>
                    <a:pt x="502" y="50"/>
                    <a:pt x="500" y="50"/>
                    <a:pt x="500" y="51"/>
                  </a:cubicBezTo>
                  <a:cubicBezTo>
                    <a:pt x="499" y="50"/>
                    <a:pt x="498" y="52"/>
                    <a:pt x="497" y="50"/>
                  </a:cubicBezTo>
                  <a:cubicBezTo>
                    <a:pt x="497" y="50"/>
                    <a:pt x="497" y="51"/>
                    <a:pt x="498" y="51"/>
                  </a:cubicBezTo>
                  <a:cubicBezTo>
                    <a:pt x="496" y="51"/>
                    <a:pt x="493" y="51"/>
                    <a:pt x="491" y="50"/>
                  </a:cubicBezTo>
                  <a:cubicBezTo>
                    <a:pt x="491" y="50"/>
                    <a:pt x="491" y="50"/>
                    <a:pt x="491" y="50"/>
                  </a:cubicBezTo>
                  <a:cubicBezTo>
                    <a:pt x="491" y="50"/>
                    <a:pt x="491" y="51"/>
                    <a:pt x="492" y="51"/>
                  </a:cubicBezTo>
                  <a:cubicBezTo>
                    <a:pt x="491" y="51"/>
                    <a:pt x="491" y="51"/>
                    <a:pt x="490" y="50"/>
                  </a:cubicBezTo>
                  <a:cubicBezTo>
                    <a:pt x="489" y="51"/>
                    <a:pt x="489" y="52"/>
                    <a:pt x="489" y="52"/>
                  </a:cubicBezTo>
                  <a:cubicBezTo>
                    <a:pt x="488" y="52"/>
                    <a:pt x="488" y="52"/>
                    <a:pt x="488" y="52"/>
                  </a:cubicBezTo>
                  <a:cubicBezTo>
                    <a:pt x="488" y="51"/>
                    <a:pt x="489" y="51"/>
                    <a:pt x="489" y="50"/>
                  </a:cubicBezTo>
                  <a:cubicBezTo>
                    <a:pt x="489" y="50"/>
                    <a:pt x="490" y="50"/>
                    <a:pt x="489" y="50"/>
                  </a:cubicBezTo>
                  <a:cubicBezTo>
                    <a:pt x="489" y="50"/>
                    <a:pt x="489" y="50"/>
                    <a:pt x="489" y="50"/>
                  </a:cubicBezTo>
                  <a:cubicBezTo>
                    <a:pt x="489" y="50"/>
                    <a:pt x="489" y="50"/>
                    <a:pt x="489" y="50"/>
                  </a:cubicBezTo>
                  <a:cubicBezTo>
                    <a:pt x="489" y="51"/>
                    <a:pt x="488" y="50"/>
                    <a:pt x="488" y="50"/>
                  </a:cubicBezTo>
                  <a:cubicBezTo>
                    <a:pt x="488" y="51"/>
                    <a:pt x="488" y="51"/>
                    <a:pt x="488" y="51"/>
                  </a:cubicBezTo>
                  <a:cubicBezTo>
                    <a:pt x="487" y="51"/>
                    <a:pt x="487" y="51"/>
                    <a:pt x="486" y="51"/>
                  </a:cubicBezTo>
                  <a:cubicBezTo>
                    <a:pt x="485" y="48"/>
                    <a:pt x="488" y="49"/>
                    <a:pt x="489" y="49"/>
                  </a:cubicBezTo>
                  <a:cubicBezTo>
                    <a:pt x="489" y="49"/>
                    <a:pt x="488" y="49"/>
                    <a:pt x="488" y="48"/>
                  </a:cubicBezTo>
                  <a:cubicBezTo>
                    <a:pt x="489" y="48"/>
                    <a:pt x="489" y="48"/>
                    <a:pt x="489" y="48"/>
                  </a:cubicBezTo>
                  <a:cubicBezTo>
                    <a:pt x="489" y="48"/>
                    <a:pt x="489" y="48"/>
                    <a:pt x="489" y="48"/>
                  </a:cubicBezTo>
                  <a:cubicBezTo>
                    <a:pt x="489" y="48"/>
                    <a:pt x="489" y="48"/>
                    <a:pt x="490" y="48"/>
                  </a:cubicBezTo>
                  <a:cubicBezTo>
                    <a:pt x="490" y="49"/>
                    <a:pt x="490" y="49"/>
                    <a:pt x="490" y="49"/>
                  </a:cubicBezTo>
                  <a:cubicBezTo>
                    <a:pt x="490" y="48"/>
                    <a:pt x="491" y="48"/>
                    <a:pt x="491" y="48"/>
                  </a:cubicBezTo>
                  <a:cubicBezTo>
                    <a:pt x="492" y="49"/>
                    <a:pt x="492" y="49"/>
                    <a:pt x="492" y="49"/>
                  </a:cubicBezTo>
                  <a:cubicBezTo>
                    <a:pt x="492" y="49"/>
                    <a:pt x="492" y="49"/>
                    <a:pt x="493" y="49"/>
                  </a:cubicBezTo>
                  <a:cubicBezTo>
                    <a:pt x="492" y="49"/>
                    <a:pt x="492" y="48"/>
                    <a:pt x="492" y="48"/>
                  </a:cubicBezTo>
                  <a:cubicBezTo>
                    <a:pt x="492" y="48"/>
                    <a:pt x="492" y="48"/>
                    <a:pt x="492" y="48"/>
                  </a:cubicBezTo>
                  <a:cubicBezTo>
                    <a:pt x="493" y="47"/>
                    <a:pt x="494" y="48"/>
                    <a:pt x="494" y="49"/>
                  </a:cubicBezTo>
                  <a:cubicBezTo>
                    <a:pt x="495" y="48"/>
                    <a:pt x="495" y="48"/>
                    <a:pt x="495" y="48"/>
                  </a:cubicBezTo>
                  <a:cubicBezTo>
                    <a:pt x="496" y="47"/>
                    <a:pt x="497" y="47"/>
                    <a:pt x="498" y="48"/>
                  </a:cubicBezTo>
                  <a:cubicBezTo>
                    <a:pt x="498" y="47"/>
                    <a:pt x="498" y="47"/>
                    <a:pt x="498" y="47"/>
                  </a:cubicBezTo>
                  <a:cubicBezTo>
                    <a:pt x="497" y="46"/>
                    <a:pt x="497" y="48"/>
                    <a:pt x="496" y="47"/>
                  </a:cubicBezTo>
                  <a:cubicBezTo>
                    <a:pt x="497" y="47"/>
                    <a:pt x="498" y="46"/>
                    <a:pt x="499" y="47"/>
                  </a:cubicBezTo>
                  <a:cubicBezTo>
                    <a:pt x="499" y="47"/>
                    <a:pt x="499" y="47"/>
                    <a:pt x="499" y="47"/>
                  </a:cubicBezTo>
                  <a:cubicBezTo>
                    <a:pt x="500" y="48"/>
                    <a:pt x="500" y="47"/>
                    <a:pt x="501" y="48"/>
                  </a:cubicBezTo>
                  <a:cubicBezTo>
                    <a:pt x="502" y="46"/>
                    <a:pt x="502" y="46"/>
                    <a:pt x="502" y="46"/>
                  </a:cubicBezTo>
                  <a:cubicBezTo>
                    <a:pt x="503" y="47"/>
                    <a:pt x="503" y="47"/>
                    <a:pt x="503" y="47"/>
                  </a:cubicBezTo>
                  <a:cubicBezTo>
                    <a:pt x="503" y="47"/>
                    <a:pt x="503" y="47"/>
                    <a:pt x="503" y="47"/>
                  </a:cubicBezTo>
                  <a:cubicBezTo>
                    <a:pt x="502" y="47"/>
                    <a:pt x="502" y="47"/>
                    <a:pt x="502" y="47"/>
                  </a:cubicBezTo>
                  <a:cubicBezTo>
                    <a:pt x="503" y="48"/>
                    <a:pt x="503" y="48"/>
                    <a:pt x="503" y="48"/>
                  </a:cubicBezTo>
                  <a:cubicBezTo>
                    <a:pt x="503" y="48"/>
                    <a:pt x="503" y="48"/>
                    <a:pt x="503" y="48"/>
                  </a:cubicBezTo>
                  <a:cubicBezTo>
                    <a:pt x="505" y="47"/>
                    <a:pt x="505" y="47"/>
                    <a:pt x="505" y="47"/>
                  </a:cubicBezTo>
                  <a:cubicBezTo>
                    <a:pt x="504" y="47"/>
                    <a:pt x="504" y="47"/>
                    <a:pt x="504" y="46"/>
                  </a:cubicBezTo>
                  <a:cubicBezTo>
                    <a:pt x="505" y="46"/>
                    <a:pt x="505" y="46"/>
                    <a:pt x="505" y="47"/>
                  </a:cubicBezTo>
                  <a:cubicBezTo>
                    <a:pt x="505" y="47"/>
                    <a:pt x="505" y="47"/>
                    <a:pt x="505" y="47"/>
                  </a:cubicBezTo>
                  <a:cubicBezTo>
                    <a:pt x="506" y="47"/>
                    <a:pt x="506" y="47"/>
                    <a:pt x="507" y="47"/>
                  </a:cubicBezTo>
                  <a:cubicBezTo>
                    <a:pt x="506" y="46"/>
                    <a:pt x="506" y="46"/>
                    <a:pt x="506" y="46"/>
                  </a:cubicBezTo>
                  <a:cubicBezTo>
                    <a:pt x="508" y="46"/>
                    <a:pt x="508" y="46"/>
                    <a:pt x="508" y="46"/>
                  </a:cubicBezTo>
                  <a:cubicBezTo>
                    <a:pt x="509" y="47"/>
                    <a:pt x="509" y="47"/>
                    <a:pt x="509" y="47"/>
                  </a:cubicBezTo>
                  <a:cubicBezTo>
                    <a:pt x="508" y="47"/>
                    <a:pt x="508" y="47"/>
                    <a:pt x="508" y="47"/>
                  </a:cubicBezTo>
                  <a:cubicBezTo>
                    <a:pt x="509" y="47"/>
                    <a:pt x="509" y="47"/>
                    <a:pt x="509" y="47"/>
                  </a:cubicBezTo>
                  <a:cubicBezTo>
                    <a:pt x="509" y="47"/>
                    <a:pt x="509" y="47"/>
                    <a:pt x="509" y="47"/>
                  </a:cubicBezTo>
                  <a:cubicBezTo>
                    <a:pt x="509" y="47"/>
                    <a:pt x="509" y="46"/>
                    <a:pt x="509" y="46"/>
                  </a:cubicBezTo>
                  <a:cubicBezTo>
                    <a:pt x="509" y="46"/>
                    <a:pt x="510" y="46"/>
                    <a:pt x="511" y="47"/>
                  </a:cubicBezTo>
                  <a:cubicBezTo>
                    <a:pt x="510" y="47"/>
                    <a:pt x="510" y="47"/>
                    <a:pt x="510" y="47"/>
                  </a:cubicBezTo>
                  <a:cubicBezTo>
                    <a:pt x="511" y="47"/>
                    <a:pt x="512" y="47"/>
                    <a:pt x="512" y="47"/>
                  </a:cubicBezTo>
                  <a:cubicBezTo>
                    <a:pt x="513" y="47"/>
                    <a:pt x="513" y="47"/>
                    <a:pt x="512" y="46"/>
                  </a:cubicBezTo>
                  <a:cubicBezTo>
                    <a:pt x="515" y="46"/>
                    <a:pt x="515" y="46"/>
                    <a:pt x="515" y="46"/>
                  </a:cubicBezTo>
                  <a:cubicBezTo>
                    <a:pt x="515" y="46"/>
                    <a:pt x="515" y="46"/>
                    <a:pt x="515" y="46"/>
                  </a:cubicBezTo>
                  <a:cubicBezTo>
                    <a:pt x="514" y="46"/>
                    <a:pt x="514" y="45"/>
                    <a:pt x="513" y="44"/>
                  </a:cubicBezTo>
                  <a:cubicBezTo>
                    <a:pt x="515" y="45"/>
                    <a:pt x="514" y="43"/>
                    <a:pt x="515" y="42"/>
                  </a:cubicBezTo>
                  <a:cubicBezTo>
                    <a:pt x="516" y="42"/>
                    <a:pt x="517" y="42"/>
                    <a:pt x="517" y="43"/>
                  </a:cubicBezTo>
                  <a:cubicBezTo>
                    <a:pt x="517" y="43"/>
                    <a:pt x="517" y="43"/>
                    <a:pt x="517" y="43"/>
                  </a:cubicBezTo>
                  <a:cubicBezTo>
                    <a:pt x="516" y="43"/>
                    <a:pt x="515" y="44"/>
                    <a:pt x="515" y="45"/>
                  </a:cubicBezTo>
                  <a:cubicBezTo>
                    <a:pt x="516" y="44"/>
                    <a:pt x="516" y="44"/>
                    <a:pt x="516" y="44"/>
                  </a:cubicBezTo>
                  <a:cubicBezTo>
                    <a:pt x="516" y="45"/>
                    <a:pt x="516" y="45"/>
                    <a:pt x="516" y="45"/>
                  </a:cubicBezTo>
                  <a:cubicBezTo>
                    <a:pt x="516" y="45"/>
                    <a:pt x="516" y="45"/>
                    <a:pt x="516" y="45"/>
                  </a:cubicBezTo>
                  <a:cubicBezTo>
                    <a:pt x="516" y="45"/>
                    <a:pt x="516" y="45"/>
                    <a:pt x="516" y="45"/>
                  </a:cubicBezTo>
                  <a:cubicBezTo>
                    <a:pt x="516" y="45"/>
                    <a:pt x="515" y="46"/>
                    <a:pt x="515" y="46"/>
                  </a:cubicBezTo>
                  <a:cubicBezTo>
                    <a:pt x="517" y="46"/>
                    <a:pt x="518" y="46"/>
                    <a:pt x="520" y="46"/>
                  </a:cubicBezTo>
                  <a:cubicBezTo>
                    <a:pt x="521" y="46"/>
                    <a:pt x="522" y="46"/>
                    <a:pt x="523" y="46"/>
                  </a:cubicBezTo>
                  <a:cubicBezTo>
                    <a:pt x="522" y="45"/>
                    <a:pt x="522" y="45"/>
                    <a:pt x="522" y="45"/>
                  </a:cubicBezTo>
                  <a:cubicBezTo>
                    <a:pt x="524" y="45"/>
                    <a:pt x="524" y="45"/>
                    <a:pt x="524" y="45"/>
                  </a:cubicBezTo>
                  <a:cubicBezTo>
                    <a:pt x="525" y="44"/>
                    <a:pt x="526" y="45"/>
                    <a:pt x="526" y="44"/>
                  </a:cubicBezTo>
                  <a:cubicBezTo>
                    <a:pt x="527" y="44"/>
                    <a:pt x="527" y="44"/>
                    <a:pt x="528" y="44"/>
                  </a:cubicBezTo>
                  <a:cubicBezTo>
                    <a:pt x="528" y="43"/>
                    <a:pt x="528" y="43"/>
                    <a:pt x="528" y="43"/>
                  </a:cubicBezTo>
                  <a:cubicBezTo>
                    <a:pt x="529" y="43"/>
                    <a:pt x="529" y="44"/>
                    <a:pt x="529" y="44"/>
                  </a:cubicBezTo>
                  <a:cubicBezTo>
                    <a:pt x="530" y="44"/>
                    <a:pt x="531" y="44"/>
                    <a:pt x="532" y="43"/>
                  </a:cubicBezTo>
                  <a:cubicBezTo>
                    <a:pt x="532" y="45"/>
                    <a:pt x="534" y="44"/>
                    <a:pt x="534" y="44"/>
                  </a:cubicBezTo>
                  <a:cubicBezTo>
                    <a:pt x="536" y="44"/>
                    <a:pt x="537" y="43"/>
                    <a:pt x="539" y="44"/>
                  </a:cubicBezTo>
                  <a:cubicBezTo>
                    <a:pt x="541" y="44"/>
                    <a:pt x="542" y="43"/>
                    <a:pt x="544" y="44"/>
                  </a:cubicBezTo>
                  <a:cubicBezTo>
                    <a:pt x="544" y="43"/>
                    <a:pt x="545" y="44"/>
                    <a:pt x="546" y="43"/>
                  </a:cubicBezTo>
                  <a:cubicBezTo>
                    <a:pt x="544" y="43"/>
                    <a:pt x="542" y="43"/>
                    <a:pt x="540" y="43"/>
                  </a:cubicBezTo>
                  <a:cubicBezTo>
                    <a:pt x="539" y="43"/>
                    <a:pt x="538" y="43"/>
                    <a:pt x="537" y="43"/>
                  </a:cubicBezTo>
                  <a:cubicBezTo>
                    <a:pt x="535" y="43"/>
                    <a:pt x="532" y="43"/>
                    <a:pt x="530" y="43"/>
                  </a:cubicBezTo>
                  <a:cubicBezTo>
                    <a:pt x="529" y="43"/>
                    <a:pt x="527" y="43"/>
                    <a:pt x="526" y="43"/>
                  </a:cubicBezTo>
                  <a:cubicBezTo>
                    <a:pt x="526" y="43"/>
                    <a:pt x="525" y="43"/>
                    <a:pt x="525" y="43"/>
                  </a:cubicBezTo>
                  <a:cubicBezTo>
                    <a:pt x="525" y="43"/>
                    <a:pt x="525" y="43"/>
                    <a:pt x="525" y="43"/>
                  </a:cubicBezTo>
                  <a:cubicBezTo>
                    <a:pt x="524" y="43"/>
                    <a:pt x="524" y="42"/>
                    <a:pt x="524" y="42"/>
                  </a:cubicBezTo>
                  <a:cubicBezTo>
                    <a:pt x="523" y="42"/>
                    <a:pt x="525" y="43"/>
                    <a:pt x="524" y="44"/>
                  </a:cubicBezTo>
                  <a:cubicBezTo>
                    <a:pt x="522" y="43"/>
                    <a:pt x="522" y="43"/>
                    <a:pt x="522" y="43"/>
                  </a:cubicBezTo>
                  <a:cubicBezTo>
                    <a:pt x="522" y="43"/>
                    <a:pt x="522" y="43"/>
                    <a:pt x="522" y="43"/>
                  </a:cubicBezTo>
                  <a:cubicBezTo>
                    <a:pt x="522" y="43"/>
                    <a:pt x="522" y="44"/>
                    <a:pt x="522" y="43"/>
                  </a:cubicBezTo>
                  <a:cubicBezTo>
                    <a:pt x="521" y="43"/>
                    <a:pt x="521" y="43"/>
                    <a:pt x="521" y="43"/>
                  </a:cubicBezTo>
                  <a:cubicBezTo>
                    <a:pt x="521" y="44"/>
                    <a:pt x="520" y="43"/>
                    <a:pt x="519" y="44"/>
                  </a:cubicBezTo>
                  <a:cubicBezTo>
                    <a:pt x="519" y="43"/>
                    <a:pt x="519" y="43"/>
                    <a:pt x="519" y="43"/>
                  </a:cubicBezTo>
                  <a:cubicBezTo>
                    <a:pt x="518" y="43"/>
                    <a:pt x="518" y="43"/>
                    <a:pt x="518" y="43"/>
                  </a:cubicBezTo>
                  <a:cubicBezTo>
                    <a:pt x="518" y="42"/>
                    <a:pt x="518" y="43"/>
                    <a:pt x="518" y="43"/>
                  </a:cubicBezTo>
                  <a:cubicBezTo>
                    <a:pt x="517" y="43"/>
                    <a:pt x="517" y="42"/>
                    <a:pt x="517" y="42"/>
                  </a:cubicBezTo>
                  <a:cubicBezTo>
                    <a:pt x="518" y="42"/>
                    <a:pt x="518" y="42"/>
                    <a:pt x="518" y="42"/>
                  </a:cubicBezTo>
                  <a:cubicBezTo>
                    <a:pt x="517" y="42"/>
                    <a:pt x="515" y="42"/>
                    <a:pt x="514" y="42"/>
                  </a:cubicBezTo>
                  <a:cubicBezTo>
                    <a:pt x="515" y="43"/>
                    <a:pt x="514" y="43"/>
                    <a:pt x="514" y="44"/>
                  </a:cubicBezTo>
                  <a:cubicBezTo>
                    <a:pt x="513" y="43"/>
                    <a:pt x="513" y="43"/>
                    <a:pt x="513" y="43"/>
                  </a:cubicBezTo>
                  <a:cubicBezTo>
                    <a:pt x="515" y="42"/>
                    <a:pt x="512" y="42"/>
                    <a:pt x="512" y="41"/>
                  </a:cubicBezTo>
                  <a:cubicBezTo>
                    <a:pt x="513" y="40"/>
                    <a:pt x="513" y="39"/>
                    <a:pt x="514" y="40"/>
                  </a:cubicBezTo>
                  <a:cubicBezTo>
                    <a:pt x="514" y="40"/>
                    <a:pt x="514" y="40"/>
                    <a:pt x="513" y="40"/>
                  </a:cubicBezTo>
                  <a:cubicBezTo>
                    <a:pt x="514" y="41"/>
                    <a:pt x="514" y="40"/>
                    <a:pt x="515" y="40"/>
                  </a:cubicBezTo>
                  <a:cubicBezTo>
                    <a:pt x="515" y="40"/>
                    <a:pt x="515" y="40"/>
                    <a:pt x="515" y="40"/>
                  </a:cubicBezTo>
                  <a:cubicBezTo>
                    <a:pt x="515" y="39"/>
                    <a:pt x="515" y="40"/>
                    <a:pt x="514" y="40"/>
                  </a:cubicBezTo>
                  <a:cubicBezTo>
                    <a:pt x="514" y="39"/>
                    <a:pt x="514" y="39"/>
                    <a:pt x="514" y="39"/>
                  </a:cubicBezTo>
                  <a:cubicBezTo>
                    <a:pt x="517" y="39"/>
                    <a:pt x="517" y="39"/>
                    <a:pt x="517" y="39"/>
                  </a:cubicBezTo>
                  <a:cubicBezTo>
                    <a:pt x="517" y="39"/>
                    <a:pt x="517" y="39"/>
                    <a:pt x="517" y="39"/>
                  </a:cubicBezTo>
                  <a:cubicBezTo>
                    <a:pt x="517" y="39"/>
                    <a:pt x="516" y="39"/>
                    <a:pt x="516" y="39"/>
                  </a:cubicBezTo>
                  <a:cubicBezTo>
                    <a:pt x="516" y="38"/>
                    <a:pt x="516" y="38"/>
                    <a:pt x="517" y="37"/>
                  </a:cubicBezTo>
                  <a:cubicBezTo>
                    <a:pt x="515" y="36"/>
                    <a:pt x="516" y="39"/>
                    <a:pt x="515" y="38"/>
                  </a:cubicBezTo>
                  <a:cubicBezTo>
                    <a:pt x="514" y="38"/>
                    <a:pt x="514" y="38"/>
                    <a:pt x="514" y="38"/>
                  </a:cubicBezTo>
                  <a:cubicBezTo>
                    <a:pt x="514" y="38"/>
                    <a:pt x="514" y="38"/>
                    <a:pt x="514" y="38"/>
                  </a:cubicBezTo>
                  <a:cubicBezTo>
                    <a:pt x="514" y="39"/>
                    <a:pt x="513" y="39"/>
                    <a:pt x="512" y="40"/>
                  </a:cubicBezTo>
                  <a:cubicBezTo>
                    <a:pt x="512" y="39"/>
                    <a:pt x="513" y="39"/>
                    <a:pt x="513" y="39"/>
                  </a:cubicBezTo>
                  <a:cubicBezTo>
                    <a:pt x="512" y="39"/>
                    <a:pt x="512" y="39"/>
                    <a:pt x="512" y="39"/>
                  </a:cubicBezTo>
                  <a:cubicBezTo>
                    <a:pt x="512" y="39"/>
                    <a:pt x="512" y="38"/>
                    <a:pt x="512" y="38"/>
                  </a:cubicBezTo>
                  <a:cubicBezTo>
                    <a:pt x="512" y="38"/>
                    <a:pt x="511" y="37"/>
                    <a:pt x="511" y="38"/>
                  </a:cubicBezTo>
                  <a:cubicBezTo>
                    <a:pt x="511" y="38"/>
                    <a:pt x="511" y="38"/>
                    <a:pt x="511" y="38"/>
                  </a:cubicBezTo>
                  <a:cubicBezTo>
                    <a:pt x="511" y="38"/>
                    <a:pt x="510" y="38"/>
                    <a:pt x="510" y="38"/>
                  </a:cubicBezTo>
                  <a:cubicBezTo>
                    <a:pt x="510" y="38"/>
                    <a:pt x="510" y="38"/>
                    <a:pt x="510" y="38"/>
                  </a:cubicBezTo>
                  <a:cubicBezTo>
                    <a:pt x="510" y="38"/>
                    <a:pt x="510" y="38"/>
                    <a:pt x="509" y="38"/>
                  </a:cubicBezTo>
                  <a:cubicBezTo>
                    <a:pt x="509" y="38"/>
                    <a:pt x="509" y="38"/>
                    <a:pt x="509" y="38"/>
                  </a:cubicBezTo>
                  <a:cubicBezTo>
                    <a:pt x="509" y="38"/>
                    <a:pt x="509" y="38"/>
                    <a:pt x="509" y="38"/>
                  </a:cubicBezTo>
                  <a:cubicBezTo>
                    <a:pt x="509" y="39"/>
                    <a:pt x="508" y="38"/>
                    <a:pt x="508" y="38"/>
                  </a:cubicBezTo>
                  <a:cubicBezTo>
                    <a:pt x="508" y="38"/>
                    <a:pt x="508" y="38"/>
                    <a:pt x="508" y="38"/>
                  </a:cubicBezTo>
                  <a:cubicBezTo>
                    <a:pt x="508" y="38"/>
                    <a:pt x="507" y="37"/>
                    <a:pt x="507" y="38"/>
                  </a:cubicBezTo>
                  <a:cubicBezTo>
                    <a:pt x="507" y="38"/>
                    <a:pt x="507" y="38"/>
                    <a:pt x="507" y="38"/>
                  </a:cubicBezTo>
                  <a:cubicBezTo>
                    <a:pt x="507" y="38"/>
                    <a:pt x="507" y="38"/>
                    <a:pt x="507" y="38"/>
                  </a:cubicBezTo>
                  <a:cubicBezTo>
                    <a:pt x="506" y="37"/>
                    <a:pt x="506" y="39"/>
                    <a:pt x="506" y="39"/>
                  </a:cubicBezTo>
                  <a:cubicBezTo>
                    <a:pt x="505" y="39"/>
                    <a:pt x="503" y="38"/>
                    <a:pt x="503" y="38"/>
                  </a:cubicBezTo>
                  <a:cubicBezTo>
                    <a:pt x="503" y="38"/>
                    <a:pt x="503" y="38"/>
                    <a:pt x="502" y="38"/>
                  </a:cubicBezTo>
                  <a:cubicBezTo>
                    <a:pt x="502" y="37"/>
                    <a:pt x="501" y="38"/>
                    <a:pt x="501" y="37"/>
                  </a:cubicBezTo>
                  <a:cubicBezTo>
                    <a:pt x="500" y="38"/>
                    <a:pt x="500" y="38"/>
                    <a:pt x="500" y="38"/>
                  </a:cubicBezTo>
                  <a:cubicBezTo>
                    <a:pt x="499" y="38"/>
                    <a:pt x="499" y="38"/>
                    <a:pt x="499" y="38"/>
                  </a:cubicBezTo>
                  <a:cubicBezTo>
                    <a:pt x="499" y="38"/>
                    <a:pt x="499" y="38"/>
                    <a:pt x="499" y="38"/>
                  </a:cubicBezTo>
                  <a:cubicBezTo>
                    <a:pt x="498" y="38"/>
                    <a:pt x="497" y="38"/>
                    <a:pt x="496" y="37"/>
                  </a:cubicBezTo>
                  <a:cubicBezTo>
                    <a:pt x="495" y="38"/>
                    <a:pt x="494" y="37"/>
                    <a:pt x="493" y="38"/>
                  </a:cubicBezTo>
                  <a:cubicBezTo>
                    <a:pt x="490" y="37"/>
                    <a:pt x="488" y="38"/>
                    <a:pt x="486" y="37"/>
                  </a:cubicBezTo>
                  <a:cubicBezTo>
                    <a:pt x="483" y="36"/>
                    <a:pt x="481" y="38"/>
                    <a:pt x="478" y="37"/>
                  </a:cubicBezTo>
                  <a:cubicBezTo>
                    <a:pt x="477" y="37"/>
                    <a:pt x="474" y="36"/>
                    <a:pt x="474" y="38"/>
                  </a:cubicBezTo>
                  <a:cubicBezTo>
                    <a:pt x="473" y="38"/>
                    <a:pt x="474" y="37"/>
                    <a:pt x="473" y="37"/>
                  </a:cubicBezTo>
                  <a:cubicBezTo>
                    <a:pt x="473" y="37"/>
                    <a:pt x="473" y="37"/>
                    <a:pt x="473" y="37"/>
                  </a:cubicBezTo>
                  <a:cubicBezTo>
                    <a:pt x="472" y="37"/>
                    <a:pt x="472" y="37"/>
                    <a:pt x="472" y="37"/>
                  </a:cubicBezTo>
                  <a:cubicBezTo>
                    <a:pt x="470" y="38"/>
                    <a:pt x="468" y="35"/>
                    <a:pt x="467" y="37"/>
                  </a:cubicBezTo>
                  <a:cubicBezTo>
                    <a:pt x="464" y="36"/>
                    <a:pt x="461" y="36"/>
                    <a:pt x="459" y="36"/>
                  </a:cubicBezTo>
                  <a:cubicBezTo>
                    <a:pt x="458" y="36"/>
                    <a:pt x="457" y="36"/>
                    <a:pt x="456" y="36"/>
                  </a:cubicBezTo>
                  <a:cubicBezTo>
                    <a:pt x="455" y="36"/>
                    <a:pt x="455" y="35"/>
                    <a:pt x="456" y="34"/>
                  </a:cubicBezTo>
                  <a:cubicBezTo>
                    <a:pt x="456" y="35"/>
                    <a:pt x="457" y="35"/>
                    <a:pt x="457" y="35"/>
                  </a:cubicBezTo>
                  <a:cubicBezTo>
                    <a:pt x="457" y="35"/>
                    <a:pt x="457" y="35"/>
                    <a:pt x="457" y="35"/>
                  </a:cubicBezTo>
                  <a:cubicBezTo>
                    <a:pt x="458" y="35"/>
                    <a:pt x="458" y="35"/>
                    <a:pt x="459" y="36"/>
                  </a:cubicBezTo>
                  <a:cubicBezTo>
                    <a:pt x="460" y="35"/>
                    <a:pt x="458" y="35"/>
                    <a:pt x="459" y="34"/>
                  </a:cubicBezTo>
                  <a:cubicBezTo>
                    <a:pt x="459" y="34"/>
                    <a:pt x="459" y="34"/>
                    <a:pt x="460" y="34"/>
                  </a:cubicBezTo>
                  <a:cubicBezTo>
                    <a:pt x="460" y="34"/>
                    <a:pt x="460" y="34"/>
                    <a:pt x="460" y="34"/>
                  </a:cubicBezTo>
                  <a:cubicBezTo>
                    <a:pt x="461" y="35"/>
                    <a:pt x="461" y="36"/>
                    <a:pt x="462" y="35"/>
                  </a:cubicBezTo>
                  <a:cubicBezTo>
                    <a:pt x="460" y="34"/>
                    <a:pt x="460" y="34"/>
                    <a:pt x="460" y="34"/>
                  </a:cubicBezTo>
                  <a:cubicBezTo>
                    <a:pt x="461" y="34"/>
                    <a:pt x="462" y="34"/>
                    <a:pt x="462" y="35"/>
                  </a:cubicBezTo>
                  <a:cubicBezTo>
                    <a:pt x="462" y="34"/>
                    <a:pt x="462" y="34"/>
                    <a:pt x="462" y="34"/>
                  </a:cubicBezTo>
                  <a:cubicBezTo>
                    <a:pt x="463" y="34"/>
                    <a:pt x="464" y="34"/>
                    <a:pt x="464" y="35"/>
                  </a:cubicBezTo>
                  <a:cubicBezTo>
                    <a:pt x="465" y="35"/>
                    <a:pt x="465" y="35"/>
                    <a:pt x="465" y="35"/>
                  </a:cubicBezTo>
                  <a:cubicBezTo>
                    <a:pt x="464" y="35"/>
                    <a:pt x="464" y="34"/>
                    <a:pt x="464" y="34"/>
                  </a:cubicBezTo>
                  <a:cubicBezTo>
                    <a:pt x="465" y="34"/>
                    <a:pt x="465" y="34"/>
                    <a:pt x="466" y="34"/>
                  </a:cubicBezTo>
                  <a:cubicBezTo>
                    <a:pt x="465" y="34"/>
                    <a:pt x="465" y="34"/>
                    <a:pt x="465" y="35"/>
                  </a:cubicBezTo>
                  <a:cubicBezTo>
                    <a:pt x="466" y="35"/>
                    <a:pt x="466" y="34"/>
                    <a:pt x="467" y="35"/>
                  </a:cubicBezTo>
                  <a:cubicBezTo>
                    <a:pt x="466" y="34"/>
                    <a:pt x="466" y="34"/>
                    <a:pt x="466" y="34"/>
                  </a:cubicBezTo>
                  <a:cubicBezTo>
                    <a:pt x="467" y="34"/>
                    <a:pt x="468" y="34"/>
                    <a:pt x="469" y="34"/>
                  </a:cubicBezTo>
                  <a:cubicBezTo>
                    <a:pt x="468" y="34"/>
                    <a:pt x="468" y="35"/>
                    <a:pt x="468" y="35"/>
                  </a:cubicBezTo>
                  <a:cubicBezTo>
                    <a:pt x="469" y="35"/>
                    <a:pt x="469" y="35"/>
                    <a:pt x="469" y="35"/>
                  </a:cubicBezTo>
                  <a:cubicBezTo>
                    <a:pt x="469" y="34"/>
                    <a:pt x="471" y="36"/>
                    <a:pt x="470" y="34"/>
                  </a:cubicBezTo>
                  <a:cubicBezTo>
                    <a:pt x="471" y="34"/>
                    <a:pt x="472" y="34"/>
                    <a:pt x="472" y="34"/>
                  </a:cubicBezTo>
                  <a:cubicBezTo>
                    <a:pt x="472" y="34"/>
                    <a:pt x="472" y="34"/>
                    <a:pt x="472" y="34"/>
                  </a:cubicBezTo>
                  <a:cubicBezTo>
                    <a:pt x="473" y="34"/>
                    <a:pt x="473" y="34"/>
                    <a:pt x="473" y="34"/>
                  </a:cubicBezTo>
                  <a:cubicBezTo>
                    <a:pt x="474" y="34"/>
                    <a:pt x="474" y="34"/>
                    <a:pt x="475" y="33"/>
                  </a:cubicBezTo>
                  <a:cubicBezTo>
                    <a:pt x="475" y="34"/>
                    <a:pt x="476" y="34"/>
                    <a:pt x="476" y="34"/>
                  </a:cubicBezTo>
                  <a:cubicBezTo>
                    <a:pt x="477" y="34"/>
                    <a:pt x="478" y="35"/>
                    <a:pt x="479" y="34"/>
                  </a:cubicBezTo>
                  <a:cubicBezTo>
                    <a:pt x="479" y="34"/>
                    <a:pt x="479" y="34"/>
                    <a:pt x="479" y="34"/>
                  </a:cubicBezTo>
                  <a:cubicBezTo>
                    <a:pt x="478" y="33"/>
                    <a:pt x="478" y="32"/>
                    <a:pt x="478" y="31"/>
                  </a:cubicBezTo>
                  <a:cubicBezTo>
                    <a:pt x="479" y="32"/>
                    <a:pt x="479" y="32"/>
                    <a:pt x="479" y="32"/>
                  </a:cubicBezTo>
                  <a:cubicBezTo>
                    <a:pt x="480" y="32"/>
                    <a:pt x="479" y="33"/>
                    <a:pt x="480" y="33"/>
                  </a:cubicBezTo>
                  <a:cubicBezTo>
                    <a:pt x="480" y="34"/>
                    <a:pt x="480" y="34"/>
                    <a:pt x="480" y="34"/>
                  </a:cubicBezTo>
                  <a:cubicBezTo>
                    <a:pt x="480" y="34"/>
                    <a:pt x="480" y="34"/>
                    <a:pt x="480" y="34"/>
                  </a:cubicBezTo>
                  <a:cubicBezTo>
                    <a:pt x="481" y="34"/>
                    <a:pt x="480" y="34"/>
                    <a:pt x="480" y="33"/>
                  </a:cubicBezTo>
                  <a:cubicBezTo>
                    <a:pt x="481" y="33"/>
                    <a:pt x="482" y="34"/>
                    <a:pt x="483" y="33"/>
                  </a:cubicBezTo>
                  <a:cubicBezTo>
                    <a:pt x="482" y="33"/>
                    <a:pt x="482" y="32"/>
                    <a:pt x="481" y="33"/>
                  </a:cubicBezTo>
                  <a:cubicBezTo>
                    <a:pt x="480" y="33"/>
                    <a:pt x="480" y="32"/>
                    <a:pt x="480" y="32"/>
                  </a:cubicBezTo>
                  <a:cubicBezTo>
                    <a:pt x="481" y="32"/>
                    <a:pt x="481" y="31"/>
                    <a:pt x="482" y="32"/>
                  </a:cubicBezTo>
                  <a:cubicBezTo>
                    <a:pt x="482" y="31"/>
                    <a:pt x="482" y="31"/>
                    <a:pt x="482" y="31"/>
                  </a:cubicBezTo>
                  <a:cubicBezTo>
                    <a:pt x="482" y="31"/>
                    <a:pt x="482" y="31"/>
                    <a:pt x="482" y="32"/>
                  </a:cubicBezTo>
                  <a:cubicBezTo>
                    <a:pt x="483" y="32"/>
                    <a:pt x="484" y="32"/>
                    <a:pt x="484" y="31"/>
                  </a:cubicBezTo>
                  <a:cubicBezTo>
                    <a:pt x="484" y="32"/>
                    <a:pt x="484" y="32"/>
                    <a:pt x="485" y="32"/>
                  </a:cubicBezTo>
                  <a:cubicBezTo>
                    <a:pt x="485" y="32"/>
                    <a:pt x="485" y="31"/>
                    <a:pt x="485" y="31"/>
                  </a:cubicBezTo>
                  <a:cubicBezTo>
                    <a:pt x="485" y="31"/>
                    <a:pt x="486" y="31"/>
                    <a:pt x="486" y="31"/>
                  </a:cubicBezTo>
                  <a:cubicBezTo>
                    <a:pt x="486" y="31"/>
                    <a:pt x="486" y="31"/>
                    <a:pt x="486" y="30"/>
                  </a:cubicBezTo>
                  <a:cubicBezTo>
                    <a:pt x="485" y="31"/>
                    <a:pt x="482" y="29"/>
                    <a:pt x="483" y="31"/>
                  </a:cubicBezTo>
                  <a:cubicBezTo>
                    <a:pt x="482" y="30"/>
                    <a:pt x="482" y="30"/>
                    <a:pt x="482" y="30"/>
                  </a:cubicBezTo>
                  <a:cubicBezTo>
                    <a:pt x="480" y="31"/>
                    <a:pt x="479" y="30"/>
                    <a:pt x="477" y="30"/>
                  </a:cubicBezTo>
                  <a:cubicBezTo>
                    <a:pt x="477" y="31"/>
                    <a:pt x="477" y="31"/>
                    <a:pt x="477" y="31"/>
                  </a:cubicBezTo>
                  <a:cubicBezTo>
                    <a:pt x="478" y="31"/>
                    <a:pt x="478" y="32"/>
                    <a:pt x="478" y="32"/>
                  </a:cubicBezTo>
                  <a:cubicBezTo>
                    <a:pt x="477" y="33"/>
                    <a:pt x="476" y="32"/>
                    <a:pt x="475" y="32"/>
                  </a:cubicBezTo>
                  <a:cubicBezTo>
                    <a:pt x="474" y="32"/>
                    <a:pt x="473" y="32"/>
                    <a:pt x="473" y="32"/>
                  </a:cubicBezTo>
                  <a:cubicBezTo>
                    <a:pt x="474" y="31"/>
                    <a:pt x="476" y="32"/>
                    <a:pt x="477" y="31"/>
                  </a:cubicBezTo>
                  <a:cubicBezTo>
                    <a:pt x="477" y="31"/>
                    <a:pt x="477" y="31"/>
                    <a:pt x="477" y="31"/>
                  </a:cubicBezTo>
                  <a:cubicBezTo>
                    <a:pt x="477" y="31"/>
                    <a:pt x="477" y="31"/>
                    <a:pt x="477" y="31"/>
                  </a:cubicBezTo>
                  <a:cubicBezTo>
                    <a:pt x="474" y="31"/>
                    <a:pt x="474" y="31"/>
                    <a:pt x="474" y="31"/>
                  </a:cubicBezTo>
                  <a:cubicBezTo>
                    <a:pt x="474" y="30"/>
                    <a:pt x="474" y="30"/>
                    <a:pt x="474" y="30"/>
                  </a:cubicBezTo>
                  <a:cubicBezTo>
                    <a:pt x="474" y="30"/>
                    <a:pt x="474" y="30"/>
                    <a:pt x="474" y="30"/>
                  </a:cubicBezTo>
                  <a:cubicBezTo>
                    <a:pt x="473" y="30"/>
                    <a:pt x="474" y="29"/>
                    <a:pt x="474" y="29"/>
                  </a:cubicBezTo>
                  <a:cubicBezTo>
                    <a:pt x="475" y="29"/>
                    <a:pt x="477" y="28"/>
                    <a:pt x="478" y="30"/>
                  </a:cubicBezTo>
                  <a:cubicBezTo>
                    <a:pt x="478" y="30"/>
                    <a:pt x="478" y="29"/>
                    <a:pt x="478" y="29"/>
                  </a:cubicBezTo>
                  <a:cubicBezTo>
                    <a:pt x="479" y="29"/>
                    <a:pt x="481" y="29"/>
                    <a:pt x="482" y="30"/>
                  </a:cubicBezTo>
                  <a:cubicBezTo>
                    <a:pt x="483" y="28"/>
                    <a:pt x="485" y="30"/>
                    <a:pt x="486" y="29"/>
                  </a:cubicBezTo>
                  <a:cubicBezTo>
                    <a:pt x="487" y="29"/>
                    <a:pt x="489" y="29"/>
                    <a:pt x="491" y="30"/>
                  </a:cubicBezTo>
                  <a:cubicBezTo>
                    <a:pt x="491" y="30"/>
                    <a:pt x="491" y="30"/>
                    <a:pt x="491" y="30"/>
                  </a:cubicBezTo>
                  <a:cubicBezTo>
                    <a:pt x="491" y="29"/>
                    <a:pt x="490" y="29"/>
                    <a:pt x="490" y="29"/>
                  </a:cubicBezTo>
                  <a:cubicBezTo>
                    <a:pt x="491" y="29"/>
                    <a:pt x="493" y="30"/>
                    <a:pt x="494" y="29"/>
                  </a:cubicBezTo>
                  <a:cubicBezTo>
                    <a:pt x="494" y="29"/>
                    <a:pt x="494" y="29"/>
                    <a:pt x="494" y="29"/>
                  </a:cubicBezTo>
                  <a:cubicBezTo>
                    <a:pt x="495" y="29"/>
                    <a:pt x="496" y="29"/>
                    <a:pt x="496" y="28"/>
                  </a:cubicBezTo>
                  <a:cubicBezTo>
                    <a:pt x="496" y="28"/>
                    <a:pt x="496" y="28"/>
                    <a:pt x="496" y="28"/>
                  </a:cubicBezTo>
                  <a:cubicBezTo>
                    <a:pt x="495" y="28"/>
                    <a:pt x="495" y="29"/>
                    <a:pt x="495" y="29"/>
                  </a:cubicBezTo>
                  <a:cubicBezTo>
                    <a:pt x="493" y="28"/>
                    <a:pt x="493" y="28"/>
                    <a:pt x="493" y="28"/>
                  </a:cubicBezTo>
                  <a:cubicBezTo>
                    <a:pt x="490" y="28"/>
                    <a:pt x="487" y="28"/>
                    <a:pt x="484" y="28"/>
                  </a:cubicBezTo>
                  <a:cubicBezTo>
                    <a:pt x="482" y="28"/>
                    <a:pt x="480" y="28"/>
                    <a:pt x="479" y="28"/>
                  </a:cubicBezTo>
                  <a:cubicBezTo>
                    <a:pt x="478" y="28"/>
                    <a:pt x="477" y="28"/>
                    <a:pt x="475" y="28"/>
                  </a:cubicBezTo>
                  <a:cubicBezTo>
                    <a:pt x="473" y="28"/>
                    <a:pt x="470" y="28"/>
                    <a:pt x="468" y="28"/>
                  </a:cubicBezTo>
                  <a:cubicBezTo>
                    <a:pt x="468" y="27"/>
                    <a:pt x="468" y="27"/>
                    <a:pt x="468" y="27"/>
                  </a:cubicBezTo>
                  <a:cubicBezTo>
                    <a:pt x="467" y="27"/>
                    <a:pt x="467" y="27"/>
                    <a:pt x="467" y="27"/>
                  </a:cubicBezTo>
                  <a:cubicBezTo>
                    <a:pt x="467" y="28"/>
                    <a:pt x="467" y="28"/>
                    <a:pt x="467" y="28"/>
                  </a:cubicBezTo>
                  <a:cubicBezTo>
                    <a:pt x="467" y="28"/>
                    <a:pt x="466" y="27"/>
                    <a:pt x="465" y="28"/>
                  </a:cubicBezTo>
                  <a:cubicBezTo>
                    <a:pt x="465" y="27"/>
                    <a:pt x="465" y="27"/>
                    <a:pt x="465" y="27"/>
                  </a:cubicBezTo>
                  <a:cubicBezTo>
                    <a:pt x="463" y="26"/>
                    <a:pt x="462" y="29"/>
                    <a:pt x="461" y="27"/>
                  </a:cubicBezTo>
                  <a:cubicBezTo>
                    <a:pt x="461" y="27"/>
                    <a:pt x="461" y="27"/>
                    <a:pt x="461" y="27"/>
                  </a:cubicBezTo>
                  <a:cubicBezTo>
                    <a:pt x="460" y="27"/>
                    <a:pt x="460" y="27"/>
                    <a:pt x="460" y="27"/>
                  </a:cubicBezTo>
                  <a:cubicBezTo>
                    <a:pt x="460" y="27"/>
                    <a:pt x="460" y="27"/>
                    <a:pt x="460" y="27"/>
                  </a:cubicBezTo>
                  <a:cubicBezTo>
                    <a:pt x="459" y="26"/>
                    <a:pt x="458" y="26"/>
                    <a:pt x="458" y="27"/>
                  </a:cubicBezTo>
                  <a:cubicBezTo>
                    <a:pt x="457" y="27"/>
                    <a:pt x="457" y="26"/>
                    <a:pt x="456" y="26"/>
                  </a:cubicBezTo>
                  <a:cubicBezTo>
                    <a:pt x="458" y="24"/>
                    <a:pt x="458" y="27"/>
                    <a:pt x="460" y="26"/>
                  </a:cubicBezTo>
                  <a:cubicBezTo>
                    <a:pt x="460" y="26"/>
                    <a:pt x="460" y="26"/>
                    <a:pt x="460" y="26"/>
                  </a:cubicBezTo>
                  <a:cubicBezTo>
                    <a:pt x="460" y="26"/>
                    <a:pt x="460" y="26"/>
                    <a:pt x="460" y="26"/>
                  </a:cubicBezTo>
                  <a:cubicBezTo>
                    <a:pt x="460" y="26"/>
                    <a:pt x="460" y="26"/>
                    <a:pt x="460" y="26"/>
                  </a:cubicBezTo>
                  <a:cubicBezTo>
                    <a:pt x="462" y="25"/>
                    <a:pt x="463" y="25"/>
                    <a:pt x="465" y="26"/>
                  </a:cubicBezTo>
                  <a:cubicBezTo>
                    <a:pt x="467" y="25"/>
                    <a:pt x="470" y="27"/>
                    <a:pt x="471" y="26"/>
                  </a:cubicBezTo>
                  <a:cubicBezTo>
                    <a:pt x="473" y="27"/>
                    <a:pt x="474" y="25"/>
                    <a:pt x="475" y="26"/>
                  </a:cubicBezTo>
                  <a:cubicBezTo>
                    <a:pt x="476" y="25"/>
                    <a:pt x="477" y="27"/>
                    <a:pt x="478" y="26"/>
                  </a:cubicBezTo>
                  <a:cubicBezTo>
                    <a:pt x="480" y="27"/>
                    <a:pt x="481" y="25"/>
                    <a:pt x="483" y="26"/>
                  </a:cubicBezTo>
                  <a:cubicBezTo>
                    <a:pt x="486" y="26"/>
                    <a:pt x="489" y="27"/>
                    <a:pt x="492" y="26"/>
                  </a:cubicBezTo>
                  <a:cubicBezTo>
                    <a:pt x="492" y="26"/>
                    <a:pt x="492" y="26"/>
                    <a:pt x="492" y="26"/>
                  </a:cubicBezTo>
                  <a:cubicBezTo>
                    <a:pt x="494" y="26"/>
                    <a:pt x="496" y="27"/>
                    <a:pt x="497" y="26"/>
                  </a:cubicBezTo>
                  <a:cubicBezTo>
                    <a:pt x="497" y="26"/>
                    <a:pt x="497" y="26"/>
                    <a:pt x="498" y="27"/>
                  </a:cubicBezTo>
                  <a:cubicBezTo>
                    <a:pt x="498" y="26"/>
                    <a:pt x="500" y="27"/>
                    <a:pt x="500" y="26"/>
                  </a:cubicBezTo>
                  <a:cubicBezTo>
                    <a:pt x="500" y="26"/>
                    <a:pt x="500" y="26"/>
                    <a:pt x="500" y="26"/>
                  </a:cubicBezTo>
                  <a:cubicBezTo>
                    <a:pt x="500" y="27"/>
                    <a:pt x="501" y="26"/>
                    <a:pt x="501" y="26"/>
                  </a:cubicBezTo>
                  <a:cubicBezTo>
                    <a:pt x="501" y="26"/>
                    <a:pt x="501" y="26"/>
                    <a:pt x="501" y="26"/>
                  </a:cubicBezTo>
                  <a:cubicBezTo>
                    <a:pt x="501" y="26"/>
                    <a:pt x="501" y="26"/>
                    <a:pt x="501" y="27"/>
                  </a:cubicBezTo>
                  <a:cubicBezTo>
                    <a:pt x="502" y="26"/>
                    <a:pt x="502" y="26"/>
                    <a:pt x="502" y="26"/>
                  </a:cubicBezTo>
                  <a:cubicBezTo>
                    <a:pt x="503" y="27"/>
                    <a:pt x="503" y="27"/>
                    <a:pt x="503" y="27"/>
                  </a:cubicBezTo>
                  <a:cubicBezTo>
                    <a:pt x="503" y="26"/>
                    <a:pt x="503" y="26"/>
                    <a:pt x="503" y="26"/>
                  </a:cubicBezTo>
                  <a:cubicBezTo>
                    <a:pt x="504" y="28"/>
                    <a:pt x="504" y="25"/>
                    <a:pt x="506" y="26"/>
                  </a:cubicBezTo>
                  <a:cubicBezTo>
                    <a:pt x="507" y="27"/>
                    <a:pt x="507" y="27"/>
                    <a:pt x="508" y="26"/>
                  </a:cubicBezTo>
                  <a:cubicBezTo>
                    <a:pt x="508" y="27"/>
                    <a:pt x="508" y="27"/>
                    <a:pt x="508" y="27"/>
                  </a:cubicBezTo>
                  <a:cubicBezTo>
                    <a:pt x="508" y="25"/>
                    <a:pt x="510" y="27"/>
                    <a:pt x="510" y="26"/>
                  </a:cubicBezTo>
                  <a:cubicBezTo>
                    <a:pt x="510" y="26"/>
                    <a:pt x="511" y="26"/>
                    <a:pt x="511" y="26"/>
                  </a:cubicBezTo>
                  <a:cubicBezTo>
                    <a:pt x="511" y="27"/>
                    <a:pt x="511" y="27"/>
                    <a:pt x="511" y="27"/>
                  </a:cubicBezTo>
                  <a:cubicBezTo>
                    <a:pt x="511" y="27"/>
                    <a:pt x="512" y="27"/>
                    <a:pt x="512" y="27"/>
                  </a:cubicBezTo>
                  <a:cubicBezTo>
                    <a:pt x="512" y="26"/>
                    <a:pt x="511" y="26"/>
                    <a:pt x="511" y="26"/>
                  </a:cubicBezTo>
                  <a:cubicBezTo>
                    <a:pt x="512" y="26"/>
                    <a:pt x="512" y="26"/>
                    <a:pt x="513" y="26"/>
                  </a:cubicBezTo>
                  <a:cubicBezTo>
                    <a:pt x="513" y="26"/>
                    <a:pt x="513" y="26"/>
                    <a:pt x="513" y="26"/>
                  </a:cubicBezTo>
                  <a:cubicBezTo>
                    <a:pt x="513" y="26"/>
                    <a:pt x="514" y="26"/>
                    <a:pt x="514" y="26"/>
                  </a:cubicBezTo>
                  <a:cubicBezTo>
                    <a:pt x="514" y="25"/>
                    <a:pt x="514" y="25"/>
                    <a:pt x="514" y="25"/>
                  </a:cubicBezTo>
                  <a:cubicBezTo>
                    <a:pt x="516" y="26"/>
                    <a:pt x="516" y="26"/>
                    <a:pt x="517" y="27"/>
                  </a:cubicBezTo>
                  <a:cubicBezTo>
                    <a:pt x="517" y="27"/>
                    <a:pt x="517" y="27"/>
                    <a:pt x="517" y="27"/>
                  </a:cubicBezTo>
                  <a:cubicBezTo>
                    <a:pt x="517" y="27"/>
                    <a:pt x="517" y="27"/>
                    <a:pt x="517" y="26"/>
                  </a:cubicBezTo>
                  <a:cubicBezTo>
                    <a:pt x="519" y="26"/>
                    <a:pt x="519" y="26"/>
                    <a:pt x="519" y="26"/>
                  </a:cubicBezTo>
                  <a:cubicBezTo>
                    <a:pt x="519" y="26"/>
                    <a:pt x="519" y="26"/>
                    <a:pt x="519" y="26"/>
                  </a:cubicBezTo>
                  <a:cubicBezTo>
                    <a:pt x="519" y="26"/>
                    <a:pt x="519" y="26"/>
                    <a:pt x="519" y="26"/>
                  </a:cubicBezTo>
                  <a:cubicBezTo>
                    <a:pt x="519" y="26"/>
                    <a:pt x="519" y="26"/>
                    <a:pt x="520" y="26"/>
                  </a:cubicBezTo>
                  <a:cubicBezTo>
                    <a:pt x="519" y="25"/>
                    <a:pt x="521" y="26"/>
                    <a:pt x="521" y="26"/>
                  </a:cubicBezTo>
                  <a:cubicBezTo>
                    <a:pt x="522" y="25"/>
                    <a:pt x="524" y="27"/>
                    <a:pt x="524" y="25"/>
                  </a:cubicBezTo>
                  <a:cubicBezTo>
                    <a:pt x="524" y="26"/>
                    <a:pt x="524" y="26"/>
                    <a:pt x="524" y="26"/>
                  </a:cubicBezTo>
                  <a:cubicBezTo>
                    <a:pt x="524" y="26"/>
                    <a:pt x="524" y="26"/>
                    <a:pt x="525" y="25"/>
                  </a:cubicBezTo>
                  <a:cubicBezTo>
                    <a:pt x="525" y="26"/>
                    <a:pt x="525" y="26"/>
                    <a:pt x="525" y="26"/>
                  </a:cubicBezTo>
                  <a:cubicBezTo>
                    <a:pt x="526" y="27"/>
                    <a:pt x="526" y="25"/>
                    <a:pt x="527" y="26"/>
                  </a:cubicBezTo>
                  <a:cubicBezTo>
                    <a:pt x="527" y="25"/>
                    <a:pt x="527" y="25"/>
                    <a:pt x="527" y="25"/>
                  </a:cubicBezTo>
                  <a:cubicBezTo>
                    <a:pt x="526" y="24"/>
                    <a:pt x="526" y="25"/>
                    <a:pt x="526" y="25"/>
                  </a:cubicBezTo>
                  <a:cubicBezTo>
                    <a:pt x="525" y="25"/>
                    <a:pt x="526" y="24"/>
                    <a:pt x="525" y="24"/>
                  </a:cubicBezTo>
                  <a:cubicBezTo>
                    <a:pt x="525" y="25"/>
                    <a:pt x="525" y="25"/>
                    <a:pt x="525" y="25"/>
                  </a:cubicBezTo>
                  <a:cubicBezTo>
                    <a:pt x="524" y="25"/>
                    <a:pt x="524" y="24"/>
                    <a:pt x="524" y="25"/>
                  </a:cubicBezTo>
                  <a:cubicBezTo>
                    <a:pt x="523" y="25"/>
                    <a:pt x="522" y="25"/>
                    <a:pt x="521" y="24"/>
                  </a:cubicBezTo>
                  <a:cubicBezTo>
                    <a:pt x="521" y="24"/>
                    <a:pt x="522" y="25"/>
                    <a:pt x="521" y="25"/>
                  </a:cubicBezTo>
                  <a:cubicBezTo>
                    <a:pt x="521" y="24"/>
                    <a:pt x="520" y="24"/>
                    <a:pt x="519" y="24"/>
                  </a:cubicBezTo>
                  <a:cubicBezTo>
                    <a:pt x="519" y="24"/>
                    <a:pt x="519" y="24"/>
                    <a:pt x="519" y="24"/>
                  </a:cubicBezTo>
                  <a:cubicBezTo>
                    <a:pt x="520" y="24"/>
                    <a:pt x="521" y="24"/>
                    <a:pt x="521" y="25"/>
                  </a:cubicBezTo>
                  <a:cubicBezTo>
                    <a:pt x="521" y="25"/>
                    <a:pt x="521" y="25"/>
                    <a:pt x="521" y="25"/>
                  </a:cubicBezTo>
                  <a:cubicBezTo>
                    <a:pt x="520" y="25"/>
                    <a:pt x="518" y="25"/>
                    <a:pt x="518" y="24"/>
                  </a:cubicBezTo>
                  <a:cubicBezTo>
                    <a:pt x="517" y="24"/>
                    <a:pt x="516" y="24"/>
                    <a:pt x="515" y="24"/>
                  </a:cubicBezTo>
                  <a:cubicBezTo>
                    <a:pt x="515" y="24"/>
                    <a:pt x="515" y="24"/>
                    <a:pt x="515" y="24"/>
                  </a:cubicBezTo>
                  <a:cubicBezTo>
                    <a:pt x="515" y="24"/>
                    <a:pt x="516" y="24"/>
                    <a:pt x="516" y="24"/>
                  </a:cubicBezTo>
                  <a:cubicBezTo>
                    <a:pt x="515" y="24"/>
                    <a:pt x="516" y="25"/>
                    <a:pt x="515" y="25"/>
                  </a:cubicBezTo>
                  <a:cubicBezTo>
                    <a:pt x="515" y="25"/>
                    <a:pt x="515" y="25"/>
                    <a:pt x="514" y="24"/>
                  </a:cubicBezTo>
                  <a:cubicBezTo>
                    <a:pt x="514" y="25"/>
                    <a:pt x="513" y="24"/>
                    <a:pt x="512" y="25"/>
                  </a:cubicBezTo>
                  <a:cubicBezTo>
                    <a:pt x="511" y="24"/>
                    <a:pt x="511" y="24"/>
                    <a:pt x="511" y="24"/>
                  </a:cubicBezTo>
                  <a:cubicBezTo>
                    <a:pt x="511" y="25"/>
                    <a:pt x="511" y="24"/>
                    <a:pt x="510" y="24"/>
                  </a:cubicBezTo>
                  <a:cubicBezTo>
                    <a:pt x="510" y="24"/>
                    <a:pt x="510" y="24"/>
                    <a:pt x="510" y="24"/>
                  </a:cubicBezTo>
                  <a:cubicBezTo>
                    <a:pt x="510" y="26"/>
                    <a:pt x="509" y="25"/>
                    <a:pt x="508" y="25"/>
                  </a:cubicBezTo>
                  <a:cubicBezTo>
                    <a:pt x="507" y="25"/>
                    <a:pt x="508" y="23"/>
                    <a:pt x="507" y="23"/>
                  </a:cubicBezTo>
                  <a:cubicBezTo>
                    <a:pt x="507" y="24"/>
                    <a:pt x="507" y="24"/>
                    <a:pt x="508" y="24"/>
                  </a:cubicBezTo>
                  <a:cubicBezTo>
                    <a:pt x="507" y="24"/>
                    <a:pt x="507" y="24"/>
                    <a:pt x="507" y="25"/>
                  </a:cubicBezTo>
                  <a:cubicBezTo>
                    <a:pt x="508" y="25"/>
                    <a:pt x="508" y="25"/>
                    <a:pt x="508" y="25"/>
                  </a:cubicBezTo>
                  <a:cubicBezTo>
                    <a:pt x="508" y="25"/>
                    <a:pt x="507" y="26"/>
                    <a:pt x="507" y="26"/>
                  </a:cubicBezTo>
                  <a:cubicBezTo>
                    <a:pt x="507" y="26"/>
                    <a:pt x="506" y="26"/>
                    <a:pt x="506" y="26"/>
                  </a:cubicBezTo>
                  <a:cubicBezTo>
                    <a:pt x="507" y="26"/>
                    <a:pt x="507" y="26"/>
                    <a:pt x="507" y="25"/>
                  </a:cubicBezTo>
                  <a:cubicBezTo>
                    <a:pt x="506" y="25"/>
                    <a:pt x="505" y="25"/>
                    <a:pt x="504" y="25"/>
                  </a:cubicBezTo>
                  <a:cubicBezTo>
                    <a:pt x="504" y="25"/>
                    <a:pt x="504" y="24"/>
                    <a:pt x="504" y="24"/>
                  </a:cubicBezTo>
                  <a:cubicBezTo>
                    <a:pt x="505" y="24"/>
                    <a:pt x="505" y="24"/>
                    <a:pt x="505" y="24"/>
                  </a:cubicBezTo>
                  <a:cubicBezTo>
                    <a:pt x="504" y="23"/>
                    <a:pt x="504" y="23"/>
                    <a:pt x="504" y="23"/>
                  </a:cubicBezTo>
                  <a:cubicBezTo>
                    <a:pt x="504" y="23"/>
                    <a:pt x="505" y="23"/>
                    <a:pt x="505" y="23"/>
                  </a:cubicBezTo>
                  <a:cubicBezTo>
                    <a:pt x="504" y="23"/>
                    <a:pt x="504" y="23"/>
                    <a:pt x="503" y="23"/>
                  </a:cubicBezTo>
                  <a:cubicBezTo>
                    <a:pt x="504" y="23"/>
                    <a:pt x="504" y="23"/>
                    <a:pt x="504" y="23"/>
                  </a:cubicBezTo>
                  <a:cubicBezTo>
                    <a:pt x="503" y="24"/>
                    <a:pt x="503" y="24"/>
                    <a:pt x="503" y="24"/>
                  </a:cubicBezTo>
                  <a:cubicBezTo>
                    <a:pt x="503" y="24"/>
                    <a:pt x="503" y="23"/>
                    <a:pt x="502" y="23"/>
                  </a:cubicBezTo>
                  <a:cubicBezTo>
                    <a:pt x="502" y="23"/>
                    <a:pt x="502" y="24"/>
                    <a:pt x="502" y="24"/>
                  </a:cubicBezTo>
                  <a:cubicBezTo>
                    <a:pt x="503" y="25"/>
                    <a:pt x="503" y="25"/>
                    <a:pt x="503" y="25"/>
                  </a:cubicBezTo>
                  <a:cubicBezTo>
                    <a:pt x="502" y="25"/>
                    <a:pt x="502" y="25"/>
                    <a:pt x="502" y="25"/>
                  </a:cubicBezTo>
                  <a:cubicBezTo>
                    <a:pt x="501" y="25"/>
                    <a:pt x="500" y="25"/>
                    <a:pt x="500" y="24"/>
                  </a:cubicBezTo>
                  <a:cubicBezTo>
                    <a:pt x="501" y="24"/>
                    <a:pt x="501" y="24"/>
                    <a:pt x="501" y="24"/>
                  </a:cubicBezTo>
                  <a:cubicBezTo>
                    <a:pt x="499" y="23"/>
                    <a:pt x="499" y="23"/>
                    <a:pt x="499" y="23"/>
                  </a:cubicBezTo>
                  <a:cubicBezTo>
                    <a:pt x="499" y="24"/>
                    <a:pt x="499" y="24"/>
                    <a:pt x="499" y="24"/>
                  </a:cubicBezTo>
                  <a:cubicBezTo>
                    <a:pt x="498" y="24"/>
                    <a:pt x="498" y="24"/>
                    <a:pt x="498" y="24"/>
                  </a:cubicBezTo>
                  <a:cubicBezTo>
                    <a:pt x="499" y="25"/>
                    <a:pt x="499" y="25"/>
                    <a:pt x="499" y="25"/>
                  </a:cubicBezTo>
                  <a:cubicBezTo>
                    <a:pt x="499" y="25"/>
                    <a:pt x="498" y="25"/>
                    <a:pt x="498" y="25"/>
                  </a:cubicBezTo>
                  <a:cubicBezTo>
                    <a:pt x="497" y="24"/>
                    <a:pt x="496" y="26"/>
                    <a:pt x="495" y="24"/>
                  </a:cubicBezTo>
                  <a:cubicBezTo>
                    <a:pt x="496" y="24"/>
                    <a:pt x="497" y="24"/>
                    <a:pt x="497" y="24"/>
                  </a:cubicBezTo>
                  <a:cubicBezTo>
                    <a:pt x="497" y="23"/>
                    <a:pt x="497" y="23"/>
                    <a:pt x="497" y="23"/>
                  </a:cubicBezTo>
                  <a:cubicBezTo>
                    <a:pt x="497" y="24"/>
                    <a:pt x="497" y="24"/>
                    <a:pt x="497" y="24"/>
                  </a:cubicBezTo>
                  <a:cubicBezTo>
                    <a:pt x="497" y="23"/>
                    <a:pt x="496" y="23"/>
                    <a:pt x="495" y="23"/>
                  </a:cubicBezTo>
                  <a:cubicBezTo>
                    <a:pt x="496" y="22"/>
                    <a:pt x="496" y="22"/>
                    <a:pt x="496" y="22"/>
                  </a:cubicBezTo>
                  <a:cubicBezTo>
                    <a:pt x="495" y="22"/>
                    <a:pt x="495" y="22"/>
                    <a:pt x="495" y="22"/>
                  </a:cubicBezTo>
                  <a:cubicBezTo>
                    <a:pt x="495" y="22"/>
                    <a:pt x="495" y="22"/>
                    <a:pt x="495" y="22"/>
                  </a:cubicBezTo>
                  <a:cubicBezTo>
                    <a:pt x="495" y="22"/>
                    <a:pt x="495" y="23"/>
                    <a:pt x="495" y="23"/>
                  </a:cubicBezTo>
                  <a:cubicBezTo>
                    <a:pt x="494" y="23"/>
                    <a:pt x="495" y="24"/>
                    <a:pt x="495" y="24"/>
                  </a:cubicBezTo>
                  <a:cubicBezTo>
                    <a:pt x="495" y="24"/>
                    <a:pt x="495" y="24"/>
                    <a:pt x="495" y="25"/>
                  </a:cubicBezTo>
                  <a:cubicBezTo>
                    <a:pt x="493" y="25"/>
                    <a:pt x="493" y="25"/>
                    <a:pt x="493" y="25"/>
                  </a:cubicBezTo>
                  <a:cubicBezTo>
                    <a:pt x="493" y="25"/>
                    <a:pt x="493" y="24"/>
                    <a:pt x="493" y="24"/>
                  </a:cubicBezTo>
                  <a:cubicBezTo>
                    <a:pt x="493" y="24"/>
                    <a:pt x="493" y="24"/>
                    <a:pt x="493" y="24"/>
                  </a:cubicBezTo>
                  <a:cubicBezTo>
                    <a:pt x="493" y="24"/>
                    <a:pt x="493" y="25"/>
                    <a:pt x="493" y="25"/>
                  </a:cubicBezTo>
                  <a:cubicBezTo>
                    <a:pt x="491" y="24"/>
                    <a:pt x="493" y="24"/>
                    <a:pt x="492" y="24"/>
                  </a:cubicBezTo>
                  <a:cubicBezTo>
                    <a:pt x="492" y="23"/>
                    <a:pt x="491" y="23"/>
                    <a:pt x="491" y="23"/>
                  </a:cubicBezTo>
                  <a:cubicBezTo>
                    <a:pt x="491" y="24"/>
                    <a:pt x="490" y="24"/>
                    <a:pt x="491" y="25"/>
                  </a:cubicBezTo>
                  <a:cubicBezTo>
                    <a:pt x="490" y="25"/>
                    <a:pt x="490" y="25"/>
                    <a:pt x="490" y="25"/>
                  </a:cubicBezTo>
                  <a:cubicBezTo>
                    <a:pt x="490" y="25"/>
                    <a:pt x="490" y="25"/>
                    <a:pt x="490" y="25"/>
                  </a:cubicBezTo>
                  <a:cubicBezTo>
                    <a:pt x="490" y="24"/>
                    <a:pt x="489" y="24"/>
                    <a:pt x="489" y="25"/>
                  </a:cubicBezTo>
                  <a:cubicBezTo>
                    <a:pt x="489" y="24"/>
                    <a:pt x="488" y="23"/>
                    <a:pt x="488" y="23"/>
                  </a:cubicBezTo>
                  <a:cubicBezTo>
                    <a:pt x="488" y="23"/>
                    <a:pt x="487" y="23"/>
                    <a:pt x="488" y="24"/>
                  </a:cubicBezTo>
                  <a:cubicBezTo>
                    <a:pt x="487" y="24"/>
                    <a:pt x="486" y="24"/>
                    <a:pt x="486" y="25"/>
                  </a:cubicBezTo>
                  <a:cubicBezTo>
                    <a:pt x="485" y="24"/>
                    <a:pt x="485" y="24"/>
                    <a:pt x="485" y="24"/>
                  </a:cubicBezTo>
                  <a:cubicBezTo>
                    <a:pt x="485" y="24"/>
                    <a:pt x="486" y="24"/>
                    <a:pt x="486" y="24"/>
                  </a:cubicBezTo>
                  <a:cubicBezTo>
                    <a:pt x="486" y="24"/>
                    <a:pt x="486" y="23"/>
                    <a:pt x="485" y="23"/>
                  </a:cubicBezTo>
                  <a:cubicBezTo>
                    <a:pt x="485" y="24"/>
                    <a:pt x="485" y="24"/>
                    <a:pt x="485" y="24"/>
                  </a:cubicBezTo>
                  <a:cubicBezTo>
                    <a:pt x="485" y="24"/>
                    <a:pt x="486" y="24"/>
                    <a:pt x="486" y="24"/>
                  </a:cubicBezTo>
                  <a:cubicBezTo>
                    <a:pt x="485" y="24"/>
                    <a:pt x="485" y="24"/>
                    <a:pt x="485" y="24"/>
                  </a:cubicBezTo>
                  <a:cubicBezTo>
                    <a:pt x="485" y="24"/>
                    <a:pt x="484" y="24"/>
                    <a:pt x="484" y="23"/>
                  </a:cubicBezTo>
                  <a:cubicBezTo>
                    <a:pt x="484" y="24"/>
                    <a:pt x="485" y="24"/>
                    <a:pt x="485" y="25"/>
                  </a:cubicBezTo>
                  <a:cubicBezTo>
                    <a:pt x="485" y="25"/>
                    <a:pt x="485" y="24"/>
                    <a:pt x="484" y="24"/>
                  </a:cubicBezTo>
                  <a:cubicBezTo>
                    <a:pt x="484" y="26"/>
                    <a:pt x="482" y="24"/>
                    <a:pt x="481" y="25"/>
                  </a:cubicBezTo>
                  <a:cubicBezTo>
                    <a:pt x="481" y="24"/>
                    <a:pt x="482" y="23"/>
                    <a:pt x="483" y="23"/>
                  </a:cubicBezTo>
                  <a:cubicBezTo>
                    <a:pt x="482" y="23"/>
                    <a:pt x="481" y="23"/>
                    <a:pt x="480" y="23"/>
                  </a:cubicBezTo>
                  <a:cubicBezTo>
                    <a:pt x="478" y="24"/>
                    <a:pt x="478" y="24"/>
                    <a:pt x="478" y="24"/>
                  </a:cubicBezTo>
                  <a:cubicBezTo>
                    <a:pt x="479" y="24"/>
                    <a:pt x="479" y="24"/>
                    <a:pt x="479" y="24"/>
                  </a:cubicBezTo>
                  <a:cubicBezTo>
                    <a:pt x="479" y="24"/>
                    <a:pt x="479" y="25"/>
                    <a:pt x="479" y="25"/>
                  </a:cubicBezTo>
                  <a:cubicBezTo>
                    <a:pt x="478" y="25"/>
                    <a:pt x="477" y="24"/>
                    <a:pt x="477" y="23"/>
                  </a:cubicBezTo>
                  <a:cubicBezTo>
                    <a:pt x="478" y="23"/>
                    <a:pt x="478" y="23"/>
                    <a:pt x="478" y="23"/>
                  </a:cubicBezTo>
                  <a:cubicBezTo>
                    <a:pt x="477" y="23"/>
                    <a:pt x="477" y="23"/>
                    <a:pt x="476" y="23"/>
                  </a:cubicBezTo>
                  <a:cubicBezTo>
                    <a:pt x="477" y="24"/>
                    <a:pt x="477" y="24"/>
                    <a:pt x="477" y="24"/>
                  </a:cubicBezTo>
                  <a:cubicBezTo>
                    <a:pt x="477" y="24"/>
                    <a:pt x="477" y="24"/>
                    <a:pt x="477" y="25"/>
                  </a:cubicBezTo>
                  <a:cubicBezTo>
                    <a:pt x="477" y="25"/>
                    <a:pt x="476" y="25"/>
                    <a:pt x="476" y="25"/>
                  </a:cubicBezTo>
                  <a:cubicBezTo>
                    <a:pt x="476" y="24"/>
                    <a:pt x="475" y="25"/>
                    <a:pt x="475" y="25"/>
                  </a:cubicBezTo>
                  <a:cubicBezTo>
                    <a:pt x="475" y="25"/>
                    <a:pt x="474" y="25"/>
                    <a:pt x="474" y="24"/>
                  </a:cubicBezTo>
                  <a:cubicBezTo>
                    <a:pt x="475" y="24"/>
                    <a:pt x="475" y="24"/>
                    <a:pt x="475" y="24"/>
                  </a:cubicBezTo>
                  <a:cubicBezTo>
                    <a:pt x="474" y="24"/>
                    <a:pt x="474" y="24"/>
                    <a:pt x="474" y="24"/>
                  </a:cubicBezTo>
                  <a:cubicBezTo>
                    <a:pt x="474" y="24"/>
                    <a:pt x="474" y="24"/>
                    <a:pt x="474" y="25"/>
                  </a:cubicBezTo>
                  <a:cubicBezTo>
                    <a:pt x="473" y="24"/>
                    <a:pt x="473" y="24"/>
                    <a:pt x="472" y="24"/>
                  </a:cubicBezTo>
                  <a:cubicBezTo>
                    <a:pt x="473" y="24"/>
                    <a:pt x="474" y="23"/>
                    <a:pt x="475" y="23"/>
                  </a:cubicBezTo>
                  <a:cubicBezTo>
                    <a:pt x="474" y="23"/>
                    <a:pt x="474" y="23"/>
                    <a:pt x="474" y="23"/>
                  </a:cubicBezTo>
                  <a:cubicBezTo>
                    <a:pt x="473" y="23"/>
                    <a:pt x="470" y="22"/>
                    <a:pt x="470" y="23"/>
                  </a:cubicBezTo>
                  <a:cubicBezTo>
                    <a:pt x="471" y="24"/>
                    <a:pt x="472" y="22"/>
                    <a:pt x="472" y="23"/>
                  </a:cubicBezTo>
                  <a:cubicBezTo>
                    <a:pt x="471" y="24"/>
                    <a:pt x="471" y="23"/>
                    <a:pt x="470" y="24"/>
                  </a:cubicBezTo>
                  <a:cubicBezTo>
                    <a:pt x="470" y="25"/>
                    <a:pt x="469" y="24"/>
                    <a:pt x="469" y="24"/>
                  </a:cubicBezTo>
                  <a:cubicBezTo>
                    <a:pt x="470" y="24"/>
                    <a:pt x="469" y="23"/>
                    <a:pt x="470" y="22"/>
                  </a:cubicBezTo>
                  <a:cubicBezTo>
                    <a:pt x="469" y="22"/>
                    <a:pt x="468" y="22"/>
                    <a:pt x="468" y="23"/>
                  </a:cubicBezTo>
                  <a:cubicBezTo>
                    <a:pt x="469" y="23"/>
                    <a:pt x="469" y="23"/>
                    <a:pt x="469" y="23"/>
                  </a:cubicBezTo>
                  <a:cubicBezTo>
                    <a:pt x="469" y="23"/>
                    <a:pt x="469" y="23"/>
                    <a:pt x="469" y="23"/>
                  </a:cubicBezTo>
                  <a:cubicBezTo>
                    <a:pt x="469" y="23"/>
                    <a:pt x="469" y="23"/>
                    <a:pt x="469" y="23"/>
                  </a:cubicBezTo>
                  <a:cubicBezTo>
                    <a:pt x="468" y="23"/>
                    <a:pt x="468" y="23"/>
                    <a:pt x="467" y="23"/>
                  </a:cubicBezTo>
                  <a:cubicBezTo>
                    <a:pt x="468" y="23"/>
                    <a:pt x="468" y="23"/>
                    <a:pt x="468" y="24"/>
                  </a:cubicBezTo>
                  <a:cubicBezTo>
                    <a:pt x="469" y="25"/>
                    <a:pt x="467" y="24"/>
                    <a:pt x="466" y="24"/>
                  </a:cubicBezTo>
                  <a:cubicBezTo>
                    <a:pt x="467" y="22"/>
                    <a:pt x="467" y="22"/>
                    <a:pt x="467" y="22"/>
                  </a:cubicBezTo>
                  <a:cubicBezTo>
                    <a:pt x="466" y="22"/>
                    <a:pt x="466" y="22"/>
                    <a:pt x="465" y="23"/>
                  </a:cubicBezTo>
                  <a:cubicBezTo>
                    <a:pt x="466" y="23"/>
                    <a:pt x="466" y="23"/>
                    <a:pt x="466" y="23"/>
                  </a:cubicBezTo>
                  <a:cubicBezTo>
                    <a:pt x="466" y="23"/>
                    <a:pt x="466" y="23"/>
                    <a:pt x="466" y="23"/>
                  </a:cubicBezTo>
                  <a:cubicBezTo>
                    <a:pt x="466" y="23"/>
                    <a:pt x="466" y="23"/>
                    <a:pt x="465" y="24"/>
                  </a:cubicBezTo>
                  <a:cubicBezTo>
                    <a:pt x="465" y="23"/>
                    <a:pt x="465" y="23"/>
                    <a:pt x="465" y="23"/>
                  </a:cubicBezTo>
                  <a:cubicBezTo>
                    <a:pt x="464" y="22"/>
                    <a:pt x="464" y="22"/>
                    <a:pt x="464" y="22"/>
                  </a:cubicBezTo>
                  <a:cubicBezTo>
                    <a:pt x="461" y="23"/>
                    <a:pt x="459" y="21"/>
                    <a:pt x="456" y="21"/>
                  </a:cubicBezTo>
                  <a:cubicBezTo>
                    <a:pt x="456" y="21"/>
                    <a:pt x="456" y="21"/>
                    <a:pt x="456" y="21"/>
                  </a:cubicBezTo>
                  <a:cubicBezTo>
                    <a:pt x="456" y="21"/>
                    <a:pt x="456" y="21"/>
                    <a:pt x="457" y="21"/>
                  </a:cubicBezTo>
                  <a:cubicBezTo>
                    <a:pt x="456" y="20"/>
                    <a:pt x="458" y="21"/>
                    <a:pt x="458" y="20"/>
                  </a:cubicBezTo>
                  <a:cubicBezTo>
                    <a:pt x="459" y="20"/>
                    <a:pt x="460" y="19"/>
                    <a:pt x="460" y="20"/>
                  </a:cubicBezTo>
                  <a:cubicBezTo>
                    <a:pt x="460" y="20"/>
                    <a:pt x="460" y="20"/>
                    <a:pt x="460" y="20"/>
                  </a:cubicBezTo>
                  <a:cubicBezTo>
                    <a:pt x="461" y="20"/>
                    <a:pt x="461" y="20"/>
                    <a:pt x="461" y="20"/>
                  </a:cubicBezTo>
                  <a:cubicBezTo>
                    <a:pt x="461" y="19"/>
                    <a:pt x="462" y="20"/>
                    <a:pt x="461" y="20"/>
                  </a:cubicBezTo>
                  <a:cubicBezTo>
                    <a:pt x="462" y="20"/>
                    <a:pt x="463" y="21"/>
                    <a:pt x="463" y="21"/>
                  </a:cubicBezTo>
                  <a:cubicBezTo>
                    <a:pt x="464" y="19"/>
                    <a:pt x="466" y="21"/>
                    <a:pt x="467" y="20"/>
                  </a:cubicBezTo>
                  <a:cubicBezTo>
                    <a:pt x="469" y="21"/>
                    <a:pt x="472" y="20"/>
                    <a:pt x="474" y="20"/>
                  </a:cubicBezTo>
                  <a:cubicBezTo>
                    <a:pt x="476" y="21"/>
                    <a:pt x="479" y="21"/>
                    <a:pt x="481" y="21"/>
                  </a:cubicBezTo>
                  <a:cubicBezTo>
                    <a:pt x="482" y="22"/>
                    <a:pt x="484" y="19"/>
                    <a:pt x="485" y="21"/>
                  </a:cubicBezTo>
                  <a:cubicBezTo>
                    <a:pt x="485" y="21"/>
                    <a:pt x="486" y="21"/>
                    <a:pt x="487" y="21"/>
                  </a:cubicBezTo>
                  <a:cubicBezTo>
                    <a:pt x="488" y="20"/>
                    <a:pt x="489" y="22"/>
                    <a:pt x="490" y="20"/>
                  </a:cubicBezTo>
                  <a:cubicBezTo>
                    <a:pt x="490" y="21"/>
                    <a:pt x="490" y="21"/>
                    <a:pt x="490" y="21"/>
                  </a:cubicBezTo>
                  <a:cubicBezTo>
                    <a:pt x="490" y="21"/>
                    <a:pt x="492" y="22"/>
                    <a:pt x="492" y="21"/>
                  </a:cubicBezTo>
                  <a:cubicBezTo>
                    <a:pt x="493" y="21"/>
                    <a:pt x="493" y="21"/>
                    <a:pt x="493" y="21"/>
                  </a:cubicBezTo>
                  <a:cubicBezTo>
                    <a:pt x="493" y="20"/>
                    <a:pt x="493" y="20"/>
                    <a:pt x="493" y="20"/>
                  </a:cubicBezTo>
                  <a:cubicBezTo>
                    <a:pt x="490" y="20"/>
                    <a:pt x="490" y="20"/>
                    <a:pt x="490" y="20"/>
                  </a:cubicBezTo>
                  <a:cubicBezTo>
                    <a:pt x="490" y="20"/>
                    <a:pt x="489" y="21"/>
                    <a:pt x="489" y="20"/>
                  </a:cubicBezTo>
                  <a:cubicBezTo>
                    <a:pt x="489" y="20"/>
                    <a:pt x="489" y="20"/>
                    <a:pt x="489" y="20"/>
                  </a:cubicBezTo>
                  <a:cubicBezTo>
                    <a:pt x="488" y="20"/>
                    <a:pt x="488" y="20"/>
                    <a:pt x="488" y="20"/>
                  </a:cubicBezTo>
                  <a:cubicBezTo>
                    <a:pt x="488" y="20"/>
                    <a:pt x="488" y="20"/>
                    <a:pt x="488" y="20"/>
                  </a:cubicBezTo>
                  <a:cubicBezTo>
                    <a:pt x="488" y="20"/>
                    <a:pt x="487" y="20"/>
                    <a:pt x="487" y="20"/>
                  </a:cubicBezTo>
                  <a:cubicBezTo>
                    <a:pt x="486" y="20"/>
                    <a:pt x="486" y="20"/>
                    <a:pt x="486" y="20"/>
                  </a:cubicBezTo>
                  <a:cubicBezTo>
                    <a:pt x="486" y="21"/>
                    <a:pt x="486" y="20"/>
                    <a:pt x="485" y="20"/>
                  </a:cubicBezTo>
                  <a:cubicBezTo>
                    <a:pt x="485" y="20"/>
                    <a:pt x="485" y="21"/>
                    <a:pt x="485" y="21"/>
                  </a:cubicBezTo>
                  <a:cubicBezTo>
                    <a:pt x="485" y="20"/>
                    <a:pt x="484" y="21"/>
                    <a:pt x="484" y="20"/>
                  </a:cubicBezTo>
                  <a:cubicBezTo>
                    <a:pt x="485" y="20"/>
                    <a:pt x="485" y="20"/>
                    <a:pt x="485" y="20"/>
                  </a:cubicBezTo>
                  <a:cubicBezTo>
                    <a:pt x="485" y="20"/>
                    <a:pt x="485" y="20"/>
                    <a:pt x="485" y="20"/>
                  </a:cubicBezTo>
                  <a:cubicBezTo>
                    <a:pt x="484" y="19"/>
                    <a:pt x="484" y="19"/>
                    <a:pt x="483" y="20"/>
                  </a:cubicBezTo>
                  <a:cubicBezTo>
                    <a:pt x="482" y="20"/>
                    <a:pt x="481" y="19"/>
                    <a:pt x="480" y="19"/>
                  </a:cubicBezTo>
                  <a:cubicBezTo>
                    <a:pt x="480" y="19"/>
                    <a:pt x="480" y="19"/>
                    <a:pt x="480" y="19"/>
                  </a:cubicBezTo>
                  <a:cubicBezTo>
                    <a:pt x="480" y="19"/>
                    <a:pt x="481" y="19"/>
                    <a:pt x="481" y="20"/>
                  </a:cubicBezTo>
                  <a:cubicBezTo>
                    <a:pt x="478" y="20"/>
                    <a:pt x="478" y="20"/>
                    <a:pt x="478" y="20"/>
                  </a:cubicBezTo>
                  <a:cubicBezTo>
                    <a:pt x="479" y="19"/>
                    <a:pt x="477" y="18"/>
                    <a:pt x="477" y="17"/>
                  </a:cubicBezTo>
                  <a:cubicBezTo>
                    <a:pt x="476" y="17"/>
                    <a:pt x="477" y="19"/>
                    <a:pt x="477" y="19"/>
                  </a:cubicBezTo>
                  <a:cubicBezTo>
                    <a:pt x="477" y="19"/>
                    <a:pt x="476" y="19"/>
                    <a:pt x="476" y="18"/>
                  </a:cubicBezTo>
                  <a:cubicBezTo>
                    <a:pt x="476" y="18"/>
                    <a:pt x="476" y="19"/>
                    <a:pt x="476" y="19"/>
                  </a:cubicBezTo>
                  <a:cubicBezTo>
                    <a:pt x="475" y="19"/>
                    <a:pt x="475" y="19"/>
                    <a:pt x="475" y="19"/>
                  </a:cubicBezTo>
                  <a:cubicBezTo>
                    <a:pt x="475" y="19"/>
                    <a:pt x="475" y="19"/>
                    <a:pt x="475" y="19"/>
                  </a:cubicBezTo>
                  <a:cubicBezTo>
                    <a:pt x="474" y="19"/>
                    <a:pt x="473" y="19"/>
                    <a:pt x="472" y="20"/>
                  </a:cubicBezTo>
                  <a:cubicBezTo>
                    <a:pt x="472" y="19"/>
                    <a:pt x="472" y="19"/>
                    <a:pt x="472" y="19"/>
                  </a:cubicBezTo>
                  <a:cubicBezTo>
                    <a:pt x="472" y="20"/>
                    <a:pt x="472" y="20"/>
                    <a:pt x="472" y="20"/>
                  </a:cubicBezTo>
                  <a:cubicBezTo>
                    <a:pt x="470" y="19"/>
                    <a:pt x="470" y="19"/>
                    <a:pt x="470" y="19"/>
                  </a:cubicBezTo>
                  <a:cubicBezTo>
                    <a:pt x="469" y="18"/>
                    <a:pt x="467" y="19"/>
                    <a:pt x="467" y="18"/>
                  </a:cubicBezTo>
                  <a:cubicBezTo>
                    <a:pt x="467" y="19"/>
                    <a:pt x="465" y="19"/>
                    <a:pt x="465" y="19"/>
                  </a:cubicBezTo>
                  <a:cubicBezTo>
                    <a:pt x="465" y="18"/>
                    <a:pt x="464" y="18"/>
                    <a:pt x="464" y="17"/>
                  </a:cubicBezTo>
                  <a:cubicBezTo>
                    <a:pt x="464" y="18"/>
                    <a:pt x="464" y="18"/>
                    <a:pt x="464" y="18"/>
                  </a:cubicBezTo>
                  <a:cubicBezTo>
                    <a:pt x="464" y="18"/>
                    <a:pt x="464" y="18"/>
                    <a:pt x="464" y="18"/>
                  </a:cubicBezTo>
                  <a:cubicBezTo>
                    <a:pt x="464" y="18"/>
                    <a:pt x="463" y="19"/>
                    <a:pt x="463" y="18"/>
                  </a:cubicBezTo>
                  <a:cubicBezTo>
                    <a:pt x="463" y="18"/>
                    <a:pt x="463" y="18"/>
                    <a:pt x="463" y="18"/>
                  </a:cubicBezTo>
                  <a:cubicBezTo>
                    <a:pt x="462" y="18"/>
                    <a:pt x="462" y="18"/>
                    <a:pt x="462" y="18"/>
                  </a:cubicBezTo>
                  <a:cubicBezTo>
                    <a:pt x="462" y="18"/>
                    <a:pt x="462" y="17"/>
                    <a:pt x="462" y="17"/>
                  </a:cubicBezTo>
                  <a:cubicBezTo>
                    <a:pt x="462" y="17"/>
                    <a:pt x="462" y="17"/>
                    <a:pt x="463" y="17"/>
                  </a:cubicBezTo>
                  <a:cubicBezTo>
                    <a:pt x="463" y="17"/>
                    <a:pt x="463" y="17"/>
                    <a:pt x="463" y="17"/>
                  </a:cubicBezTo>
                  <a:cubicBezTo>
                    <a:pt x="462" y="15"/>
                    <a:pt x="461" y="17"/>
                    <a:pt x="460" y="15"/>
                  </a:cubicBezTo>
                  <a:cubicBezTo>
                    <a:pt x="460" y="16"/>
                    <a:pt x="460" y="16"/>
                    <a:pt x="460" y="16"/>
                  </a:cubicBezTo>
                  <a:cubicBezTo>
                    <a:pt x="460" y="16"/>
                    <a:pt x="460" y="16"/>
                    <a:pt x="460" y="16"/>
                  </a:cubicBezTo>
                  <a:cubicBezTo>
                    <a:pt x="459" y="16"/>
                    <a:pt x="458" y="16"/>
                    <a:pt x="456" y="16"/>
                  </a:cubicBezTo>
                  <a:cubicBezTo>
                    <a:pt x="456" y="16"/>
                    <a:pt x="456" y="16"/>
                    <a:pt x="456" y="16"/>
                  </a:cubicBezTo>
                  <a:cubicBezTo>
                    <a:pt x="456" y="16"/>
                    <a:pt x="456" y="16"/>
                    <a:pt x="456" y="16"/>
                  </a:cubicBezTo>
                  <a:cubicBezTo>
                    <a:pt x="456" y="16"/>
                    <a:pt x="456" y="16"/>
                    <a:pt x="456" y="16"/>
                  </a:cubicBezTo>
                  <a:cubicBezTo>
                    <a:pt x="455" y="16"/>
                    <a:pt x="455" y="16"/>
                    <a:pt x="455" y="16"/>
                  </a:cubicBezTo>
                  <a:cubicBezTo>
                    <a:pt x="455" y="15"/>
                    <a:pt x="455" y="15"/>
                    <a:pt x="456" y="15"/>
                  </a:cubicBezTo>
                  <a:cubicBezTo>
                    <a:pt x="455" y="15"/>
                    <a:pt x="455" y="15"/>
                    <a:pt x="455" y="15"/>
                  </a:cubicBezTo>
                  <a:cubicBezTo>
                    <a:pt x="456" y="14"/>
                    <a:pt x="456" y="14"/>
                    <a:pt x="456" y="14"/>
                  </a:cubicBezTo>
                  <a:cubicBezTo>
                    <a:pt x="455" y="14"/>
                    <a:pt x="455" y="15"/>
                    <a:pt x="454" y="15"/>
                  </a:cubicBezTo>
                  <a:cubicBezTo>
                    <a:pt x="455" y="15"/>
                    <a:pt x="455" y="15"/>
                    <a:pt x="455" y="15"/>
                  </a:cubicBezTo>
                  <a:cubicBezTo>
                    <a:pt x="455" y="16"/>
                    <a:pt x="455" y="16"/>
                    <a:pt x="455" y="16"/>
                  </a:cubicBezTo>
                  <a:cubicBezTo>
                    <a:pt x="453" y="15"/>
                    <a:pt x="454" y="18"/>
                    <a:pt x="452" y="17"/>
                  </a:cubicBezTo>
                  <a:cubicBezTo>
                    <a:pt x="453" y="18"/>
                    <a:pt x="453" y="18"/>
                    <a:pt x="453" y="18"/>
                  </a:cubicBezTo>
                  <a:cubicBezTo>
                    <a:pt x="452" y="18"/>
                    <a:pt x="452" y="18"/>
                    <a:pt x="452" y="18"/>
                  </a:cubicBezTo>
                  <a:cubicBezTo>
                    <a:pt x="452" y="18"/>
                    <a:pt x="452" y="18"/>
                    <a:pt x="452" y="18"/>
                  </a:cubicBezTo>
                  <a:cubicBezTo>
                    <a:pt x="452" y="18"/>
                    <a:pt x="452" y="18"/>
                    <a:pt x="452" y="18"/>
                  </a:cubicBezTo>
                  <a:cubicBezTo>
                    <a:pt x="452" y="18"/>
                    <a:pt x="452" y="18"/>
                    <a:pt x="452" y="18"/>
                  </a:cubicBezTo>
                  <a:cubicBezTo>
                    <a:pt x="451" y="18"/>
                    <a:pt x="450" y="19"/>
                    <a:pt x="449" y="18"/>
                  </a:cubicBezTo>
                  <a:cubicBezTo>
                    <a:pt x="450" y="17"/>
                    <a:pt x="450" y="17"/>
                    <a:pt x="450" y="17"/>
                  </a:cubicBezTo>
                  <a:cubicBezTo>
                    <a:pt x="449" y="17"/>
                    <a:pt x="450" y="18"/>
                    <a:pt x="449" y="17"/>
                  </a:cubicBezTo>
                  <a:cubicBezTo>
                    <a:pt x="448" y="16"/>
                    <a:pt x="450" y="17"/>
                    <a:pt x="451" y="16"/>
                  </a:cubicBezTo>
                  <a:cubicBezTo>
                    <a:pt x="450" y="15"/>
                    <a:pt x="449" y="17"/>
                    <a:pt x="448" y="16"/>
                  </a:cubicBezTo>
                  <a:cubicBezTo>
                    <a:pt x="449" y="15"/>
                    <a:pt x="449" y="15"/>
                    <a:pt x="449" y="15"/>
                  </a:cubicBezTo>
                  <a:cubicBezTo>
                    <a:pt x="448" y="15"/>
                    <a:pt x="448" y="15"/>
                    <a:pt x="448" y="15"/>
                  </a:cubicBezTo>
                  <a:cubicBezTo>
                    <a:pt x="448" y="15"/>
                    <a:pt x="448" y="16"/>
                    <a:pt x="448" y="16"/>
                  </a:cubicBezTo>
                  <a:cubicBezTo>
                    <a:pt x="446" y="18"/>
                    <a:pt x="446" y="18"/>
                    <a:pt x="446" y="18"/>
                  </a:cubicBezTo>
                  <a:cubicBezTo>
                    <a:pt x="445" y="17"/>
                    <a:pt x="444" y="17"/>
                    <a:pt x="443" y="16"/>
                  </a:cubicBezTo>
                  <a:cubicBezTo>
                    <a:pt x="443" y="17"/>
                    <a:pt x="443" y="17"/>
                    <a:pt x="443" y="17"/>
                  </a:cubicBezTo>
                  <a:cubicBezTo>
                    <a:pt x="442" y="17"/>
                    <a:pt x="442" y="17"/>
                    <a:pt x="442" y="17"/>
                  </a:cubicBezTo>
                  <a:cubicBezTo>
                    <a:pt x="443" y="17"/>
                    <a:pt x="443" y="17"/>
                    <a:pt x="443" y="17"/>
                  </a:cubicBezTo>
                  <a:cubicBezTo>
                    <a:pt x="443" y="17"/>
                    <a:pt x="443" y="17"/>
                    <a:pt x="443" y="17"/>
                  </a:cubicBezTo>
                  <a:cubicBezTo>
                    <a:pt x="443" y="17"/>
                    <a:pt x="444" y="17"/>
                    <a:pt x="444" y="18"/>
                  </a:cubicBezTo>
                  <a:cubicBezTo>
                    <a:pt x="443" y="18"/>
                    <a:pt x="443" y="18"/>
                    <a:pt x="442" y="18"/>
                  </a:cubicBezTo>
                  <a:cubicBezTo>
                    <a:pt x="442" y="18"/>
                    <a:pt x="442" y="19"/>
                    <a:pt x="442" y="19"/>
                  </a:cubicBezTo>
                  <a:cubicBezTo>
                    <a:pt x="442" y="19"/>
                    <a:pt x="442" y="19"/>
                    <a:pt x="442" y="19"/>
                  </a:cubicBezTo>
                  <a:cubicBezTo>
                    <a:pt x="443" y="19"/>
                    <a:pt x="443" y="18"/>
                    <a:pt x="444" y="19"/>
                  </a:cubicBezTo>
                  <a:cubicBezTo>
                    <a:pt x="443" y="20"/>
                    <a:pt x="443" y="20"/>
                    <a:pt x="443" y="20"/>
                  </a:cubicBezTo>
                  <a:cubicBezTo>
                    <a:pt x="442" y="20"/>
                    <a:pt x="441" y="19"/>
                    <a:pt x="441" y="18"/>
                  </a:cubicBezTo>
                  <a:cubicBezTo>
                    <a:pt x="441" y="18"/>
                    <a:pt x="441" y="18"/>
                    <a:pt x="440" y="18"/>
                  </a:cubicBezTo>
                  <a:cubicBezTo>
                    <a:pt x="440" y="18"/>
                    <a:pt x="440" y="19"/>
                    <a:pt x="441" y="19"/>
                  </a:cubicBezTo>
                  <a:cubicBezTo>
                    <a:pt x="441" y="20"/>
                    <a:pt x="440" y="19"/>
                    <a:pt x="440" y="20"/>
                  </a:cubicBezTo>
                  <a:cubicBezTo>
                    <a:pt x="441" y="20"/>
                    <a:pt x="443" y="20"/>
                    <a:pt x="445" y="20"/>
                  </a:cubicBezTo>
                  <a:cubicBezTo>
                    <a:pt x="445" y="21"/>
                    <a:pt x="446" y="21"/>
                    <a:pt x="447" y="21"/>
                  </a:cubicBezTo>
                  <a:cubicBezTo>
                    <a:pt x="446" y="20"/>
                    <a:pt x="446" y="20"/>
                    <a:pt x="446" y="20"/>
                  </a:cubicBezTo>
                  <a:cubicBezTo>
                    <a:pt x="446" y="20"/>
                    <a:pt x="446" y="21"/>
                    <a:pt x="445" y="20"/>
                  </a:cubicBezTo>
                  <a:cubicBezTo>
                    <a:pt x="445" y="20"/>
                    <a:pt x="444" y="19"/>
                    <a:pt x="444" y="19"/>
                  </a:cubicBezTo>
                  <a:cubicBezTo>
                    <a:pt x="445" y="19"/>
                    <a:pt x="445" y="19"/>
                    <a:pt x="447" y="18"/>
                  </a:cubicBezTo>
                  <a:cubicBezTo>
                    <a:pt x="447" y="19"/>
                    <a:pt x="447" y="19"/>
                    <a:pt x="448" y="19"/>
                  </a:cubicBezTo>
                  <a:cubicBezTo>
                    <a:pt x="448" y="20"/>
                    <a:pt x="448" y="20"/>
                    <a:pt x="448" y="20"/>
                  </a:cubicBezTo>
                  <a:cubicBezTo>
                    <a:pt x="448" y="20"/>
                    <a:pt x="448" y="20"/>
                    <a:pt x="448" y="20"/>
                  </a:cubicBezTo>
                  <a:cubicBezTo>
                    <a:pt x="449" y="21"/>
                    <a:pt x="447" y="21"/>
                    <a:pt x="447" y="21"/>
                  </a:cubicBezTo>
                  <a:cubicBezTo>
                    <a:pt x="447" y="22"/>
                    <a:pt x="447" y="22"/>
                    <a:pt x="447" y="22"/>
                  </a:cubicBezTo>
                  <a:cubicBezTo>
                    <a:pt x="447" y="21"/>
                    <a:pt x="448" y="21"/>
                    <a:pt x="448" y="21"/>
                  </a:cubicBezTo>
                  <a:cubicBezTo>
                    <a:pt x="448" y="22"/>
                    <a:pt x="448" y="22"/>
                    <a:pt x="448" y="22"/>
                  </a:cubicBezTo>
                  <a:cubicBezTo>
                    <a:pt x="448" y="22"/>
                    <a:pt x="448" y="22"/>
                    <a:pt x="448" y="22"/>
                  </a:cubicBezTo>
                  <a:cubicBezTo>
                    <a:pt x="449" y="23"/>
                    <a:pt x="449" y="23"/>
                    <a:pt x="449" y="23"/>
                  </a:cubicBezTo>
                  <a:cubicBezTo>
                    <a:pt x="449" y="22"/>
                    <a:pt x="450" y="22"/>
                    <a:pt x="450" y="22"/>
                  </a:cubicBezTo>
                  <a:cubicBezTo>
                    <a:pt x="451" y="21"/>
                    <a:pt x="449" y="22"/>
                    <a:pt x="449" y="21"/>
                  </a:cubicBezTo>
                  <a:cubicBezTo>
                    <a:pt x="450" y="20"/>
                    <a:pt x="450" y="20"/>
                    <a:pt x="450" y="20"/>
                  </a:cubicBezTo>
                  <a:cubicBezTo>
                    <a:pt x="451" y="20"/>
                    <a:pt x="452" y="20"/>
                    <a:pt x="452" y="21"/>
                  </a:cubicBezTo>
                  <a:cubicBezTo>
                    <a:pt x="452" y="21"/>
                    <a:pt x="452" y="21"/>
                    <a:pt x="452" y="21"/>
                  </a:cubicBezTo>
                  <a:cubicBezTo>
                    <a:pt x="452" y="22"/>
                    <a:pt x="453" y="23"/>
                    <a:pt x="452" y="23"/>
                  </a:cubicBezTo>
                  <a:cubicBezTo>
                    <a:pt x="451" y="22"/>
                    <a:pt x="451" y="22"/>
                    <a:pt x="451" y="22"/>
                  </a:cubicBezTo>
                  <a:cubicBezTo>
                    <a:pt x="451" y="24"/>
                    <a:pt x="448" y="22"/>
                    <a:pt x="449" y="24"/>
                  </a:cubicBezTo>
                  <a:cubicBezTo>
                    <a:pt x="449" y="23"/>
                    <a:pt x="448" y="23"/>
                    <a:pt x="447" y="22"/>
                  </a:cubicBezTo>
                  <a:cubicBezTo>
                    <a:pt x="447" y="23"/>
                    <a:pt x="447" y="23"/>
                    <a:pt x="447" y="23"/>
                  </a:cubicBezTo>
                  <a:cubicBezTo>
                    <a:pt x="446" y="22"/>
                    <a:pt x="445" y="21"/>
                    <a:pt x="443" y="22"/>
                  </a:cubicBezTo>
                  <a:cubicBezTo>
                    <a:pt x="443" y="21"/>
                    <a:pt x="443" y="21"/>
                    <a:pt x="443" y="21"/>
                  </a:cubicBezTo>
                  <a:cubicBezTo>
                    <a:pt x="443" y="21"/>
                    <a:pt x="443" y="21"/>
                    <a:pt x="443" y="21"/>
                  </a:cubicBezTo>
                  <a:cubicBezTo>
                    <a:pt x="442" y="20"/>
                    <a:pt x="442" y="20"/>
                    <a:pt x="442" y="20"/>
                  </a:cubicBezTo>
                  <a:cubicBezTo>
                    <a:pt x="441" y="20"/>
                    <a:pt x="441" y="21"/>
                    <a:pt x="441" y="22"/>
                  </a:cubicBezTo>
                  <a:cubicBezTo>
                    <a:pt x="440" y="21"/>
                    <a:pt x="441" y="21"/>
                    <a:pt x="440" y="20"/>
                  </a:cubicBezTo>
                  <a:cubicBezTo>
                    <a:pt x="440" y="23"/>
                    <a:pt x="438" y="20"/>
                    <a:pt x="437" y="20"/>
                  </a:cubicBezTo>
                  <a:cubicBezTo>
                    <a:pt x="437" y="21"/>
                    <a:pt x="437" y="20"/>
                    <a:pt x="438" y="21"/>
                  </a:cubicBezTo>
                  <a:cubicBezTo>
                    <a:pt x="437" y="21"/>
                    <a:pt x="438" y="22"/>
                    <a:pt x="437" y="21"/>
                  </a:cubicBezTo>
                  <a:cubicBezTo>
                    <a:pt x="436" y="19"/>
                    <a:pt x="436" y="22"/>
                    <a:pt x="434" y="22"/>
                  </a:cubicBezTo>
                  <a:cubicBezTo>
                    <a:pt x="434" y="23"/>
                    <a:pt x="436" y="22"/>
                    <a:pt x="435" y="23"/>
                  </a:cubicBezTo>
                  <a:cubicBezTo>
                    <a:pt x="434" y="23"/>
                    <a:pt x="433" y="23"/>
                    <a:pt x="433" y="22"/>
                  </a:cubicBezTo>
                  <a:cubicBezTo>
                    <a:pt x="436" y="20"/>
                    <a:pt x="431" y="22"/>
                    <a:pt x="431" y="20"/>
                  </a:cubicBezTo>
                  <a:cubicBezTo>
                    <a:pt x="430" y="20"/>
                    <a:pt x="430" y="20"/>
                    <a:pt x="430" y="20"/>
                  </a:cubicBezTo>
                  <a:cubicBezTo>
                    <a:pt x="430" y="18"/>
                    <a:pt x="430" y="18"/>
                    <a:pt x="430" y="18"/>
                  </a:cubicBezTo>
                  <a:cubicBezTo>
                    <a:pt x="431" y="18"/>
                    <a:pt x="431" y="18"/>
                    <a:pt x="432" y="18"/>
                  </a:cubicBezTo>
                  <a:cubicBezTo>
                    <a:pt x="431" y="18"/>
                    <a:pt x="431" y="17"/>
                    <a:pt x="431" y="17"/>
                  </a:cubicBezTo>
                  <a:cubicBezTo>
                    <a:pt x="430" y="18"/>
                    <a:pt x="429" y="19"/>
                    <a:pt x="430" y="19"/>
                  </a:cubicBezTo>
                  <a:cubicBezTo>
                    <a:pt x="430" y="20"/>
                    <a:pt x="430" y="20"/>
                    <a:pt x="430" y="20"/>
                  </a:cubicBezTo>
                  <a:cubicBezTo>
                    <a:pt x="430" y="20"/>
                    <a:pt x="430" y="20"/>
                    <a:pt x="430" y="20"/>
                  </a:cubicBezTo>
                  <a:cubicBezTo>
                    <a:pt x="430" y="20"/>
                    <a:pt x="431" y="21"/>
                    <a:pt x="430" y="21"/>
                  </a:cubicBezTo>
                  <a:cubicBezTo>
                    <a:pt x="430" y="20"/>
                    <a:pt x="430" y="20"/>
                    <a:pt x="430" y="20"/>
                  </a:cubicBezTo>
                  <a:cubicBezTo>
                    <a:pt x="430" y="21"/>
                    <a:pt x="429" y="21"/>
                    <a:pt x="429" y="21"/>
                  </a:cubicBezTo>
                  <a:cubicBezTo>
                    <a:pt x="429" y="21"/>
                    <a:pt x="428" y="21"/>
                    <a:pt x="428" y="20"/>
                  </a:cubicBezTo>
                  <a:cubicBezTo>
                    <a:pt x="429" y="20"/>
                    <a:pt x="429" y="20"/>
                    <a:pt x="429" y="20"/>
                  </a:cubicBezTo>
                  <a:cubicBezTo>
                    <a:pt x="428" y="19"/>
                    <a:pt x="428" y="20"/>
                    <a:pt x="427" y="20"/>
                  </a:cubicBezTo>
                  <a:cubicBezTo>
                    <a:pt x="427" y="20"/>
                    <a:pt x="427" y="20"/>
                    <a:pt x="427" y="20"/>
                  </a:cubicBezTo>
                  <a:cubicBezTo>
                    <a:pt x="428" y="21"/>
                    <a:pt x="427" y="21"/>
                    <a:pt x="427" y="21"/>
                  </a:cubicBezTo>
                  <a:cubicBezTo>
                    <a:pt x="428" y="21"/>
                    <a:pt x="429" y="21"/>
                    <a:pt x="430" y="21"/>
                  </a:cubicBezTo>
                  <a:cubicBezTo>
                    <a:pt x="429" y="21"/>
                    <a:pt x="431" y="22"/>
                    <a:pt x="431" y="22"/>
                  </a:cubicBezTo>
                  <a:cubicBezTo>
                    <a:pt x="431" y="23"/>
                    <a:pt x="431" y="23"/>
                    <a:pt x="431" y="23"/>
                  </a:cubicBezTo>
                  <a:cubicBezTo>
                    <a:pt x="430" y="22"/>
                    <a:pt x="430" y="23"/>
                    <a:pt x="430" y="22"/>
                  </a:cubicBezTo>
                  <a:cubicBezTo>
                    <a:pt x="429" y="22"/>
                    <a:pt x="429" y="22"/>
                    <a:pt x="428" y="22"/>
                  </a:cubicBezTo>
                  <a:cubicBezTo>
                    <a:pt x="427" y="23"/>
                    <a:pt x="428" y="21"/>
                    <a:pt x="426" y="21"/>
                  </a:cubicBezTo>
                  <a:cubicBezTo>
                    <a:pt x="427" y="21"/>
                    <a:pt x="427" y="21"/>
                    <a:pt x="427" y="21"/>
                  </a:cubicBezTo>
                  <a:cubicBezTo>
                    <a:pt x="426" y="20"/>
                    <a:pt x="426" y="20"/>
                    <a:pt x="426" y="20"/>
                  </a:cubicBezTo>
                  <a:cubicBezTo>
                    <a:pt x="428" y="19"/>
                    <a:pt x="428" y="19"/>
                    <a:pt x="428" y="19"/>
                  </a:cubicBezTo>
                  <a:cubicBezTo>
                    <a:pt x="427" y="18"/>
                    <a:pt x="427" y="18"/>
                    <a:pt x="427" y="18"/>
                  </a:cubicBezTo>
                  <a:cubicBezTo>
                    <a:pt x="427" y="19"/>
                    <a:pt x="427" y="19"/>
                    <a:pt x="427" y="19"/>
                  </a:cubicBezTo>
                  <a:cubicBezTo>
                    <a:pt x="425" y="18"/>
                    <a:pt x="425" y="18"/>
                    <a:pt x="425" y="18"/>
                  </a:cubicBezTo>
                  <a:cubicBezTo>
                    <a:pt x="425" y="19"/>
                    <a:pt x="425" y="20"/>
                    <a:pt x="425" y="20"/>
                  </a:cubicBezTo>
                  <a:cubicBezTo>
                    <a:pt x="426" y="20"/>
                    <a:pt x="426" y="20"/>
                    <a:pt x="426" y="20"/>
                  </a:cubicBezTo>
                  <a:cubicBezTo>
                    <a:pt x="426" y="20"/>
                    <a:pt x="426" y="20"/>
                    <a:pt x="426" y="20"/>
                  </a:cubicBezTo>
                  <a:cubicBezTo>
                    <a:pt x="426" y="20"/>
                    <a:pt x="426" y="20"/>
                    <a:pt x="426" y="20"/>
                  </a:cubicBezTo>
                  <a:cubicBezTo>
                    <a:pt x="425" y="20"/>
                    <a:pt x="423" y="20"/>
                    <a:pt x="424" y="21"/>
                  </a:cubicBezTo>
                  <a:cubicBezTo>
                    <a:pt x="423" y="21"/>
                    <a:pt x="423" y="21"/>
                    <a:pt x="423" y="21"/>
                  </a:cubicBezTo>
                  <a:cubicBezTo>
                    <a:pt x="423" y="21"/>
                    <a:pt x="423" y="22"/>
                    <a:pt x="423" y="21"/>
                  </a:cubicBezTo>
                  <a:cubicBezTo>
                    <a:pt x="423" y="21"/>
                    <a:pt x="423" y="21"/>
                    <a:pt x="423" y="21"/>
                  </a:cubicBezTo>
                  <a:cubicBezTo>
                    <a:pt x="421" y="22"/>
                    <a:pt x="421" y="22"/>
                    <a:pt x="421" y="22"/>
                  </a:cubicBezTo>
                  <a:cubicBezTo>
                    <a:pt x="421" y="21"/>
                    <a:pt x="421" y="21"/>
                    <a:pt x="421" y="21"/>
                  </a:cubicBezTo>
                  <a:cubicBezTo>
                    <a:pt x="422" y="20"/>
                    <a:pt x="422" y="21"/>
                    <a:pt x="423" y="21"/>
                  </a:cubicBezTo>
                  <a:cubicBezTo>
                    <a:pt x="423" y="20"/>
                    <a:pt x="423" y="20"/>
                    <a:pt x="423" y="19"/>
                  </a:cubicBezTo>
                  <a:cubicBezTo>
                    <a:pt x="422" y="20"/>
                    <a:pt x="422" y="20"/>
                    <a:pt x="422" y="20"/>
                  </a:cubicBezTo>
                  <a:cubicBezTo>
                    <a:pt x="421" y="20"/>
                    <a:pt x="422" y="19"/>
                    <a:pt x="422" y="19"/>
                  </a:cubicBezTo>
                  <a:cubicBezTo>
                    <a:pt x="424" y="19"/>
                    <a:pt x="424" y="19"/>
                    <a:pt x="424" y="19"/>
                  </a:cubicBezTo>
                  <a:cubicBezTo>
                    <a:pt x="423" y="18"/>
                    <a:pt x="422" y="19"/>
                    <a:pt x="422" y="19"/>
                  </a:cubicBezTo>
                  <a:cubicBezTo>
                    <a:pt x="421" y="19"/>
                    <a:pt x="421" y="19"/>
                    <a:pt x="421" y="19"/>
                  </a:cubicBezTo>
                  <a:cubicBezTo>
                    <a:pt x="420" y="18"/>
                    <a:pt x="421" y="19"/>
                    <a:pt x="420" y="19"/>
                  </a:cubicBezTo>
                  <a:cubicBezTo>
                    <a:pt x="420" y="19"/>
                    <a:pt x="419" y="19"/>
                    <a:pt x="419" y="19"/>
                  </a:cubicBezTo>
                  <a:cubicBezTo>
                    <a:pt x="420" y="19"/>
                    <a:pt x="420" y="19"/>
                    <a:pt x="420" y="19"/>
                  </a:cubicBezTo>
                  <a:cubicBezTo>
                    <a:pt x="419" y="18"/>
                    <a:pt x="419" y="18"/>
                    <a:pt x="419" y="18"/>
                  </a:cubicBezTo>
                  <a:cubicBezTo>
                    <a:pt x="418" y="18"/>
                    <a:pt x="418" y="19"/>
                    <a:pt x="418" y="19"/>
                  </a:cubicBezTo>
                  <a:cubicBezTo>
                    <a:pt x="419" y="18"/>
                    <a:pt x="419" y="20"/>
                    <a:pt x="420" y="20"/>
                  </a:cubicBezTo>
                  <a:cubicBezTo>
                    <a:pt x="419" y="20"/>
                    <a:pt x="418" y="19"/>
                    <a:pt x="418" y="20"/>
                  </a:cubicBezTo>
                  <a:cubicBezTo>
                    <a:pt x="417" y="19"/>
                    <a:pt x="417" y="19"/>
                    <a:pt x="418" y="18"/>
                  </a:cubicBezTo>
                  <a:cubicBezTo>
                    <a:pt x="417" y="18"/>
                    <a:pt x="417" y="18"/>
                    <a:pt x="417" y="18"/>
                  </a:cubicBezTo>
                  <a:cubicBezTo>
                    <a:pt x="416" y="18"/>
                    <a:pt x="415" y="18"/>
                    <a:pt x="414" y="19"/>
                  </a:cubicBezTo>
                  <a:cubicBezTo>
                    <a:pt x="415" y="19"/>
                    <a:pt x="417" y="18"/>
                    <a:pt x="417" y="19"/>
                  </a:cubicBezTo>
                  <a:cubicBezTo>
                    <a:pt x="417" y="20"/>
                    <a:pt x="415" y="19"/>
                    <a:pt x="414" y="20"/>
                  </a:cubicBezTo>
                  <a:cubicBezTo>
                    <a:pt x="413" y="19"/>
                    <a:pt x="414" y="19"/>
                    <a:pt x="414" y="18"/>
                  </a:cubicBezTo>
                  <a:cubicBezTo>
                    <a:pt x="414" y="18"/>
                    <a:pt x="413" y="18"/>
                    <a:pt x="413" y="18"/>
                  </a:cubicBezTo>
                  <a:cubicBezTo>
                    <a:pt x="412" y="18"/>
                    <a:pt x="411" y="19"/>
                    <a:pt x="411" y="18"/>
                  </a:cubicBezTo>
                  <a:cubicBezTo>
                    <a:pt x="410" y="18"/>
                    <a:pt x="409" y="18"/>
                    <a:pt x="409" y="18"/>
                  </a:cubicBezTo>
                  <a:cubicBezTo>
                    <a:pt x="409" y="18"/>
                    <a:pt x="409" y="18"/>
                    <a:pt x="409" y="18"/>
                  </a:cubicBezTo>
                  <a:cubicBezTo>
                    <a:pt x="406" y="18"/>
                    <a:pt x="406" y="18"/>
                    <a:pt x="406" y="18"/>
                  </a:cubicBezTo>
                  <a:cubicBezTo>
                    <a:pt x="408" y="18"/>
                    <a:pt x="408" y="18"/>
                    <a:pt x="408" y="18"/>
                  </a:cubicBezTo>
                  <a:cubicBezTo>
                    <a:pt x="408" y="20"/>
                    <a:pt x="407" y="19"/>
                    <a:pt x="407" y="20"/>
                  </a:cubicBezTo>
                  <a:cubicBezTo>
                    <a:pt x="407" y="20"/>
                    <a:pt x="408" y="20"/>
                    <a:pt x="408" y="20"/>
                  </a:cubicBezTo>
                  <a:cubicBezTo>
                    <a:pt x="409" y="20"/>
                    <a:pt x="410" y="21"/>
                    <a:pt x="410" y="20"/>
                  </a:cubicBezTo>
                  <a:cubicBezTo>
                    <a:pt x="410" y="20"/>
                    <a:pt x="410" y="20"/>
                    <a:pt x="410" y="20"/>
                  </a:cubicBezTo>
                  <a:cubicBezTo>
                    <a:pt x="411" y="20"/>
                    <a:pt x="411" y="20"/>
                    <a:pt x="411" y="20"/>
                  </a:cubicBezTo>
                  <a:cubicBezTo>
                    <a:pt x="411" y="20"/>
                    <a:pt x="411" y="20"/>
                    <a:pt x="411" y="20"/>
                  </a:cubicBezTo>
                  <a:cubicBezTo>
                    <a:pt x="412" y="19"/>
                    <a:pt x="412" y="20"/>
                    <a:pt x="412" y="20"/>
                  </a:cubicBezTo>
                  <a:cubicBezTo>
                    <a:pt x="412" y="20"/>
                    <a:pt x="411" y="19"/>
                    <a:pt x="411" y="19"/>
                  </a:cubicBezTo>
                  <a:cubicBezTo>
                    <a:pt x="412" y="18"/>
                    <a:pt x="412" y="18"/>
                    <a:pt x="412" y="18"/>
                  </a:cubicBezTo>
                  <a:cubicBezTo>
                    <a:pt x="412" y="19"/>
                    <a:pt x="413" y="19"/>
                    <a:pt x="412" y="19"/>
                  </a:cubicBezTo>
                  <a:cubicBezTo>
                    <a:pt x="413" y="19"/>
                    <a:pt x="414" y="19"/>
                    <a:pt x="414" y="19"/>
                  </a:cubicBezTo>
                  <a:cubicBezTo>
                    <a:pt x="414" y="20"/>
                    <a:pt x="414" y="20"/>
                    <a:pt x="414" y="20"/>
                  </a:cubicBezTo>
                  <a:cubicBezTo>
                    <a:pt x="413" y="20"/>
                    <a:pt x="414" y="20"/>
                    <a:pt x="414" y="21"/>
                  </a:cubicBezTo>
                  <a:cubicBezTo>
                    <a:pt x="415" y="19"/>
                    <a:pt x="417" y="21"/>
                    <a:pt x="419" y="20"/>
                  </a:cubicBezTo>
                  <a:cubicBezTo>
                    <a:pt x="419" y="21"/>
                    <a:pt x="419" y="22"/>
                    <a:pt x="419" y="22"/>
                  </a:cubicBezTo>
                  <a:cubicBezTo>
                    <a:pt x="418" y="22"/>
                    <a:pt x="418" y="23"/>
                    <a:pt x="417" y="22"/>
                  </a:cubicBezTo>
                  <a:cubicBezTo>
                    <a:pt x="417" y="22"/>
                    <a:pt x="417" y="22"/>
                    <a:pt x="417" y="22"/>
                  </a:cubicBezTo>
                  <a:cubicBezTo>
                    <a:pt x="416" y="21"/>
                    <a:pt x="416" y="21"/>
                    <a:pt x="416" y="21"/>
                  </a:cubicBezTo>
                  <a:cubicBezTo>
                    <a:pt x="416" y="21"/>
                    <a:pt x="416" y="22"/>
                    <a:pt x="416" y="22"/>
                  </a:cubicBezTo>
                  <a:cubicBezTo>
                    <a:pt x="416" y="21"/>
                    <a:pt x="416" y="21"/>
                    <a:pt x="416" y="21"/>
                  </a:cubicBezTo>
                  <a:cubicBezTo>
                    <a:pt x="414" y="21"/>
                    <a:pt x="414" y="21"/>
                    <a:pt x="414" y="21"/>
                  </a:cubicBezTo>
                  <a:cubicBezTo>
                    <a:pt x="414" y="21"/>
                    <a:pt x="414" y="21"/>
                    <a:pt x="414" y="21"/>
                  </a:cubicBezTo>
                  <a:cubicBezTo>
                    <a:pt x="414" y="22"/>
                    <a:pt x="414" y="22"/>
                    <a:pt x="414" y="22"/>
                  </a:cubicBezTo>
                  <a:cubicBezTo>
                    <a:pt x="413" y="22"/>
                    <a:pt x="413" y="21"/>
                    <a:pt x="413" y="22"/>
                  </a:cubicBezTo>
                  <a:cubicBezTo>
                    <a:pt x="412" y="21"/>
                    <a:pt x="412" y="21"/>
                    <a:pt x="412" y="21"/>
                  </a:cubicBezTo>
                  <a:cubicBezTo>
                    <a:pt x="413" y="22"/>
                    <a:pt x="411" y="21"/>
                    <a:pt x="410" y="21"/>
                  </a:cubicBezTo>
                  <a:cubicBezTo>
                    <a:pt x="410" y="22"/>
                    <a:pt x="410" y="22"/>
                    <a:pt x="410" y="22"/>
                  </a:cubicBezTo>
                  <a:cubicBezTo>
                    <a:pt x="410" y="22"/>
                    <a:pt x="410" y="22"/>
                    <a:pt x="410" y="22"/>
                  </a:cubicBezTo>
                  <a:cubicBezTo>
                    <a:pt x="411" y="23"/>
                    <a:pt x="409" y="24"/>
                    <a:pt x="409" y="25"/>
                  </a:cubicBezTo>
                  <a:cubicBezTo>
                    <a:pt x="410" y="24"/>
                    <a:pt x="411" y="24"/>
                    <a:pt x="411" y="22"/>
                  </a:cubicBezTo>
                  <a:cubicBezTo>
                    <a:pt x="411" y="22"/>
                    <a:pt x="412" y="22"/>
                    <a:pt x="412" y="22"/>
                  </a:cubicBezTo>
                  <a:cubicBezTo>
                    <a:pt x="412" y="23"/>
                    <a:pt x="412" y="23"/>
                    <a:pt x="412" y="23"/>
                  </a:cubicBezTo>
                  <a:cubicBezTo>
                    <a:pt x="413" y="23"/>
                    <a:pt x="413" y="22"/>
                    <a:pt x="413" y="22"/>
                  </a:cubicBezTo>
                  <a:cubicBezTo>
                    <a:pt x="413" y="22"/>
                    <a:pt x="413" y="23"/>
                    <a:pt x="413" y="23"/>
                  </a:cubicBezTo>
                  <a:cubicBezTo>
                    <a:pt x="414" y="23"/>
                    <a:pt x="415" y="22"/>
                    <a:pt x="416" y="22"/>
                  </a:cubicBezTo>
                  <a:cubicBezTo>
                    <a:pt x="416" y="22"/>
                    <a:pt x="416" y="23"/>
                    <a:pt x="416" y="23"/>
                  </a:cubicBezTo>
                  <a:cubicBezTo>
                    <a:pt x="417" y="23"/>
                    <a:pt x="419" y="23"/>
                    <a:pt x="419" y="24"/>
                  </a:cubicBezTo>
                  <a:cubicBezTo>
                    <a:pt x="419" y="23"/>
                    <a:pt x="419" y="23"/>
                    <a:pt x="419" y="23"/>
                  </a:cubicBezTo>
                  <a:cubicBezTo>
                    <a:pt x="420" y="24"/>
                    <a:pt x="422" y="23"/>
                    <a:pt x="423" y="23"/>
                  </a:cubicBezTo>
                  <a:cubicBezTo>
                    <a:pt x="424" y="24"/>
                    <a:pt x="426" y="23"/>
                    <a:pt x="427" y="24"/>
                  </a:cubicBezTo>
                  <a:cubicBezTo>
                    <a:pt x="428" y="24"/>
                    <a:pt x="429" y="24"/>
                    <a:pt x="431" y="24"/>
                  </a:cubicBezTo>
                  <a:cubicBezTo>
                    <a:pt x="431" y="25"/>
                    <a:pt x="431" y="25"/>
                    <a:pt x="431" y="25"/>
                  </a:cubicBezTo>
                  <a:cubicBezTo>
                    <a:pt x="431" y="25"/>
                    <a:pt x="431" y="25"/>
                    <a:pt x="431" y="25"/>
                  </a:cubicBezTo>
                  <a:cubicBezTo>
                    <a:pt x="431" y="24"/>
                    <a:pt x="431" y="24"/>
                    <a:pt x="431" y="24"/>
                  </a:cubicBezTo>
                  <a:cubicBezTo>
                    <a:pt x="432" y="24"/>
                    <a:pt x="433" y="24"/>
                    <a:pt x="435" y="24"/>
                  </a:cubicBezTo>
                  <a:cubicBezTo>
                    <a:pt x="436" y="23"/>
                    <a:pt x="438" y="26"/>
                    <a:pt x="438" y="24"/>
                  </a:cubicBezTo>
                  <a:cubicBezTo>
                    <a:pt x="439" y="24"/>
                    <a:pt x="440" y="25"/>
                    <a:pt x="442" y="24"/>
                  </a:cubicBezTo>
                  <a:cubicBezTo>
                    <a:pt x="442" y="25"/>
                    <a:pt x="442" y="25"/>
                    <a:pt x="442" y="25"/>
                  </a:cubicBezTo>
                  <a:cubicBezTo>
                    <a:pt x="441" y="25"/>
                    <a:pt x="441" y="25"/>
                    <a:pt x="440" y="25"/>
                  </a:cubicBezTo>
                  <a:cubicBezTo>
                    <a:pt x="440" y="25"/>
                    <a:pt x="440" y="25"/>
                    <a:pt x="440" y="25"/>
                  </a:cubicBezTo>
                  <a:cubicBezTo>
                    <a:pt x="440" y="25"/>
                    <a:pt x="439" y="26"/>
                    <a:pt x="439" y="25"/>
                  </a:cubicBezTo>
                  <a:cubicBezTo>
                    <a:pt x="438" y="25"/>
                    <a:pt x="437" y="27"/>
                    <a:pt x="437" y="25"/>
                  </a:cubicBezTo>
                  <a:cubicBezTo>
                    <a:pt x="435" y="25"/>
                    <a:pt x="433" y="27"/>
                    <a:pt x="431" y="26"/>
                  </a:cubicBezTo>
                  <a:cubicBezTo>
                    <a:pt x="431" y="25"/>
                    <a:pt x="431" y="25"/>
                    <a:pt x="431" y="25"/>
                  </a:cubicBezTo>
                  <a:cubicBezTo>
                    <a:pt x="429" y="25"/>
                    <a:pt x="429" y="25"/>
                    <a:pt x="429" y="25"/>
                  </a:cubicBezTo>
                  <a:cubicBezTo>
                    <a:pt x="429" y="25"/>
                    <a:pt x="430" y="25"/>
                    <a:pt x="430" y="25"/>
                  </a:cubicBezTo>
                  <a:cubicBezTo>
                    <a:pt x="429" y="24"/>
                    <a:pt x="429" y="24"/>
                    <a:pt x="429" y="24"/>
                  </a:cubicBezTo>
                  <a:cubicBezTo>
                    <a:pt x="428" y="24"/>
                    <a:pt x="428" y="25"/>
                    <a:pt x="428" y="26"/>
                  </a:cubicBezTo>
                  <a:cubicBezTo>
                    <a:pt x="428" y="26"/>
                    <a:pt x="428" y="26"/>
                    <a:pt x="428" y="26"/>
                  </a:cubicBezTo>
                  <a:cubicBezTo>
                    <a:pt x="426" y="26"/>
                    <a:pt x="427" y="25"/>
                    <a:pt x="426" y="25"/>
                  </a:cubicBezTo>
                  <a:cubicBezTo>
                    <a:pt x="427" y="25"/>
                    <a:pt x="427" y="25"/>
                    <a:pt x="427" y="25"/>
                  </a:cubicBezTo>
                  <a:cubicBezTo>
                    <a:pt x="426" y="25"/>
                    <a:pt x="425" y="25"/>
                    <a:pt x="424" y="24"/>
                  </a:cubicBezTo>
                  <a:cubicBezTo>
                    <a:pt x="424" y="25"/>
                    <a:pt x="424" y="25"/>
                    <a:pt x="423" y="25"/>
                  </a:cubicBezTo>
                  <a:cubicBezTo>
                    <a:pt x="424" y="25"/>
                    <a:pt x="425" y="25"/>
                    <a:pt x="425" y="26"/>
                  </a:cubicBezTo>
                  <a:cubicBezTo>
                    <a:pt x="425" y="26"/>
                    <a:pt x="425" y="26"/>
                    <a:pt x="425" y="26"/>
                  </a:cubicBezTo>
                  <a:cubicBezTo>
                    <a:pt x="425" y="25"/>
                    <a:pt x="424" y="26"/>
                    <a:pt x="424" y="26"/>
                  </a:cubicBezTo>
                  <a:cubicBezTo>
                    <a:pt x="424" y="26"/>
                    <a:pt x="424" y="26"/>
                    <a:pt x="424" y="26"/>
                  </a:cubicBezTo>
                  <a:cubicBezTo>
                    <a:pt x="422" y="26"/>
                    <a:pt x="422" y="26"/>
                    <a:pt x="420" y="25"/>
                  </a:cubicBezTo>
                  <a:cubicBezTo>
                    <a:pt x="421" y="25"/>
                    <a:pt x="421" y="25"/>
                    <a:pt x="421" y="25"/>
                  </a:cubicBezTo>
                  <a:cubicBezTo>
                    <a:pt x="421" y="25"/>
                    <a:pt x="421" y="25"/>
                    <a:pt x="420" y="25"/>
                  </a:cubicBezTo>
                  <a:cubicBezTo>
                    <a:pt x="420" y="27"/>
                    <a:pt x="417" y="25"/>
                    <a:pt x="416" y="25"/>
                  </a:cubicBezTo>
                  <a:cubicBezTo>
                    <a:pt x="415" y="25"/>
                    <a:pt x="416" y="24"/>
                    <a:pt x="415" y="24"/>
                  </a:cubicBezTo>
                  <a:cubicBezTo>
                    <a:pt x="416" y="25"/>
                    <a:pt x="415" y="26"/>
                    <a:pt x="414" y="25"/>
                  </a:cubicBezTo>
                  <a:cubicBezTo>
                    <a:pt x="414" y="25"/>
                    <a:pt x="414" y="24"/>
                    <a:pt x="414" y="24"/>
                  </a:cubicBezTo>
                  <a:cubicBezTo>
                    <a:pt x="414" y="24"/>
                    <a:pt x="414" y="24"/>
                    <a:pt x="414" y="24"/>
                  </a:cubicBezTo>
                  <a:cubicBezTo>
                    <a:pt x="414" y="24"/>
                    <a:pt x="414" y="24"/>
                    <a:pt x="414" y="24"/>
                  </a:cubicBezTo>
                  <a:cubicBezTo>
                    <a:pt x="413" y="24"/>
                    <a:pt x="412" y="24"/>
                    <a:pt x="413" y="25"/>
                  </a:cubicBezTo>
                  <a:cubicBezTo>
                    <a:pt x="412" y="25"/>
                    <a:pt x="412" y="25"/>
                    <a:pt x="412" y="25"/>
                  </a:cubicBezTo>
                  <a:cubicBezTo>
                    <a:pt x="412" y="25"/>
                    <a:pt x="412" y="25"/>
                    <a:pt x="412" y="25"/>
                  </a:cubicBezTo>
                  <a:cubicBezTo>
                    <a:pt x="411" y="25"/>
                    <a:pt x="411" y="25"/>
                    <a:pt x="411" y="25"/>
                  </a:cubicBezTo>
                  <a:cubicBezTo>
                    <a:pt x="411" y="25"/>
                    <a:pt x="413" y="25"/>
                    <a:pt x="412" y="26"/>
                  </a:cubicBezTo>
                  <a:cubicBezTo>
                    <a:pt x="412" y="26"/>
                    <a:pt x="411" y="26"/>
                    <a:pt x="411" y="26"/>
                  </a:cubicBezTo>
                  <a:cubicBezTo>
                    <a:pt x="411" y="26"/>
                    <a:pt x="411" y="26"/>
                    <a:pt x="411" y="26"/>
                  </a:cubicBezTo>
                  <a:cubicBezTo>
                    <a:pt x="409" y="26"/>
                    <a:pt x="407" y="25"/>
                    <a:pt x="407" y="24"/>
                  </a:cubicBezTo>
                  <a:cubicBezTo>
                    <a:pt x="406" y="24"/>
                    <a:pt x="407" y="24"/>
                    <a:pt x="407" y="25"/>
                  </a:cubicBezTo>
                  <a:cubicBezTo>
                    <a:pt x="406" y="25"/>
                    <a:pt x="405" y="25"/>
                    <a:pt x="405" y="24"/>
                  </a:cubicBezTo>
                  <a:cubicBezTo>
                    <a:pt x="405" y="25"/>
                    <a:pt x="405" y="25"/>
                    <a:pt x="404" y="25"/>
                  </a:cubicBezTo>
                  <a:cubicBezTo>
                    <a:pt x="405" y="25"/>
                    <a:pt x="405" y="25"/>
                    <a:pt x="405" y="25"/>
                  </a:cubicBezTo>
                  <a:cubicBezTo>
                    <a:pt x="405" y="26"/>
                    <a:pt x="404" y="26"/>
                    <a:pt x="403" y="26"/>
                  </a:cubicBezTo>
                  <a:cubicBezTo>
                    <a:pt x="403" y="27"/>
                    <a:pt x="403" y="27"/>
                    <a:pt x="403" y="27"/>
                  </a:cubicBezTo>
                  <a:cubicBezTo>
                    <a:pt x="404" y="27"/>
                    <a:pt x="404" y="27"/>
                    <a:pt x="404" y="27"/>
                  </a:cubicBezTo>
                  <a:cubicBezTo>
                    <a:pt x="405" y="26"/>
                    <a:pt x="405" y="26"/>
                    <a:pt x="405" y="26"/>
                  </a:cubicBezTo>
                  <a:cubicBezTo>
                    <a:pt x="406" y="27"/>
                    <a:pt x="407" y="26"/>
                    <a:pt x="408" y="27"/>
                  </a:cubicBezTo>
                  <a:cubicBezTo>
                    <a:pt x="407" y="27"/>
                    <a:pt x="407" y="27"/>
                    <a:pt x="407" y="27"/>
                  </a:cubicBezTo>
                  <a:cubicBezTo>
                    <a:pt x="408" y="28"/>
                    <a:pt x="408" y="28"/>
                    <a:pt x="408" y="28"/>
                  </a:cubicBezTo>
                  <a:cubicBezTo>
                    <a:pt x="408" y="27"/>
                    <a:pt x="409" y="27"/>
                    <a:pt x="409" y="27"/>
                  </a:cubicBezTo>
                  <a:cubicBezTo>
                    <a:pt x="410" y="27"/>
                    <a:pt x="413" y="27"/>
                    <a:pt x="413" y="28"/>
                  </a:cubicBezTo>
                  <a:cubicBezTo>
                    <a:pt x="413" y="28"/>
                    <a:pt x="413" y="28"/>
                    <a:pt x="413" y="28"/>
                  </a:cubicBezTo>
                  <a:cubicBezTo>
                    <a:pt x="413" y="28"/>
                    <a:pt x="413" y="28"/>
                    <a:pt x="413" y="28"/>
                  </a:cubicBezTo>
                  <a:cubicBezTo>
                    <a:pt x="412" y="28"/>
                    <a:pt x="412" y="28"/>
                    <a:pt x="412" y="28"/>
                  </a:cubicBezTo>
                  <a:cubicBezTo>
                    <a:pt x="412" y="28"/>
                    <a:pt x="412" y="28"/>
                    <a:pt x="412" y="28"/>
                  </a:cubicBezTo>
                  <a:cubicBezTo>
                    <a:pt x="411" y="28"/>
                    <a:pt x="411" y="28"/>
                    <a:pt x="411" y="28"/>
                  </a:cubicBezTo>
                  <a:cubicBezTo>
                    <a:pt x="411" y="28"/>
                    <a:pt x="411" y="28"/>
                    <a:pt x="411" y="28"/>
                  </a:cubicBezTo>
                  <a:cubicBezTo>
                    <a:pt x="411" y="28"/>
                    <a:pt x="412" y="28"/>
                    <a:pt x="411" y="29"/>
                  </a:cubicBezTo>
                  <a:cubicBezTo>
                    <a:pt x="411" y="29"/>
                    <a:pt x="411" y="28"/>
                    <a:pt x="410" y="28"/>
                  </a:cubicBezTo>
                  <a:cubicBezTo>
                    <a:pt x="407" y="28"/>
                    <a:pt x="404" y="28"/>
                    <a:pt x="402" y="28"/>
                  </a:cubicBezTo>
                  <a:cubicBezTo>
                    <a:pt x="401" y="28"/>
                    <a:pt x="400" y="29"/>
                    <a:pt x="400" y="27"/>
                  </a:cubicBezTo>
                  <a:cubicBezTo>
                    <a:pt x="399" y="27"/>
                    <a:pt x="398" y="27"/>
                    <a:pt x="398" y="27"/>
                  </a:cubicBezTo>
                  <a:cubicBezTo>
                    <a:pt x="398" y="28"/>
                    <a:pt x="398" y="28"/>
                    <a:pt x="398" y="28"/>
                  </a:cubicBezTo>
                  <a:cubicBezTo>
                    <a:pt x="398" y="28"/>
                    <a:pt x="398" y="28"/>
                    <a:pt x="398" y="28"/>
                  </a:cubicBezTo>
                  <a:cubicBezTo>
                    <a:pt x="398" y="28"/>
                    <a:pt x="398" y="28"/>
                    <a:pt x="398" y="28"/>
                  </a:cubicBezTo>
                  <a:cubicBezTo>
                    <a:pt x="397" y="28"/>
                    <a:pt x="397" y="29"/>
                    <a:pt x="397" y="29"/>
                  </a:cubicBezTo>
                  <a:cubicBezTo>
                    <a:pt x="397" y="28"/>
                    <a:pt x="396" y="28"/>
                    <a:pt x="397" y="28"/>
                  </a:cubicBezTo>
                  <a:cubicBezTo>
                    <a:pt x="397" y="28"/>
                    <a:pt x="396" y="28"/>
                    <a:pt x="396" y="27"/>
                  </a:cubicBezTo>
                  <a:cubicBezTo>
                    <a:pt x="396" y="28"/>
                    <a:pt x="396" y="28"/>
                    <a:pt x="396" y="28"/>
                  </a:cubicBezTo>
                  <a:cubicBezTo>
                    <a:pt x="397" y="29"/>
                    <a:pt x="397" y="29"/>
                    <a:pt x="397" y="29"/>
                  </a:cubicBezTo>
                  <a:cubicBezTo>
                    <a:pt x="398" y="29"/>
                    <a:pt x="399" y="29"/>
                    <a:pt x="400" y="28"/>
                  </a:cubicBezTo>
                  <a:cubicBezTo>
                    <a:pt x="400" y="28"/>
                    <a:pt x="400" y="28"/>
                    <a:pt x="401" y="28"/>
                  </a:cubicBezTo>
                  <a:cubicBezTo>
                    <a:pt x="401" y="29"/>
                    <a:pt x="400" y="29"/>
                    <a:pt x="400" y="29"/>
                  </a:cubicBezTo>
                  <a:cubicBezTo>
                    <a:pt x="400" y="29"/>
                    <a:pt x="401" y="29"/>
                    <a:pt x="401" y="29"/>
                  </a:cubicBezTo>
                  <a:cubicBezTo>
                    <a:pt x="402" y="30"/>
                    <a:pt x="402" y="30"/>
                    <a:pt x="402" y="30"/>
                  </a:cubicBezTo>
                  <a:cubicBezTo>
                    <a:pt x="401" y="30"/>
                    <a:pt x="401" y="30"/>
                    <a:pt x="401" y="30"/>
                  </a:cubicBezTo>
                  <a:cubicBezTo>
                    <a:pt x="400" y="31"/>
                    <a:pt x="398" y="30"/>
                    <a:pt x="397" y="31"/>
                  </a:cubicBezTo>
                  <a:cubicBezTo>
                    <a:pt x="396" y="30"/>
                    <a:pt x="394" y="30"/>
                    <a:pt x="393" y="30"/>
                  </a:cubicBezTo>
                  <a:cubicBezTo>
                    <a:pt x="393" y="30"/>
                    <a:pt x="393" y="29"/>
                    <a:pt x="394" y="29"/>
                  </a:cubicBezTo>
                  <a:cubicBezTo>
                    <a:pt x="394" y="29"/>
                    <a:pt x="394" y="29"/>
                    <a:pt x="394" y="30"/>
                  </a:cubicBezTo>
                  <a:cubicBezTo>
                    <a:pt x="395" y="29"/>
                    <a:pt x="395" y="29"/>
                    <a:pt x="395" y="29"/>
                  </a:cubicBezTo>
                  <a:cubicBezTo>
                    <a:pt x="395" y="29"/>
                    <a:pt x="395" y="29"/>
                    <a:pt x="395" y="29"/>
                  </a:cubicBezTo>
                  <a:cubicBezTo>
                    <a:pt x="394" y="29"/>
                    <a:pt x="394" y="29"/>
                    <a:pt x="394" y="29"/>
                  </a:cubicBezTo>
                  <a:cubicBezTo>
                    <a:pt x="394" y="29"/>
                    <a:pt x="393" y="29"/>
                    <a:pt x="393" y="29"/>
                  </a:cubicBezTo>
                  <a:cubicBezTo>
                    <a:pt x="394" y="29"/>
                    <a:pt x="394" y="29"/>
                    <a:pt x="394" y="29"/>
                  </a:cubicBezTo>
                  <a:cubicBezTo>
                    <a:pt x="394" y="29"/>
                    <a:pt x="394" y="29"/>
                    <a:pt x="395" y="29"/>
                  </a:cubicBezTo>
                  <a:cubicBezTo>
                    <a:pt x="395" y="28"/>
                    <a:pt x="396" y="28"/>
                    <a:pt x="395" y="28"/>
                  </a:cubicBezTo>
                  <a:cubicBezTo>
                    <a:pt x="395" y="28"/>
                    <a:pt x="395" y="28"/>
                    <a:pt x="395" y="28"/>
                  </a:cubicBezTo>
                  <a:cubicBezTo>
                    <a:pt x="394" y="28"/>
                    <a:pt x="394" y="28"/>
                    <a:pt x="394" y="28"/>
                  </a:cubicBezTo>
                  <a:cubicBezTo>
                    <a:pt x="394" y="28"/>
                    <a:pt x="394" y="28"/>
                    <a:pt x="394" y="27"/>
                  </a:cubicBezTo>
                  <a:cubicBezTo>
                    <a:pt x="394" y="27"/>
                    <a:pt x="395" y="28"/>
                    <a:pt x="395" y="27"/>
                  </a:cubicBezTo>
                  <a:cubicBezTo>
                    <a:pt x="395" y="27"/>
                    <a:pt x="395" y="26"/>
                    <a:pt x="395" y="26"/>
                  </a:cubicBezTo>
                  <a:cubicBezTo>
                    <a:pt x="395" y="27"/>
                    <a:pt x="395" y="27"/>
                    <a:pt x="395" y="27"/>
                  </a:cubicBezTo>
                  <a:cubicBezTo>
                    <a:pt x="395" y="26"/>
                    <a:pt x="395" y="25"/>
                    <a:pt x="394" y="25"/>
                  </a:cubicBezTo>
                  <a:cubicBezTo>
                    <a:pt x="394" y="25"/>
                    <a:pt x="394" y="25"/>
                    <a:pt x="394" y="25"/>
                  </a:cubicBezTo>
                  <a:cubicBezTo>
                    <a:pt x="393" y="25"/>
                    <a:pt x="393" y="25"/>
                    <a:pt x="393" y="25"/>
                  </a:cubicBezTo>
                  <a:cubicBezTo>
                    <a:pt x="392" y="25"/>
                    <a:pt x="391" y="25"/>
                    <a:pt x="390" y="25"/>
                  </a:cubicBezTo>
                  <a:cubicBezTo>
                    <a:pt x="390" y="25"/>
                    <a:pt x="390" y="25"/>
                    <a:pt x="390" y="25"/>
                  </a:cubicBezTo>
                  <a:cubicBezTo>
                    <a:pt x="391" y="25"/>
                    <a:pt x="390" y="24"/>
                    <a:pt x="391" y="24"/>
                  </a:cubicBezTo>
                  <a:cubicBezTo>
                    <a:pt x="391" y="24"/>
                    <a:pt x="391" y="24"/>
                    <a:pt x="391" y="25"/>
                  </a:cubicBezTo>
                  <a:cubicBezTo>
                    <a:pt x="392" y="24"/>
                    <a:pt x="392" y="24"/>
                    <a:pt x="392" y="24"/>
                  </a:cubicBezTo>
                  <a:cubicBezTo>
                    <a:pt x="391" y="24"/>
                    <a:pt x="391" y="24"/>
                    <a:pt x="390" y="23"/>
                  </a:cubicBezTo>
                  <a:cubicBezTo>
                    <a:pt x="390" y="24"/>
                    <a:pt x="390" y="24"/>
                    <a:pt x="390" y="24"/>
                  </a:cubicBezTo>
                  <a:cubicBezTo>
                    <a:pt x="390" y="24"/>
                    <a:pt x="390" y="24"/>
                    <a:pt x="390" y="24"/>
                  </a:cubicBezTo>
                  <a:cubicBezTo>
                    <a:pt x="390" y="25"/>
                    <a:pt x="390" y="25"/>
                    <a:pt x="390" y="25"/>
                  </a:cubicBezTo>
                  <a:cubicBezTo>
                    <a:pt x="389" y="25"/>
                    <a:pt x="389" y="25"/>
                    <a:pt x="389" y="25"/>
                  </a:cubicBezTo>
                  <a:cubicBezTo>
                    <a:pt x="390" y="21"/>
                    <a:pt x="388" y="26"/>
                    <a:pt x="387" y="24"/>
                  </a:cubicBezTo>
                  <a:cubicBezTo>
                    <a:pt x="386" y="24"/>
                    <a:pt x="387" y="24"/>
                    <a:pt x="387" y="25"/>
                  </a:cubicBezTo>
                  <a:cubicBezTo>
                    <a:pt x="385" y="24"/>
                    <a:pt x="383" y="25"/>
                    <a:pt x="381" y="24"/>
                  </a:cubicBezTo>
                  <a:cubicBezTo>
                    <a:pt x="382" y="24"/>
                    <a:pt x="382" y="23"/>
                    <a:pt x="383" y="24"/>
                  </a:cubicBezTo>
                  <a:cubicBezTo>
                    <a:pt x="383" y="23"/>
                    <a:pt x="383" y="23"/>
                    <a:pt x="383" y="23"/>
                  </a:cubicBezTo>
                  <a:cubicBezTo>
                    <a:pt x="382" y="23"/>
                    <a:pt x="382" y="23"/>
                    <a:pt x="381" y="23"/>
                  </a:cubicBezTo>
                  <a:cubicBezTo>
                    <a:pt x="381" y="24"/>
                    <a:pt x="381" y="24"/>
                    <a:pt x="381" y="24"/>
                  </a:cubicBezTo>
                  <a:cubicBezTo>
                    <a:pt x="380" y="24"/>
                    <a:pt x="380" y="22"/>
                    <a:pt x="378" y="22"/>
                  </a:cubicBezTo>
                  <a:cubicBezTo>
                    <a:pt x="379" y="22"/>
                    <a:pt x="379" y="22"/>
                    <a:pt x="379" y="22"/>
                  </a:cubicBezTo>
                  <a:cubicBezTo>
                    <a:pt x="378" y="22"/>
                    <a:pt x="378" y="22"/>
                    <a:pt x="378" y="22"/>
                  </a:cubicBezTo>
                  <a:cubicBezTo>
                    <a:pt x="379" y="22"/>
                    <a:pt x="379" y="22"/>
                    <a:pt x="379" y="22"/>
                  </a:cubicBezTo>
                  <a:cubicBezTo>
                    <a:pt x="378" y="23"/>
                    <a:pt x="378" y="24"/>
                    <a:pt x="378" y="25"/>
                  </a:cubicBezTo>
                  <a:cubicBezTo>
                    <a:pt x="377" y="24"/>
                    <a:pt x="377" y="26"/>
                    <a:pt x="376" y="24"/>
                  </a:cubicBezTo>
                  <a:cubicBezTo>
                    <a:pt x="377" y="24"/>
                    <a:pt x="377" y="24"/>
                    <a:pt x="377" y="23"/>
                  </a:cubicBezTo>
                  <a:cubicBezTo>
                    <a:pt x="376" y="23"/>
                    <a:pt x="376" y="25"/>
                    <a:pt x="375" y="25"/>
                  </a:cubicBezTo>
                  <a:cubicBezTo>
                    <a:pt x="375" y="25"/>
                    <a:pt x="375" y="25"/>
                    <a:pt x="375" y="25"/>
                  </a:cubicBezTo>
                  <a:cubicBezTo>
                    <a:pt x="375" y="25"/>
                    <a:pt x="375" y="25"/>
                    <a:pt x="375" y="25"/>
                  </a:cubicBezTo>
                  <a:cubicBezTo>
                    <a:pt x="377" y="25"/>
                    <a:pt x="377" y="25"/>
                    <a:pt x="377" y="25"/>
                  </a:cubicBezTo>
                  <a:cubicBezTo>
                    <a:pt x="377" y="25"/>
                    <a:pt x="378" y="25"/>
                    <a:pt x="379" y="25"/>
                  </a:cubicBezTo>
                  <a:cubicBezTo>
                    <a:pt x="380" y="26"/>
                    <a:pt x="377" y="26"/>
                    <a:pt x="378" y="27"/>
                  </a:cubicBezTo>
                  <a:cubicBezTo>
                    <a:pt x="379" y="27"/>
                    <a:pt x="379" y="27"/>
                    <a:pt x="379" y="27"/>
                  </a:cubicBezTo>
                  <a:cubicBezTo>
                    <a:pt x="379" y="28"/>
                    <a:pt x="379" y="28"/>
                    <a:pt x="379" y="28"/>
                  </a:cubicBezTo>
                  <a:cubicBezTo>
                    <a:pt x="378" y="27"/>
                    <a:pt x="378" y="28"/>
                    <a:pt x="377" y="28"/>
                  </a:cubicBezTo>
                  <a:cubicBezTo>
                    <a:pt x="377" y="29"/>
                    <a:pt x="376" y="28"/>
                    <a:pt x="376" y="29"/>
                  </a:cubicBezTo>
                  <a:cubicBezTo>
                    <a:pt x="374" y="28"/>
                    <a:pt x="372" y="29"/>
                    <a:pt x="371" y="29"/>
                  </a:cubicBezTo>
                  <a:cubicBezTo>
                    <a:pt x="370" y="28"/>
                    <a:pt x="370" y="28"/>
                    <a:pt x="370" y="28"/>
                  </a:cubicBezTo>
                  <a:cubicBezTo>
                    <a:pt x="370" y="28"/>
                    <a:pt x="370" y="28"/>
                    <a:pt x="370" y="28"/>
                  </a:cubicBezTo>
                  <a:cubicBezTo>
                    <a:pt x="370" y="30"/>
                    <a:pt x="368" y="29"/>
                    <a:pt x="367" y="29"/>
                  </a:cubicBezTo>
                  <a:cubicBezTo>
                    <a:pt x="366" y="28"/>
                    <a:pt x="366" y="28"/>
                    <a:pt x="366" y="27"/>
                  </a:cubicBezTo>
                  <a:cubicBezTo>
                    <a:pt x="367" y="27"/>
                    <a:pt x="368" y="26"/>
                    <a:pt x="368" y="27"/>
                  </a:cubicBezTo>
                  <a:cubicBezTo>
                    <a:pt x="369" y="26"/>
                    <a:pt x="371" y="27"/>
                    <a:pt x="372" y="27"/>
                  </a:cubicBezTo>
                  <a:cubicBezTo>
                    <a:pt x="371" y="26"/>
                    <a:pt x="370" y="26"/>
                    <a:pt x="369" y="26"/>
                  </a:cubicBezTo>
                  <a:cubicBezTo>
                    <a:pt x="369" y="26"/>
                    <a:pt x="369" y="26"/>
                    <a:pt x="369" y="26"/>
                  </a:cubicBezTo>
                  <a:cubicBezTo>
                    <a:pt x="370" y="25"/>
                    <a:pt x="371" y="24"/>
                    <a:pt x="372" y="25"/>
                  </a:cubicBezTo>
                  <a:cubicBezTo>
                    <a:pt x="373" y="23"/>
                    <a:pt x="373" y="23"/>
                    <a:pt x="373" y="23"/>
                  </a:cubicBezTo>
                  <a:cubicBezTo>
                    <a:pt x="373" y="23"/>
                    <a:pt x="373" y="24"/>
                    <a:pt x="374" y="24"/>
                  </a:cubicBezTo>
                  <a:cubicBezTo>
                    <a:pt x="374" y="23"/>
                    <a:pt x="375" y="23"/>
                    <a:pt x="374" y="22"/>
                  </a:cubicBezTo>
                  <a:cubicBezTo>
                    <a:pt x="374" y="23"/>
                    <a:pt x="373" y="24"/>
                    <a:pt x="372" y="23"/>
                  </a:cubicBezTo>
                  <a:cubicBezTo>
                    <a:pt x="372" y="23"/>
                    <a:pt x="372" y="23"/>
                    <a:pt x="372" y="23"/>
                  </a:cubicBezTo>
                  <a:cubicBezTo>
                    <a:pt x="371" y="23"/>
                    <a:pt x="371" y="23"/>
                    <a:pt x="371" y="23"/>
                  </a:cubicBezTo>
                  <a:cubicBezTo>
                    <a:pt x="371" y="24"/>
                    <a:pt x="371" y="24"/>
                    <a:pt x="371" y="24"/>
                  </a:cubicBezTo>
                  <a:cubicBezTo>
                    <a:pt x="371" y="24"/>
                    <a:pt x="371" y="24"/>
                    <a:pt x="372" y="24"/>
                  </a:cubicBezTo>
                  <a:cubicBezTo>
                    <a:pt x="371" y="24"/>
                    <a:pt x="371" y="24"/>
                    <a:pt x="371" y="24"/>
                  </a:cubicBezTo>
                  <a:cubicBezTo>
                    <a:pt x="369" y="24"/>
                    <a:pt x="370" y="23"/>
                    <a:pt x="369" y="23"/>
                  </a:cubicBezTo>
                  <a:cubicBezTo>
                    <a:pt x="369" y="23"/>
                    <a:pt x="369" y="22"/>
                    <a:pt x="370" y="22"/>
                  </a:cubicBezTo>
                  <a:cubicBezTo>
                    <a:pt x="370" y="22"/>
                    <a:pt x="370" y="22"/>
                    <a:pt x="370" y="22"/>
                  </a:cubicBezTo>
                  <a:cubicBezTo>
                    <a:pt x="370" y="22"/>
                    <a:pt x="370" y="22"/>
                    <a:pt x="370" y="22"/>
                  </a:cubicBezTo>
                  <a:cubicBezTo>
                    <a:pt x="370" y="22"/>
                    <a:pt x="370" y="21"/>
                    <a:pt x="370" y="22"/>
                  </a:cubicBezTo>
                  <a:cubicBezTo>
                    <a:pt x="370" y="21"/>
                    <a:pt x="370" y="21"/>
                    <a:pt x="370" y="21"/>
                  </a:cubicBezTo>
                  <a:cubicBezTo>
                    <a:pt x="369" y="20"/>
                    <a:pt x="369" y="22"/>
                    <a:pt x="368" y="21"/>
                  </a:cubicBezTo>
                  <a:cubicBezTo>
                    <a:pt x="368" y="22"/>
                    <a:pt x="368" y="22"/>
                    <a:pt x="368" y="23"/>
                  </a:cubicBezTo>
                  <a:cubicBezTo>
                    <a:pt x="368" y="24"/>
                    <a:pt x="368" y="23"/>
                    <a:pt x="367" y="23"/>
                  </a:cubicBezTo>
                  <a:cubicBezTo>
                    <a:pt x="366" y="23"/>
                    <a:pt x="366" y="23"/>
                    <a:pt x="366" y="23"/>
                  </a:cubicBezTo>
                  <a:cubicBezTo>
                    <a:pt x="366" y="23"/>
                    <a:pt x="366" y="23"/>
                    <a:pt x="365" y="23"/>
                  </a:cubicBezTo>
                  <a:cubicBezTo>
                    <a:pt x="365" y="23"/>
                    <a:pt x="365" y="23"/>
                    <a:pt x="365" y="24"/>
                  </a:cubicBezTo>
                  <a:cubicBezTo>
                    <a:pt x="364" y="24"/>
                    <a:pt x="364" y="24"/>
                    <a:pt x="364" y="24"/>
                  </a:cubicBezTo>
                  <a:cubicBezTo>
                    <a:pt x="364" y="23"/>
                    <a:pt x="364" y="23"/>
                    <a:pt x="364" y="23"/>
                  </a:cubicBezTo>
                  <a:cubicBezTo>
                    <a:pt x="364" y="23"/>
                    <a:pt x="364" y="23"/>
                    <a:pt x="364" y="23"/>
                  </a:cubicBezTo>
                  <a:cubicBezTo>
                    <a:pt x="364" y="24"/>
                    <a:pt x="364" y="24"/>
                    <a:pt x="364" y="24"/>
                  </a:cubicBezTo>
                  <a:cubicBezTo>
                    <a:pt x="363" y="24"/>
                    <a:pt x="363" y="24"/>
                    <a:pt x="363" y="24"/>
                  </a:cubicBezTo>
                  <a:cubicBezTo>
                    <a:pt x="363" y="23"/>
                    <a:pt x="362" y="23"/>
                    <a:pt x="362" y="23"/>
                  </a:cubicBezTo>
                  <a:cubicBezTo>
                    <a:pt x="362" y="23"/>
                    <a:pt x="362" y="23"/>
                    <a:pt x="362" y="23"/>
                  </a:cubicBezTo>
                  <a:cubicBezTo>
                    <a:pt x="361" y="23"/>
                    <a:pt x="361" y="23"/>
                    <a:pt x="361" y="23"/>
                  </a:cubicBezTo>
                  <a:cubicBezTo>
                    <a:pt x="361" y="23"/>
                    <a:pt x="361" y="23"/>
                    <a:pt x="361" y="23"/>
                  </a:cubicBezTo>
                  <a:cubicBezTo>
                    <a:pt x="360" y="23"/>
                    <a:pt x="360" y="23"/>
                    <a:pt x="360" y="23"/>
                  </a:cubicBezTo>
                  <a:cubicBezTo>
                    <a:pt x="358" y="22"/>
                    <a:pt x="356" y="24"/>
                    <a:pt x="354" y="22"/>
                  </a:cubicBezTo>
                  <a:cubicBezTo>
                    <a:pt x="352" y="23"/>
                    <a:pt x="350" y="22"/>
                    <a:pt x="347" y="23"/>
                  </a:cubicBezTo>
                  <a:cubicBezTo>
                    <a:pt x="346" y="22"/>
                    <a:pt x="344" y="22"/>
                    <a:pt x="343" y="22"/>
                  </a:cubicBezTo>
                  <a:cubicBezTo>
                    <a:pt x="343" y="22"/>
                    <a:pt x="341" y="22"/>
                    <a:pt x="341" y="21"/>
                  </a:cubicBezTo>
                  <a:cubicBezTo>
                    <a:pt x="341" y="21"/>
                    <a:pt x="341" y="20"/>
                    <a:pt x="341" y="20"/>
                  </a:cubicBezTo>
                  <a:cubicBezTo>
                    <a:pt x="341" y="20"/>
                    <a:pt x="341" y="20"/>
                    <a:pt x="341" y="20"/>
                  </a:cubicBezTo>
                  <a:cubicBezTo>
                    <a:pt x="341" y="19"/>
                    <a:pt x="341" y="19"/>
                    <a:pt x="341" y="19"/>
                  </a:cubicBezTo>
                  <a:cubicBezTo>
                    <a:pt x="341" y="19"/>
                    <a:pt x="341" y="19"/>
                    <a:pt x="341" y="20"/>
                  </a:cubicBezTo>
                  <a:cubicBezTo>
                    <a:pt x="342" y="19"/>
                    <a:pt x="341" y="19"/>
                    <a:pt x="341" y="19"/>
                  </a:cubicBezTo>
                  <a:cubicBezTo>
                    <a:pt x="342" y="18"/>
                    <a:pt x="342" y="18"/>
                    <a:pt x="342" y="19"/>
                  </a:cubicBezTo>
                  <a:cubicBezTo>
                    <a:pt x="342" y="17"/>
                    <a:pt x="344" y="19"/>
                    <a:pt x="344" y="18"/>
                  </a:cubicBezTo>
                  <a:cubicBezTo>
                    <a:pt x="343" y="17"/>
                    <a:pt x="341" y="17"/>
                    <a:pt x="340" y="18"/>
                  </a:cubicBezTo>
                  <a:cubicBezTo>
                    <a:pt x="340" y="18"/>
                    <a:pt x="340" y="18"/>
                    <a:pt x="340" y="18"/>
                  </a:cubicBezTo>
                  <a:cubicBezTo>
                    <a:pt x="340" y="19"/>
                    <a:pt x="340" y="19"/>
                    <a:pt x="340" y="20"/>
                  </a:cubicBezTo>
                  <a:cubicBezTo>
                    <a:pt x="339" y="19"/>
                    <a:pt x="340" y="21"/>
                    <a:pt x="339" y="21"/>
                  </a:cubicBezTo>
                  <a:cubicBezTo>
                    <a:pt x="339" y="22"/>
                    <a:pt x="339" y="22"/>
                    <a:pt x="339" y="22"/>
                  </a:cubicBezTo>
                  <a:cubicBezTo>
                    <a:pt x="339" y="22"/>
                    <a:pt x="337" y="22"/>
                    <a:pt x="337" y="21"/>
                  </a:cubicBezTo>
                  <a:cubicBezTo>
                    <a:pt x="337" y="21"/>
                    <a:pt x="337" y="21"/>
                    <a:pt x="337" y="21"/>
                  </a:cubicBezTo>
                  <a:cubicBezTo>
                    <a:pt x="336" y="22"/>
                    <a:pt x="336" y="22"/>
                    <a:pt x="336" y="22"/>
                  </a:cubicBezTo>
                  <a:cubicBezTo>
                    <a:pt x="336" y="21"/>
                    <a:pt x="336" y="21"/>
                    <a:pt x="336" y="21"/>
                  </a:cubicBezTo>
                  <a:cubicBezTo>
                    <a:pt x="336" y="21"/>
                    <a:pt x="336" y="21"/>
                    <a:pt x="336" y="21"/>
                  </a:cubicBezTo>
                  <a:cubicBezTo>
                    <a:pt x="336" y="21"/>
                    <a:pt x="336" y="21"/>
                    <a:pt x="336" y="21"/>
                  </a:cubicBezTo>
                  <a:cubicBezTo>
                    <a:pt x="336" y="22"/>
                    <a:pt x="334" y="21"/>
                    <a:pt x="333" y="21"/>
                  </a:cubicBezTo>
                  <a:cubicBezTo>
                    <a:pt x="332" y="21"/>
                    <a:pt x="331" y="22"/>
                    <a:pt x="330" y="21"/>
                  </a:cubicBezTo>
                  <a:cubicBezTo>
                    <a:pt x="329" y="22"/>
                    <a:pt x="328" y="21"/>
                    <a:pt x="327" y="21"/>
                  </a:cubicBezTo>
                  <a:cubicBezTo>
                    <a:pt x="326" y="22"/>
                    <a:pt x="325" y="20"/>
                    <a:pt x="324" y="21"/>
                  </a:cubicBezTo>
                  <a:cubicBezTo>
                    <a:pt x="323" y="20"/>
                    <a:pt x="322" y="20"/>
                    <a:pt x="321" y="21"/>
                  </a:cubicBezTo>
                  <a:cubicBezTo>
                    <a:pt x="320" y="20"/>
                    <a:pt x="320" y="21"/>
                    <a:pt x="319" y="20"/>
                  </a:cubicBezTo>
                  <a:cubicBezTo>
                    <a:pt x="318" y="20"/>
                    <a:pt x="318" y="21"/>
                    <a:pt x="318" y="21"/>
                  </a:cubicBezTo>
                  <a:cubicBezTo>
                    <a:pt x="318" y="20"/>
                    <a:pt x="318" y="20"/>
                    <a:pt x="318" y="20"/>
                  </a:cubicBezTo>
                  <a:cubicBezTo>
                    <a:pt x="318" y="20"/>
                    <a:pt x="318" y="20"/>
                    <a:pt x="318" y="20"/>
                  </a:cubicBezTo>
                  <a:cubicBezTo>
                    <a:pt x="317" y="20"/>
                    <a:pt x="316" y="21"/>
                    <a:pt x="316" y="20"/>
                  </a:cubicBezTo>
                  <a:cubicBezTo>
                    <a:pt x="316" y="19"/>
                    <a:pt x="316" y="19"/>
                    <a:pt x="317" y="19"/>
                  </a:cubicBezTo>
                  <a:cubicBezTo>
                    <a:pt x="317" y="19"/>
                    <a:pt x="318" y="19"/>
                    <a:pt x="318" y="19"/>
                  </a:cubicBezTo>
                  <a:cubicBezTo>
                    <a:pt x="318" y="19"/>
                    <a:pt x="319" y="19"/>
                    <a:pt x="319" y="20"/>
                  </a:cubicBezTo>
                  <a:cubicBezTo>
                    <a:pt x="319" y="18"/>
                    <a:pt x="319" y="18"/>
                    <a:pt x="319" y="18"/>
                  </a:cubicBezTo>
                  <a:cubicBezTo>
                    <a:pt x="318" y="19"/>
                    <a:pt x="317" y="18"/>
                    <a:pt x="317" y="19"/>
                  </a:cubicBezTo>
                  <a:cubicBezTo>
                    <a:pt x="317" y="18"/>
                    <a:pt x="317" y="18"/>
                    <a:pt x="317" y="18"/>
                  </a:cubicBezTo>
                  <a:cubicBezTo>
                    <a:pt x="315" y="18"/>
                    <a:pt x="315" y="18"/>
                    <a:pt x="315" y="18"/>
                  </a:cubicBezTo>
                  <a:cubicBezTo>
                    <a:pt x="315" y="19"/>
                    <a:pt x="313" y="19"/>
                    <a:pt x="315" y="20"/>
                  </a:cubicBezTo>
                  <a:cubicBezTo>
                    <a:pt x="313" y="20"/>
                    <a:pt x="313" y="20"/>
                    <a:pt x="313" y="20"/>
                  </a:cubicBezTo>
                  <a:cubicBezTo>
                    <a:pt x="313" y="20"/>
                    <a:pt x="313" y="20"/>
                    <a:pt x="313" y="20"/>
                  </a:cubicBezTo>
                  <a:cubicBezTo>
                    <a:pt x="313" y="19"/>
                    <a:pt x="313" y="19"/>
                    <a:pt x="314" y="19"/>
                  </a:cubicBezTo>
                  <a:cubicBezTo>
                    <a:pt x="313" y="19"/>
                    <a:pt x="313" y="17"/>
                    <a:pt x="312" y="18"/>
                  </a:cubicBezTo>
                  <a:cubicBezTo>
                    <a:pt x="313" y="19"/>
                    <a:pt x="313" y="19"/>
                    <a:pt x="313" y="19"/>
                  </a:cubicBezTo>
                  <a:cubicBezTo>
                    <a:pt x="313" y="19"/>
                    <a:pt x="313" y="19"/>
                    <a:pt x="312" y="19"/>
                  </a:cubicBezTo>
                  <a:cubicBezTo>
                    <a:pt x="312" y="19"/>
                    <a:pt x="313" y="20"/>
                    <a:pt x="313" y="20"/>
                  </a:cubicBezTo>
                  <a:cubicBezTo>
                    <a:pt x="313" y="20"/>
                    <a:pt x="313" y="20"/>
                    <a:pt x="312" y="20"/>
                  </a:cubicBezTo>
                  <a:cubicBezTo>
                    <a:pt x="312" y="20"/>
                    <a:pt x="311" y="19"/>
                    <a:pt x="311" y="19"/>
                  </a:cubicBezTo>
                  <a:cubicBezTo>
                    <a:pt x="311" y="19"/>
                    <a:pt x="311" y="19"/>
                    <a:pt x="310" y="20"/>
                  </a:cubicBezTo>
                  <a:cubicBezTo>
                    <a:pt x="309" y="20"/>
                    <a:pt x="308" y="20"/>
                    <a:pt x="307" y="20"/>
                  </a:cubicBezTo>
                  <a:cubicBezTo>
                    <a:pt x="308" y="18"/>
                    <a:pt x="310" y="19"/>
                    <a:pt x="311" y="17"/>
                  </a:cubicBezTo>
                  <a:cubicBezTo>
                    <a:pt x="310" y="17"/>
                    <a:pt x="310" y="17"/>
                    <a:pt x="310" y="17"/>
                  </a:cubicBezTo>
                  <a:cubicBezTo>
                    <a:pt x="310" y="18"/>
                    <a:pt x="310" y="18"/>
                    <a:pt x="310" y="18"/>
                  </a:cubicBezTo>
                  <a:cubicBezTo>
                    <a:pt x="308" y="17"/>
                    <a:pt x="308" y="20"/>
                    <a:pt x="305" y="19"/>
                  </a:cubicBezTo>
                  <a:cubicBezTo>
                    <a:pt x="306" y="20"/>
                    <a:pt x="306" y="20"/>
                    <a:pt x="306" y="20"/>
                  </a:cubicBezTo>
                  <a:cubicBezTo>
                    <a:pt x="305" y="20"/>
                    <a:pt x="304" y="20"/>
                    <a:pt x="303" y="19"/>
                  </a:cubicBezTo>
                  <a:cubicBezTo>
                    <a:pt x="304" y="19"/>
                    <a:pt x="304" y="19"/>
                    <a:pt x="304" y="19"/>
                  </a:cubicBezTo>
                  <a:cubicBezTo>
                    <a:pt x="303" y="20"/>
                    <a:pt x="300" y="19"/>
                    <a:pt x="298" y="19"/>
                  </a:cubicBezTo>
                  <a:cubicBezTo>
                    <a:pt x="297" y="18"/>
                    <a:pt x="297" y="18"/>
                    <a:pt x="297" y="18"/>
                  </a:cubicBezTo>
                  <a:cubicBezTo>
                    <a:pt x="297" y="18"/>
                    <a:pt x="297" y="18"/>
                    <a:pt x="297" y="19"/>
                  </a:cubicBezTo>
                  <a:cubicBezTo>
                    <a:pt x="297" y="19"/>
                    <a:pt x="296" y="19"/>
                    <a:pt x="296" y="19"/>
                  </a:cubicBezTo>
                  <a:cubicBezTo>
                    <a:pt x="296" y="18"/>
                    <a:pt x="296" y="18"/>
                    <a:pt x="296" y="18"/>
                  </a:cubicBezTo>
                  <a:cubicBezTo>
                    <a:pt x="295" y="19"/>
                    <a:pt x="295" y="19"/>
                    <a:pt x="295" y="19"/>
                  </a:cubicBezTo>
                  <a:cubicBezTo>
                    <a:pt x="295" y="18"/>
                    <a:pt x="295" y="18"/>
                    <a:pt x="294" y="18"/>
                  </a:cubicBezTo>
                  <a:cubicBezTo>
                    <a:pt x="294" y="18"/>
                    <a:pt x="295" y="18"/>
                    <a:pt x="295" y="17"/>
                  </a:cubicBezTo>
                  <a:cubicBezTo>
                    <a:pt x="295" y="18"/>
                    <a:pt x="295" y="18"/>
                    <a:pt x="295" y="18"/>
                  </a:cubicBezTo>
                  <a:cubicBezTo>
                    <a:pt x="295" y="17"/>
                    <a:pt x="295" y="17"/>
                    <a:pt x="295" y="17"/>
                  </a:cubicBezTo>
                  <a:cubicBezTo>
                    <a:pt x="296" y="18"/>
                    <a:pt x="297" y="17"/>
                    <a:pt x="297" y="17"/>
                  </a:cubicBezTo>
                  <a:cubicBezTo>
                    <a:pt x="296" y="17"/>
                    <a:pt x="296" y="17"/>
                    <a:pt x="296" y="17"/>
                  </a:cubicBezTo>
                  <a:cubicBezTo>
                    <a:pt x="296" y="17"/>
                    <a:pt x="296" y="17"/>
                    <a:pt x="296" y="17"/>
                  </a:cubicBezTo>
                  <a:cubicBezTo>
                    <a:pt x="296" y="17"/>
                    <a:pt x="296" y="17"/>
                    <a:pt x="296" y="17"/>
                  </a:cubicBezTo>
                  <a:cubicBezTo>
                    <a:pt x="294" y="17"/>
                    <a:pt x="293" y="18"/>
                    <a:pt x="292" y="18"/>
                  </a:cubicBezTo>
                  <a:cubicBezTo>
                    <a:pt x="292" y="18"/>
                    <a:pt x="293" y="18"/>
                    <a:pt x="292" y="17"/>
                  </a:cubicBezTo>
                  <a:cubicBezTo>
                    <a:pt x="292" y="18"/>
                    <a:pt x="292" y="18"/>
                    <a:pt x="292" y="18"/>
                  </a:cubicBezTo>
                  <a:cubicBezTo>
                    <a:pt x="292" y="18"/>
                    <a:pt x="291" y="18"/>
                    <a:pt x="291" y="17"/>
                  </a:cubicBezTo>
                  <a:cubicBezTo>
                    <a:pt x="291" y="17"/>
                    <a:pt x="291" y="17"/>
                    <a:pt x="291" y="17"/>
                  </a:cubicBezTo>
                  <a:cubicBezTo>
                    <a:pt x="291" y="17"/>
                    <a:pt x="290" y="17"/>
                    <a:pt x="290" y="17"/>
                  </a:cubicBezTo>
                  <a:cubicBezTo>
                    <a:pt x="291" y="18"/>
                    <a:pt x="291" y="18"/>
                    <a:pt x="291" y="18"/>
                  </a:cubicBezTo>
                  <a:cubicBezTo>
                    <a:pt x="290" y="18"/>
                    <a:pt x="290" y="18"/>
                    <a:pt x="290" y="18"/>
                  </a:cubicBezTo>
                  <a:cubicBezTo>
                    <a:pt x="289" y="17"/>
                    <a:pt x="287" y="18"/>
                    <a:pt x="287" y="17"/>
                  </a:cubicBezTo>
                  <a:cubicBezTo>
                    <a:pt x="286" y="17"/>
                    <a:pt x="286" y="18"/>
                    <a:pt x="286" y="18"/>
                  </a:cubicBezTo>
                  <a:cubicBezTo>
                    <a:pt x="285" y="17"/>
                    <a:pt x="285" y="17"/>
                    <a:pt x="285" y="17"/>
                  </a:cubicBezTo>
                  <a:cubicBezTo>
                    <a:pt x="286" y="17"/>
                    <a:pt x="286" y="17"/>
                    <a:pt x="286" y="17"/>
                  </a:cubicBezTo>
                  <a:cubicBezTo>
                    <a:pt x="286" y="17"/>
                    <a:pt x="286" y="17"/>
                    <a:pt x="286" y="17"/>
                  </a:cubicBezTo>
                  <a:cubicBezTo>
                    <a:pt x="286" y="17"/>
                    <a:pt x="285" y="17"/>
                    <a:pt x="285" y="17"/>
                  </a:cubicBezTo>
                  <a:cubicBezTo>
                    <a:pt x="285" y="17"/>
                    <a:pt x="285" y="17"/>
                    <a:pt x="285" y="18"/>
                  </a:cubicBezTo>
                  <a:cubicBezTo>
                    <a:pt x="284" y="18"/>
                    <a:pt x="283" y="18"/>
                    <a:pt x="282" y="17"/>
                  </a:cubicBezTo>
                  <a:cubicBezTo>
                    <a:pt x="283" y="17"/>
                    <a:pt x="283" y="17"/>
                    <a:pt x="283" y="17"/>
                  </a:cubicBezTo>
                  <a:cubicBezTo>
                    <a:pt x="283" y="17"/>
                    <a:pt x="283" y="17"/>
                    <a:pt x="283" y="17"/>
                  </a:cubicBezTo>
                  <a:cubicBezTo>
                    <a:pt x="282" y="16"/>
                    <a:pt x="282" y="17"/>
                    <a:pt x="281" y="17"/>
                  </a:cubicBezTo>
                  <a:cubicBezTo>
                    <a:pt x="281" y="17"/>
                    <a:pt x="281" y="18"/>
                    <a:pt x="280" y="17"/>
                  </a:cubicBezTo>
                  <a:cubicBezTo>
                    <a:pt x="280" y="17"/>
                    <a:pt x="280" y="17"/>
                    <a:pt x="280" y="17"/>
                  </a:cubicBezTo>
                  <a:cubicBezTo>
                    <a:pt x="281" y="17"/>
                    <a:pt x="281" y="17"/>
                    <a:pt x="281" y="17"/>
                  </a:cubicBezTo>
                  <a:cubicBezTo>
                    <a:pt x="281" y="17"/>
                    <a:pt x="281" y="17"/>
                    <a:pt x="281" y="17"/>
                  </a:cubicBezTo>
                  <a:cubicBezTo>
                    <a:pt x="280" y="16"/>
                    <a:pt x="280" y="16"/>
                    <a:pt x="280" y="16"/>
                  </a:cubicBezTo>
                  <a:cubicBezTo>
                    <a:pt x="281" y="15"/>
                    <a:pt x="283" y="17"/>
                    <a:pt x="283" y="16"/>
                  </a:cubicBezTo>
                  <a:cubicBezTo>
                    <a:pt x="282" y="15"/>
                    <a:pt x="281" y="16"/>
                    <a:pt x="280" y="15"/>
                  </a:cubicBezTo>
                  <a:cubicBezTo>
                    <a:pt x="280" y="15"/>
                    <a:pt x="281" y="15"/>
                    <a:pt x="281" y="15"/>
                  </a:cubicBezTo>
                  <a:cubicBezTo>
                    <a:pt x="280" y="14"/>
                    <a:pt x="280" y="15"/>
                    <a:pt x="279" y="14"/>
                  </a:cubicBezTo>
                  <a:cubicBezTo>
                    <a:pt x="281" y="13"/>
                    <a:pt x="282" y="15"/>
                    <a:pt x="283" y="14"/>
                  </a:cubicBezTo>
                  <a:cubicBezTo>
                    <a:pt x="282" y="13"/>
                    <a:pt x="282" y="13"/>
                    <a:pt x="282" y="13"/>
                  </a:cubicBezTo>
                  <a:cubicBezTo>
                    <a:pt x="281" y="14"/>
                    <a:pt x="279" y="13"/>
                    <a:pt x="278" y="14"/>
                  </a:cubicBezTo>
                  <a:cubicBezTo>
                    <a:pt x="277" y="13"/>
                    <a:pt x="277" y="13"/>
                    <a:pt x="277" y="13"/>
                  </a:cubicBezTo>
                  <a:cubicBezTo>
                    <a:pt x="277" y="13"/>
                    <a:pt x="277" y="13"/>
                    <a:pt x="277" y="13"/>
                  </a:cubicBezTo>
                  <a:cubicBezTo>
                    <a:pt x="276" y="12"/>
                    <a:pt x="275" y="13"/>
                    <a:pt x="274" y="13"/>
                  </a:cubicBezTo>
                  <a:cubicBezTo>
                    <a:pt x="274" y="12"/>
                    <a:pt x="274" y="12"/>
                    <a:pt x="274" y="12"/>
                  </a:cubicBezTo>
                  <a:cubicBezTo>
                    <a:pt x="273" y="13"/>
                    <a:pt x="273" y="13"/>
                    <a:pt x="273" y="13"/>
                  </a:cubicBezTo>
                  <a:cubicBezTo>
                    <a:pt x="273" y="12"/>
                    <a:pt x="273" y="12"/>
                    <a:pt x="273" y="12"/>
                  </a:cubicBezTo>
                  <a:cubicBezTo>
                    <a:pt x="273" y="11"/>
                    <a:pt x="275" y="12"/>
                    <a:pt x="275" y="11"/>
                  </a:cubicBezTo>
                  <a:cubicBezTo>
                    <a:pt x="276" y="11"/>
                    <a:pt x="277" y="10"/>
                    <a:pt x="277" y="11"/>
                  </a:cubicBezTo>
                  <a:cubicBezTo>
                    <a:pt x="278" y="11"/>
                    <a:pt x="279" y="11"/>
                    <a:pt x="280" y="11"/>
                  </a:cubicBezTo>
                  <a:cubicBezTo>
                    <a:pt x="280" y="12"/>
                    <a:pt x="280" y="12"/>
                    <a:pt x="280" y="12"/>
                  </a:cubicBezTo>
                  <a:cubicBezTo>
                    <a:pt x="281" y="12"/>
                    <a:pt x="282" y="11"/>
                    <a:pt x="283" y="12"/>
                  </a:cubicBezTo>
                  <a:cubicBezTo>
                    <a:pt x="283" y="11"/>
                    <a:pt x="283" y="11"/>
                    <a:pt x="283" y="11"/>
                  </a:cubicBezTo>
                  <a:cubicBezTo>
                    <a:pt x="284" y="11"/>
                    <a:pt x="284" y="11"/>
                    <a:pt x="284" y="11"/>
                  </a:cubicBezTo>
                  <a:cubicBezTo>
                    <a:pt x="284" y="11"/>
                    <a:pt x="285" y="11"/>
                    <a:pt x="285" y="12"/>
                  </a:cubicBezTo>
                  <a:cubicBezTo>
                    <a:pt x="286" y="12"/>
                    <a:pt x="286" y="12"/>
                    <a:pt x="286" y="11"/>
                  </a:cubicBezTo>
                  <a:cubicBezTo>
                    <a:pt x="286" y="11"/>
                    <a:pt x="286" y="11"/>
                    <a:pt x="286" y="11"/>
                  </a:cubicBezTo>
                  <a:cubicBezTo>
                    <a:pt x="287" y="11"/>
                    <a:pt x="287" y="11"/>
                    <a:pt x="287" y="11"/>
                  </a:cubicBezTo>
                  <a:cubicBezTo>
                    <a:pt x="286" y="11"/>
                    <a:pt x="286" y="11"/>
                    <a:pt x="286" y="11"/>
                  </a:cubicBezTo>
                  <a:cubicBezTo>
                    <a:pt x="286" y="10"/>
                    <a:pt x="286" y="10"/>
                    <a:pt x="286" y="10"/>
                  </a:cubicBezTo>
                  <a:cubicBezTo>
                    <a:pt x="285" y="10"/>
                    <a:pt x="284" y="10"/>
                    <a:pt x="282" y="10"/>
                  </a:cubicBezTo>
                  <a:cubicBezTo>
                    <a:pt x="283" y="10"/>
                    <a:pt x="282" y="10"/>
                    <a:pt x="282" y="9"/>
                  </a:cubicBezTo>
                  <a:cubicBezTo>
                    <a:pt x="283" y="9"/>
                    <a:pt x="283" y="9"/>
                    <a:pt x="283" y="9"/>
                  </a:cubicBezTo>
                  <a:cubicBezTo>
                    <a:pt x="283" y="9"/>
                    <a:pt x="283" y="9"/>
                    <a:pt x="283" y="9"/>
                  </a:cubicBezTo>
                  <a:cubicBezTo>
                    <a:pt x="284" y="9"/>
                    <a:pt x="284" y="8"/>
                    <a:pt x="284" y="7"/>
                  </a:cubicBezTo>
                  <a:cubicBezTo>
                    <a:pt x="283" y="8"/>
                    <a:pt x="282" y="7"/>
                    <a:pt x="282" y="9"/>
                  </a:cubicBezTo>
                  <a:cubicBezTo>
                    <a:pt x="281" y="9"/>
                    <a:pt x="281" y="7"/>
                    <a:pt x="280" y="8"/>
                  </a:cubicBezTo>
                  <a:cubicBezTo>
                    <a:pt x="280" y="8"/>
                    <a:pt x="280" y="8"/>
                    <a:pt x="280" y="8"/>
                  </a:cubicBezTo>
                  <a:cubicBezTo>
                    <a:pt x="278" y="8"/>
                    <a:pt x="278" y="8"/>
                    <a:pt x="278" y="8"/>
                  </a:cubicBezTo>
                  <a:cubicBezTo>
                    <a:pt x="278" y="7"/>
                    <a:pt x="278" y="7"/>
                    <a:pt x="278" y="7"/>
                  </a:cubicBezTo>
                  <a:cubicBezTo>
                    <a:pt x="279" y="7"/>
                    <a:pt x="279" y="7"/>
                    <a:pt x="280" y="6"/>
                  </a:cubicBezTo>
                  <a:cubicBezTo>
                    <a:pt x="280" y="7"/>
                    <a:pt x="280" y="7"/>
                    <a:pt x="280" y="7"/>
                  </a:cubicBezTo>
                  <a:cubicBezTo>
                    <a:pt x="281" y="7"/>
                    <a:pt x="280" y="6"/>
                    <a:pt x="281" y="6"/>
                  </a:cubicBezTo>
                  <a:cubicBezTo>
                    <a:pt x="281" y="6"/>
                    <a:pt x="281" y="6"/>
                    <a:pt x="281" y="5"/>
                  </a:cubicBezTo>
                  <a:cubicBezTo>
                    <a:pt x="280" y="5"/>
                    <a:pt x="280" y="5"/>
                    <a:pt x="280" y="5"/>
                  </a:cubicBezTo>
                  <a:cubicBezTo>
                    <a:pt x="280" y="6"/>
                    <a:pt x="278" y="5"/>
                    <a:pt x="277" y="5"/>
                  </a:cubicBezTo>
                  <a:cubicBezTo>
                    <a:pt x="276" y="6"/>
                    <a:pt x="276" y="6"/>
                    <a:pt x="276" y="6"/>
                  </a:cubicBezTo>
                  <a:cubicBezTo>
                    <a:pt x="276" y="6"/>
                    <a:pt x="276" y="6"/>
                    <a:pt x="276" y="6"/>
                  </a:cubicBezTo>
                  <a:cubicBezTo>
                    <a:pt x="276" y="6"/>
                    <a:pt x="276" y="7"/>
                    <a:pt x="277" y="7"/>
                  </a:cubicBezTo>
                  <a:cubicBezTo>
                    <a:pt x="277" y="6"/>
                    <a:pt x="276" y="6"/>
                    <a:pt x="277" y="6"/>
                  </a:cubicBezTo>
                  <a:cubicBezTo>
                    <a:pt x="277" y="6"/>
                    <a:pt x="277" y="6"/>
                    <a:pt x="278" y="6"/>
                  </a:cubicBezTo>
                  <a:cubicBezTo>
                    <a:pt x="277" y="7"/>
                    <a:pt x="278" y="8"/>
                    <a:pt x="277" y="8"/>
                  </a:cubicBezTo>
                  <a:cubicBezTo>
                    <a:pt x="277" y="9"/>
                    <a:pt x="277" y="9"/>
                    <a:pt x="277" y="9"/>
                  </a:cubicBezTo>
                  <a:cubicBezTo>
                    <a:pt x="275" y="9"/>
                    <a:pt x="274" y="9"/>
                    <a:pt x="274" y="8"/>
                  </a:cubicBezTo>
                  <a:cubicBezTo>
                    <a:pt x="274" y="9"/>
                    <a:pt x="274" y="9"/>
                    <a:pt x="274" y="9"/>
                  </a:cubicBezTo>
                  <a:cubicBezTo>
                    <a:pt x="273" y="9"/>
                    <a:pt x="273" y="9"/>
                    <a:pt x="273" y="9"/>
                  </a:cubicBezTo>
                  <a:cubicBezTo>
                    <a:pt x="273" y="8"/>
                    <a:pt x="274" y="7"/>
                    <a:pt x="274" y="7"/>
                  </a:cubicBezTo>
                  <a:cubicBezTo>
                    <a:pt x="274" y="7"/>
                    <a:pt x="274" y="7"/>
                    <a:pt x="274" y="7"/>
                  </a:cubicBezTo>
                  <a:cubicBezTo>
                    <a:pt x="274" y="7"/>
                    <a:pt x="274" y="7"/>
                    <a:pt x="274" y="7"/>
                  </a:cubicBezTo>
                  <a:cubicBezTo>
                    <a:pt x="275" y="8"/>
                    <a:pt x="275" y="8"/>
                    <a:pt x="275" y="8"/>
                  </a:cubicBezTo>
                  <a:cubicBezTo>
                    <a:pt x="275" y="7"/>
                    <a:pt x="275" y="7"/>
                    <a:pt x="275" y="7"/>
                  </a:cubicBezTo>
                  <a:cubicBezTo>
                    <a:pt x="275" y="7"/>
                    <a:pt x="274" y="7"/>
                    <a:pt x="274" y="7"/>
                  </a:cubicBezTo>
                  <a:cubicBezTo>
                    <a:pt x="275" y="7"/>
                    <a:pt x="275" y="7"/>
                    <a:pt x="275" y="7"/>
                  </a:cubicBezTo>
                  <a:cubicBezTo>
                    <a:pt x="275" y="6"/>
                    <a:pt x="275" y="6"/>
                    <a:pt x="275" y="6"/>
                  </a:cubicBezTo>
                  <a:cubicBezTo>
                    <a:pt x="275" y="6"/>
                    <a:pt x="274" y="7"/>
                    <a:pt x="274" y="6"/>
                  </a:cubicBezTo>
                  <a:cubicBezTo>
                    <a:pt x="275" y="6"/>
                    <a:pt x="274" y="5"/>
                    <a:pt x="275" y="5"/>
                  </a:cubicBezTo>
                  <a:cubicBezTo>
                    <a:pt x="274" y="4"/>
                    <a:pt x="272" y="5"/>
                    <a:pt x="271" y="5"/>
                  </a:cubicBezTo>
                  <a:cubicBezTo>
                    <a:pt x="269" y="6"/>
                    <a:pt x="266" y="5"/>
                    <a:pt x="266" y="6"/>
                  </a:cubicBezTo>
                  <a:cubicBezTo>
                    <a:pt x="266" y="6"/>
                    <a:pt x="266" y="6"/>
                    <a:pt x="266" y="6"/>
                  </a:cubicBezTo>
                  <a:cubicBezTo>
                    <a:pt x="266" y="6"/>
                    <a:pt x="265" y="6"/>
                    <a:pt x="265" y="6"/>
                  </a:cubicBezTo>
                  <a:cubicBezTo>
                    <a:pt x="265" y="6"/>
                    <a:pt x="265" y="6"/>
                    <a:pt x="265" y="6"/>
                  </a:cubicBezTo>
                  <a:cubicBezTo>
                    <a:pt x="266" y="7"/>
                    <a:pt x="266" y="7"/>
                    <a:pt x="266" y="7"/>
                  </a:cubicBezTo>
                  <a:cubicBezTo>
                    <a:pt x="266" y="7"/>
                    <a:pt x="266" y="7"/>
                    <a:pt x="266" y="7"/>
                  </a:cubicBezTo>
                  <a:cubicBezTo>
                    <a:pt x="267" y="8"/>
                    <a:pt x="268" y="7"/>
                    <a:pt x="268" y="7"/>
                  </a:cubicBezTo>
                  <a:cubicBezTo>
                    <a:pt x="267" y="7"/>
                    <a:pt x="267" y="7"/>
                    <a:pt x="267" y="7"/>
                  </a:cubicBezTo>
                  <a:cubicBezTo>
                    <a:pt x="268" y="6"/>
                    <a:pt x="268" y="6"/>
                    <a:pt x="268" y="6"/>
                  </a:cubicBezTo>
                  <a:cubicBezTo>
                    <a:pt x="268" y="6"/>
                    <a:pt x="268" y="6"/>
                    <a:pt x="268" y="7"/>
                  </a:cubicBezTo>
                  <a:cubicBezTo>
                    <a:pt x="268" y="6"/>
                    <a:pt x="269" y="6"/>
                    <a:pt x="269" y="6"/>
                  </a:cubicBezTo>
                  <a:cubicBezTo>
                    <a:pt x="269" y="7"/>
                    <a:pt x="270" y="7"/>
                    <a:pt x="269" y="7"/>
                  </a:cubicBezTo>
                  <a:cubicBezTo>
                    <a:pt x="270" y="8"/>
                    <a:pt x="270" y="8"/>
                    <a:pt x="270" y="8"/>
                  </a:cubicBezTo>
                  <a:cubicBezTo>
                    <a:pt x="270" y="8"/>
                    <a:pt x="270" y="8"/>
                    <a:pt x="270" y="8"/>
                  </a:cubicBezTo>
                  <a:cubicBezTo>
                    <a:pt x="270" y="8"/>
                    <a:pt x="271" y="8"/>
                    <a:pt x="271" y="9"/>
                  </a:cubicBezTo>
                  <a:cubicBezTo>
                    <a:pt x="270" y="9"/>
                    <a:pt x="270" y="9"/>
                    <a:pt x="269" y="9"/>
                  </a:cubicBezTo>
                  <a:cubicBezTo>
                    <a:pt x="270" y="9"/>
                    <a:pt x="270" y="9"/>
                    <a:pt x="270" y="9"/>
                  </a:cubicBezTo>
                  <a:cubicBezTo>
                    <a:pt x="268" y="9"/>
                    <a:pt x="269" y="8"/>
                    <a:pt x="268" y="8"/>
                  </a:cubicBezTo>
                  <a:cubicBezTo>
                    <a:pt x="268" y="8"/>
                    <a:pt x="268" y="8"/>
                    <a:pt x="268" y="9"/>
                  </a:cubicBezTo>
                  <a:cubicBezTo>
                    <a:pt x="268" y="8"/>
                    <a:pt x="267" y="8"/>
                    <a:pt x="267" y="8"/>
                  </a:cubicBezTo>
                  <a:cubicBezTo>
                    <a:pt x="266" y="9"/>
                    <a:pt x="266" y="9"/>
                    <a:pt x="266" y="9"/>
                  </a:cubicBezTo>
                  <a:cubicBezTo>
                    <a:pt x="265" y="7"/>
                    <a:pt x="263" y="9"/>
                    <a:pt x="261" y="8"/>
                  </a:cubicBezTo>
                  <a:cubicBezTo>
                    <a:pt x="261" y="8"/>
                    <a:pt x="261" y="8"/>
                    <a:pt x="261" y="8"/>
                  </a:cubicBezTo>
                  <a:cubicBezTo>
                    <a:pt x="263" y="9"/>
                    <a:pt x="261" y="9"/>
                    <a:pt x="262" y="10"/>
                  </a:cubicBezTo>
                  <a:cubicBezTo>
                    <a:pt x="262" y="10"/>
                    <a:pt x="262" y="10"/>
                    <a:pt x="262" y="10"/>
                  </a:cubicBezTo>
                  <a:cubicBezTo>
                    <a:pt x="261" y="11"/>
                    <a:pt x="262" y="11"/>
                    <a:pt x="263" y="12"/>
                  </a:cubicBezTo>
                  <a:cubicBezTo>
                    <a:pt x="263" y="12"/>
                    <a:pt x="263" y="12"/>
                    <a:pt x="262" y="12"/>
                  </a:cubicBezTo>
                  <a:cubicBezTo>
                    <a:pt x="262" y="12"/>
                    <a:pt x="262" y="12"/>
                    <a:pt x="262" y="12"/>
                  </a:cubicBezTo>
                  <a:cubicBezTo>
                    <a:pt x="261" y="12"/>
                    <a:pt x="261" y="12"/>
                    <a:pt x="260" y="13"/>
                  </a:cubicBezTo>
                  <a:cubicBezTo>
                    <a:pt x="261" y="13"/>
                    <a:pt x="261" y="13"/>
                    <a:pt x="261" y="13"/>
                  </a:cubicBezTo>
                  <a:cubicBezTo>
                    <a:pt x="261" y="13"/>
                    <a:pt x="261" y="13"/>
                    <a:pt x="261" y="13"/>
                  </a:cubicBezTo>
                  <a:cubicBezTo>
                    <a:pt x="262" y="13"/>
                    <a:pt x="264" y="14"/>
                    <a:pt x="265" y="13"/>
                  </a:cubicBezTo>
                  <a:cubicBezTo>
                    <a:pt x="266" y="13"/>
                    <a:pt x="267" y="14"/>
                    <a:pt x="267" y="13"/>
                  </a:cubicBezTo>
                  <a:cubicBezTo>
                    <a:pt x="268" y="15"/>
                    <a:pt x="270" y="13"/>
                    <a:pt x="271" y="14"/>
                  </a:cubicBezTo>
                  <a:cubicBezTo>
                    <a:pt x="270" y="14"/>
                    <a:pt x="270" y="16"/>
                    <a:pt x="268" y="15"/>
                  </a:cubicBezTo>
                  <a:cubicBezTo>
                    <a:pt x="268" y="15"/>
                    <a:pt x="268" y="15"/>
                    <a:pt x="268" y="15"/>
                  </a:cubicBezTo>
                  <a:cubicBezTo>
                    <a:pt x="268" y="15"/>
                    <a:pt x="268" y="15"/>
                    <a:pt x="268" y="15"/>
                  </a:cubicBezTo>
                  <a:cubicBezTo>
                    <a:pt x="268" y="15"/>
                    <a:pt x="267" y="16"/>
                    <a:pt x="268" y="16"/>
                  </a:cubicBezTo>
                  <a:cubicBezTo>
                    <a:pt x="266" y="16"/>
                    <a:pt x="266" y="16"/>
                    <a:pt x="266" y="16"/>
                  </a:cubicBezTo>
                  <a:cubicBezTo>
                    <a:pt x="265" y="16"/>
                    <a:pt x="265" y="15"/>
                    <a:pt x="266" y="14"/>
                  </a:cubicBezTo>
                  <a:cubicBezTo>
                    <a:pt x="265" y="14"/>
                    <a:pt x="264" y="15"/>
                    <a:pt x="264" y="16"/>
                  </a:cubicBezTo>
                  <a:cubicBezTo>
                    <a:pt x="263" y="15"/>
                    <a:pt x="263" y="15"/>
                    <a:pt x="263" y="15"/>
                  </a:cubicBezTo>
                  <a:cubicBezTo>
                    <a:pt x="263" y="16"/>
                    <a:pt x="261" y="16"/>
                    <a:pt x="260" y="15"/>
                  </a:cubicBezTo>
                  <a:cubicBezTo>
                    <a:pt x="260" y="15"/>
                    <a:pt x="260" y="16"/>
                    <a:pt x="260" y="16"/>
                  </a:cubicBezTo>
                  <a:cubicBezTo>
                    <a:pt x="259" y="16"/>
                    <a:pt x="258" y="16"/>
                    <a:pt x="258" y="15"/>
                  </a:cubicBezTo>
                  <a:cubicBezTo>
                    <a:pt x="258" y="15"/>
                    <a:pt x="258" y="15"/>
                    <a:pt x="258" y="15"/>
                  </a:cubicBezTo>
                  <a:cubicBezTo>
                    <a:pt x="257" y="15"/>
                    <a:pt x="257" y="15"/>
                    <a:pt x="257" y="15"/>
                  </a:cubicBezTo>
                  <a:cubicBezTo>
                    <a:pt x="257" y="15"/>
                    <a:pt x="257" y="15"/>
                    <a:pt x="257" y="15"/>
                  </a:cubicBezTo>
                  <a:cubicBezTo>
                    <a:pt x="256" y="15"/>
                    <a:pt x="256" y="15"/>
                    <a:pt x="256" y="15"/>
                  </a:cubicBezTo>
                  <a:cubicBezTo>
                    <a:pt x="256" y="15"/>
                    <a:pt x="255" y="15"/>
                    <a:pt x="255" y="14"/>
                  </a:cubicBezTo>
                  <a:cubicBezTo>
                    <a:pt x="256" y="15"/>
                    <a:pt x="257" y="14"/>
                    <a:pt x="258" y="14"/>
                  </a:cubicBezTo>
                  <a:cubicBezTo>
                    <a:pt x="258" y="14"/>
                    <a:pt x="258" y="13"/>
                    <a:pt x="257" y="13"/>
                  </a:cubicBezTo>
                  <a:cubicBezTo>
                    <a:pt x="256" y="13"/>
                    <a:pt x="256" y="14"/>
                    <a:pt x="256" y="14"/>
                  </a:cubicBezTo>
                  <a:cubicBezTo>
                    <a:pt x="255" y="13"/>
                    <a:pt x="253" y="14"/>
                    <a:pt x="252" y="13"/>
                  </a:cubicBezTo>
                  <a:cubicBezTo>
                    <a:pt x="253" y="12"/>
                    <a:pt x="255" y="12"/>
                    <a:pt x="255" y="13"/>
                  </a:cubicBezTo>
                  <a:cubicBezTo>
                    <a:pt x="257" y="12"/>
                    <a:pt x="259" y="13"/>
                    <a:pt x="259" y="12"/>
                  </a:cubicBezTo>
                  <a:cubicBezTo>
                    <a:pt x="259" y="12"/>
                    <a:pt x="259" y="12"/>
                    <a:pt x="259" y="12"/>
                  </a:cubicBezTo>
                  <a:cubicBezTo>
                    <a:pt x="258" y="12"/>
                    <a:pt x="257" y="11"/>
                    <a:pt x="255" y="12"/>
                  </a:cubicBezTo>
                  <a:cubicBezTo>
                    <a:pt x="255" y="12"/>
                    <a:pt x="254" y="12"/>
                    <a:pt x="253" y="12"/>
                  </a:cubicBezTo>
                  <a:cubicBezTo>
                    <a:pt x="253" y="12"/>
                    <a:pt x="252" y="13"/>
                    <a:pt x="253" y="13"/>
                  </a:cubicBezTo>
                  <a:cubicBezTo>
                    <a:pt x="252" y="13"/>
                    <a:pt x="251" y="13"/>
                    <a:pt x="251" y="14"/>
                  </a:cubicBezTo>
                  <a:cubicBezTo>
                    <a:pt x="251" y="13"/>
                    <a:pt x="249" y="13"/>
                    <a:pt x="249" y="13"/>
                  </a:cubicBezTo>
                  <a:cubicBezTo>
                    <a:pt x="249" y="14"/>
                    <a:pt x="249" y="14"/>
                    <a:pt x="249" y="14"/>
                  </a:cubicBezTo>
                  <a:cubicBezTo>
                    <a:pt x="246" y="14"/>
                    <a:pt x="246" y="14"/>
                    <a:pt x="246" y="14"/>
                  </a:cubicBezTo>
                  <a:cubicBezTo>
                    <a:pt x="246" y="13"/>
                    <a:pt x="248" y="14"/>
                    <a:pt x="248" y="13"/>
                  </a:cubicBezTo>
                  <a:cubicBezTo>
                    <a:pt x="248" y="13"/>
                    <a:pt x="248" y="13"/>
                    <a:pt x="248" y="13"/>
                  </a:cubicBezTo>
                  <a:cubicBezTo>
                    <a:pt x="247" y="13"/>
                    <a:pt x="248" y="13"/>
                    <a:pt x="248" y="13"/>
                  </a:cubicBezTo>
                  <a:cubicBezTo>
                    <a:pt x="245" y="14"/>
                    <a:pt x="243" y="15"/>
                    <a:pt x="240" y="14"/>
                  </a:cubicBezTo>
                  <a:cubicBezTo>
                    <a:pt x="240" y="14"/>
                    <a:pt x="240" y="14"/>
                    <a:pt x="240" y="14"/>
                  </a:cubicBezTo>
                  <a:cubicBezTo>
                    <a:pt x="240" y="13"/>
                    <a:pt x="240" y="13"/>
                    <a:pt x="240" y="13"/>
                  </a:cubicBezTo>
                  <a:cubicBezTo>
                    <a:pt x="240" y="14"/>
                    <a:pt x="240" y="14"/>
                    <a:pt x="239" y="14"/>
                  </a:cubicBezTo>
                  <a:cubicBezTo>
                    <a:pt x="239" y="14"/>
                    <a:pt x="238" y="13"/>
                    <a:pt x="239" y="13"/>
                  </a:cubicBezTo>
                  <a:cubicBezTo>
                    <a:pt x="239" y="13"/>
                    <a:pt x="239" y="13"/>
                    <a:pt x="239" y="13"/>
                  </a:cubicBezTo>
                  <a:cubicBezTo>
                    <a:pt x="239" y="12"/>
                    <a:pt x="239" y="12"/>
                    <a:pt x="239" y="12"/>
                  </a:cubicBezTo>
                  <a:cubicBezTo>
                    <a:pt x="237" y="14"/>
                    <a:pt x="237" y="14"/>
                    <a:pt x="237" y="14"/>
                  </a:cubicBezTo>
                  <a:cubicBezTo>
                    <a:pt x="234" y="13"/>
                    <a:pt x="238" y="12"/>
                    <a:pt x="236" y="11"/>
                  </a:cubicBezTo>
                  <a:cubicBezTo>
                    <a:pt x="237" y="12"/>
                    <a:pt x="238" y="11"/>
                    <a:pt x="240" y="11"/>
                  </a:cubicBezTo>
                  <a:cubicBezTo>
                    <a:pt x="240" y="11"/>
                    <a:pt x="241" y="12"/>
                    <a:pt x="242" y="12"/>
                  </a:cubicBezTo>
                  <a:cubicBezTo>
                    <a:pt x="241" y="13"/>
                    <a:pt x="243" y="12"/>
                    <a:pt x="242" y="14"/>
                  </a:cubicBezTo>
                  <a:cubicBezTo>
                    <a:pt x="243" y="14"/>
                    <a:pt x="243" y="14"/>
                    <a:pt x="243" y="14"/>
                  </a:cubicBezTo>
                  <a:cubicBezTo>
                    <a:pt x="244" y="13"/>
                    <a:pt x="243" y="14"/>
                    <a:pt x="243" y="13"/>
                  </a:cubicBezTo>
                  <a:cubicBezTo>
                    <a:pt x="245" y="13"/>
                    <a:pt x="245" y="13"/>
                    <a:pt x="245" y="13"/>
                  </a:cubicBezTo>
                  <a:cubicBezTo>
                    <a:pt x="245" y="11"/>
                    <a:pt x="247" y="13"/>
                    <a:pt x="247" y="12"/>
                  </a:cubicBezTo>
                  <a:cubicBezTo>
                    <a:pt x="248" y="12"/>
                    <a:pt x="248" y="12"/>
                    <a:pt x="248" y="12"/>
                  </a:cubicBezTo>
                  <a:cubicBezTo>
                    <a:pt x="248" y="12"/>
                    <a:pt x="248" y="12"/>
                    <a:pt x="248" y="12"/>
                  </a:cubicBezTo>
                  <a:cubicBezTo>
                    <a:pt x="247" y="12"/>
                    <a:pt x="247" y="12"/>
                    <a:pt x="247" y="12"/>
                  </a:cubicBezTo>
                  <a:cubicBezTo>
                    <a:pt x="247" y="11"/>
                    <a:pt x="249" y="11"/>
                    <a:pt x="249" y="11"/>
                  </a:cubicBezTo>
                  <a:cubicBezTo>
                    <a:pt x="250" y="11"/>
                    <a:pt x="250" y="12"/>
                    <a:pt x="250" y="12"/>
                  </a:cubicBezTo>
                  <a:cubicBezTo>
                    <a:pt x="250" y="13"/>
                    <a:pt x="251" y="12"/>
                    <a:pt x="251" y="12"/>
                  </a:cubicBezTo>
                  <a:cubicBezTo>
                    <a:pt x="251" y="11"/>
                    <a:pt x="254" y="12"/>
                    <a:pt x="253" y="10"/>
                  </a:cubicBezTo>
                  <a:cubicBezTo>
                    <a:pt x="253" y="11"/>
                    <a:pt x="252" y="11"/>
                    <a:pt x="252" y="11"/>
                  </a:cubicBezTo>
                  <a:cubicBezTo>
                    <a:pt x="251" y="10"/>
                    <a:pt x="251" y="10"/>
                    <a:pt x="251" y="10"/>
                  </a:cubicBezTo>
                  <a:cubicBezTo>
                    <a:pt x="251" y="10"/>
                    <a:pt x="251" y="11"/>
                    <a:pt x="251" y="11"/>
                  </a:cubicBezTo>
                  <a:cubicBezTo>
                    <a:pt x="249" y="11"/>
                    <a:pt x="246" y="10"/>
                    <a:pt x="244" y="10"/>
                  </a:cubicBezTo>
                  <a:cubicBezTo>
                    <a:pt x="244" y="10"/>
                    <a:pt x="244" y="10"/>
                    <a:pt x="244" y="10"/>
                  </a:cubicBezTo>
                  <a:cubicBezTo>
                    <a:pt x="245" y="10"/>
                    <a:pt x="245" y="10"/>
                    <a:pt x="245" y="10"/>
                  </a:cubicBezTo>
                  <a:cubicBezTo>
                    <a:pt x="245" y="10"/>
                    <a:pt x="245" y="9"/>
                    <a:pt x="245" y="9"/>
                  </a:cubicBezTo>
                  <a:cubicBezTo>
                    <a:pt x="245" y="9"/>
                    <a:pt x="245" y="9"/>
                    <a:pt x="245" y="9"/>
                  </a:cubicBezTo>
                  <a:cubicBezTo>
                    <a:pt x="246" y="9"/>
                    <a:pt x="246" y="9"/>
                    <a:pt x="246" y="9"/>
                  </a:cubicBezTo>
                  <a:cubicBezTo>
                    <a:pt x="246" y="8"/>
                    <a:pt x="246" y="8"/>
                    <a:pt x="246" y="8"/>
                  </a:cubicBezTo>
                  <a:cubicBezTo>
                    <a:pt x="246" y="8"/>
                    <a:pt x="247" y="8"/>
                    <a:pt x="247" y="8"/>
                  </a:cubicBezTo>
                  <a:cubicBezTo>
                    <a:pt x="247" y="7"/>
                    <a:pt x="246" y="8"/>
                    <a:pt x="246" y="7"/>
                  </a:cubicBezTo>
                  <a:cubicBezTo>
                    <a:pt x="246" y="7"/>
                    <a:pt x="246" y="7"/>
                    <a:pt x="246" y="7"/>
                  </a:cubicBezTo>
                  <a:cubicBezTo>
                    <a:pt x="245" y="7"/>
                    <a:pt x="245" y="7"/>
                    <a:pt x="244" y="7"/>
                  </a:cubicBezTo>
                  <a:cubicBezTo>
                    <a:pt x="243" y="6"/>
                    <a:pt x="243" y="7"/>
                    <a:pt x="242" y="7"/>
                  </a:cubicBezTo>
                  <a:cubicBezTo>
                    <a:pt x="242" y="7"/>
                    <a:pt x="241" y="7"/>
                    <a:pt x="241" y="6"/>
                  </a:cubicBezTo>
                  <a:cubicBezTo>
                    <a:pt x="240" y="6"/>
                    <a:pt x="241" y="7"/>
                    <a:pt x="240" y="7"/>
                  </a:cubicBezTo>
                  <a:cubicBezTo>
                    <a:pt x="239" y="7"/>
                    <a:pt x="240" y="6"/>
                    <a:pt x="240" y="6"/>
                  </a:cubicBezTo>
                  <a:cubicBezTo>
                    <a:pt x="239" y="8"/>
                    <a:pt x="239" y="6"/>
                    <a:pt x="238" y="6"/>
                  </a:cubicBezTo>
                  <a:cubicBezTo>
                    <a:pt x="239" y="5"/>
                    <a:pt x="240" y="6"/>
                    <a:pt x="241" y="6"/>
                  </a:cubicBezTo>
                  <a:cubicBezTo>
                    <a:pt x="239" y="5"/>
                    <a:pt x="239" y="5"/>
                    <a:pt x="239" y="5"/>
                  </a:cubicBezTo>
                  <a:cubicBezTo>
                    <a:pt x="239" y="4"/>
                    <a:pt x="239" y="5"/>
                    <a:pt x="240" y="5"/>
                  </a:cubicBezTo>
                  <a:cubicBezTo>
                    <a:pt x="240" y="4"/>
                    <a:pt x="240" y="4"/>
                    <a:pt x="240" y="4"/>
                  </a:cubicBezTo>
                  <a:cubicBezTo>
                    <a:pt x="240" y="4"/>
                    <a:pt x="240" y="4"/>
                    <a:pt x="240" y="4"/>
                  </a:cubicBezTo>
                  <a:cubicBezTo>
                    <a:pt x="240" y="4"/>
                    <a:pt x="240" y="3"/>
                    <a:pt x="239" y="3"/>
                  </a:cubicBezTo>
                  <a:cubicBezTo>
                    <a:pt x="239" y="3"/>
                    <a:pt x="239" y="3"/>
                    <a:pt x="239" y="3"/>
                  </a:cubicBezTo>
                  <a:cubicBezTo>
                    <a:pt x="237" y="2"/>
                    <a:pt x="238" y="4"/>
                    <a:pt x="237" y="5"/>
                  </a:cubicBezTo>
                  <a:cubicBezTo>
                    <a:pt x="237" y="4"/>
                    <a:pt x="236" y="4"/>
                    <a:pt x="237" y="3"/>
                  </a:cubicBezTo>
                  <a:cubicBezTo>
                    <a:pt x="236" y="3"/>
                    <a:pt x="236" y="4"/>
                    <a:pt x="236" y="4"/>
                  </a:cubicBezTo>
                  <a:cubicBezTo>
                    <a:pt x="236" y="4"/>
                    <a:pt x="237" y="4"/>
                    <a:pt x="237" y="4"/>
                  </a:cubicBezTo>
                  <a:cubicBezTo>
                    <a:pt x="235" y="4"/>
                    <a:pt x="236" y="6"/>
                    <a:pt x="234" y="5"/>
                  </a:cubicBezTo>
                  <a:cubicBezTo>
                    <a:pt x="234" y="6"/>
                    <a:pt x="234" y="6"/>
                    <a:pt x="234" y="6"/>
                  </a:cubicBezTo>
                  <a:cubicBezTo>
                    <a:pt x="233" y="6"/>
                    <a:pt x="232" y="6"/>
                    <a:pt x="232" y="6"/>
                  </a:cubicBezTo>
                  <a:cubicBezTo>
                    <a:pt x="231" y="6"/>
                    <a:pt x="231" y="7"/>
                    <a:pt x="230" y="8"/>
                  </a:cubicBezTo>
                  <a:cubicBezTo>
                    <a:pt x="229" y="8"/>
                    <a:pt x="228" y="8"/>
                    <a:pt x="228" y="7"/>
                  </a:cubicBezTo>
                  <a:cubicBezTo>
                    <a:pt x="227" y="7"/>
                    <a:pt x="227" y="8"/>
                    <a:pt x="227" y="9"/>
                  </a:cubicBezTo>
                  <a:cubicBezTo>
                    <a:pt x="227" y="8"/>
                    <a:pt x="226" y="8"/>
                    <a:pt x="226" y="7"/>
                  </a:cubicBezTo>
                  <a:cubicBezTo>
                    <a:pt x="226" y="7"/>
                    <a:pt x="226" y="7"/>
                    <a:pt x="227" y="7"/>
                  </a:cubicBezTo>
                  <a:cubicBezTo>
                    <a:pt x="227" y="7"/>
                    <a:pt x="228" y="7"/>
                    <a:pt x="227" y="6"/>
                  </a:cubicBezTo>
                  <a:cubicBezTo>
                    <a:pt x="228" y="6"/>
                    <a:pt x="229" y="6"/>
                    <a:pt x="229" y="7"/>
                  </a:cubicBezTo>
                  <a:cubicBezTo>
                    <a:pt x="229" y="6"/>
                    <a:pt x="229" y="6"/>
                    <a:pt x="230" y="6"/>
                  </a:cubicBezTo>
                  <a:cubicBezTo>
                    <a:pt x="230" y="6"/>
                    <a:pt x="230" y="6"/>
                    <a:pt x="230" y="5"/>
                  </a:cubicBezTo>
                  <a:cubicBezTo>
                    <a:pt x="231" y="4"/>
                    <a:pt x="232" y="4"/>
                    <a:pt x="233" y="5"/>
                  </a:cubicBezTo>
                  <a:cubicBezTo>
                    <a:pt x="232" y="3"/>
                    <a:pt x="232" y="3"/>
                    <a:pt x="232" y="3"/>
                  </a:cubicBezTo>
                  <a:cubicBezTo>
                    <a:pt x="232" y="4"/>
                    <a:pt x="231" y="4"/>
                    <a:pt x="231" y="4"/>
                  </a:cubicBezTo>
                  <a:cubicBezTo>
                    <a:pt x="231" y="3"/>
                    <a:pt x="231" y="2"/>
                    <a:pt x="231" y="2"/>
                  </a:cubicBezTo>
                  <a:cubicBezTo>
                    <a:pt x="231" y="3"/>
                    <a:pt x="231" y="3"/>
                    <a:pt x="231" y="3"/>
                  </a:cubicBezTo>
                  <a:cubicBezTo>
                    <a:pt x="231" y="3"/>
                    <a:pt x="231" y="3"/>
                    <a:pt x="231" y="3"/>
                  </a:cubicBezTo>
                  <a:cubicBezTo>
                    <a:pt x="230" y="3"/>
                    <a:pt x="229" y="4"/>
                    <a:pt x="229" y="4"/>
                  </a:cubicBezTo>
                  <a:cubicBezTo>
                    <a:pt x="228" y="4"/>
                    <a:pt x="229" y="4"/>
                    <a:pt x="228" y="5"/>
                  </a:cubicBezTo>
                  <a:cubicBezTo>
                    <a:pt x="228" y="4"/>
                    <a:pt x="228" y="4"/>
                    <a:pt x="228" y="4"/>
                  </a:cubicBezTo>
                  <a:cubicBezTo>
                    <a:pt x="227" y="5"/>
                    <a:pt x="227" y="5"/>
                    <a:pt x="227" y="5"/>
                  </a:cubicBezTo>
                  <a:cubicBezTo>
                    <a:pt x="228" y="5"/>
                    <a:pt x="229" y="5"/>
                    <a:pt x="229" y="5"/>
                  </a:cubicBezTo>
                  <a:cubicBezTo>
                    <a:pt x="229" y="6"/>
                    <a:pt x="229" y="6"/>
                    <a:pt x="229" y="6"/>
                  </a:cubicBezTo>
                  <a:cubicBezTo>
                    <a:pt x="229" y="6"/>
                    <a:pt x="228" y="6"/>
                    <a:pt x="228" y="5"/>
                  </a:cubicBezTo>
                  <a:cubicBezTo>
                    <a:pt x="227" y="6"/>
                    <a:pt x="225" y="5"/>
                    <a:pt x="226" y="6"/>
                  </a:cubicBezTo>
                  <a:cubicBezTo>
                    <a:pt x="225" y="6"/>
                    <a:pt x="223" y="7"/>
                    <a:pt x="223" y="5"/>
                  </a:cubicBezTo>
                  <a:cubicBezTo>
                    <a:pt x="224" y="4"/>
                    <a:pt x="226" y="5"/>
                    <a:pt x="226" y="4"/>
                  </a:cubicBezTo>
                  <a:cubicBezTo>
                    <a:pt x="225" y="4"/>
                    <a:pt x="226" y="3"/>
                    <a:pt x="225" y="2"/>
                  </a:cubicBezTo>
                  <a:cubicBezTo>
                    <a:pt x="225" y="3"/>
                    <a:pt x="226" y="2"/>
                    <a:pt x="226" y="2"/>
                  </a:cubicBezTo>
                  <a:cubicBezTo>
                    <a:pt x="226" y="2"/>
                    <a:pt x="225" y="1"/>
                    <a:pt x="225" y="2"/>
                  </a:cubicBezTo>
                  <a:cubicBezTo>
                    <a:pt x="224" y="2"/>
                    <a:pt x="224" y="2"/>
                    <a:pt x="224" y="2"/>
                  </a:cubicBezTo>
                  <a:cubicBezTo>
                    <a:pt x="224" y="2"/>
                    <a:pt x="224" y="3"/>
                    <a:pt x="224" y="3"/>
                  </a:cubicBezTo>
                  <a:cubicBezTo>
                    <a:pt x="223" y="4"/>
                    <a:pt x="223" y="3"/>
                    <a:pt x="222" y="3"/>
                  </a:cubicBezTo>
                  <a:cubicBezTo>
                    <a:pt x="222" y="3"/>
                    <a:pt x="223" y="3"/>
                    <a:pt x="223" y="4"/>
                  </a:cubicBezTo>
                  <a:cubicBezTo>
                    <a:pt x="222" y="4"/>
                    <a:pt x="221" y="3"/>
                    <a:pt x="221" y="4"/>
                  </a:cubicBezTo>
                  <a:cubicBezTo>
                    <a:pt x="220" y="3"/>
                    <a:pt x="220" y="3"/>
                    <a:pt x="220" y="3"/>
                  </a:cubicBezTo>
                  <a:cubicBezTo>
                    <a:pt x="220" y="4"/>
                    <a:pt x="220" y="4"/>
                    <a:pt x="220" y="4"/>
                  </a:cubicBezTo>
                  <a:cubicBezTo>
                    <a:pt x="220" y="4"/>
                    <a:pt x="220" y="4"/>
                    <a:pt x="220" y="4"/>
                  </a:cubicBezTo>
                  <a:cubicBezTo>
                    <a:pt x="221" y="5"/>
                    <a:pt x="219" y="5"/>
                    <a:pt x="219" y="5"/>
                  </a:cubicBezTo>
                  <a:cubicBezTo>
                    <a:pt x="219" y="3"/>
                    <a:pt x="219" y="3"/>
                    <a:pt x="219" y="3"/>
                  </a:cubicBezTo>
                  <a:cubicBezTo>
                    <a:pt x="218" y="3"/>
                    <a:pt x="219" y="4"/>
                    <a:pt x="218" y="4"/>
                  </a:cubicBezTo>
                  <a:cubicBezTo>
                    <a:pt x="217" y="3"/>
                    <a:pt x="217" y="2"/>
                    <a:pt x="218" y="1"/>
                  </a:cubicBezTo>
                  <a:cubicBezTo>
                    <a:pt x="216" y="1"/>
                    <a:pt x="217" y="4"/>
                    <a:pt x="216" y="4"/>
                  </a:cubicBezTo>
                  <a:cubicBezTo>
                    <a:pt x="216" y="3"/>
                    <a:pt x="215" y="3"/>
                    <a:pt x="214" y="3"/>
                  </a:cubicBezTo>
                  <a:cubicBezTo>
                    <a:pt x="214" y="4"/>
                    <a:pt x="214" y="4"/>
                    <a:pt x="214" y="4"/>
                  </a:cubicBezTo>
                  <a:cubicBezTo>
                    <a:pt x="213" y="4"/>
                    <a:pt x="212" y="5"/>
                    <a:pt x="211" y="4"/>
                  </a:cubicBezTo>
                  <a:cubicBezTo>
                    <a:pt x="211" y="3"/>
                    <a:pt x="211" y="3"/>
                    <a:pt x="211" y="3"/>
                  </a:cubicBezTo>
                  <a:cubicBezTo>
                    <a:pt x="210" y="4"/>
                    <a:pt x="210" y="3"/>
                    <a:pt x="210" y="3"/>
                  </a:cubicBezTo>
                  <a:cubicBezTo>
                    <a:pt x="211" y="3"/>
                    <a:pt x="211" y="2"/>
                    <a:pt x="212" y="2"/>
                  </a:cubicBezTo>
                  <a:cubicBezTo>
                    <a:pt x="212" y="1"/>
                    <a:pt x="211" y="3"/>
                    <a:pt x="211" y="2"/>
                  </a:cubicBezTo>
                  <a:cubicBezTo>
                    <a:pt x="211" y="1"/>
                    <a:pt x="211" y="1"/>
                    <a:pt x="211" y="1"/>
                  </a:cubicBezTo>
                  <a:cubicBezTo>
                    <a:pt x="211" y="1"/>
                    <a:pt x="211" y="1"/>
                    <a:pt x="211" y="1"/>
                  </a:cubicBezTo>
                  <a:cubicBezTo>
                    <a:pt x="211" y="2"/>
                    <a:pt x="210" y="2"/>
                    <a:pt x="210" y="2"/>
                  </a:cubicBezTo>
                  <a:cubicBezTo>
                    <a:pt x="210" y="3"/>
                    <a:pt x="210" y="3"/>
                    <a:pt x="210" y="3"/>
                  </a:cubicBezTo>
                  <a:cubicBezTo>
                    <a:pt x="208" y="4"/>
                    <a:pt x="210" y="2"/>
                    <a:pt x="209" y="2"/>
                  </a:cubicBezTo>
                  <a:cubicBezTo>
                    <a:pt x="208" y="2"/>
                    <a:pt x="208" y="2"/>
                    <a:pt x="208" y="2"/>
                  </a:cubicBezTo>
                  <a:cubicBezTo>
                    <a:pt x="208" y="4"/>
                    <a:pt x="209" y="4"/>
                    <a:pt x="210" y="4"/>
                  </a:cubicBezTo>
                  <a:cubicBezTo>
                    <a:pt x="207" y="6"/>
                    <a:pt x="208" y="2"/>
                    <a:pt x="206" y="2"/>
                  </a:cubicBezTo>
                  <a:cubicBezTo>
                    <a:pt x="206" y="1"/>
                    <a:pt x="206" y="1"/>
                    <a:pt x="206" y="1"/>
                  </a:cubicBezTo>
                  <a:cubicBezTo>
                    <a:pt x="206" y="1"/>
                    <a:pt x="206" y="1"/>
                    <a:pt x="206" y="1"/>
                  </a:cubicBezTo>
                  <a:cubicBezTo>
                    <a:pt x="206" y="2"/>
                    <a:pt x="206" y="2"/>
                    <a:pt x="206" y="2"/>
                  </a:cubicBezTo>
                  <a:cubicBezTo>
                    <a:pt x="206" y="3"/>
                    <a:pt x="206" y="2"/>
                    <a:pt x="207" y="2"/>
                  </a:cubicBezTo>
                  <a:cubicBezTo>
                    <a:pt x="207" y="2"/>
                    <a:pt x="207" y="3"/>
                    <a:pt x="207" y="3"/>
                  </a:cubicBezTo>
                  <a:cubicBezTo>
                    <a:pt x="207" y="3"/>
                    <a:pt x="207" y="3"/>
                    <a:pt x="207" y="3"/>
                  </a:cubicBezTo>
                  <a:cubicBezTo>
                    <a:pt x="207" y="5"/>
                    <a:pt x="204" y="4"/>
                    <a:pt x="203" y="5"/>
                  </a:cubicBezTo>
                  <a:cubicBezTo>
                    <a:pt x="203" y="5"/>
                    <a:pt x="203" y="5"/>
                    <a:pt x="203" y="5"/>
                  </a:cubicBezTo>
                  <a:cubicBezTo>
                    <a:pt x="202" y="5"/>
                    <a:pt x="202" y="5"/>
                    <a:pt x="202" y="5"/>
                  </a:cubicBezTo>
                  <a:cubicBezTo>
                    <a:pt x="203" y="5"/>
                    <a:pt x="203" y="5"/>
                    <a:pt x="203" y="5"/>
                  </a:cubicBezTo>
                  <a:cubicBezTo>
                    <a:pt x="202" y="5"/>
                    <a:pt x="201" y="5"/>
                    <a:pt x="200" y="5"/>
                  </a:cubicBezTo>
                  <a:cubicBezTo>
                    <a:pt x="200" y="6"/>
                    <a:pt x="200" y="6"/>
                    <a:pt x="199" y="6"/>
                  </a:cubicBezTo>
                  <a:cubicBezTo>
                    <a:pt x="199" y="5"/>
                    <a:pt x="198" y="5"/>
                    <a:pt x="199" y="4"/>
                  </a:cubicBezTo>
                  <a:cubicBezTo>
                    <a:pt x="199" y="5"/>
                    <a:pt x="200" y="5"/>
                    <a:pt x="200" y="4"/>
                  </a:cubicBezTo>
                  <a:cubicBezTo>
                    <a:pt x="201" y="4"/>
                    <a:pt x="201" y="5"/>
                    <a:pt x="201" y="5"/>
                  </a:cubicBezTo>
                  <a:cubicBezTo>
                    <a:pt x="201" y="4"/>
                    <a:pt x="202" y="4"/>
                    <a:pt x="202" y="3"/>
                  </a:cubicBezTo>
                  <a:cubicBezTo>
                    <a:pt x="202" y="2"/>
                    <a:pt x="203" y="3"/>
                    <a:pt x="203" y="2"/>
                  </a:cubicBezTo>
                  <a:cubicBezTo>
                    <a:pt x="203" y="2"/>
                    <a:pt x="204" y="2"/>
                    <a:pt x="203" y="1"/>
                  </a:cubicBezTo>
                  <a:cubicBezTo>
                    <a:pt x="202" y="1"/>
                    <a:pt x="202" y="2"/>
                    <a:pt x="201" y="2"/>
                  </a:cubicBezTo>
                  <a:cubicBezTo>
                    <a:pt x="201" y="2"/>
                    <a:pt x="201" y="2"/>
                    <a:pt x="201" y="2"/>
                  </a:cubicBezTo>
                  <a:cubicBezTo>
                    <a:pt x="201" y="2"/>
                    <a:pt x="198" y="2"/>
                    <a:pt x="198" y="3"/>
                  </a:cubicBezTo>
                  <a:cubicBezTo>
                    <a:pt x="199" y="3"/>
                    <a:pt x="200" y="3"/>
                    <a:pt x="200" y="3"/>
                  </a:cubicBezTo>
                  <a:cubicBezTo>
                    <a:pt x="199" y="4"/>
                    <a:pt x="198" y="3"/>
                    <a:pt x="197" y="4"/>
                  </a:cubicBezTo>
                  <a:cubicBezTo>
                    <a:pt x="197" y="3"/>
                    <a:pt x="197" y="3"/>
                    <a:pt x="197" y="3"/>
                  </a:cubicBezTo>
                  <a:cubicBezTo>
                    <a:pt x="199" y="3"/>
                    <a:pt x="198" y="1"/>
                    <a:pt x="198" y="1"/>
                  </a:cubicBezTo>
                  <a:cubicBezTo>
                    <a:pt x="197" y="1"/>
                    <a:pt x="197" y="1"/>
                    <a:pt x="197" y="1"/>
                  </a:cubicBezTo>
                  <a:cubicBezTo>
                    <a:pt x="196" y="1"/>
                    <a:pt x="195" y="1"/>
                    <a:pt x="195" y="0"/>
                  </a:cubicBezTo>
                  <a:cubicBezTo>
                    <a:pt x="194" y="1"/>
                    <a:pt x="193" y="1"/>
                    <a:pt x="193" y="2"/>
                  </a:cubicBezTo>
                  <a:cubicBezTo>
                    <a:pt x="194" y="2"/>
                    <a:pt x="195" y="2"/>
                    <a:pt x="195" y="3"/>
                  </a:cubicBezTo>
                  <a:cubicBezTo>
                    <a:pt x="194" y="3"/>
                    <a:pt x="192" y="3"/>
                    <a:pt x="192" y="2"/>
                  </a:cubicBezTo>
                  <a:cubicBezTo>
                    <a:pt x="192" y="3"/>
                    <a:pt x="192" y="3"/>
                    <a:pt x="192" y="3"/>
                  </a:cubicBezTo>
                  <a:cubicBezTo>
                    <a:pt x="191" y="3"/>
                    <a:pt x="190" y="3"/>
                    <a:pt x="190" y="3"/>
                  </a:cubicBezTo>
                  <a:cubicBezTo>
                    <a:pt x="191" y="2"/>
                    <a:pt x="190" y="2"/>
                    <a:pt x="190" y="1"/>
                  </a:cubicBezTo>
                  <a:cubicBezTo>
                    <a:pt x="190" y="1"/>
                    <a:pt x="190" y="1"/>
                    <a:pt x="190" y="1"/>
                  </a:cubicBezTo>
                  <a:cubicBezTo>
                    <a:pt x="190" y="0"/>
                    <a:pt x="190" y="0"/>
                    <a:pt x="190" y="0"/>
                  </a:cubicBezTo>
                  <a:cubicBezTo>
                    <a:pt x="190" y="2"/>
                    <a:pt x="187" y="1"/>
                    <a:pt x="188" y="3"/>
                  </a:cubicBezTo>
                  <a:cubicBezTo>
                    <a:pt x="189" y="2"/>
                    <a:pt x="189" y="2"/>
                    <a:pt x="189" y="2"/>
                  </a:cubicBezTo>
                  <a:cubicBezTo>
                    <a:pt x="190" y="3"/>
                    <a:pt x="189" y="3"/>
                    <a:pt x="190" y="4"/>
                  </a:cubicBezTo>
                  <a:cubicBezTo>
                    <a:pt x="189" y="4"/>
                    <a:pt x="188" y="3"/>
                    <a:pt x="188" y="4"/>
                  </a:cubicBezTo>
                  <a:cubicBezTo>
                    <a:pt x="187" y="4"/>
                    <a:pt x="187" y="5"/>
                    <a:pt x="186" y="5"/>
                  </a:cubicBezTo>
                  <a:cubicBezTo>
                    <a:pt x="187" y="4"/>
                    <a:pt x="186" y="3"/>
                    <a:pt x="186" y="2"/>
                  </a:cubicBezTo>
                  <a:cubicBezTo>
                    <a:pt x="187" y="3"/>
                    <a:pt x="187" y="3"/>
                    <a:pt x="187" y="3"/>
                  </a:cubicBezTo>
                  <a:cubicBezTo>
                    <a:pt x="187" y="3"/>
                    <a:pt x="188" y="2"/>
                    <a:pt x="187" y="2"/>
                  </a:cubicBezTo>
                  <a:cubicBezTo>
                    <a:pt x="186" y="2"/>
                    <a:pt x="185" y="1"/>
                    <a:pt x="184" y="2"/>
                  </a:cubicBezTo>
                  <a:cubicBezTo>
                    <a:pt x="184" y="3"/>
                    <a:pt x="184" y="3"/>
                    <a:pt x="184" y="3"/>
                  </a:cubicBezTo>
                  <a:cubicBezTo>
                    <a:pt x="184" y="3"/>
                    <a:pt x="183" y="3"/>
                    <a:pt x="182" y="3"/>
                  </a:cubicBezTo>
                  <a:cubicBezTo>
                    <a:pt x="182" y="3"/>
                    <a:pt x="182" y="3"/>
                    <a:pt x="182" y="3"/>
                  </a:cubicBezTo>
                  <a:cubicBezTo>
                    <a:pt x="182" y="4"/>
                    <a:pt x="181" y="5"/>
                    <a:pt x="180" y="5"/>
                  </a:cubicBezTo>
                  <a:cubicBezTo>
                    <a:pt x="179" y="5"/>
                    <a:pt x="178" y="5"/>
                    <a:pt x="178" y="4"/>
                  </a:cubicBezTo>
                  <a:cubicBezTo>
                    <a:pt x="179" y="4"/>
                    <a:pt x="179" y="4"/>
                    <a:pt x="179" y="4"/>
                  </a:cubicBezTo>
                  <a:cubicBezTo>
                    <a:pt x="180" y="3"/>
                    <a:pt x="179" y="4"/>
                    <a:pt x="180" y="4"/>
                  </a:cubicBezTo>
                  <a:cubicBezTo>
                    <a:pt x="180" y="4"/>
                    <a:pt x="180" y="3"/>
                    <a:pt x="181" y="3"/>
                  </a:cubicBezTo>
                  <a:cubicBezTo>
                    <a:pt x="181" y="4"/>
                    <a:pt x="181" y="4"/>
                    <a:pt x="181" y="4"/>
                  </a:cubicBezTo>
                  <a:cubicBezTo>
                    <a:pt x="181" y="3"/>
                    <a:pt x="181" y="3"/>
                    <a:pt x="181" y="3"/>
                  </a:cubicBezTo>
                  <a:cubicBezTo>
                    <a:pt x="181" y="3"/>
                    <a:pt x="180" y="3"/>
                    <a:pt x="179" y="2"/>
                  </a:cubicBezTo>
                  <a:cubicBezTo>
                    <a:pt x="178" y="3"/>
                    <a:pt x="178" y="3"/>
                    <a:pt x="178" y="3"/>
                  </a:cubicBezTo>
                  <a:cubicBezTo>
                    <a:pt x="178" y="2"/>
                    <a:pt x="178" y="2"/>
                    <a:pt x="178" y="2"/>
                  </a:cubicBezTo>
                  <a:cubicBezTo>
                    <a:pt x="176" y="3"/>
                    <a:pt x="176" y="3"/>
                    <a:pt x="176" y="3"/>
                  </a:cubicBezTo>
                  <a:cubicBezTo>
                    <a:pt x="176" y="3"/>
                    <a:pt x="175" y="3"/>
                    <a:pt x="175" y="3"/>
                  </a:cubicBezTo>
                  <a:cubicBezTo>
                    <a:pt x="175" y="3"/>
                    <a:pt x="175" y="3"/>
                    <a:pt x="175" y="3"/>
                  </a:cubicBezTo>
                  <a:cubicBezTo>
                    <a:pt x="174" y="2"/>
                    <a:pt x="174" y="3"/>
                    <a:pt x="173" y="3"/>
                  </a:cubicBezTo>
                  <a:cubicBezTo>
                    <a:pt x="172" y="3"/>
                    <a:pt x="172" y="3"/>
                    <a:pt x="172" y="2"/>
                  </a:cubicBezTo>
                  <a:cubicBezTo>
                    <a:pt x="172" y="2"/>
                    <a:pt x="172" y="2"/>
                    <a:pt x="172" y="2"/>
                  </a:cubicBezTo>
                  <a:cubicBezTo>
                    <a:pt x="171" y="2"/>
                    <a:pt x="173" y="1"/>
                    <a:pt x="172" y="1"/>
                  </a:cubicBezTo>
                  <a:cubicBezTo>
                    <a:pt x="171" y="1"/>
                    <a:pt x="171" y="1"/>
                    <a:pt x="171" y="1"/>
                  </a:cubicBezTo>
                  <a:cubicBezTo>
                    <a:pt x="171" y="1"/>
                    <a:pt x="170" y="1"/>
                    <a:pt x="169" y="1"/>
                  </a:cubicBezTo>
                  <a:cubicBezTo>
                    <a:pt x="169" y="0"/>
                    <a:pt x="171" y="1"/>
                    <a:pt x="170" y="0"/>
                  </a:cubicBezTo>
                  <a:cubicBezTo>
                    <a:pt x="170" y="0"/>
                    <a:pt x="170" y="0"/>
                    <a:pt x="170" y="0"/>
                  </a:cubicBezTo>
                  <a:cubicBezTo>
                    <a:pt x="169" y="0"/>
                    <a:pt x="169" y="1"/>
                    <a:pt x="168" y="2"/>
                  </a:cubicBezTo>
                  <a:cubicBezTo>
                    <a:pt x="168" y="2"/>
                    <a:pt x="169" y="2"/>
                    <a:pt x="169" y="2"/>
                  </a:cubicBezTo>
                  <a:cubicBezTo>
                    <a:pt x="168" y="2"/>
                    <a:pt x="168" y="3"/>
                    <a:pt x="167" y="3"/>
                  </a:cubicBezTo>
                  <a:cubicBezTo>
                    <a:pt x="167" y="3"/>
                    <a:pt x="166" y="2"/>
                    <a:pt x="167" y="2"/>
                  </a:cubicBezTo>
                  <a:cubicBezTo>
                    <a:pt x="164" y="2"/>
                    <a:pt x="167" y="4"/>
                    <a:pt x="166" y="5"/>
                  </a:cubicBezTo>
                  <a:cubicBezTo>
                    <a:pt x="167" y="5"/>
                    <a:pt x="169" y="5"/>
                    <a:pt x="170" y="4"/>
                  </a:cubicBezTo>
                  <a:cubicBezTo>
                    <a:pt x="170" y="5"/>
                    <a:pt x="170" y="6"/>
                    <a:pt x="169" y="6"/>
                  </a:cubicBezTo>
                  <a:cubicBezTo>
                    <a:pt x="168" y="7"/>
                    <a:pt x="168" y="5"/>
                    <a:pt x="168" y="5"/>
                  </a:cubicBezTo>
                  <a:cubicBezTo>
                    <a:pt x="167" y="5"/>
                    <a:pt x="167" y="5"/>
                    <a:pt x="167" y="6"/>
                  </a:cubicBezTo>
                  <a:cubicBezTo>
                    <a:pt x="168" y="7"/>
                    <a:pt x="166" y="7"/>
                    <a:pt x="165" y="7"/>
                  </a:cubicBezTo>
                  <a:cubicBezTo>
                    <a:pt x="166" y="8"/>
                    <a:pt x="167" y="7"/>
                    <a:pt x="168" y="8"/>
                  </a:cubicBezTo>
                  <a:cubicBezTo>
                    <a:pt x="168" y="8"/>
                    <a:pt x="168" y="8"/>
                    <a:pt x="168" y="8"/>
                  </a:cubicBezTo>
                  <a:cubicBezTo>
                    <a:pt x="168" y="8"/>
                    <a:pt x="168" y="8"/>
                    <a:pt x="167" y="8"/>
                  </a:cubicBezTo>
                  <a:cubicBezTo>
                    <a:pt x="167" y="8"/>
                    <a:pt x="167" y="8"/>
                    <a:pt x="167" y="8"/>
                  </a:cubicBezTo>
                  <a:cubicBezTo>
                    <a:pt x="169" y="8"/>
                    <a:pt x="169" y="8"/>
                    <a:pt x="169" y="8"/>
                  </a:cubicBezTo>
                  <a:cubicBezTo>
                    <a:pt x="168" y="9"/>
                    <a:pt x="168" y="9"/>
                    <a:pt x="168" y="9"/>
                  </a:cubicBezTo>
                  <a:cubicBezTo>
                    <a:pt x="167" y="9"/>
                    <a:pt x="167" y="9"/>
                    <a:pt x="166" y="8"/>
                  </a:cubicBezTo>
                  <a:cubicBezTo>
                    <a:pt x="166" y="8"/>
                    <a:pt x="166" y="9"/>
                    <a:pt x="166" y="9"/>
                  </a:cubicBezTo>
                  <a:cubicBezTo>
                    <a:pt x="166" y="9"/>
                    <a:pt x="165" y="10"/>
                    <a:pt x="164" y="9"/>
                  </a:cubicBezTo>
                  <a:cubicBezTo>
                    <a:pt x="164" y="9"/>
                    <a:pt x="164" y="10"/>
                    <a:pt x="164" y="10"/>
                  </a:cubicBezTo>
                  <a:cubicBezTo>
                    <a:pt x="163" y="11"/>
                    <a:pt x="161" y="10"/>
                    <a:pt x="160" y="10"/>
                  </a:cubicBezTo>
                  <a:cubicBezTo>
                    <a:pt x="160" y="8"/>
                    <a:pt x="160" y="8"/>
                    <a:pt x="160" y="8"/>
                  </a:cubicBezTo>
                  <a:cubicBezTo>
                    <a:pt x="160" y="9"/>
                    <a:pt x="160" y="9"/>
                    <a:pt x="160" y="9"/>
                  </a:cubicBezTo>
                  <a:cubicBezTo>
                    <a:pt x="161" y="9"/>
                    <a:pt x="160" y="9"/>
                    <a:pt x="160" y="9"/>
                  </a:cubicBezTo>
                  <a:cubicBezTo>
                    <a:pt x="161" y="9"/>
                    <a:pt x="161" y="9"/>
                    <a:pt x="161" y="9"/>
                  </a:cubicBezTo>
                  <a:cubicBezTo>
                    <a:pt x="161" y="9"/>
                    <a:pt x="161" y="9"/>
                    <a:pt x="161" y="9"/>
                  </a:cubicBezTo>
                  <a:cubicBezTo>
                    <a:pt x="162" y="9"/>
                    <a:pt x="162" y="9"/>
                    <a:pt x="162" y="9"/>
                  </a:cubicBezTo>
                  <a:cubicBezTo>
                    <a:pt x="161" y="8"/>
                    <a:pt x="161" y="8"/>
                    <a:pt x="161" y="8"/>
                  </a:cubicBezTo>
                  <a:cubicBezTo>
                    <a:pt x="162" y="8"/>
                    <a:pt x="162" y="7"/>
                    <a:pt x="163" y="8"/>
                  </a:cubicBezTo>
                  <a:cubicBezTo>
                    <a:pt x="163" y="8"/>
                    <a:pt x="163" y="8"/>
                    <a:pt x="163" y="8"/>
                  </a:cubicBezTo>
                  <a:cubicBezTo>
                    <a:pt x="164" y="9"/>
                    <a:pt x="164" y="9"/>
                    <a:pt x="164" y="8"/>
                  </a:cubicBezTo>
                  <a:cubicBezTo>
                    <a:pt x="164" y="8"/>
                    <a:pt x="165" y="8"/>
                    <a:pt x="165" y="7"/>
                  </a:cubicBezTo>
                  <a:cubicBezTo>
                    <a:pt x="163" y="7"/>
                    <a:pt x="160" y="6"/>
                    <a:pt x="161" y="8"/>
                  </a:cubicBezTo>
                  <a:cubicBezTo>
                    <a:pt x="160" y="8"/>
                    <a:pt x="160" y="8"/>
                    <a:pt x="160" y="8"/>
                  </a:cubicBezTo>
                  <a:cubicBezTo>
                    <a:pt x="160" y="8"/>
                    <a:pt x="160" y="7"/>
                    <a:pt x="160" y="7"/>
                  </a:cubicBezTo>
                  <a:cubicBezTo>
                    <a:pt x="159" y="7"/>
                    <a:pt x="159" y="7"/>
                    <a:pt x="159" y="7"/>
                  </a:cubicBezTo>
                  <a:cubicBezTo>
                    <a:pt x="159" y="7"/>
                    <a:pt x="158" y="8"/>
                    <a:pt x="158" y="8"/>
                  </a:cubicBezTo>
                  <a:cubicBezTo>
                    <a:pt x="158" y="8"/>
                    <a:pt x="157" y="8"/>
                    <a:pt x="157" y="8"/>
                  </a:cubicBezTo>
                  <a:cubicBezTo>
                    <a:pt x="157" y="8"/>
                    <a:pt x="157" y="8"/>
                    <a:pt x="157" y="8"/>
                  </a:cubicBezTo>
                  <a:cubicBezTo>
                    <a:pt x="156" y="7"/>
                    <a:pt x="156" y="7"/>
                    <a:pt x="156" y="7"/>
                  </a:cubicBezTo>
                  <a:cubicBezTo>
                    <a:pt x="156" y="8"/>
                    <a:pt x="156" y="8"/>
                    <a:pt x="156" y="8"/>
                  </a:cubicBezTo>
                  <a:cubicBezTo>
                    <a:pt x="155" y="7"/>
                    <a:pt x="154" y="8"/>
                    <a:pt x="153" y="9"/>
                  </a:cubicBezTo>
                  <a:cubicBezTo>
                    <a:pt x="152" y="9"/>
                    <a:pt x="151" y="9"/>
                    <a:pt x="151" y="8"/>
                  </a:cubicBezTo>
                  <a:cubicBezTo>
                    <a:pt x="151" y="7"/>
                    <a:pt x="151" y="6"/>
                    <a:pt x="151" y="5"/>
                  </a:cubicBezTo>
                  <a:cubicBezTo>
                    <a:pt x="149" y="5"/>
                    <a:pt x="147" y="4"/>
                    <a:pt x="148" y="7"/>
                  </a:cubicBezTo>
                  <a:cubicBezTo>
                    <a:pt x="146" y="7"/>
                    <a:pt x="144" y="7"/>
                    <a:pt x="142" y="6"/>
                  </a:cubicBezTo>
                  <a:cubicBezTo>
                    <a:pt x="143" y="6"/>
                    <a:pt x="143" y="6"/>
                    <a:pt x="143" y="6"/>
                  </a:cubicBezTo>
                  <a:cubicBezTo>
                    <a:pt x="142" y="5"/>
                    <a:pt x="140" y="6"/>
                    <a:pt x="139" y="6"/>
                  </a:cubicBezTo>
                  <a:cubicBezTo>
                    <a:pt x="140" y="4"/>
                    <a:pt x="143" y="6"/>
                    <a:pt x="143" y="4"/>
                  </a:cubicBezTo>
                  <a:cubicBezTo>
                    <a:pt x="142" y="4"/>
                    <a:pt x="141" y="4"/>
                    <a:pt x="140" y="4"/>
                  </a:cubicBezTo>
                  <a:cubicBezTo>
                    <a:pt x="138" y="3"/>
                    <a:pt x="137" y="5"/>
                    <a:pt x="136" y="4"/>
                  </a:cubicBezTo>
                  <a:cubicBezTo>
                    <a:pt x="134" y="3"/>
                    <a:pt x="133" y="5"/>
                    <a:pt x="131" y="5"/>
                  </a:cubicBezTo>
                  <a:cubicBezTo>
                    <a:pt x="131" y="4"/>
                    <a:pt x="131" y="4"/>
                    <a:pt x="131" y="4"/>
                  </a:cubicBezTo>
                  <a:cubicBezTo>
                    <a:pt x="129" y="5"/>
                    <a:pt x="129" y="5"/>
                    <a:pt x="129" y="5"/>
                  </a:cubicBezTo>
                  <a:cubicBezTo>
                    <a:pt x="127" y="3"/>
                    <a:pt x="125" y="4"/>
                    <a:pt x="123" y="5"/>
                  </a:cubicBezTo>
                  <a:cubicBezTo>
                    <a:pt x="122" y="5"/>
                    <a:pt x="122" y="5"/>
                    <a:pt x="122" y="5"/>
                  </a:cubicBezTo>
                  <a:cubicBezTo>
                    <a:pt x="122" y="5"/>
                    <a:pt x="122" y="5"/>
                    <a:pt x="122" y="5"/>
                  </a:cubicBezTo>
                  <a:cubicBezTo>
                    <a:pt x="122" y="6"/>
                    <a:pt x="123" y="6"/>
                    <a:pt x="122" y="6"/>
                  </a:cubicBezTo>
                  <a:cubicBezTo>
                    <a:pt x="121" y="7"/>
                    <a:pt x="120" y="6"/>
                    <a:pt x="120" y="5"/>
                  </a:cubicBezTo>
                  <a:cubicBezTo>
                    <a:pt x="120" y="5"/>
                    <a:pt x="122" y="5"/>
                    <a:pt x="121" y="4"/>
                  </a:cubicBezTo>
                  <a:cubicBezTo>
                    <a:pt x="119" y="3"/>
                    <a:pt x="119" y="5"/>
                    <a:pt x="119" y="6"/>
                  </a:cubicBezTo>
                  <a:cubicBezTo>
                    <a:pt x="118" y="5"/>
                    <a:pt x="118" y="5"/>
                    <a:pt x="118" y="5"/>
                  </a:cubicBezTo>
                  <a:cubicBezTo>
                    <a:pt x="118" y="5"/>
                    <a:pt x="118" y="4"/>
                    <a:pt x="118" y="4"/>
                  </a:cubicBezTo>
                  <a:cubicBezTo>
                    <a:pt x="118" y="4"/>
                    <a:pt x="116" y="5"/>
                    <a:pt x="115" y="4"/>
                  </a:cubicBezTo>
                  <a:cubicBezTo>
                    <a:pt x="115" y="6"/>
                    <a:pt x="114" y="5"/>
                    <a:pt x="113" y="6"/>
                  </a:cubicBezTo>
                  <a:cubicBezTo>
                    <a:pt x="112" y="5"/>
                    <a:pt x="111" y="5"/>
                    <a:pt x="111" y="4"/>
                  </a:cubicBezTo>
                  <a:cubicBezTo>
                    <a:pt x="110" y="5"/>
                    <a:pt x="110" y="5"/>
                    <a:pt x="110" y="5"/>
                  </a:cubicBezTo>
                  <a:cubicBezTo>
                    <a:pt x="110" y="5"/>
                    <a:pt x="110" y="5"/>
                    <a:pt x="110" y="5"/>
                  </a:cubicBezTo>
                  <a:cubicBezTo>
                    <a:pt x="110" y="5"/>
                    <a:pt x="110" y="5"/>
                    <a:pt x="110" y="5"/>
                  </a:cubicBezTo>
                  <a:cubicBezTo>
                    <a:pt x="109" y="5"/>
                    <a:pt x="108" y="4"/>
                    <a:pt x="107" y="5"/>
                  </a:cubicBezTo>
                  <a:cubicBezTo>
                    <a:pt x="106" y="4"/>
                    <a:pt x="105" y="4"/>
                    <a:pt x="105" y="5"/>
                  </a:cubicBezTo>
                  <a:cubicBezTo>
                    <a:pt x="105" y="5"/>
                    <a:pt x="105" y="5"/>
                    <a:pt x="105" y="5"/>
                  </a:cubicBezTo>
                  <a:cubicBezTo>
                    <a:pt x="106" y="5"/>
                    <a:pt x="106" y="5"/>
                    <a:pt x="106" y="6"/>
                  </a:cubicBezTo>
                  <a:cubicBezTo>
                    <a:pt x="105" y="6"/>
                    <a:pt x="105" y="6"/>
                    <a:pt x="104" y="6"/>
                  </a:cubicBezTo>
                  <a:cubicBezTo>
                    <a:pt x="103" y="6"/>
                    <a:pt x="103" y="5"/>
                    <a:pt x="103" y="5"/>
                  </a:cubicBezTo>
                  <a:cubicBezTo>
                    <a:pt x="103" y="5"/>
                    <a:pt x="103" y="5"/>
                    <a:pt x="103" y="5"/>
                  </a:cubicBezTo>
                  <a:cubicBezTo>
                    <a:pt x="102" y="6"/>
                    <a:pt x="104" y="6"/>
                    <a:pt x="103" y="6"/>
                  </a:cubicBezTo>
                  <a:cubicBezTo>
                    <a:pt x="103" y="6"/>
                    <a:pt x="102" y="6"/>
                    <a:pt x="102" y="5"/>
                  </a:cubicBezTo>
                  <a:cubicBezTo>
                    <a:pt x="101" y="7"/>
                    <a:pt x="99" y="5"/>
                    <a:pt x="97" y="6"/>
                  </a:cubicBezTo>
                  <a:cubicBezTo>
                    <a:pt x="95" y="6"/>
                    <a:pt x="94" y="7"/>
                    <a:pt x="93" y="6"/>
                  </a:cubicBezTo>
                  <a:cubicBezTo>
                    <a:pt x="92" y="6"/>
                    <a:pt x="91" y="6"/>
                    <a:pt x="90" y="6"/>
                  </a:cubicBezTo>
                  <a:cubicBezTo>
                    <a:pt x="89" y="5"/>
                    <a:pt x="86" y="6"/>
                    <a:pt x="86" y="4"/>
                  </a:cubicBezTo>
                  <a:cubicBezTo>
                    <a:pt x="85" y="4"/>
                    <a:pt x="86" y="4"/>
                    <a:pt x="86" y="3"/>
                  </a:cubicBezTo>
                  <a:cubicBezTo>
                    <a:pt x="85" y="3"/>
                    <a:pt x="85" y="4"/>
                    <a:pt x="85" y="3"/>
                  </a:cubicBezTo>
                  <a:cubicBezTo>
                    <a:pt x="83" y="2"/>
                    <a:pt x="85" y="4"/>
                    <a:pt x="84" y="4"/>
                  </a:cubicBezTo>
                  <a:cubicBezTo>
                    <a:pt x="83" y="4"/>
                    <a:pt x="83" y="4"/>
                    <a:pt x="83" y="3"/>
                  </a:cubicBezTo>
                  <a:cubicBezTo>
                    <a:pt x="83" y="3"/>
                    <a:pt x="83" y="3"/>
                    <a:pt x="83" y="3"/>
                  </a:cubicBezTo>
                  <a:cubicBezTo>
                    <a:pt x="83" y="3"/>
                    <a:pt x="83" y="2"/>
                    <a:pt x="82" y="2"/>
                  </a:cubicBezTo>
                  <a:cubicBezTo>
                    <a:pt x="82" y="6"/>
                    <a:pt x="82" y="6"/>
                    <a:pt x="82" y="6"/>
                  </a:cubicBezTo>
                  <a:cubicBezTo>
                    <a:pt x="79" y="7"/>
                    <a:pt x="79" y="7"/>
                    <a:pt x="79" y="7"/>
                  </a:cubicBezTo>
                  <a:cubicBezTo>
                    <a:pt x="78" y="7"/>
                    <a:pt x="77" y="7"/>
                    <a:pt x="77" y="6"/>
                  </a:cubicBezTo>
                  <a:cubicBezTo>
                    <a:pt x="76" y="4"/>
                    <a:pt x="76" y="3"/>
                    <a:pt x="76" y="2"/>
                  </a:cubicBezTo>
                  <a:cubicBezTo>
                    <a:pt x="75" y="2"/>
                    <a:pt x="74" y="2"/>
                    <a:pt x="74" y="3"/>
                  </a:cubicBezTo>
                  <a:cubicBezTo>
                    <a:pt x="71" y="6"/>
                    <a:pt x="67" y="2"/>
                    <a:pt x="64" y="4"/>
                  </a:cubicBezTo>
                  <a:cubicBezTo>
                    <a:pt x="63" y="3"/>
                    <a:pt x="65" y="3"/>
                    <a:pt x="65" y="3"/>
                  </a:cubicBezTo>
                  <a:cubicBezTo>
                    <a:pt x="64" y="2"/>
                    <a:pt x="64" y="2"/>
                    <a:pt x="64" y="2"/>
                  </a:cubicBezTo>
                  <a:cubicBezTo>
                    <a:pt x="64" y="3"/>
                    <a:pt x="62" y="2"/>
                    <a:pt x="62" y="3"/>
                  </a:cubicBezTo>
                  <a:cubicBezTo>
                    <a:pt x="61" y="4"/>
                    <a:pt x="60" y="4"/>
                    <a:pt x="59" y="3"/>
                  </a:cubicBezTo>
                  <a:cubicBezTo>
                    <a:pt x="60" y="3"/>
                    <a:pt x="60" y="3"/>
                    <a:pt x="60" y="3"/>
                  </a:cubicBezTo>
                  <a:cubicBezTo>
                    <a:pt x="59" y="2"/>
                    <a:pt x="59" y="3"/>
                    <a:pt x="58" y="3"/>
                  </a:cubicBezTo>
                  <a:cubicBezTo>
                    <a:pt x="58" y="3"/>
                    <a:pt x="58" y="3"/>
                    <a:pt x="58" y="3"/>
                  </a:cubicBezTo>
                  <a:cubicBezTo>
                    <a:pt x="58" y="4"/>
                    <a:pt x="56" y="3"/>
                    <a:pt x="55" y="4"/>
                  </a:cubicBezTo>
                  <a:cubicBezTo>
                    <a:pt x="56" y="4"/>
                    <a:pt x="56" y="4"/>
                    <a:pt x="56" y="4"/>
                  </a:cubicBezTo>
                  <a:cubicBezTo>
                    <a:pt x="56" y="4"/>
                    <a:pt x="56" y="4"/>
                    <a:pt x="56" y="4"/>
                  </a:cubicBezTo>
                  <a:cubicBezTo>
                    <a:pt x="57" y="4"/>
                    <a:pt x="57" y="3"/>
                    <a:pt x="58" y="4"/>
                  </a:cubicBezTo>
                  <a:cubicBezTo>
                    <a:pt x="58" y="5"/>
                    <a:pt x="57" y="6"/>
                    <a:pt x="55" y="6"/>
                  </a:cubicBezTo>
                  <a:cubicBezTo>
                    <a:pt x="54" y="6"/>
                    <a:pt x="53" y="6"/>
                    <a:pt x="52" y="6"/>
                  </a:cubicBezTo>
                  <a:cubicBezTo>
                    <a:pt x="54" y="4"/>
                    <a:pt x="54" y="4"/>
                    <a:pt x="54" y="4"/>
                  </a:cubicBezTo>
                  <a:cubicBezTo>
                    <a:pt x="53" y="4"/>
                    <a:pt x="53" y="4"/>
                    <a:pt x="53" y="4"/>
                  </a:cubicBezTo>
                  <a:cubicBezTo>
                    <a:pt x="53" y="5"/>
                    <a:pt x="51" y="5"/>
                    <a:pt x="50" y="5"/>
                  </a:cubicBezTo>
                  <a:cubicBezTo>
                    <a:pt x="50" y="5"/>
                    <a:pt x="50" y="5"/>
                    <a:pt x="50" y="5"/>
                  </a:cubicBezTo>
                  <a:cubicBezTo>
                    <a:pt x="49" y="5"/>
                    <a:pt x="49" y="5"/>
                    <a:pt x="49" y="5"/>
                  </a:cubicBezTo>
                  <a:cubicBezTo>
                    <a:pt x="49" y="4"/>
                    <a:pt x="48" y="3"/>
                    <a:pt x="49" y="2"/>
                  </a:cubicBezTo>
                  <a:cubicBezTo>
                    <a:pt x="48" y="2"/>
                    <a:pt x="48" y="2"/>
                    <a:pt x="48" y="2"/>
                  </a:cubicBezTo>
                  <a:cubicBezTo>
                    <a:pt x="46" y="3"/>
                    <a:pt x="45" y="2"/>
                    <a:pt x="44" y="2"/>
                  </a:cubicBezTo>
                  <a:cubicBezTo>
                    <a:pt x="44" y="3"/>
                    <a:pt x="45" y="3"/>
                    <a:pt x="45" y="3"/>
                  </a:cubicBezTo>
                  <a:cubicBezTo>
                    <a:pt x="45" y="4"/>
                    <a:pt x="47" y="4"/>
                    <a:pt x="48" y="5"/>
                  </a:cubicBezTo>
                  <a:cubicBezTo>
                    <a:pt x="47" y="6"/>
                    <a:pt x="46" y="5"/>
                    <a:pt x="44" y="6"/>
                  </a:cubicBezTo>
                  <a:cubicBezTo>
                    <a:pt x="42" y="6"/>
                    <a:pt x="39" y="7"/>
                    <a:pt x="38" y="4"/>
                  </a:cubicBezTo>
                  <a:cubicBezTo>
                    <a:pt x="38" y="4"/>
                    <a:pt x="39" y="5"/>
                    <a:pt x="39" y="4"/>
                  </a:cubicBezTo>
                  <a:cubicBezTo>
                    <a:pt x="38" y="4"/>
                    <a:pt x="38" y="4"/>
                    <a:pt x="37" y="4"/>
                  </a:cubicBezTo>
                  <a:cubicBezTo>
                    <a:pt x="38" y="4"/>
                    <a:pt x="38" y="4"/>
                    <a:pt x="38" y="4"/>
                  </a:cubicBezTo>
                  <a:cubicBezTo>
                    <a:pt x="38" y="6"/>
                    <a:pt x="36" y="4"/>
                    <a:pt x="35" y="5"/>
                  </a:cubicBezTo>
                  <a:cubicBezTo>
                    <a:pt x="33" y="2"/>
                    <a:pt x="31" y="5"/>
                    <a:pt x="29" y="4"/>
                  </a:cubicBezTo>
                  <a:cubicBezTo>
                    <a:pt x="27" y="5"/>
                    <a:pt x="24" y="6"/>
                    <a:pt x="23" y="9"/>
                  </a:cubicBezTo>
                  <a:cubicBezTo>
                    <a:pt x="24" y="11"/>
                    <a:pt x="20" y="10"/>
                    <a:pt x="19" y="11"/>
                  </a:cubicBezTo>
                  <a:cubicBezTo>
                    <a:pt x="19" y="12"/>
                    <a:pt x="19" y="13"/>
                    <a:pt x="18" y="13"/>
                  </a:cubicBezTo>
                  <a:cubicBezTo>
                    <a:pt x="17" y="17"/>
                    <a:pt x="13" y="17"/>
                    <a:pt x="10" y="18"/>
                  </a:cubicBezTo>
                  <a:cubicBezTo>
                    <a:pt x="9" y="19"/>
                    <a:pt x="9" y="20"/>
                    <a:pt x="8" y="21"/>
                  </a:cubicBezTo>
                  <a:cubicBezTo>
                    <a:pt x="9" y="21"/>
                    <a:pt x="10" y="21"/>
                    <a:pt x="11" y="21"/>
                  </a:cubicBezTo>
                  <a:cubicBezTo>
                    <a:pt x="12" y="21"/>
                    <a:pt x="12" y="21"/>
                    <a:pt x="12" y="21"/>
                  </a:cubicBezTo>
                  <a:cubicBezTo>
                    <a:pt x="13" y="25"/>
                    <a:pt x="8" y="24"/>
                    <a:pt x="6" y="25"/>
                  </a:cubicBezTo>
                  <a:cubicBezTo>
                    <a:pt x="7" y="26"/>
                    <a:pt x="7" y="26"/>
                    <a:pt x="7" y="26"/>
                  </a:cubicBezTo>
                  <a:cubicBezTo>
                    <a:pt x="7" y="26"/>
                    <a:pt x="8" y="27"/>
                    <a:pt x="9" y="26"/>
                  </a:cubicBezTo>
                  <a:cubicBezTo>
                    <a:pt x="10" y="26"/>
                    <a:pt x="11" y="27"/>
                    <a:pt x="12" y="28"/>
                  </a:cubicBezTo>
                  <a:cubicBezTo>
                    <a:pt x="11" y="28"/>
                    <a:pt x="10" y="27"/>
                    <a:pt x="10" y="28"/>
                  </a:cubicBezTo>
                  <a:cubicBezTo>
                    <a:pt x="11" y="29"/>
                    <a:pt x="10" y="28"/>
                    <a:pt x="10" y="29"/>
                  </a:cubicBezTo>
                  <a:cubicBezTo>
                    <a:pt x="9" y="28"/>
                    <a:pt x="9" y="28"/>
                    <a:pt x="9" y="28"/>
                  </a:cubicBezTo>
                  <a:cubicBezTo>
                    <a:pt x="9" y="29"/>
                    <a:pt x="9" y="29"/>
                    <a:pt x="9" y="29"/>
                  </a:cubicBezTo>
                  <a:cubicBezTo>
                    <a:pt x="9" y="29"/>
                    <a:pt x="8" y="29"/>
                    <a:pt x="8" y="29"/>
                  </a:cubicBezTo>
                  <a:cubicBezTo>
                    <a:pt x="8" y="29"/>
                    <a:pt x="8" y="29"/>
                    <a:pt x="8" y="29"/>
                  </a:cubicBezTo>
                  <a:cubicBezTo>
                    <a:pt x="8" y="29"/>
                    <a:pt x="8" y="29"/>
                    <a:pt x="8" y="30"/>
                  </a:cubicBezTo>
                  <a:cubicBezTo>
                    <a:pt x="7" y="31"/>
                    <a:pt x="6" y="33"/>
                    <a:pt x="4" y="33"/>
                  </a:cubicBezTo>
                  <a:cubicBezTo>
                    <a:pt x="3" y="34"/>
                    <a:pt x="4" y="34"/>
                    <a:pt x="4" y="34"/>
                  </a:cubicBezTo>
                  <a:cubicBezTo>
                    <a:pt x="4" y="35"/>
                    <a:pt x="4" y="35"/>
                    <a:pt x="4" y="35"/>
                  </a:cubicBezTo>
                  <a:cubicBezTo>
                    <a:pt x="4" y="35"/>
                    <a:pt x="3" y="35"/>
                    <a:pt x="4" y="35"/>
                  </a:cubicBezTo>
                  <a:cubicBezTo>
                    <a:pt x="4" y="35"/>
                    <a:pt x="4" y="35"/>
                    <a:pt x="4" y="35"/>
                  </a:cubicBezTo>
                  <a:cubicBezTo>
                    <a:pt x="4" y="36"/>
                    <a:pt x="4" y="36"/>
                    <a:pt x="4" y="36"/>
                  </a:cubicBezTo>
                  <a:cubicBezTo>
                    <a:pt x="3" y="37"/>
                    <a:pt x="1" y="38"/>
                    <a:pt x="0" y="39"/>
                  </a:cubicBezTo>
                  <a:cubicBezTo>
                    <a:pt x="1" y="39"/>
                    <a:pt x="2" y="39"/>
                    <a:pt x="3" y="39"/>
                  </a:cubicBezTo>
                  <a:cubicBezTo>
                    <a:pt x="3" y="39"/>
                    <a:pt x="3" y="39"/>
                    <a:pt x="3" y="39"/>
                  </a:cubicBezTo>
                  <a:cubicBezTo>
                    <a:pt x="4" y="40"/>
                    <a:pt x="5" y="39"/>
                    <a:pt x="6" y="39"/>
                  </a:cubicBezTo>
                  <a:cubicBezTo>
                    <a:pt x="8" y="39"/>
                    <a:pt x="7" y="38"/>
                    <a:pt x="8" y="38"/>
                  </a:cubicBezTo>
                  <a:cubicBezTo>
                    <a:pt x="8" y="38"/>
                    <a:pt x="8" y="38"/>
                    <a:pt x="8" y="38"/>
                  </a:cubicBezTo>
                  <a:cubicBezTo>
                    <a:pt x="8" y="38"/>
                    <a:pt x="8" y="38"/>
                    <a:pt x="8" y="38"/>
                  </a:cubicBezTo>
                  <a:cubicBezTo>
                    <a:pt x="9" y="38"/>
                    <a:pt x="9" y="38"/>
                    <a:pt x="9" y="38"/>
                  </a:cubicBezTo>
                  <a:cubicBezTo>
                    <a:pt x="10" y="38"/>
                    <a:pt x="10" y="38"/>
                    <a:pt x="10" y="38"/>
                  </a:cubicBezTo>
                  <a:cubicBezTo>
                    <a:pt x="10" y="38"/>
                    <a:pt x="10" y="38"/>
                    <a:pt x="10" y="38"/>
                  </a:cubicBezTo>
                  <a:cubicBezTo>
                    <a:pt x="11" y="39"/>
                    <a:pt x="12" y="37"/>
                    <a:pt x="12" y="39"/>
                  </a:cubicBezTo>
                  <a:cubicBezTo>
                    <a:pt x="11" y="38"/>
                    <a:pt x="11" y="38"/>
                    <a:pt x="11" y="38"/>
                  </a:cubicBezTo>
                  <a:cubicBezTo>
                    <a:pt x="11" y="39"/>
                    <a:pt x="11" y="39"/>
                    <a:pt x="11" y="39"/>
                  </a:cubicBezTo>
                  <a:cubicBezTo>
                    <a:pt x="12" y="39"/>
                    <a:pt x="13" y="39"/>
                    <a:pt x="13" y="39"/>
                  </a:cubicBezTo>
                  <a:cubicBezTo>
                    <a:pt x="14" y="38"/>
                    <a:pt x="14" y="39"/>
                    <a:pt x="14" y="40"/>
                  </a:cubicBezTo>
                  <a:cubicBezTo>
                    <a:pt x="12" y="41"/>
                    <a:pt x="11" y="42"/>
                    <a:pt x="8" y="43"/>
                  </a:cubicBezTo>
                  <a:cubicBezTo>
                    <a:pt x="6" y="44"/>
                    <a:pt x="5" y="46"/>
                    <a:pt x="4" y="48"/>
                  </a:cubicBezTo>
                  <a:cubicBezTo>
                    <a:pt x="5" y="49"/>
                    <a:pt x="5" y="51"/>
                    <a:pt x="7" y="51"/>
                  </a:cubicBezTo>
                  <a:cubicBezTo>
                    <a:pt x="10" y="53"/>
                    <a:pt x="6" y="53"/>
                    <a:pt x="6" y="54"/>
                  </a:cubicBezTo>
                  <a:cubicBezTo>
                    <a:pt x="6" y="54"/>
                    <a:pt x="6" y="54"/>
                    <a:pt x="6" y="54"/>
                  </a:cubicBezTo>
                  <a:cubicBezTo>
                    <a:pt x="7" y="54"/>
                    <a:pt x="7" y="54"/>
                    <a:pt x="7" y="54"/>
                  </a:cubicBezTo>
                  <a:cubicBezTo>
                    <a:pt x="6" y="55"/>
                    <a:pt x="5" y="55"/>
                    <a:pt x="4" y="56"/>
                  </a:cubicBezTo>
                  <a:cubicBezTo>
                    <a:pt x="5" y="56"/>
                    <a:pt x="6" y="56"/>
                    <a:pt x="6" y="55"/>
                  </a:cubicBezTo>
                  <a:cubicBezTo>
                    <a:pt x="6" y="55"/>
                    <a:pt x="6" y="55"/>
                    <a:pt x="6" y="55"/>
                  </a:cubicBezTo>
                  <a:cubicBezTo>
                    <a:pt x="6" y="56"/>
                    <a:pt x="6" y="55"/>
                    <a:pt x="7" y="55"/>
                  </a:cubicBezTo>
                  <a:cubicBezTo>
                    <a:pt x="7" y="56"/>
                    <a:pt x="7" y="57"/>
                    <a:pt x="6" y="57"/>
                  </a:cubicBezTo>
                  <a:cubicBezTo>
                    <a:pt x="6" y="58"/>
                    <a:pt x="4" y="59"/>
                    <a:pt x="6" y="60"/>
                  </a:cubicBezTo>
                  <a:cubicBezTo>
                    <a:pt x="4" y="61"/>
                    <a:pt x="4" y="63"/>
                    <a:pt x="4" y="65"/>
                  </a:cubicBezTo>
                  <a:cubicBezTo>
                    <a:pt x="5" y="66"/>
                    <a:pt x="6" y="66"/>
                    <a:pt x="7" y="66"/>
                  </a:cubicBezTo>
                  <a:cubicBezTo>
                    <a:pt x="6" y="67"/>
                    <a:pt x="6" y="67"/>
                    <a:pt x="6" y="67"/>
                  </a:cubicBezTo>
                  <a:cubicBezTo>
                    <a:pt x="7" y="67"/>
                    <a:pt x="8" y="66"/>
                    <a:pt x="9" y="67"/>
                  </a:cubicBezTo>
                  <a:cubicBezTo>
                    <a:pt x="9" y="68"/>
                    <a:pt x="11" y="66"/>
                    <a:pt x="11" y="67"/>
                  </a:cubicBezTo>
                  <a:cubicBezTo>
                    <a:pt x="10" y="68"/>
                    <a:pt x="11" y="69"/>
                    <a:pt x="10" y="69"/>
                  </a:cubicBezTo>
                  <a:cubicBezTo>
                    <a:pt x="10" y="69"/>
                    <a:pt x="11" y="70"/>
                    <a:pt x="11" y="70"/>
                  </a:cubicBezTo>
                  <a:cubicBezTo>
                    <a:pt x="11" y="70"/>
                    <a:pt x="11" y="70"/>
                    <a:pt x="11" y="70"/>
                  </a:cubicBezTo>
                  <a:cubicBezTo>
                    <a:pt x="11" y="70"/>
                    <a:pt x="11" y="69"/>
                    <a:pt x="11" y="69"/>
                  </a:cubicBezTo>
                  <a:cubicBezTo>
                    <a:pt x="12" y="69"/>
                    <a:pt x="12" y="69"/>
                    <a:pt x="12" y="69"/>
                  </a:cubicBezTo>
                  <a:cubicBezTo>
                    <a:pt x="12" y="69"/>
                    <a:pt x="12" y="70"/>
                    <a:pt x="13" y="70"/>
                  </a:cubicBezTo>
                  <a:cubicBezTo>
                    <a:pt x="13" y="70"/>
                    <a:pt x="12" y="70"/>
                    <a:pt x="13" y="70"/>
                  </a:cubicBezTo>
                  <a:cubicBezTo>
                    <a:pt x="14" y="71"/>
                    <a:pt x="14" y="71"/>
                    <a:pt x="14" y="71"/>
                  </a:cubicBezTo>
                  <a:cubicBezTo>
                    <a:pt x="13" y="71"/>
                    <a:pt x="13" y="71"/>
                    <a:pt x="13" y="71"/>
                  </a:cubicBezTo>
                  <a:cubicBezTo>
                    <a:pt x="12" y="73"/>
                    <a:pt x="10" y="73"/>
                    <a:pt x="9" y="75"/>
                  </a:cubicBezTo>
                  <a:cubicBezTo>
                    <a:pt x="11" y="76"/>
                    <a:pt x="12" y="75"/>
                    <a:pt x="12" y="75"/>
                  </a:cubicBezTo>
                  <a:cubicBezTo>
                    <a:pt x="12" y="73"/>
                    <a:pt x="13" y="74"/>
                    <a:pt x="14" y="73"/>
                  </a:cubicBezTo>
                  <a:cubicBezTo>
                    <a:pt x="14" y="76"/>
                    <a:pt x="11" y="76"/>
                    <a:pt x="12" y="77"/>
                  </a:cubicBezTo>
                  <a:cubicBezTo>
                    <a:pt x="12" y="78"/>
                    <a:pt x="12" y="78"/>
                    <a:pt x="13" y="79"/>
                  </a:cubicBezTo>
                  <a:cubicBezTo>
                    <a:pt x="17" y="80"/>
                    <a:pt x="20" y="83"/>
                    <a:pt x="24" y="83"/>
                  </a:cubicBezTo>
                  <a:cubicBezTo>
                    <a:pt x="24" y="87"/>
                    <a:pt x="29" y="87"/>
                    <a:pt x="31" y="89"/>
                  </a:cubicBezTo>
                  <a:cubicBezTo>
                    <a:pt x="33" y="91"/>
                    <a:pt x="35" y="94"/>
                    <a:pt x="38" y="96"/>
                  </a:cubicBezTo>
                  <a:cubicBezTo>
                    <a:pt x="41" y="98"/>
                    <a:pt x="40" y="101"/>
                    <a:pt x="43" y="102"/>
                  </a:cubicBezTo>
                  <a:cubicBezTo>
                    <a:pt x="44" y="101"/>
                    <a:pt x="45" y="102"/>
                    <a:pt x="46" y="102"/>
                  </a:cubicBezTo>
                  <a:cubicBezTo>
                    <a:pt x="46" y="103"/>
                    <a:pt x="48" y="103"/>
                    <a:pt x="49" y="103"/>
                  </a:cubicBezTo>
                  <a:cubicBezTo>
                    <a:pt x="51" y="103"/>
                    <a:pt x="53" y="106"/>
                    <a:pt x="55" y="105"/>
                  </a:cubicBezTo>
                  <a:cubicBezTo>
                    <a:pt x="54" y="104"/>
                    <a:pt x="52" y="104"/>
                    <a:pt x="52" y="103"/>
                  </a:cubicBezTo>
                  <a:cubicBezTo>
                    <a:pt x="51" y="104"/>
                    <a:pt x="51" y="104"/>
                    <a:pt x="51" y="104"/>
                  </a:cubicBezTo>
                  <a:cubicBezTo>
                    <a:pt x="49" y="103"/>
                    <a:pt x="51" y="102"/>
                    <a:pt x="51" y="102"/>
                  </a:cubicBezTo>
                  <a:cubicBezTo>
                    <a:pt x="52" y="101"/>
                    <a:pt x="51" y="103"/>
                    <a:pt x="52" y="102"/>
                  </a:cubicBezTo>
                  <a:cubicBezTo>
                    <a:pt x="51" y="102"/>
                    <a:pt x="51" y="102"/>
                    <a:pt x="51" y="102"/>
                  </a:cubicBezTo>
                  <a:cubicBezTo>
                    <a:pt x="52" y="101"/>
                    <a:pt x="52" y="101"/>
                    <a:pt x="52" y="101"/>
                  </a:cubicBezTo>
                  <a:cubicBezTo>
                    <a:pt x="52" y="102"/>
                    <a:pt x="52" y="102"/>
                    <a:pt x="53" y="102"/>
                  </a:cubicBezTo>
                  <a:cubicBezTo>
                    <a:pt x="53" y="102"/>
                    <a:pt x="53" y="102"/>
                    <a:pt x="53" y="101"/>
                  </a:cubicBezTo>
                  <a:cubicBezTo>
                    <a:pt x="54" y="102"/>
                    <a:pt x="54" y="102"/>
                    <a:pt x="54" y="102"/>
                  </a:cubicBezTo>
                  <a:cubicBezTo>
                    <a:pt x="55" y="101"/>
                    <a:pt x="54" y="100"/>
                    <a:pt x="55" y="100"/>
                  </a:cubicBezTo>
                  <a:cubicBezTo>
                    <a:pt x="55" y="100"/>
                    <a:pt x="56" y="100"/>
                    <a:pt x="56" y="100"/>
                  </a:cubicBezTo>
                  <a:cubicBezTo>
                    <a:pt x="56" y="101"/>
                    <a:pt x="55" y="101"/>
                    <a:pt x="55" y="101"/>
                  </a:cubicBezTo>
                  <a:cubicBezTo>
                    <a:pt x="55" y="101"/>
                    <a:pt x="56" y="101"/>
                    <a:pt x="56" y="101"/>
                  </a:cubicBezTo>
                  <a:cubicBezTo>
                    <a:pt x="56" y="101"/>
                    <a:pt x="56" y="100"/>
                    <a:pt x="56" y="100"/>
                  </a:cubicBezTo>
                  <a:cubicBezTo>
                    <a:pt x="57" y="101"/>
                    <a:pt x="57" y="101"/>
                    <a:pt x="57" y="101"/>
                  </a:cubicBezTo>
                  <a:cubicBezTo>
                    <a:pt x="57" y="100"/>
                    <a:pt x="57" y="100"/>
                    <a:pt x="57" y="100"/>
                  </a:cubicBezTo>
                  <a:cubicBezTo>
                    <a:pt x="58" y="101"/>
                    <a:pt x="58" y="101"/>
                    <a:pt x="58" y="101"/>
                  </a:cubicBezTo>
                  <a:cubicBezTo>
                    <a:pt x="58" y="100"/>
                    <a:pt x="58" y="100"/>
                    <a:pt x="58" y="100"/>
                  </a:cubicBezTo>
                  <a:cubicBezTo>
                    <a:pt x="59" y="100"/>
                    <a:pt x="59" y="100"/>
                    <a:pt x="59" y="100"/>
                  </a:cubicBezTo>
                  <a:cubicBezTo>
                    <a:pt x="59" y="99"/>
                    <a:pt x="60" y="101"/>
                    <a:pt x="60" y="100"/>
                  </a:cubicBezTo>
                  <a:cubicBezTo>
                    <a:pt x="61" y="102"/>
                    <a:pt x="62" y="100"/>
                    <a:pt x="63" y="100"/>
                  </a:cubicBezTo>
                  <a:cubicBezTo>
                    <a:pt x="63" y="99"/>
                    <a:pt x="63" y="99"/>
                    <a:pt x="63" y="99"/>
                  </a:cubicBezTo>
                  <a:cubicBezTo>
                    <a:pt x="64" y="99"/>
                    <a:pt x="65" y="100"/>
                    <a:pt x="67" y="100"/>
                  </a:cubicBezTo>
                  <a:cubicBezTo>
                    <a:pt x="67" y="99"/>
                    <a:pt x="67" y="99"/>
                    <a:pt x="68" y="98"/>
                  </a:cubicBezTo>
                  <a:cubicBezTo>
                    <a:pt x="68" y="98"/>
                    <a:pt x="68" y="98"/>
                    <a:pt x="69" y="98"/>
                  </a:cubicBezTo>
                  <a:cubicBezTo>
                    <a:pt x="69" y="98"/>
                    <a:pt x="69" y="97"/>
                    <a:pt x="70" y="97"/>
                  </a:cubicBezTo>
                  <a:cubicBezTo>
                    <a:pt x="71" y="98"/>
                    <a:pt x="71" y="95"/>
                    <a:pt x="72" y="97"/>
                  </a:cubicBezTo>
                  <a:cubicBezTo>
                    <a:pt x="72" y="96"/>
                    <a:pt x="71" y="96"/>
                    <a:pt x="72" y="96"/>
                  </a:cubicBezTo>
                  <a:cubicBezTo>
                    <a:pt x="72" y="96"/>
                    <a:pt x="73" y="96"/>
                    <a:pt x="73" y="96"/>
                  </a:cubicBezTo>
                  <a:cubicBezTo>
                    <a:pt x="73" y="96"/>
                    <a:pt x="72" y="95"/>
                    <a:pt x="72" y="95"/>
                  </a:cubicBezTo>
                  <a:cubicBezTo>
                    <a:pt x="72" y="95"/>
                    <a:pt x="73" y="95"/>
                    <a:pt x="73" y="94"/>
                  </a:cubicBezTo>
                  <a:cubicBezTo>
                    <a:pt x="73" y="95"/>
                    <a:pt x="73" y="95"/>
                    <a:pt x="73" y="95"/>
                  </a:cubicBezTo>
                  <a:cubicBezTo>
                    <a:pt x="73" y="95"/>
                    <a:pt x="73" y="95"/>
                    <a:pt x="73" y="95"/>
                  </a:cubicBezTo>
                  <a:cubicBezTo>
                    <a:pt x="74" y="95"/>
                    <a:pt x="74" y="95"/>
                    <a:pt x="74" y="95"/>
                  </a:cubicBezTo>
                  <a:cubicBezTo>
                    <a:pt x="73" y="94"/>
                    <a:pt x="73" y="94"/>
                    <a:pt x="73" y="94"/>
                  </a:cubicBezTo>
                  <a:cubicBezTo>
                    <a:pt x="74" y="94"/>
                    <a:pt x="75" y="93"/>
                    <a:pt x="75" y="93"/>
                  </a:cubicBezTo>
                  <a:cubicBezTo>
                    <a:pt x="75" y="95"/>
                    <a:pt x="75" y="95"/>
                    <a:pt x="75" y="95"/>
                  </a:cubicBezTo>
                  <a:cubicBezTo>
                    <a:pt x="76" y="95"/>
                    <a:pt x="76" y="95"/>
                    <a:pt x="76" y="95"/>
                  </a:cubicBezTo>
                  <a:cubicBezTo>
                    <a:pt x="76" y="95"/>
                    <a:pt x="76" y="94"/>
                    <a:pt x="76" y="94"/>
                  </a:cubicBezTo>
                  <a:cubicBezTo>
                    <a:pt x="75" y="93"/>
                    <a:pt x="76" y="92"/>
                    <a:pt x="75" y="91"/>
                  </a:cubicBezTo>
                  <a:cubicBezTo>
                    <a:pt x="74" y="91"/>
                    <a:pt x="74" y="90"/>
                    <a:pt x="73" y="90"/>
                  </a:cubicBezTo>
                  <a:cubicBezTo>
                    <a:pt x="73" y="91"/>
                    <a:pt x="71" y="90"/>
                    <a:pt x="72" y="92"/>
                  </a:cubicBezTo>
                  <a:cubicBezTo>
                    <a:pt x="71" y="93"/>
                    <a:pt x="70" y="92"/>
                    <a:pt x="70" y="91"/>
                  </a:cubicBezTo>
                  <a:cubicBezTo>
                    <a:pt x="68" y="92"/>
                    <a:pt x="67" y="92"/>
                    <a:pt x="65" y="92"/>
                  </a:cubicBezTo>
                  <a:cubicBezTo>
                    <a:pt x="63" y="93"/>
                    <a:pt x="60" y="93"/>
                    <a:pt x="57" y="93"/>
                  </a:cubicBezTo>
                  <a:cubicBezTo>
                    <a:pt x="57" y="93"/>
                    <a:pt x="56" y="92"/>
                    <a:pt x="55" y="93"/>
                  </a:cubicBezTo>
                  <a:cubicBezTo>
                    <a:pt x="54" y="93"/>
                    <a:pt x="53" y="93"/>
                    <a:pt x="52" y="92"/>
                  </a:cubicBezTo>
                  <a:cubicBezTo>
                    <a:pt x="51" y="92"/>
                    <a:pt x="50" y="91"/>
                    <a:pt x="49" y="92"/>
                  </a:cubicBezTo>
                  <a:cubicBezTo>
                    <a:pt x="48" y="92"/>
                    <a:pt x="48" y="92"/>
                    <a:pt x="47" y="91"/>
                  </a:cubicBezTo>
                  <a:cubicBezTo>
                    <a:pt x="47" y="92"/>
                    <a:pt x="47" y="92"/>
                    <a:pt x="47" y="92"/>
                  </a:cubicBezTo>
                  <a:cubicBezTo>
                    <a:pt x="45" y="91"/>
                    <a:pt x="46" y="89"/>
                    <a:pt x="44" y="89"/>
                  </a:cubicBezTo>
                  <a:cubicBezTo>
                    <a:pt x="45" y="88"/>
                    <a:pt x="45" y="88"/>
                    <a:pt x="45" y="88"/>
                  </a:cubicBezTo>
                  <a:cubicBezTo>
                    <a:pt x="45" y="89"/>
                    <a:pt x="46" y="89"/>
                    <a:pt x="46" y="90"/>
                  </a:cubicBezTo>
                  <a:cubicBezTo>
                    <a:pt x="46" y="89"/>
                    <a:pt x="47" y="89"/>
                    <a:pt x="47" y="89"/>
                  </a:cubicBezTo>
                  <a:cubicBezTo>
                    <a:pt x="46" y="89"/>
                    <a:pt x="46" y="89"/>
                    <a:pt x="46" y="89"/>
                  </a:cubicBezTo>
                  <a:cubicBezTo>
                    <a:pt x="45" y="87"/>
                    <a:pt x="48" y="88"/>
                    <a:pt x="48" y="87"/>
                  </a:cubicBezTo>
                  <a:cubicBezTo>
                    <a:pt x="47" y="87"/>
                    <a:pt x="47" y="87"/>
                    <a:pt x="46" y="87"/>
                  </a:cubicBezTo>
                  <a:cubicBezTo>
                    <a:pt x="46" y="87"/>
                    <a:pt x="46" y="87"/>
                    <a:pt x="46" y="86"/>
                  </a:cubicBezTo>
                  <a:cubicBezTo>
                    <a:pt x="47" y="87"/>
                    <a:pt x="48" y="85"/>
                    <a:pt x="48" y="85"/>
                  </a:cubicBezTo>
                  <a:cubicBezTo>
                    <a:pt x="49" y="86"/>
                    <a:pt x="49" y="86"/>
                    <a:pt x="49" y="86"/>
                  </a:cubicBezTo>
                  <a:cubicBezTo>
                    <a:pt x="49" y="86"/>
                    <a:pt x="49" y="87"/>
                    <a:pt x="49" y="87"/>
                  </a:cubicBezTo>
                  <a:cubicBezTo>
                    <a:pt x="49" y="87"/>
                    <a:pt x="49" y="87"/>
                    <a:pt x="49" y="87"/>
                  </a:cubicBezTo>
                  <a:cubicBezTo>
                    <a:pt x="49" y="86"/>
                    <a:pt x="49" y="86"/>
                    <a:pt x="49" y="86"/>
                  </a:cubicBezTo>
                  <a:cubicBezTo>
                    <a:pt x="49" y="86"/>
                    <a:pt x="50" y="86"/>
                    <a:pt x="50" y="86"/>
                  </a:cubicBezTo>
                  <a:cubicBezTo>
                    <a:pt x="50" y="86"/>
                    <a:pt x="50" y="85"/>
                    <a:pt x="51" y="85"/>
                  </a:cubicBezTo>
                  <a:cubicBezTo>
                    <a:pt x="51" y="86"/>
                    <a:pt x="51" y="86"/>
                    <a:pt x="51" y="86"/>
                  </a:cubicBezTo>
                  <a:cubicBezTo>
                    <a:pt x="53" y="85"/>
                    <a:pt x="53" y="85"/>
                    <a:pt x="53" y="85"/>
                  </a:cubicBezTo>
                  <a:cubicBezTo>
                    <a:pt x="53" y="86"/>
                    <a:pt x="52" y="87"/>
                    <a:pt x="52" y="87"/>
                  </a:cubicBezTo>
                  <a:cubicBezTo>
                    <a:pt x="53" y="88"/>
                    <a:pt x="53" y="87"/>
                    <a:pt x="53" y="88"/>
                  </a:cubicBezTo>
                  <a:cubicBezTo>
                    <a:pt x="54" y="88"/>
                    <a:pt x="53" y="86"/>
                    <a:pt x="54" y="85"/>
                  </a:cubicBezTo>
                  <a:cubicBezTo>
                    <a:pt x="54" y="84"/>
                    <a:pt x="55" y="84"/>
                    <a:pt x="55" y="83"/>
                  </a:cubicBezTo>
                  <a:cubicBezTo>
                    <a:pt x="56" y="83"/>
                    <a:pt x="56" y="84"/>
                    <a:pt x="56" y="84"/>
                  </a:cubicBezTo>
                  <a:cubicBezTo>
                    <a:pt x="57" y="84"/>
                    <a:pt x="56" y="85"/>
                    <a:pt x="56" y="85"/>
                  </a:cubicBezTo>
                  <a:cubicBezTo>
                    <a:pt x="58" y="84"/>
                    <a:pt x="58" y="87"/>
                    <a:pt x="60" y="86"/>
                  </a:cubicBezTo>
                  <a:cubicBezTo>
                    <a:pt x="60" y="86"/>
                    <a:pt x="60" y="86"/>
                    <a:pt x="60" y="86"/>
                  </a:cubicBezTo>
                  <a:cubicBezTo>
                    <a:pt x="60" y="84"/>
                    <a:pt x="60" y="84"/>
                    <a:pt x="60" y="84"/>
                  </a:cubicBezTo>
                  <a:cubicBezTo>
                    <a:pt x="59" y="84"/>
                    <a:pt x="59" y="84"/>
                    <a:pt x="59" y="84"/>
                  </a:cubicBezTo>
                  <a:cubicBezTo>
                    <a:pt x="59" y="84"/>
                    <a:pt x="59" y="84"/>
                    <a:pt x="59" y="84"/>
                  </a:cubicBezTo>
                  <a:cubicBezTo>
                    <a:pt x="60" y="84"/>
                    <a:pt x="59" y="83"/>
                    <a:pt x="59" y="83"/>
                  </a:cubicBezTo>
                  <a:cubicBezTo>
                    <a:pt x="59" y="83"/>
                    <a:pt x="59" y="83"/>
                    <a:pt x="59" y="83"/>
                  </a:cubicBezTo>
                  <a:cubicBezTo>
                    <a:pt x="59" y="83"/>
                    <a:pt x="58" y="82"/>
                    <a:pt x="59" y="82"/>
                  </a:cubicBezTo>
                  <a:cubicBezTo>
                    <a:pt x="59" y="82"/>
                    <a:pt x="59" y="82"/>
                    <a:pt x="60" y="82"/>
                  </a:cubicBezTo>
                  <a:cubicBezTo>
                    <a:pt x="59" y="81"/>
                    <a:pt x="60" y="81"/>
                    <a:pt x="61" y="81"/>
                  </a:cubicBezTo>
                  <a:cubicBezTo>
                    <a:pt x="61" y="80"/>
                    <a:pt x="62" y="80"/>
                    <a:pt x="62" y="79"/>
                  </a:cubicBezTo>
                  <a:cubicBezTo>
                    <a:pt x="62" y="79"/>
                    <a:pt x="62" y="80"/>
                    <a:pt x="62" y="80"/>
                  </a:cubicBezTo>
                  <a:cubicBezTo>
                    <a:pt x="61" y="80"/>
                    <a:pt x="64" y="81"/>
                    <a:pt x="63" y="82"/>
                  </a:cubicBezTo>
                  <a:cubicBezTo>
                    <a:pt x="64" y="82"/>
                    <a:pt x="64" y="82"/>
                    <a:pt x="64" y="82"/>
                  </a:cubicBezTo>
                  <a:cubicBezTo>
                    <a:pt x="64" y="82"/>
                    <a:pt x="64" y="83"/>
                    <a:pt x="64" y="83"/>
                  </a:cubicBezTo>
                  <a:cubicBezTo>
                    <a:pt x="64" y="83"/>
                    <a:pt x="64" y="83"/>
                    <a:pt x="64" y="83"/>
                  </a:cubicBezTo>
                  <a:cubicBezTo>
                    <a:pt x="65" y="84"/>
                    <a:pt x="65" y="84"/>
                    <a:pt x="65" y="84"/>
                  </a:cubicBezTo>
                  <a:cubicBezTo>
                    <a:pt x="65" y="83"/>
                    <a:pt x="65" y="83"/>
                    <a:pt x="65" y="82"/>
                  </a:cubicBezTo>
                  <a:cubicBezTo>
                    <a:pt x="65" y="83"/>
                    <a:pt x="65" y="83"/>
                    <a:pt x="64" y="83"/>
                  </a:cubicBezTo>
                  <a:cubicBezTo>
                    <a:pt x="64" y="82"/>
                    <a:pt x="64" y="82"/>
                    <a:pt x="64" y="82"/>
                  </a:cubicBezTo>
                  <a:cubicBezTo>
                    <a:pt x="65" y="82"/>
                    <a:pt x="65" y="82"/>
                    <a:pt x="65" y="82"/>
                  </a:cubicBezTo>
                  <a:cubicBezTo>
                    <a:pt x="65" y="81"/>
                    <a:pt x="65" y="81"/>
                    <a:pt x="65" y="81"/>
                  </a:cubicBezTo>
                  <a:cubicBezTo>
                    <a:pt x="65" y="80"/>
                    <a:pt x="65" y="81"/>
                    <a:pt x="66" y="81"/>
                  </a:cubicBezTo>
                  <a:cubicBezTo>
                    <a:pt x="66" y="80"/>
                    <a:pt x="66" y="80"/>
                    <a:pt x="66" y="80"/>
                  </a:cubicBezTo>
                  <a:cubicBezTo>
                    <a:pt x="66" y="80"/>
                    <a:pt x="66" y="80"/>
                    <a:pt x="66" y="80"/>
                  </a:cubicBezTo>
                  <a:cubicBezTo>
                    <a:pt x="67" y="80"/>
                    <a:pt x="66" y="80"/>
                    <a:pt x="66" y="81"/>
                  </a:cubicBezTo>
                  <a:cubicBezTo>
                    <a:pt x="67" y="80"/>
                    <a:pt x="68" y="80"/>
                    <a:pt x="69" y="80"/>
                  </a:cubicBezTo>
                  <a:cubicBezTo>
                    <a:pt x="69" y="80"/>
                    <a:pt x="69" y="80"/>
                    <a:pt x="69" y="81"/>
                  </a:cubicBezTo>
                  <a:cubicBezTo>
                    <a:pt x="69" y="81"/>
                    <a:pt x="69" y="81"/>
                    <a:pt x="69" y="81"/>
                  </a:cubicBezTo>
                  <a:cubicBezTo>
                    <a:pt x="69" y="81"/>
                    <a:pt x="68" y="81"/>
                    <a:pt x="68" y="81"/>
                  </a:cubicBezTo>
                  <a:cubicBezTo>
                    <a:pt x="68" y="82"/>
                    <a:pt x="68" y="82"/>
                    <a:pt x="68" y="82"/>
                  </a:cubicBezTo>
                  <a:cubicBezTo>
                    <a:pt x="69" y="82"/>
                    <a:pt x="70" y="83"/>
                    <a:pt x="71" y="83"/>
                  </a:cubicBezTo>
                  <a:cubicBezTo>
                    <a:pt x="71" y="82"/>
                    <a:pt x="70" y="83"/>
                    <a:pt x="70" y="82"/>
                  </a:cubicBezTo>
                  <a:cubicBezTo>
                    <a:pt x="71" y="82"/>
                    <a:pt x="71" y="82"/>
                    <a:pt x="71" y="82"/>
                  </a:cubicBezTo>
                  <a:cubicBezTo>
                    <a:pt x="71" y="84"/>
                    <a:pt x="73" y="84"/>
                    <a:pt x="73" y="85"/>
                  </a:cubicBezTo>
                  <a:cubicBezTo>
                    <a:pt x="73" y="84"/>
                    <a:pt x="73" y="83"/>
                    <a:pt x="74" y="83"/>
                  </a:cubicBezTo>
                  <a:cubicBezTo>
                    <a:pt x="73" y="82"/>
                    <a:pt x="71" y="83"/>
                    <a:pt x="72" y="81"/>
                  </a:cubicBezTo>
                  <a:cubicBezTo>
                    <a:pt x="72" y="80"/>
                    <a:pt x="73" y="80"/>
                    <a:pt x="73" y="80"/>
                  </a:cubicBezTo>
                  <a:cubicBezTo>
                    <a:pt x="74" y="79"/>
                    <a:pt x="75" y="80"/>
                    <a:pt x="75" y="79"/>
                  </a:cubicBezTo>
                  <a:cubicBezTo>
                    <a:pt x="76" y="80"/>
                    <a:pt x="75" y="80"/>
                    <a:pt x="74" y="81"/>
                  </a:cubicBezTo>
                  <a:cubicBezTo>
                    <a:pt x="75" y="81"/>
                    <a:pt x="75" y="81"/>
                    <a:pt x="75" y="81"/>
                  </a:cubicBezTo>
                  <a:cubicBezTo>
                    <a:pt x="76" y="81"/>
                    <a:pt x="76" y="81"/>
                    <a:pt x="76" y="81"/>
                  </a:cubicBezTo>
                  <a:cubicBezTo>
                    <a:pt x="75" y="80"/>
                    <a:pt x="77" y="80"/>
                    <a:pt x="77" y="80"/>
                  </a:cubicBezTo>
                  <a:cubicBezTo>
                    <a:pt x="77" y="80"/>
                    <a:pt x="77" y="80"/>
                    <a:pt x="77" y="80"/>
                  </a:cubicBezTo>
                  <a:cubicBezTo>
                    <a:pt x="78" y="80"/>
                    <a:pt x="78" y="80"/>
                    <a:pt x="78" y="80"/>
                  </a:cubicBezTo>
                  <a:cubicBezTo>
                    <a:pt x="78" y="80"/>
                    <a:pt x="79" y="81"/>
                    <a:pt x="78" y="82"/>
                  </a:cubicBezTo>
                  <a:cubicBezTo>
                    <a:pt x="79" y="83"/>
                    <a:pt x="78" y="81"/>
                    <a:pt x="80" y="82"/>
                  </a:cubicBezTo>
                  <a:cubicBezTo>
                    <a:pt x="82" y="81"/>
                    <a:pt x="79" y="80"/>
                    <a:pt x="82" y="79"/>
                  </a:cubicBezTo>
                  <a:cubicBezTo>
                    <a:pt x="82" y="80"/>
                    <a:pt x="81" y="81"/>
                    <a:pt x="81" y="82"/>
                  </a:cubicBezTo>
                  <a:cubicBezTo>
                    <a:pt x="82" y="82"/>
                    <a:pt x="82" y="82"/>
                    <a:pt x="82" y="82"/>
                  </a:cubicBezTo>
                  <a:cubicBezTo>
                    <a:pt x="82" y="82"/>
                    <a:pt x="82" y="82"/>
                    <a:pt x="82" y="82"/>
                  </a:cubicBezTo>
                  <a:cubicBezTo>
                    <a:pt x="82" y="83"/>
                    <a:pt x="83" y="84"/>
                    <a:pt x="83" y="83"/>
                  </a:cubicBezTo>
                  <a:cubicBezTo>
                    <a:pt x="83" y="82"/>
                    <a:pt x="83" y="82"/>
                    <a:pt x="83" y="82"/>
                  </a:cubicBezTo>
                  <a:cubicBezTo>
                    <a:pt x="83" y="82"/>
                    <a:pt x="83" y="82"/>
                    <a:pt x="83" y="82"/>
                  </a:cubicBezTo>
                  <a:cubicBezTo>
                    <a:pt x="82" y="82"/>
                    <a:pt x="82" y="82"/>
                    <a:pt x="82" y="82"/>
                  </a:cubicBezTo>
                  <a:cubicBezTo>
                    <a:pt x="82" y="81"/>
                    <a:pt x="82" y="80"/>
                    <a:pt x="83" y="80"/>
                  </a:cubicBezTo>
                  <a:cubicBezTo>
                    <a:pt x="83" y="82"/>
                    <a:pt x="83" y="82"/>
                    <a:pt x="83" y="82"/>
                  </a:cubicBezTo>
                  <a:cubicBezTo>
                    <a:pt x="84" y="81"/>
                    <a:pt x="84" y="81"/>
                    <a:pt x="84" y="81"/>
                  </a:cubicBezTo>
                  <a:cubicBezTo>
                    <a:pt x="84" y="81"/>
                    <a:pt x="83" y="81"/>
                    <a:pt x="83" y="81"/>
                  </a:cubicBezTo>
                  <a:cubicBezTo>
                    <a:pt x="84" y="80"/>
                    <a:pt x="84" y="80"/>
                    <a:pt x="84" y="80"/>
                  </a:cubicBezTo>
                  <a:cubicBezTo>
                    <a:pt x="84" y="80"/>
                    <a:pt x="83" y="80"/>
                    <a:pt x="84" y="80"/>
                  </a:cubicBezTo>
                  <a:cubicBezTo>
                    <a:pt x="85" y="80"/>
                    <a:pt x="84" y="81"/>
                    <a:pt x="85" y="81"/>
                  </a:cubicBezTo>
                  <a:cubicBezTo>
                    <a:pt x="84" y="82"/>
                    <a:pt x="84" y="82"/>
                    <a:pt x="84" y="82"/>
                  </a:cubicBezTo>
                  <a:cubicBezTo>
                    <a:pt x="85" y="82"/>
                    <a:pt x="86" y="82"/>
                    <a:pt x="85" y="83"/>
                  </a:cubicBezTo>
                  <a:cubicBezTo>
                    <a:pt x="85" y="83"/>
                    <a:pt x="84" y="83"/>
                    <a:pt x="84" y="83"/>
                  </a:cubicBezTo>
                  <a:cubicBezTo>
                    <a:pt x="83" y="83"/>
                    <a:pt x="84" y="84"/>
                    <a:pt x="84" y="84"/>
                  </a:cubicBezTo>
                  <a:cubicBezTo>
                    <a:pt x="84" y="84"/>
                    <a:pt x="85" y="84"/>
                    <a:pt x="86" y="84"/>
                  </a:cubicBezTo>
                  <a:cubicBezTo>
                    <a:pt x="86" y="84"/>
                    <a:pt x="86" y="84"/>
                    <a:pt x="86" y="84"/>
                  </a:cubicBezTo>
                  <a:cubicBezTo>
                    <a:pt x="86" y="84"/>
                    <a:pt x="87" y="85"/>
                    <a:pt x="87" y="85"/>
                  </a:cubicBezTo>
                  <a:cubicBezTo>
                    <a:pt x="88" y="84"/>
                    <a:pt x="88" y="86"/>
                    <a:pt x="89" y="86"/>
                  </a:cubicBezTo>
                  <a:cubicBezTo>
                    <a:pt x="89" y="87"/>
                    <a:pt x="89" y="87"/>
                    <a:pt x="90" y="88"/>
                  </a:cubicBezTo>
                  <a:cubicBezTo>
                    <a:pt x="89" y="90"/>
                    <a:pt x="89" y="88"/>
                    <a:pt x="88" y="88"/>
                  </a:cubicBezTo>
                  <a:cubicBezTo>
                    <a:pt x="87" y="88"/>
                    <a:pt x="86" y="88"/>
                    <a:pt x="86" y="87"/>
                  </a:cubicBezTo>
                  <a:cubicBezTo>
                    <a:pt x="86" y="88"/>
                    <a:pt x="86" y="88"/>
                    <a:pt x="86" y="88"/>
                  </a:cubicBezTo>
                  <a:cubicBezTo>
                    <a:pt x="86" y="88"/>
                    <a:pt x="86" y="88"/>
                    <a:pt x="85" y="88"/>
                  </a:cubicBezTo>
                  <a:cubicBezTo>
                    <a:pt x="85" y="87"/>
                    <a:pt x="84" y="86"/>
                    <a:pt x="85" y="86"/>
                  </a:cubicBezTo>
                  <a:cubicBezTo>
                    <a:pt x="84" y="86"/>
                    <a:pt x="84" y="87"/>
                    <a:pt x="84" y="88"/>
                  </a:cubicBezTo>
                  <a:cubicBezTo>
                    <a:pt x="85" y="88"/>
                    <a:pt x="86" y="88"/>
                    <a:pt x="86" y="89"/>
                  </a:cubicBezTo>
                  <a:cubicBezTo>
                    <a:pt x="89" y="88"/>
                    <a:pt x="87" y="92"/>
                    <a:pt x="88" y="92"/>
                  </a:cubicBezTo>
                  <a:cubicBezTo>
                    <a:pt x="89" y="92"/>
                    <a:pt x="89" y="91"/>
                    <a:pt x="90" y="91"/>
                  </a:cubicBezTo>
                  <a:cubicBezTo>
                    <a:pt x="91" y="93"/>
                    <a:pt x="91" y="93"/>
                    <a:pt x="91" y="93"/>
                  </a:cubicBezTo>
                  <a:cubicBezTo>
                    <a:pt x="90" y="92"/>
                    <a:pt x="90" y="92"/>
                    <a:pt x="90" y="92"/>
                  </a:cubicBezTo>
                  <a:cubicBezTo>
                    <a:pt x="90" y="93"/>
                    <a:pt x="90" y="93"/>
                    <a:pt x="90" y="93"/>
                  </a:cubicBezTo>
                  <a:cubicBezTo>
                    <a:pt x="90" y="93"/>
                    <a:pt x="90" y="93"/>
                    <a:pt x="90" y="93"/>
                  </a:cubicBezTo>
                  <a:cubicBezTo>
                    <a:pt x="91" y="93"/>
                    <a:pt x="90" y="94"/>
                    <a:pt x="90" y="94"/>
                  </a:cubicBezTo>
                  <a:cubicBezTo>
                    <a:pt x="90" y="94"/>
                    <a:pt x="91" y="94"/>
                    <a:pt x="91" y="94"/>
                  </a:cubicBezTo>
                  <a:cubicBezTo>
                    <a:pt x="91" y="95"/>
                    <a:pt x="91" y="95"/>
                    <a:pt x="91" y="96"/>
                  </a:cubicBezTo>
                  <a:cubicBezTo>
                    <a:pt x="91" y="97"/>
                    <a:pt x="92" y="98"/>
                    <a:pt x="92" y="99"/>
                  </a:cubicBezTo>
                  <a:cubicBezTo>
                    <a:pt x="94" y="99"/>
                    <a:pt x="95" y="98"/>
                    <a:pt x="95" y="97"/>
                  </a:cubicBezTo>
                  <a:cubicBezTo>
                    <a:pt x="96" y="98"/>
                    <a:pt x="96" y="98"/>
                    <a:pt x="96" y="98"/>
                  </a:cubicBezTo>
                  <a:cubicBezTo>
                    <a:pt x="96" y="98"/>
                    <a:pt x="98" y="99"/>
                    <a:pt x="98" y="98"/>
                  </a:cubicBezTo>
                  <a:cubicBezTo>
                    <a:pt x="98" y="98"/>
                    <a:pt x="98" y="98"/>
                    <a:pt x="98" y="98"/>
                  </a:cubicBezTo>
                  <a:cubicBezTo>
                    <a:pt x="100" y="97"/>
                    <a:pt x="102" y="99"/>
                    <a:pt x="103" y="97"/>
                  </a:cubicBezTo>
                  <a:cubicBezTo>
                    <a:pt x="103" y="97"/>
                    <a:pt x="103" y="96"/>
                    <a:pt x="103" y="96"/>
                  </a:cubicBezTo>
                  <a:cubicBezTo>
                    <a:pt x="103" y="96"/>
                    <a:pt x="103" y="95"/>
                    <a:pt x="103" y="95"/>
                  </a:cubicBezTo>
                  <a:cubicBezTo>
                    <a:pt x="103" y="96"/>
                    <a:pt x="104" y="96"/>
                    <a:pt x="103" y="96"/>
                  </a:cubicBezTo>
                  <a:cubicBezTo>
                    <a:pt x="104" y="96"/>
                    <a:pt x="104" y="94"/>
                    <a:pt x="105" y="94"/>
                  </a:cubicBezTo>
                  <a:cubicBezTo>
                    <a:pt x="106" y="94"/>
                    <a:pt x="106" y="94"/>
                    <a:pt x="106" y="94"/>
                  </a:cubicBezTo>
                  <a:cubicBezTo>
                    <a:pt x="105" y="94"/>
                    <a:pt x="105" y="95"/>
                    <a:pt x="105" y="95"/>
                  </a:cubicBezTo>
                  <a:cubicBezTo>
                    <a:pt x="106" y="96"/>
                    <a:pt x="106" y="95"/>
                    <a:pt x="107" y="95"/>
                  </a:cubicBezTo>
                  <a:cubicBezTo>
                    <a:pt x="108" y="95"/>
                    <a:pt x="109" y="95"/>
                    <a:pt x="110" y="95"/>
                  </a:cubicBezTo>
                  <a:cubicBezTo>
                    <a:pt x="109" y="95"/>
                    <a:pt x="109" y="95"/>
                    <a:pt x="109" y="95"/>
                  </a:cubicBezTo>
                  <a:cubicBezTo>
                    <a:pt x="110" y="95"/>
                    <a:pt x="110" y="94"/>
                    <a:pt x="111" y="94"/>
                  </a:cubicBezTo>
                  <a:cubicBezTo>
                    <a:pt x="112" y="92"/>
                    <a:pt x="112" y="92"/>
                    <a:pt x="112" y="92"/>
                  </a:cubicBezTo>
                  <a:cubicBezTo>
                    <a:pt x="113" y="92"/>
                    <a:pt x="113" y="93"/>
                    <a:pt x="113" y="93"/>
                  </a:cubicBezTo>
                  <a:cubicBezTo>
                    <a:pt x="114" y="92"/>
                    <a:pt x="114" y="92"/>
                    <a:pt x="114" y="92"/>
                  </a:cubicBezTo>
                  <a:cubicBezTo>
                    <a:pt x="115" y="93"/>
                    <a:pt x="116" y="92"/>
                    <a:pt x="117" y="92"/>
                  </a:cubicBezTo>
                  <a:cubicBezTo>
                    <a:pt x="118" y="91"/>
                    <a:pt x="120" y="93"/>
                    <a:pt x="122" y="92"/>
                  </a:cubicBezTo>
                  <a:cubicBezTo>
                    <a:pt x="123" y="93"/>
                    <a:pt x="124" y="91"/>
                    <a:pt x="126" y="91"/>
                  </a:cubicBezTo>
                  <a:cubicBezTo>
                    <a:pt x="126" y="92"/>
                    <a:pt x="126" y="92"/>
                    <a:pt x="126" y="92"/>
                  </a:cubicBezTo>
                  <a:cubicBezTo>
                    <a:pt x="129" y="91"/>
                    <a:pt x="129" y="91"/>
                    <a:pt x="129" y="91"/>
                  </a:cubicBezTo>
                  <a:cubicBezTo>
                    <a:pt x="130" y="92"/>
                    <a:pt x="131" y="90"/>
                    <a:pt x="131" y="89"/>
                  </a:cubicBezTo>
                  <a:cubicBezTo>
                    <a:pt x="131" y="89"/>
                    <a:pt x="131" y="90"/>
                    <a:pt x="131" y="90"/>
                  </a:cubicBezTo>
                  <a:cubicBezTo>
                    <a:pt x="132" y="91"/>
                    <a:pt x="133" y="90"/>
                    <a:pt x="133" y="91"/>
                  </a:cubicBezTo>
                  <a:cubicBezTo>
                    <a:pt x="133" y="90"/>
                    <a:pt x="135" y="90"/>
                    <a:pt x="135" y="89"/>
                  </a:cubicBezTo>
                  <a:cubicBezTo>
                    <a:pt x="135" y="89"/>
                    <a:pt x="135" y="89"/>
                    <a:pt x="135" y="90"/>
                  </a:cubicBezTo>
                  <a:cubicBezTo>
                    <a:pt x="136" y="90"/>
                    <a:pt x="136" y="90"/>
                    <a:pt x="136" y="90"/>
                  </a:cubicBezTo>
                  <a:cubicBezTo>
                    <a:pt x="136" y="89"/>
                    <a:pt x="137" y="90"/>
                    <a:pt x="137" y="89"/>
                  </a:cubicBezTo>
                  <a:cubicBezTo>
                    <a:pt x="137" y="89"/>
                    <a:pt x="137" y="89"/>
                    <a:pt x="137" y="89"/>
                  </a:cubicBezTo>
                  <a:cubicBezTo>
                    <a:pt x="137" y="88"/>
                    <a:pt x="137" y="88"/>
                    <a:pt x="137" y="88"/>
                  </a:cubicBezTo>
                  <a:cubicBezTo>
                    <a:pt x="137" y="88"/>
                    <a:pt x="136" y="88"/>
                    <a:pt x="135" y="89"/>
                  </a:cubicBezTo>
                  <a:cubicBezTo>
                    <a:pt x="135" y="89"/>
                    <a:pt x="134" y="89"/>
                    <a:pt x="134" y="88"/>
                  </a:cubicBezTo>
                  <a:cubicBezTo>
                    <a:pt x="134" y="88"/>
                    <a:pt x="135" y="87"/>
                    <a:pt x="135" y="88"/>
                  </a:cubicBezTo>
                  <a:cubicBezTo>
                    <a:pt x="135" y="87"/>
                    <a:pt x="135" y="87"/>
                    <a:pt x="135" y="86"/>
                  </a:cubicBezTo>
                  <a:cubicBezTo>
                    <a:pt x="136" y="86"/>
                    <a:pt x="136" y="86"/>
                    <a:pt x="136" y="86"/>
                  </a:cubicBezTo>
                  <a:cubicBezTo>
                    <a:pt x="136" y="86"/>
                    <a:pt x="136" y="86"/>
                    <a:pt x="136" y="87"/>
                  </a:cubicBezTo>
                  <a:cubicBezTo>
                    <a:pt x="137" y="86"/>
                    <a:pt x="138" y="86"/>
                    <a:pt x="138" y="86"/>
                  </a:cubicBezTo>
                  <a:cubicBezTo>
                    <a:pt x="138" y="87"/>
                    <a:pt x="138" y="87"/>
                    <a:pt x="138" y="87"/>
                  </a:cubicBezTo>
                  <a:cubicBezTo>
                    <a:pt x="138" y="87"/>
                    <a:pt x="138" y="88"/>
                    <a:pt x="138" y="88"/>
                  </a:cubicBezTo>
                  <a:cubicBezTo>
                    <a:pt x="139" y="87"/>
                    <a:pt x="138" y="88"/>
                    <a:pt x="139" y="88"/>
                  </a:cubicBezTo>
                  <a:cubicBezTo>
                    <a:pt x="139" y="88"/>
                    <a:pt x="139" y="88"/>
                    <a:pt x="139" y="88"/>
                  </a:cubicBezTo>
                  <a:cubicBezTo>
                    <a:pt x="139" y="88"/>
                    <a:pt x="140" y="87"/>
                    <a:pt x="140" y="87"/>
                  </a:cubicBezTo>
                  <a:cubicBezTo>
                    <a:pt x="142" y="87"/>
                    <a:pt x="139" y="85"/>
                    <a:pt x="142" y="84"/>
                  </a:cubicBezTo>
                  <a:cubicBezTo>
                    <a:pt x="142" y="84"/>
                    <a:pt x="142" y="84"/>
                    <a:pt x="142" y="84"/>
                  </a:cubicBezTo>
                  <a:cubicBezTo>
                    <a:pt x="143" y="83"/>
                    <a:pt x="143" y="83"/>
                    <a:pt x="143" y="83"/>
                  </a:cubicBezTo>
                  <a:cubicBezTo>
                    <a:pt x="143" y="84"/>
                    <a:pt x="142" y="86"/>
                    <a:pt x="143" y="86"/>
                  </a:cubicBezTo>
                  <a:cubicBezTo>
                    <a:pt x="144" y="86"/>
                    <a:pt x="145" y="85"/>
                    <a:pt x="145" y="84"/>
                  </a:cubicBezTo>
                  <a:cubicBezTo>
                    <a:pt x="144" y="84"/>
                    <a:pt x="144" y="84"/>
                    <a:pt x="144" y="84"/>
                  </a:cubicBezTo>
                  <a:cubicBezTo>
                    <a:pt x="145" y="84"/>
                    <a:pt x="145" y="83"/>
                    <a:pt x="145" y="83"/>
                  </a:cubicBezTo>
                  <a:cubicBezTo>
                    <a:pt x="145" y="83"/>
                    <a:pt x="146" y="83"/>
                    <a:pt x="146" y="84"/>
                  </a:cubicBezTo>
                  <a:cubicBezTo>
                    <a:pt x="146" y="84"/>
                    <a:pt x="146" y="84"/>
                    <a:pt x="146" y="84"/>
                  </a:cubicBezTo>
                  <a:cubicBezTo>
                    <a:pt x="147" y="83"/>
                    <a:pt x="148" y="84"/>
                    <a:pt x="148" y="83"/>
                  </a:cubicBezTo>
                  <a:cubicBezTo>
                    <a:pt x="148" y="82"/>
                    <a:pt x="148" y="82"/>
                    <a:pt x="148" y="82"/>
                  </a:cubicBezTo>
                  <a:cubicBezTo>
                    <a:pt x="149" y="82"/>
                    <a:pt x="150" y="82"/>
                    <a:pt x="151" y="82"/>
                  </a:cubicBezTo>
                  <a:cubicBezTo>
                    <a:pt x="151" y="83"/>
                    <a:pt x="151" y="83"/>
                    <a:pt x="151" y="83"/>
                  </a:cubicBezTo>
                  <a:cubicBezTo>
                    <a:pt x="150" y="82"/>
                    <a:pt x="149" y="83"/>
                    <a:pt x="149" y="83"/>
                  </a:cubicBezTo>
                  <a:cubicBezTo>
                    <a:pt x="150" y="83"/>
                    <a:pt x="150" y="84"/>
                    <a:pt x="150" y="84"/>
                  </a:cubicBezTo>
                  <a:cubicBezTo>
                    <a:pt x="150" y="83"/>
                    <a:pt x="150" y="83"/>
                    <a:pt x="150" y="83"/>
                  </a:cubicBezTo>
                  <a:cubicBezTo>
                    <a:pt x="151" y="83"/>
                    <a:pt x="151" y="83"/>
                    <a:pt x="151" y="83"/>
                  </a:cubicBezTo>
                  <a:cubicBezTo>
                    <a:pt x="151" y="82"/>
                    <a:pt x="151" y="82"/>
                    <a:pt x="151" y="82"/>
                  </a:cubicBezTo>
                  <a:cubicBezTo>
                    <a:pt x="151" y="82"/>
                    <a:pt x="152" y="83"/>
                    <a:pt x="153" y="82"/>
                  </a:cubicBezTo>
                  <a:cubicBezTo>
                    <a:pt x="153" y="83"/>
                    <a:pt x="152" y="83"/>
                    <a:pt x="152" y="83"/>
                  </a:cubicBezTo>
                  <a:cubicBezTo>
                    <a:pt x="152" y="83"/>
                    <a:pt x="153" y="83"/>
                    <a:pt x="153" y="83"/>
                  </a:cubicBezTo>
                  <a:cubicBezTo>
                    <a:pt x="154" y="81"/>
                    <a:pt x="154" y="81"/>
                    <a:pt x="154" y="81"/>
                  </a:cubicBezTo>
                  <a:cubicBezTo>
                    <a:pt x="154" y="82"/>
                    <a:pt x="154" y="83"/>
                    <a:pt x="154" y="84"/>
                  </a:cubicBezTo>
                  <a:cubicBezTo>
                    <a:pt x="154" y="84"/>
                    <a:pt x="155" y="84"/>
                    <a:pt x="155" y="84"/>
                  </a:cubicBezTo>
                  <a:cubicBezTo>
                    <a:pt x="155" y="83"/>
                    <a:pt x="156" y="84"/>
                    <a:pt x="156" y="84"/>
                  </a:cubicBezTo>
                  <a:cubicBezTo>
                    <a:pt x="157" y="83"/>
                    <a:pt x="157" y="82"/>
                    <a:pt x="157" y="82"/>
                  </a:cubicBezTo>
                  <a:cubicBezTo>
                    <a:pt x="159" y="82"/>
                    <a:pt x="160" y="78"/>
                    <a:pt x="162" y="80"/>
                  </a:cubicBezTo>
                  <a:cubicBezTo>
                    <a:pt x="162" y="80"/>
                    <a:pt x="162" y="80"/>
                    <a:pt x="162" y="80"/>
                  </a:cubicBezTo>
                  <a:cubicBezTo>
                    <a:pt x="163" y="81"/>
                    <a:pt x="164" y="81"/>
                    <a:pt x="164" y="82"/>
                  </a:cubicBezTo>
                  <a:cubicBezTo>
                    <a:pt x="164" y="81"/>
                    <a:pt x="164" y="81"/>
                    <a:pt x="164" y="81"/>
                  </a:cubicBezTo>
                  <a:cubicBezTo>
                    <a:pt x="163" y="79"/>
                    <a:pt x="167" y="79"/>
                    <a:pt x="167" y="78"/>
                  </a:cubicBezTo>
                  <a:cubicBezTo>
                    <a:pt x="168" y="78"/>
                    <a:pt x="167" y="79"/>
                    <a:pt x="167" y="79"/>
                  </a:cubicBezTo>
                  <a:cubicBezTo>
                    <a:pt x="168" y="79"/>
                    <a:pt x="168" y="78"/>
                    <a:pt x="169" y="78"/>
                  </a:cubicBezTo>
                  <a:cubicBezTo>
                    <a:pt x="169" y="79"/>
                    <a:pt x="169" y="79"/>
                    <a:pt x="169" y="79"/>
                  </a:cubicBezTo>
                  <a:cubicBezTo>
                    <a:pt x="169" y="80"/>
                    <a:pt x="168" y="80"/>
                    <a:pt x="168" y="80"/>
                  </a:cubicBezTo>
                  <a:cubicBezTo>
                    <a:pt x="168" y="80"/>
                    <a:pt x="168" y="81"/>
                    <a:pt x="169" y="81"/>
                  </a:cubicBezTo>
                  <a:cubicBezTo>
                    <a:pt x="169" y="80"/>
                    <a:pt x="170" y="80"/>
                    <a:pt x="170" y="79"/>
                  </a:cubicBezTo>
                  <a:cubicBezTo>
                    <a:pt x="171" y="79"/>
                    <a:pt x="172" y="80"/>
                    <a:pt x="172" y="80"/>
                  </a:cubicBezTo>
                  <a:cubicBezTo>
                    <a:pt x="172" y="81"/>
                    <a:pt x="171" y="80"/>
                    <a:pt x="171" y="80"/>
                  </a:cubicBezTo>
                  <a:cubicBezTo>
                    <a:pt x="171" y="81"/>
                    <a:pt x="171" y="81"/>
                    <a:pt x="171" y="81"/>
                  </a:cubicBezTo>
                  <a:cubicBezTo>
                    <a:pt x="171" y="81"/>
                    <a:pt x="171" y="81"/>
                    <a:pt x="171" y="81"/>
                  </a:cubicBezTo>
                  <a:cubicBezTo>
                    <a:pt x="172" y="80"/>
                    <a:pt x="173" y="81"/>
                    <a:pt x="174" y="80"/>
                  </a:cubicBezTo>
                  <a:cubicBezTo>
                    <a:pt x="174" y="81"/>
                    <a:pt x="172" y="82"/>
                    <a:pt x="173" y="83"/>
                  </a:cubicBezTo>
                  <a:cubicBezTo>
                    <a:pt x="173" y="84"/>
                    <a:pt x="173" y="84"/>
                    <a:pt x="172" y="85"/>
                  </a:cubicBezTo>
                  <a:cubicBezTo>
                    <a:pt x="172" y="84"/>
                    <a:pt x="172" y="84"/>
                    <a:pt x="172" y="84"/>
                  </a:cubicBezTo>
                  <a:cubicBezTo>
                    <a:pt x="172" y="85"/>
                    <a:pt x="171" y="85"/>
                    <a:pt x="171" y="85"/>
                  </a:cubicBezTo>
                  <a:cubicBezTo>
                    <a:pt x="172" y="85"/>
                    <a:pt x="172" y="85"/>
                    <a:pt x="172" y="85"/>
                  </a:cubicBezTo>
                  <a:cubicBezTo>
                    <a:pt x="172" y="86"/>
                    <a:pt x="171" y="86"/>
                    <a:pt x="171" y="87"/>
                  </a:cubicBezTo>
                  <a:cubicBezTo>
                    <a:pt x="172" y="89"/>
                    <a:pt x="169" y="89"/>
                    <a:pt x="169" y="90"/>
                  </a:cubicBezTo>
                  <a:cubicBezTo>
                    <a:pt x="170" y="90"/>
                    <a:pt x="169" y="90"/>
                    <a:pt x="170" y="90"/>
                  </a:cubicBezTo>
                  <a:cubicBezTo>
                    <a:pt x="170" y="90"/>
                    <a:pt x="170" y="89"/>
                    <a:pt x="171" y="90"/>
                  </a:cubicBezTo>
                  <a:cubicBezTo>
                    <a:pt x="172" y="89"/>
                    <a:pt x="171" y="88"/>
                    <a:pt x="172" y="87"/>
                  </a:cubicBezTo>
                  <a:cubicBezTo>
                    <a:pt x="173" y="87"/>
                    <a:pt x="173" y="85"/>
                    <a:pt x="174" y="85"/>
                  </a:cubicBezTo>
                  <a:cubicBezTo>
                    <a:pt x="175" y="86"/>
                    <a:pt x="175" y="86"/>
                    <a:pt x="175" y="86"/>
                  </a:cubicBezTo>
                  <a:cubicBezTo>
                    <a:pt x="175" y="86"/>
                    <a:pt x="176" y="86"/>
                    <a:pt x="176" y="86"/>
                  </a:cubicBezTo>
                  <a:cubicBezTo>
                    <a:pt x="176" y="86"/>
                    <a:pt x="176" y="86"/>
                    <a:pt x="175" y="85"/>
                  </a:cubicBezTo>
                  <a:cubicBezTo>
                    <a:pt x="176" y="85"/>
                    <a:pt x="176" y="85"/>
                    <a:pt x="176" y="85"/>
                  </a:cubicBezTo>
                  <a:cubicBezTo>
                    <a:pt x="175" y="85"/>
                    <a:pt x="175" y="85"/>
                    <a:pt x="175" y="85"/>
                  </a:cubicBezTo>
                  <a:cubicBezTo>
                    <a:pt x="174" y="82"/>
                    <a:pt x="177" y="80"/>
                    <a:pt x="178" y="79"/>
                  </a:cubicBezTo>
                  <a:cubicBezTo>
                    <a:pt x="179" y="79"/>
                    <a:pt x="178" y="80"/>
                    <a:pt x="178" y="80"/>
                  </a:cubicBezTo>
                  <a:cubicBezTo>
                    <a:pt x="179" y="79"/>
                    <a:pt x="179" y="79"/>
                    <a:pt x="180" y="79"/>
                  </a:cubicBezTo>
                  <a:cubicBezTo>
                    <a:pt x="180" y="80"/>
                    <a:pt x="179" y="80"/>
                    <a:pt x="179" y="80"/>
                  </a:cubicBezTo>
                  <a:cubicBezTo>
                    <a:pt x="179" y="81"/>
                    <a:pt x="181" y="81"/>
                    <a:pt x="181" y="82"/>
                  </a:cubicBezTo>
                  <a:cubicBezTo>
                    <a:pt x="182" y="82"/>
                    <a:pt x="182" y="81"/>
                    <a:pt x="182" y="81"/>
                  </a:cubicBezTo>
                  <a:cubicBezTo>
                    <a:pt x="183" y="81"/>
                    <a:pt x="183" y="81"/>
                    <a:pt x="183" y="81"/>
                  </a:cubicBezTo>
                  <a:cubicBezTo>
                    <a:pt x="184" y="80"/>
                    <a:pt x="184" y="81"/>
                    <a:pt x="185" y="81"/>
                  </a:cubicBezTo>
                  <a:cubicBezTo>
                    <a:pt x="185" y="80"/>
                    <a:pt x="185" y="80"/>
                    <a:pt x="185" y="79"/>
                  </a:cubicBezTo>
                  <a:cubicBezTo>
                    <a:pt x="186" y="79"/>
                    <a:pt x="186" y="81"/>
                    <a:pt x="187" y="80"/>
                  </a:cubicBezTo>
                  <a:cubicBezTo>
                    <a:pt x="187" y="81"/>
                    <a:pt x="187" y="81"/>
                    <a:pt x="187" y="81"/>
                  </a:cubicBezTo>
                  <a:cubicBezTo>
                    <a:pt x="186" y="82"/>
                    <a:pt x="185" y="82"/>
                    <a:pt x="184" y="82"/>
                  </a:cubicBezTo>
                  <a:cubicBezTo>
                    <a:pt x="184" y="82"/>
                    <a:pt x="184" y="83"/>
                    <a:pt x="184" y="83"/>
                  </a:cubicBezTo>
                  <a:cubicBezTo>
                    <a:pt x="182" y="84"/>
                    <a:pt x="186" y="84"/>
                    <a:pt x="184" y="86"/>
                  </a:cubicBezTo>
                  <a:cubicBezTo>
                    <a:pt x="185" y="86"/>
                    <a:pt x="185" y="86"/>
                    <a:pt x="185" y="86"/>
                  </a:cubicBezTo>
                  <a:cubicBezTo>
                    <a:pt x="185" y="85"/>
                    <a:pt x="186" y="84"/>
                    <a:pt x="185" y="82"/>
                  </a:cubicBezTo>
                  <a:cubicBezTo>
                    <a:pt x="186" y="82"/>
                    <a:pt x="186" y="82"/>
                    <a:pt x="186" y="82"/>
                  </a:cubicBezTo>
                  <a:cubicBezTo>
                    <a:pt x="186" y="83"/>
                    <a:pt x="186" y="83"/>
                    <a:pt x="186" y="84"/>
                  </a:cubicBezTo>
                  <a:cubicBezTo>
                    <a:pt x="188" y="82"/>
                    <a:pt x="187" y="85"/>
                    <a:pt x="188" y="86"/>
                  </a:cubicBezTo>
                  <a:cubicBezTo>
                    <a:pt x="187" y="86"/>
                    <a:pt x="187" y="86"/>
                    <a:pt x="187" y="86"/>
                  </a:cubicBezTo>
                  <a:cubicBezTo>
                    <a:pt x="187" y="86"/>
                    <a:pt x="187" y="86"/>
                    <a:pt x="187" y="86"/>
                  </a:cubicBezTo>
                  <a:cubicBezTo>
                    <a:pt x="188" y="86"/>
                    <a:pt x="188" y="85"/>
                    <a:pt x="189" y="85"/>
                  </a:cubicBezTo>
                  <a:cubicBezTo>
                    <a:pt x="190" y="85"/>
                    <a:pt x="190" y="84"/>
                    <a:pt x="190" y="84"/>
                  </a:cubicBezTo>
                  <a:cubicBezTo>
                    <a:pt x="190" y="82"/>
                    <a:pt x="190" y="84"/>
                    <a:pt x="189" y="84"/>
                  </a:cubicBezTo>
                  <a:cubicBezTo>
                    <a:pt x="189" y="84"/>
                    <a:pt x="189" y="85"/>
                    <a:pt x="189" y="85"/>
                  </a:cubicBezTo>
                  <a:cubicBezTo>
                    <a:pt x="188" y="85"/>
                    <a:pt x="188" y="84"/>
                    <a:pt x="188" y="84"/>
                  </a:cubicBezTo>
                  <a:cubicBezTo>
                    <a:pt x="188" y="83"/>
                    <a:pt x="188" y="83"/>
                    <a:pt x="188" y="83"/>
                  </a:cubicBezTo>
                  <a:cubicBezTo>
                    <a:pt x="190" y="84"/>
                    <a:pt x="189" y="82"/>
                    <a:pt x="190" y="81"/>
                  </a:cubicBezTo>
                  <a:cubicBezTo>
                    <a:pt x="190" y="81"/>
                    <a:pt x="190" y="82"/>
                    <a:pt x="190" y="82"/>
                  </a:cubicBezTo>
                  <a:cubicBezTo>
                    <a:pt x="190" y="81"/>
                    <a:pt x="191" y="82"/>
                    <a:pt x="192" y="82"/>
                  </a:cubicBezTo>
                  <a:cubicBezTo>
                    <a:pt x="193" y="82"/>
                    <a:pt x="193" y="81"/>
                    <a:pt x="194" y="80"/>
                  </a:cubicBezTo>
                  <a:cubicBezTo>
                    <a:pt x="195" y="80"/>
                    <a:pt x="196" y="80"/>
                    <a:pt x="197" y="79"/>
                  </a:cubicBezTo>
                  <a:cubicBezTo>
                    <a:pt x="197" y="79"/>
                    <a:pt x="197" y="79"/>
                    <a:pt x="197" y="79"/>
                  </a:cubicBezTo>
                  <a:cubicBezTo>
                    <a:pt x="197" y="79"/>
                    <a:pt x="196" y="80"/>
                    <a:pt x="197" y="80"/>
                  </a:cubicBezTo>
                  <a:cubicBezTo>
                    <a:pt x="198" y="79"/>
                    <a:pt x="198" y="79"/>
                    <a:pt x="198" y="79"/>
                  </a:cubicBezTo>
                  <a:cubicBezTo>
                    <a:pt x="198" y="80"/>
                    <a:pt x="198" y="80"/>
                    <a:pt x="198" y="81"/>
                  </a:cubicBezTo>
                  <a:cubicBezTo>
                    <a:pt x="197" y="81"/>
                    <a:pt x="197" y="83"/>
                    <a:pt x="196" y="82"/>
                  </a:cubicBezTo>
                  <a:cubicBezTo>
                    <a:pt x="196" y="82"/>
                    <a:pt x="195" y="82"/>
                    <a:pt x="195" y="82"/>
                  </a:cubicBezTo>
                  <a:cubicBezTo>
                    <a:pt x="195" y="81"/>
                    <a:pt x="195" y="81"/>
                    <a:pt x="195" y="81"/>
                  </a:cubicBezTo>
                  <a:cubicBezTo>
                    <a:pt x="194" y="83"/>
                    <a:pt x="194" y="83"/>
                    <a:pt x="194" y="83"/>
                  </a:cubicBezTo>
                  <a:cubicBezTo>
                    <a:pt x="195" y="83"/>
                    <a:pt x="196" y="84"/>
                    <a:pt x="195" y="82"/>
                  </a:cubicBezTo>
                  <a:cubicBezTo>
                    <a:pt x="196" y="82"/>
                    <a:pt x="196" y="83"/>
                    <a:pt x="197" y="83"/>
                  </a:cubicBezTo>
                  <a:cubicBezTo>
                    <a:pt x="197" y="83"/>
                    <a:pt x="198" y="83"/>
                    <a:pt x="199" y="82"/>
                  </a:cubicBezTo>
                  <a:cubicBezTo>
                    <a:pt x="199" y="84"/>
                    <a:pt x="199" y="84"/>
                    <a:pt x="199" y="84"/>
                  </a:cubicBezTo>
                  <a:cubicBezTo>
                    <a:pt x="200" y="83"/>
                    <a:pt x="198" y="81"/>
                    <a:pt x="200" y="80"/>
                  </a:cubicBezTo>
                  <a:cubicBezTo>
                    <a:pt x="200" y="80"/>
                    <a:pt x="200" y="80"/>
                    <a:pt x="200" y="80"/>
                  </a:cubicBezTo>
                  <a:cubicBezTo>
                    <a:pt x="200" y="80"/>
                    <a:pt x="201" y="80"/>
                    <a:pt x="202" y="79"/>
                  </a:cubicBezTo>
                  <a:cubicBezTo>
                    <a:pt x="202" y="79"/>
                    <a:pt x="202" y="79"/>
                    <a:pt x="202" y="79"/>
                  </a:cubicBezTo>
                  <a:cubicBezTo>
                    <a:pt x="202" y="80"/>
                    <a:pt x="203" y="79"/>
                    <a:pt x="203" y="79"/>
                  </a:cubicBezTo>
                  <a:cubicBezTo>
                    <a:pt x="203" y="80"/>
                    <a:pt x="203" y="80"/>
                    <a:pt x="203" y="80"/>
                  </a:cubicBezTo>
                  <a:cubicBezTo>
                    <a:pt x="203" y="80"/>
                    <a:pt x="202" y="80"/>
                    <a:pt x="202" y="80"/>
                  </a:cubicBezTo>
                  <a:cubicBezTo>
                    <a:pt x="200" y="80"/>
                    <a:pt x="202" y="82"/>
                    <a:pt x="201" y="82"/>
                  </a:cubicBezTo>
                  <a:cubicBezTo>
                    <a:pt x="201" y="82"/>
                    <a:pt x="200" y="82"/>
                    <a:pt x="200" y="82"/>
                  </a:cubicBezTo>
                  <a:cubicBezTo>
                    <a:pt x="200" y="82"/>
                    <a:pt x="200" y="82"/>
                    <a:pt x="200" y="82"/>
                  </a:cubicBezTo>
                  <a:cubicBezTo>
                    <a:pt x="200" y="83"/>
                    <a:pt x="200" y="83"/>
                    <a:pt x="200" y="83"/>
                  </a:cubicBezTo>
                  <a:cubicBezTo>
                    <a:pt x="202" y="83"/>
                    <a:pt x="201" y="81"/>
                    <a:pt x="203" y="81"/>
                  </a:cubicBezTo>
                  <a:cubicBezTo>
                    <a:pt x="203" y="79"/>
                    <a:pt x="205" y="80"/>
                    <a:pt x="206" y="78"/>
                  </a:cubicBezTo>
                  <a:cubicBezTo>
                    <a:pt x="207" y="80"/>
                    <a:pt x="205" y="80"/>
                    <a:pt x="205" y="81"/>
                  </a:cubicBezTo>
                  <a:cubicBezTo>
                    <a:pt x="205" y="81"/>
                    <a:pt x="205" y="81"/>
                    <a:pt x="205" y="81"/>
                  </a:cubicBezTo>
                  <a:cubicBezTo>
                    <a:pt x="206" y="81"/>
                    <a:pt x="205" y="80"/>
                    <a:pt x="207" y="80"/>
                  </a:cubicBezTo>
                  <a:cubicBezTo>
                    <a:pt x="207" y="79"/>
                    <a:pt x="207" y="79"/>
                    <a:pt x="207" y="79"/>
                  </a:cubicBezTo>
                  <a:cubicBezTo>
                    <a:pt x="207" y="79"/>
                    <a:pt x="207" y="79"/>
                    <a:pt x="208" y="79"/>
                  </a:cubicBezTo>
                  <a:cubicBezTo>
                    <a:pt x="208" y="80"/>
                    <a:pt x="209" y="80"/>
                    <a:pt x="209" y="79"/>
                  </a:cubicBezTo>
                  <a:cubicBezTo>
                    <a:pt x="209" y="78"/>
                    <a:pt x="211" y="79"/>
                    <a:pt x="211" y="78"/>
                  </a:cubicBezTo>
                  <a:cubicBezTo>
                    <a:pt x="211" y="78"/>
                    <a:pt x="211" y="78"/>
                    <a:pt x="211" y="78"/>
                  </a:cubicBezTo>
                  <a:cubicBezTo>
                    <a:pt x="213" y="77"/>
                    <a:pt x="213" y="77"/>
                    <a:pt x="213" y="77"/>
                  </a:cubicBezTo>
                  <a:cubicBezTo>
                    <a:pt x="213" y="78"/>
                    <a:pt x="212" y="78"/>
                    <a:pt x="211" y="79"/>
                  </a:cubicBezTo>
                  <a:cubicBezTo>
                    <a:pt x="213" y="80"/>
                    <a:pt x="213" y="79"/>
                    <a:pt x="215" y="79"/>
                  </a:cubicBezTo>
                  <a:cubicBezTo>
                    <a:pt x="216" y="80"/>
                    <a:pt x="215" y="78"/>
                    <a:pt x="217" y="78"/>
                  </a:cubicBezTo>
                  <a:cubicBezTo>
                    <a:pt x="217" y="79"/>
                    <a:pt x="217" y="79"/>
                    <a:pt x="217" y="80"/>
                  </a:cubicBezTo>
                  <a:cubicBezTo>
                    <a:pt x="218" y="80"/>
                    <a:pt x="217" y="79"/>
                    <a:pt x="218" y="79"/>
                  </a:cubicBezTo>
                  <a:cubicBezTo>
                    <a:pt x="217" y="78"/>
                    <a:pt x="217" y="78"/>
                    <a:pt x="217" y="78"/>
                  </a:cubicBezTo>
                  <a:cubicBezTo>
                    <a:pt x="217" y="77"/>
                    <a:pt x="219" y="78"/>
                    <a:pt x="219" y="78"/>
                  </a:cubicBezTo>
                  <a:cubicBezTo>
                    <a:pt x="219" y="78"/>
                    <a:pt x="219" y="78"/>
                    <a:pt x="219" y="78"/>
                  </a:cubicBezTo>
                  <a:cubicBezTo>
                    <a:pt x="220" y="78"/>
                    <a:pt x="220" y="78"/>
                    <a:pt x="220" y="78"/>
                  </a:cubicBezTo>
                  <a:cubicBezTo>
                    <a:pt x="220" y="78"/>
                    <a:pt x="220" y="78"/>
                    <a:pt x="220" y="78"/>
                  </a:cubicBezTo>
                  <a:cubicBezTo>
                    <a:pt x="220" y="79"/>
                    <a:pt x="220" y="80"/>
                    <a:pt x="221" y="80"/>
                  </a:cubicBezTo>
                  <a:cubicBezTo>
                    <a:pt x="220" y="79"/>
                    <a:pt x="221" y="78"/>
                    <a:pt x="222" y="78"/>
                  </a:cubicBezTo>
                  <a:cubicBezTo>
                    <a:pt x="222" y="78"/>
                    <a:pt x="222" y="79"/>
                    <a:pt x="222" y="79"/>
                  </a:cubicBezTo>
                  <a:cubicBezTo>
                    <a:pt x="222" y="78"/>
                    <a:pt x="222" y="78"/>
                    <a:pt x="222" y="78"/>
                  </a:cubicBezTo>
                  <a:cubicBezTo>
                    <a:pt x="222" y="78"/>
                    <a:pt x="222" y="78"/>
                    <a:pt x="223" y="78"/>
                  </a:cubicBezTo>
                  <a:cubicBezTo>
                    <a:pt x="223" y="78"/>
                    <a:pt x="222" y="79"/>
                    <a:pt x="222" y="79"/>
                  </a:cubicBezTo>
                  <a:cubicBezTo>
                    <a:pt x="222" y="79"/>
                    <a:pt x="223" y="79"/>
                    <a:pt x="223" y="79"/>
                  </a:cubicBezTo>
                  <a:cubicBezTo>
                    <a:pt x="223" y="79"/>
                    <a:pt x="224" y="79"/>
                    <a:pt x="224" y="79"/>
                  </a:cubicBezTo>
                  <a:cubicBezTo>
                    <a:pt x="225" y="79"/>
                    <a:pt x="225" y="79"/>
                    <a:pt x="224" y="80"/>
                  </a:cubicBezTo>
                  <a:cubicBezTo>
                    <a:pt x="224" y="80"/>
                    <a:pt x="224" y="80"/>
                    <a:pt x="224" y="80"/>
                  </a:cubicBezTo>
                  <a:cubicBezTo>
                    <a:pt x="225" y="81"/>
                    <a:pt x="225" y="79"/>
                    <a:pt x="226" y="79"/>
                  </a:cubicBezTo>
                  <a:cubicBezTo>
                    <a:pt x="226" y="79"/>
                    <a:pt x="226" y="79"/>
                    <a:pt x="226" y="79"/>
                  </a:cubicBezTo>
                  <a:cubicBezTo>
                    <a:pt x="227" y="79"/>
                    <a:pt x="227" y="79"/>
                    <a:pt x="227" y="78"/>
                  </a:cubicBezTo>
                  <a:cubicBezTo>
                    <a:pt x="227" y="78"/>
                    <a:pt x="227" y="78"/>
                    <a:pt x="227" y="78"/>
                  </a:cubicBezTo>
                  <a:cubicBezTo>
                    <a:pt x="227" y="78"/>
                    <a:pt x="227" y="78"/>
                    <a:pt x="227" y="78"/>
                  </a:cubicBezTo>
                  <a:cubicBezTo>
                    <a:pt x="228" y="79"/>
                    <a:pt x="227" y="79"/>
                    <a:pt x="227" y="80"/>
                  </a:cubicBezTo>
                  <a:cubicBezTo>
                    <a:pt x="229" y="79"/>
                    <a:pt x="229" y="79"/>
                    <a:pt x="229" y="79"/>
                  </a:cubicBezTo>
                  <a:cubicBezTo>
                    <a:pt x="229" y="79"/>
                    <a:pt x="229" y="79"/>
                    <a:pt x="229" y="79"/>
                  </a:cubicBezTo>
                  <a:cubicBezTo>
                    <a:pt x="230" y="80"/>
                    <a:pt x="232" y="79"/>
                    <a:pt x="232" y="80"/>
                  </a:cubicBezTo>
                  <a:cubicBezTo>
                    <a:pt x="232" y="80"/>
                    <a:pt x="232" y="80"/>
                    <a:pt x="232" y="80"/>
                  </a:cubicBezTo>
                  <a:cubicBezTo>
                    <a:pt x="233" y="80"/>
                    <a:pt x="233" y="79"/>
                    <a:pt x="234" y="79"/>
                  </a:cubicBezTo>
                  <a:cubicBezTo>
                    <a:pt x="235" y="78"/>
                    <a:pt x="234" y="78"/>
                    <a:pt x="235" y="78"/>
                  </a:cubicBezTo>
                  <a:cubicBezTo>
                    <a:pt x="236" y="78"/>
                    <a:pt x="235" y="79"/>
                    <a:pt x="235" y="80"/>
                  </a:cubicBezTo>
                  <a:cubicBezTo>
                    <a:pt x="237" y="79"/>
                    <a:pt x="237" y="79"/>
                    <a:pt x="237" y="79"/>
                  </a:cubicBezTo>
                  <a:cubicBezTo>
                    <a:pt x="237" y="80"/>
                    <a:pt x="237" y="81"/>
                    <a:pt x="236" y="81"/>
                  </a:cubicBezTo>
                  <a:cubicBezTo>
                    <a:pt x="237" y="80"/>
                    <a:pt x="239" y="80"/>
                    <a:pt x="240" y="80"/>
                  </a:cubicBezTo>
                  <a:cubicBezTo>
                    <a:pt x="239" y="80"/>
                    <a:pt x="239" y="80"/>
                    <a:pt x="239" y="80"/>
                  </a:cubicBezTo>
                  <a:cubicBezTo>
                    <a:pt x="240" y="80"/>
                    <a:pt x="240" y="80"/>
                    <a:pt x="241" y="80"/>
                  </a:cubicBezTo>
                  <a:cubicBezTo>
                    <a:pt x="241" y="80"/>
                    <a:pt x="241" y="81"/>
                    <a:pt x="242" y="81"/>
                  </a:cubicBezTo>
                  <a:cubicBezTo>
                    <a:pt x="241" y="81"/>
                    <a:pt x="241" y="80"/>
                    <a:pt x="242" y="80"/>
                  </a:cubicBezTo>
                  <a:cubicBezTo>
                    <a:pt x="242" y="80"/>
                    <a:pt x="242" y="80"/>
                    <a:pt x="242" y="81"/>
                  </a:cubicBezTo>
                  <a:cubicBezTo>
                    <a:pt x="244" y="80"/>
                    <a:pt x="244" y="80"/>
                    <a:pt x="244" y="80"/>
                  </a:cubicBezTo>
                  <a:cubicBezTo>
                    <a:pt x="246" y="81"/>
                    <a:pt x="245" y="78"/>
                    <a:pt x="247" y="78"/>
                  </a:cubicBezTo>
                  <a:cubicBezTo>
                    <a:pt x="247" y="79"/>
                    <a:pt x="247" y="79"/>
                    <a:pt x="247" y="79"/>
                  </a:cubicBezTo>
                  <a:cubicBezTo>
                    <a:pt x="246" y="79"/>
                    <a:pt x="246" y="79"/>
                    <a:pt x="246" y="79"/>
                  </a:cubicBezTo>
                  <a:cubicBezTo>
                    <a:pt x="247" y="80"/>
                    <a:pt x="248" y="81"/>
                    <a:pt x="249" y="80"/>
                  </a:cubicBezTo>
                  <a:cubicBezTo>
                    <a:pt x="249" y="80"/>
                    <a:pt x="249" y="81"/>
                    <a:pt x="250" y="81"/>
                  </a:cubicBezTo>
                  <a:cubicBezTo>
                    <a:pt x="249" y="80"/>
                    <a:pt x="250" y="80"/>
                    <a:pt x="251" y="80"/>
                  </a:cubicBezTo>
                  <a:cubicBezTo>
                    <a:pt x="251" y="80"/>
                    <a:pt x="250" y="80"/>
                    <a:pt x="250" y="80"/>
                  </a:cubicBezTo>
                  <a:cubicBezTo>
                    <a:pt x="252" y="81"/>
                    <a:pt x="252" y="81"/>
                    <a:pt x="252" y="81"/>
                  </a:cubicBezTo>
                  <a:cubicBezTo>
                    <a:pt x="251" y="81"/>
                    <a:pt x="251" y="81"/>
                    <a:pt x="251" y="81"/>
                  </a:cubicBezTo>
                  <a:cubicBezTo>
                    <a:pt x="252" y="80"/>
                    <a:pt x="252" y="80"/>
                    <a:pt x="252" y="80"/>
                  </a:cubicBezTo>
                  <a:cubicBezTo>
                    <a:pt x="252" y="81"/>
                    <a:pt x="252" y="81"/>
                    <a:pt x="253" y="81"/>
                  </a:cubicBezTo>
                  <a:cubicBezTo>
                    <a:pt x="253" y="81"/>
                    <a:pt x="253" y="81"/>
                    <a:pt x="253" y="80"/>
                  </a:cubicBezTo>
                  <a:cubicBezTo>
                    <a:pt x="254" y="81"/>
                    <a:pt x="253" y="81"/>
                    <a:pt x="253" y="82"/>
                  </a:cubicBezTo>
                  <a:cubicBezTo>
                    <a:pt x="255" y="81"/>
                    <a:pt x="257" y="79"/>
                    <a:pt x="258" y="78"/>
                  </a:cubicBezTo>
                  <a:cubicBezTo>
                    <a:pt x="259" y="79"/>
                    <a:pt x="258" y="80"/>
                    <a:pt x="258" y="80"/>
                  </a:cubicBezTo>
                  <a:cubicBezTo>
                    <a:pt x="259" y="79"/>
                    <a:pt x="259" y="79"/>
                    <a:pt x="259" y="79"/>
                  </a:cubicBezTo>
                  <a:cubicBezTo>
                    <a:pt x="259" y="80"/>
                    <a:pt x="259" y="80"/>
                    <a:pt x="259" y="80"/>
                  </a:cubicBezTo>
                  <a:cubicBezTo>
                    <a:pt x="259" y="80"/>
                    <a:pt x="259" y="80"/>
                    <a:pt x="259" y="80"/>
                  </a:cubicBezTo>
                  <a:cubicBezTo>
                    <a:pt x="259" y="80"/>
                    <a:pt x="259" y="81"/>
                    <a:pt x="260" y="81"/>
                  </a:cubicBezTo>
                  <a:cubicBezTo>
                    <a:pt x="260" y="79"/>
                    <a:pt x="260" y="79"/>
                    <a:pt x="260" y="79"/>
                  </a:cubicBezTo>
                  <a:cubicBezTo>
                    <a:pt x="261" y="79"/>
                    <a:pt x="262" y="79"/>
                    <a:pt x="263" y="80"/>
                  </a:cubicBezTo>
                  <a:cubicBezTo>
                    <a:pt x="263" y="80"/>
                    <a:pt x="262" y="80"/>
                    <a:pt x="262" y="80"/>
                  </a:cubicBezTo>
                  <a:cubicBezTo>
                    <a:pt x="262" y="80"/>
                    <a:pt x="261" y="80"/>
                    <a:pt x="262" y="81"/>
                  </a:cubicBezTo>
                  <a:cubicBezTo>
                    <a:pt x="262" y="81"/>
                    <a:pt x="262" y="80"/>
                    <a:pt x="262" y="80"/>
                  </a:cubicBezTo>
                  <a:cubicBezTo>
                    <a:pt x="263" y="81"/>
                    <a:pt x="263" y="81"/>
                    <a:pt x="263" y="81"/>
                  </a:cubicBezTo>
                  <a:cubicBezTo>
                    <a:pt x="264" y="80"/>
                    <a:pt x="264" y="80"/>
                    <a:pt x="264" y="80"/>
                  </a:cubicBezTo>
                  <a:cubicBezTo>
                    <a:pt x="265" y="82"/>
                    <a:pt x="266" y="80"/>
                    <a:pt x="268" y="82"/>
                  </a:cubicBezTo>
                  <a:cubicBezTo>
                    <a:pt x="268" y="81"/>
                    <a:pt x="268" y="81"/>
                    <a:pt x="268" y="81"/>
                  </a:cubicBezTo>
                  <a:cubicBezTo>
                    <a:pt x="267" y="80"/>
                    <a:pt x="267" y="80"/>
                    <a:pt x="267" y="80"/>
                  </a:cubicBezTo>
                  <a:cubicBezTo>
                    <a:pt x="267" y="80"/>
                    <a:pt x="267" y="79"/>
                    <a:pt x="268" y="80"/>
                  </a:cubicBezTo>
                  <a:cubicBezTo>
                    <a:pt x="269" y="81"/>
                    <a:pt x="269" y="79"/>
                    <a:pt x="271" y="79"/>
                  </a:cubicBezTo>
                  <a:cubicBezTo>
                    <a:pt x="271" y="79"/>
                    <a:pt x="272" y="80"/>
                    <a:pt x="271" y="80"/>
                  </a:cubicBezTo>
                  <a:cubicBezTo>
                    <a:pt x="271" y="80"/>
                    <a:pt x="271" y="80"/>
                    <a:pt x="271" y="80"/>
                  </a:cubicBezTo>
                  <a:cubicBezTo>
                    <a:pt x="270" y="81"/>
                    <a:pt x="270" y="81"/>
                    <a:pt x="270" y="81"/>
                  </a:cubicBezTo>
                  <a:cubicBezTo>
                    <a:pt x="271" y="81"/>
                    <a:pt x="271" y="81"/>
                    <a:pt x="271" y="81"/>
                  </a:cubicBezTo>
                  <a:cubicBezTo>
                    <a:pt x="272" y="81"/>
                    <a:pt x="271" y="82"/>
                    <a:pt x="272" y="83"/>
                  </a:cubicBezTo>
                  <a:cubicBezTo>
                    <a:pt x="272" y="82"/>
                    <a:pt x="272" y="82"/>
                    <a:pt x="272" y="82"/>
                  </a:cubicBezTo>
                  <a:cubicBezTo>
                    <a:pt x="272" y="80"/>
                    <a:pt x="274" y="83"/>
                    <a:pt x="275" y="81"/>
                  </a:cubicBezTo>
                  <a:cubicBezTo>
                    <a:pt x="275" y="81"/>
                    <a:pt x="275" y="81"/>
                    <a:pt x="275" y="82"/>
                  </a:cubicBezTo>
                  <a:cubicBezTo>
                    <a:pt x="276" y="82"/>
                    <a:pt x="276" y="80"/>
                    <a:pt x="277" y="80"/>
                  </a:cubicBezTo>
                  <a:cubicBezTo>
                    <a:pt x="277" y="81"/>
                    <a:pt x="277" y="82"/>
                    <a:pt x="277" y="83"/>
                  </a:cubicBezTo>
                  <a:cubicBezTo>
                    <a:pt x="278" y="81"/>
                    <a:pt x="278" y="81"/>
                    <a:pt x="278" y="81"/>
                  </a:cubicBezTo>
                  <a:cubicBezTo>
                    <a:pt x="279" y="82"/>
                    <a:pt x="279" y="82"/>
                    <a:pt x="279" y="82"/>
                  </a:cubicBezTo>
                  <a:cubicBezTo>
                    <a:pt x="280" y="81"/>
                    <a:pt x="277" y="81"/>
                    <a:pt x="278" y="80"/>
                  </a:cubicBezTo>
                  <a:cubicBezTo>
                    <a:pt x="279" y="80"/>
                    <a:pt x="279" y="81"/>
                    <a:pt x="280" y="81"/>
                  </a:cubicBezTo>
                  <a:cubicBezTo>
                    <a:pt x="280" y="82"/>
                    <a:pt x="280" y="82"/>
                    <a:pt x="280" y="82"/>
                  </a:cubicBezTo>
                  <a:cubicBezTo>
                    <a:pt x="281" y="82"/>
                    <a:pt x="282" y="82"/>
                    <a:pt x="282" y="83"/>
                  </a:cubicBezTo>
                  <a:cubicBezTo>
                    <a:pt x="285" y="81"/>
                    <a:pt x="285" y="81"/>
                    <a:pt x="285" y="81"/>
                  </a:cubicBezTo>
                  <a:cubicBezTo>
                    <a:pt x="284" y="81"/>
                    <a:pt x="284" y="81"/>
                    <a:pt x="284" y="81"/>
                  </a:cubicBezTo>
                  <a:cubicBezTo>
                    <a:pt x="285" y="80"/>
                    <a:pt x="286" y="81"/>
                    <a:pt x="286" y="80"/>
                  </a:cubicBezTo>
                  <a:cubicBezTo>
                    <a:pt x="287" y="82"/>
                    <a:pt x="287" y="82"/>
                    <a:pt x="287" y="82"/>
                  </a:cubicBezTo>
                  <a:cubicBezTo>
                    <a:pt x="285" y="82"/>
                    <a:pt x="285" y="82"/>
                    <a:pt x="285" y="82"/>
                  </a:cubicBezTo>
                  <a:cubicBezTo>
                    <a:pt x="285" y="82"/>
                    <a:pt x="285" y="82"/>
                    <a:pt x="285" y="82"/>
                  </a:cubicBezTo>
                  <a:cubicBezTo>
                    <a:pt x="287" y="82"/>
                    <a:pt x="288" y="82"/>
                    <a:pt x="289" y="81"/>
                  </a:cubicBezTo>
                  <a:cubicBezTo>
                    <a:pt x="289" y="81"/>
                    <a:pt x="289" y="81"/>
                    <a:pt x="289" y="81"/>
                  </a:cubicBezTo>
                  <a:cubicBezTo>
                    <a:pt x="290" y="81"/>
                    <a:pt x="290" y="80"/>
                    <a:pt x="290" y="81"/>
                  </a:cubicBezTo>
                  <a:cubicBezTo>
                    <a:pt x="290" y="80"/>
                    <a:pt x="290" y="80"/>
                    <a:pt x="290" y="80"/>
                  </a:cubicBezTo>
                  <a:cubicBezTo>
                    <a:pt x="291" y="80"/>
                    <a:pt x="291" y="80"/>
                    <a:pt x="291" y="80"/>
                  </a:cubicBezTo>
                  <a:cubicBezTo>
                    <a:pt x="291" y="81"/>
                    <a:pt x="291" y="82"/>
                    <a:pt x="290" y="82"/>
                  </a:cubicBezTo>
                  <a:cubicBezTo>
                    <a:pt x="291" y="83"/>
                    <a:pt x="291" y="83"/>
                    <a:pt x="291" y="83"/>
                  </a:cubicBezTo>
                  <a:cubicBezTo>
                    <a:pt x="291" y="82"/>
                    <a:pt x="291" y="82"/>
                    <a:pt x="291" y="82"/>
                  </a:cubicBezTo>
                  <a:cubicBezTo>
                    <a:pt x="292" y="82"/>
                    <a:pt x="292" y="82"/>
                    <a:pt x="292" y="82"/>
                  </a:cubicBezTo>
                  <a:cubicBezTo>
                    <a:pt x="292" y="81"/>
                    <a:pt x="292" y="81"/>
                    <a:pt x="292" y="81"/>
                  </a:cubicBezTo>
                  <a:cubicBezTo>
                    <a:pt x="292" y="82"/>
                    <a:pt x="293" y="81"/>
                    <a:pt x="293" y="81"/>
                  </a:cubicBezTo>
                  <a:cubicBezTo>
                    <a:pt x="293" y="81"/>
                    <a:pt x="293" y="81"/>
                    <a:pt x="293" y="81"/>
                  </a:cubicBezTo>
                  <a:cubicBezTo>
                    <a:pt x="294" y="81"/>
                    <a:pt x="296" y="81"/>
                    <a:pt x="296" y="82"/>
                  </a:cubicBezTo>
                  <a:cubicBezTo>
                    <a:pt x="297" y="81"/>
                    <a:pt x="297" y="81"/>
                    <a:pt x="297" y="81"/>
                  </a:cubicBezTo>
                  <a:cubicBezTo>
                    <a:pt x="296" y="80"/>
                    <a:pt x="298" y="81"/>
                    <a:pt x="298" y="81"/>
                  </a:cubicBezTo>
                  <a:cubicBezTo>
                    <a:pt x="298" y="82"/>
                    <a:pt x="298" y="82"/>
                    <a:pt x="298" y="82"/>
                  </a:cubicBezTo>
                  <a:cubicBezTo>
                    <a:pt x="299" y="82"/>
                    <a:pt x="299" y="82"/>
                    <a:pt x="299" y="82"/>
                  </a:cubicBezTo>
                  <a:cubicBezTo>
                    <a:pt x="299" y="83"/>
                    <a:pt x="299" y="83"/>
                    <a:pt x="299" y="83"/>
                  </a:cubicBezTo>
                  <a:cubicBezTo>
                    <a:pt x="299" y="83"/>
                    <a:pt x="299" y="83"/>
                    <a:pt x="299" y="83"/>
                  </a:cubicBezTo>
                  <a:cubicBezTo>
                    <a:pt x="300" y="83"/>
                    <a:pt x="300" y="83"/>
                    <a:pt x="300" y="83"/>
                  </a:cubicBezTo>
                  <a:cubicBezTo>
                    <a:pt x="301" y="83"/>
                    <a:pt x="300" y="82"/>
                    <a:pt x="301" y="81"/>
                  </a:cubicBezTo>
                  <a:cubicBezTo>
                    <a:pt x="302" y="82"/>
                    <a:pt x="300" y="82"/>
                    <a:pt x="301" y="82"/>
                  </a:cubicBezTo>
                  <a:cubicBezTo>
                    <a:pt x="301" y="83"/>
                    <a:pt x="301" y="83"/>
                    <a:pt x="301" y="83"/>
                  </a:cubicBezTo>
                  <a:cubicBezTo>
                    <a:pt x="301" y="83"/>
                    <a:pt x="301" y="83"/>
                    <a:pt x="301" y="83"/>
                  </a:cubicBezTo>
                  <a:cubicBezTo>
                    <a:pt x="303" y="83"/>
                    <a:pt x="302" y="81"/>
                    <a:pt x="304" y="81"/>
                  </a:cubicBezTo>
                  <a:cubicBezTo>
                    <a:pt x="305" y="82"/>
                    <a:pt x="303" y="82"/>
                    <a:pt x="303" y="83"/>
                  </a:cubicBezTo>
                  <a:cubicBezTo>
                    <a:pt x="303" y="83"/>
                    <a:pt x="303" y="83"/>
                    <a:pt x="303" y="83"/>
                  </a:cubicBezTo>
                  <a:cubicBezTo>
                    <a:pt x="304" y="83"/>
                    <a:pt x="304" y="81"/>
                    <a:pt x="305" y="81"/>
                  </a:cubicBezTo>
                  <a:cubicBezTo>
                    <a:pt x="305" y="82"/>
                    <a:pt x="307" y="82"/>
                    <a:pt x="308" y="82"/>
                  </a:cubicBezTo>
                  <a:cubicBezTo>
                    <a:pt x="308" y="83"/>
                    <a:pt x="310" y="82"/>
                    <a:pt x="310" y="83"/>
                  </a:cubicBezTo>
                  <a:cubicBezTo>
                    <a:pt x="311" y="83"/>
                    <a:pt x="310" y="82"/>
                    <a:pt x="311" y="82"/>
                  </a:cubicBezTo>
                  <a:cubicBezTo>
                    <a:pt x="312" y="81"/>
                    <a:pt x="311" y="83"/>
                    <a:pt x="312" y="83"/>
                  </a:cubicBezTo>
                  <a:cubicBezTo>
                    <a:pt x="312" y="82"/>
                    <a:pt x="313" y="83"/>
                    <a:pt x="314" y="82"/>
                  </a:cubicBezTo>
                  <a:cubicBezTo>
                    <a:pt x="315" y="82"/>
                    <a:pt x="314" y="83"/>
                    <a:pt x="315" y="83"/>
                  </a:cubicBezTo>
                  <a:cubicBezTo>
                    <a:pt x="316" y="84"/>
                    <a:pt x="316" y="83"/>
                    <a:pt x="317" y="82"/>
                  </a:cubicBezTo>
                  <a:cubicBezTo>
                    <a:pt x="318" y="83"/>
                    <a:pt x="316" y="83"/>
                    <a:pt x="317" y="84"/>
                  </a:cubicBezTo>
                  <a:cubicBezTo>
                    <a:pt x="318" y="82"/>
                    <a:pt x="318" y="82"/>
                    <a:pt x="318" y="82"/>
                  </a:cubicBezTo>
                  <a:cubicBezTo>
                    <a:pt x="318" y="84"/>
                    <a:pt x="318" y="84"/>
                    <a:pt x="318" y="84"/>
                  </a:cubicBezTo>
                  <a:cubicBezTo>
                    <a:pt x="319" y="84"/>
                    <a:pt x="319" y="83"/>
                    <a:pt x="319" y="82"/>
                  </a:cubicBezTo>
                  <a:cubicBezTo>
                    <a:pt x="319" y="83"/>
                    <a:pt x="320" y="83"/>
                    <a:pt x="320" y="83"/>
                  </a:cubicBezTo>
                  <a:cubicBezTo>
                    <a:pt x="321" y="81"/>
                    <a:pt x="323" y="84"/>
                    <a:pt x="324" y="83"/>
                  </a:cubicBezTo>
                  <a:cubicBezTo>
                    <a:pt x="324" y="84"/>
                    <a:pt x="324" y="84"/>
                    <a:pt x="324" y="84"/>
                  </a:cubicBezTo>
                  <a:cubicBezTo>
                    <a:pt x="325" y="83"/>
                    <a:pt x="325" y="83"/>
                    <a:pt x="325" y="83"/>
                  </a:cubicBezTo>
                  <a:cubicBezTo>
                    <a:pt x="326" y="83"/>
                    <a:pt x="327" y="84"/>
                    <a:pt x="328" y="84"/>
                  </a:cubicBezTo>
                  <a:cubicBezTo>
                    <a:pt x="328" y="84"/>
                    <a:pt x="328" y="83"/>
                    <a:pt x="329" y="83"/>
                  </a:cubicBezTo>
                  <a:cubicBezTo>
                    <a:pt x="329" y="85"/>
                    <a:pt x="330" y="83"/>
                    <a:pt x="330" y="84"/>
                  </a:cubicBezTo>
                  <a:cubicBezTo>
                    <a:pt x="331" y="83"/>
                    <a:pt x="332" y="84"/>
                    <a:pt x="333" y="83"/>
                  </a:cubicBezTo>
                  <a:cubicBezTo>
                    <a:pt x="333" y="84"/>
                    <a:pt x="334" y="83"/>
                    <a:pt x="335" y="84"/>
                  </a:cubicBezTo>
                  <a:cubicBezTo>
                    <a:pt x="335" y="84"/>
                    <a:pt x="335" y="84"/>
                    <a:pt x="335" y="84"/>
                  </a:cubicBezTo>
                  <a:cubicBezTo>
                    <a:pt x="336" y="83"/>
                    <a:pt x="337" y="83"/>
                    <a:pt x="338" y="84"/>
                  </a:cubicBezTo>
                  <a:cubicBezTo>
                    <a:pt x="338" y="85"/>
                    <a:pt x="338" y="85"/>
                    <a:pt x="338" y="85"/>
                  </a:cubicBezTo>
                  <a:cubicBezTo>
                    <a:pt x="339" y="85"/>
                    <a:pt x="339" y="85"/>
                    <a:pt x="339" y="85"/>
                  </a:cubicBezTo>
                  <a:cubicBezTo>
                    <a:pt x="339" y="84"/>
                    <a:pt x="338" y="84"/>
                    <a:pt x="339" y="84"/>
                  </a:cubicBezTo>
                  <a:cubicBezTo>
                    <a:pt x="339" y="84"/>
                    <a:pt x="340" y="84"/>
                    <a:pt x="341" y="84"/>
                  </a:cubicBezTo>
                  <a:cubicBezTo>
                    <a:pt x="341" y="84"/>
                    <a:pt x="341" y="85"/>
                    <a:pt x="341" y="85"/>
                  </a:cubicBezTo>
                  <a:cubicBezTo>
                    <a:pt x="342" y="84"/>
                    <a:pt x="342" y="84"/>
                    <a:pt x="342" y="84"/>
                  </a:cubicBezTo>
                  <a:cubicBezTo>
                    <a:pt x="344" y="83"/>
                    <a:pt x="342" y="85"/>
                    <a:pt x="344" y="85"/>
                  </a:cubicBezTo>
                  <a:cubicBezTo>
                    <a:pt x="346" y="86"/>
                    <a:pt x="346" y="84"/>
                    <a:pt x="347" y="83"/>
                  </a:cubicBezTo>
                  <a:cubicBezTo>
                    <a:pt x="347" y="83"/>
                    <a:pt x="347" y="84"/>
                    <a:pt x="347" y="84"/>
                  </a:cubicBezTo>
                  <a:cubicBezTo>
                    <a:pt x="347" y="84"/>
                    <a:pt x="347" y="84"/>
                    <a:pt x="347" y="84"/>
                  </a:cubicBezTo>
                  <a:cubicBezTo>
                    <a:pt x="347" y="84"/>
                    <a:pt x="346" y="85"/>
                    <a:pt x="347" y="85"/>
                  </a:cubicBezTo>
                  <a:cubicBezTo>
                    <a:pt x="347" y="85"/>
                    <a:pt x="347" y="84"/>
                    <a:pt x="348" y="85"/>
                  </a:cubicBezTo>
                  <a:cubicBezTo>
                    <a:pt x="348" y="85"/>
                    <a:pt x="348" y="85"/>
                    <a:pt x="348" y="85"/>
                  </a:cubicBezTo>
                  <a:cubicBezTo>
                    <a:pt x="349" y="83"/>
                    <a:pt x="351" y="86"/>
                    <a:pt x="351" y="85"/>
                  </a:cubicBezTo>
                  <a:cubicBezTo>
                    <a:pt x="351" y="85"/>
                    <a:pt x="351" y="85"/>
                    <a:pt x="351" y="85"/>
                  </a:cubicBezTo>
                  <a:cubicBezTo>
                    <a:pt x="352" y="85"/>
                    <a:pt x="352" y="85"/>
                    <a:pt x="352" y="85"/>
                  </a:cubicBezTo>
                  <a:cubicBezTo>
                    <a:pt x="352" y="85"/>
                    <a:pt x="352" y="84"/>
                    <a:pt x="352" y="84"/>
                  </a:cubicBezTo>
                  <a:cubicBezTo>
                    <a:pt x="353" y="85"/>
                    <a:pt x="352" y="85"/>
                    <a:pt x="352" y="86"/>
                  </a:cubicBezTo>
                  <a:cubicBezTo>
                    <a:pt x="353" y="86"/>
                    <a:pt x="353" y="86"/>
                    <a:pt x="354" y="85"/>
                  </a:cubicBezTo>
                  <a:cubicBezTo>
                    <a:pt x="354" y="87"/>
                    <a:pt x="354" y="87"/>
                    <a:pt x="354" y="87"/>
                  </a:cubicBezTo>
                  <a:cubicBezTo>
                    <a:pt x="354" y="87"/>
                    <a:pt x="354" y="86"/>
                    <a:pt x="355" y="86"/>
                  </a:cubicBezTo>
                  <a:cubicBezTo>
                    <a:pt x="355" y="86"/>
                    <a:pt x="357" y="87"/>
                    <a:pt x="356" y="88"/>
                  </a:cubicBezTo>
                  <a:cubicBezTo>
                    <a:pt x="356" y="87"/>
                    <a:pt x="357" y="87"/>
                    <a:pt x="357" y="87"/>
                  </a:cubicBezTo>
                  <a:cubicBezTo>
                    <a:pt x="357" y="86"/>
                    <a:pt x="357" y="86"/>
                    <a:pt x="357" y="86"/>
                  </a:cubicBezTo>
                  <a:cubicBezTo>
                    <a:pt x="357" y="86"/>
                    <a:pt x="357" y="86"/>
                    <a:pt x="358" y="86"/>
                  </a:cubicBezTo>
                  <a:cubicBezTo>
                    <a:pt x="358" y="87"/>
                    <a:pt x="358" y="87"/>
                    <a:pt x="358" y="87"/>
                  </a:cubicBezTo>
                  <a:cubicBezTo>
                    <a:pt x="358" y="87"/>
                    <a:pt x="359" y="86"/>
                    <a:pt x="359" y="86"/>
                  </a:cubicBezTo>
                  <a:cubicBezTo>
                    <a:pt x="359" y="86"/>
                    <a:pt x="359" y="86"/>
                    <a:pt x="359" y="86"/>
                  </a:cubicBezTo>
                  <a:cubicBezTo>
                    <a:pt x="360" y="86"/>
                    <a:pt x="362" y="85"/>
                    <a:pt x="362" y="87"/>
                  </a:cubicBezTo>
                  <a:cubicBezTo>
                    <a:pt x="362" y="87"/>
                    <a:pt x="362" y="88"/>
                    <a:pt x="363" y="87"/>
                  </a:cubicBezTo>
                  <a:cubicBezTo>
                    <a:pt x="362" y="86"/>
                    <a:pt x="362" y="86"/>
                    <a:pt x="362" y="86"/>
                  </a:cubicBezTo>
                  <a:cubicBezTo>
                    <a:pt x="362" y="86"/>
                    <a:pt x="363" y="86"/>
                    <a:pt x="363" y="87"/>
                  </a:cubicBezTo>
                  <a:cubicBezTo>
                    <a:pt x="363" y="87"/>
                    <a:pt x="364" y="87"/>
                    <a:pt x="363" y="88"/>
                  </a:cubicBezTo>
                  <a:cubicBezTo>
                    <a:pt x="364" y="88"/>
                    <a:pt x="364" y="88"/>
                    <a:pt x="364" y="88"/>
                  </a:cubicBezTo>
                  <a:cubicBezTo>
                    <a:pt x="364" y="87"/>
                    <a:pt x="364" y="87"/>
                    <a:pt x="364" y="87"/>
                  </a:cubicBezTo>
                  <a:cubicBezTo>
                    <a:pt x="364" y="87"/>
                    <a:pt x="365" y="87"/>
                    <a:pt x="365" y="87"/>
                  </a:cubicBezTo>
                  <a:cubicBezTo>
                    <a:pt x="366" y="87"/>
                    <a:pt x="365" y="88"/>
                    <a:pt x="366" y="88"/>
                  </a:cubicBezTo>
                  <a:cubicBezTo>
                    <a:pt x="366" y="87"/>
                    <a:pt x="366" y="87"/>
                    <a:pt x="366" y="87"/>
                  </a:cubicBezTo>
                  <a:cubicBezTo>
                    <a:pt x="367" y="88"/>
                    <a:pt x="368" y="88"/>
                    <a:pt x="369" y="88"/>
                  </a:cubicBezTo>
                  <a:cubicBezTo>
                    <a:pt x="369" y="88"/>
                    <a:pt x="369" y="88"/>
                    <a:pt x="369" y="88"/>
                  </a:cubicBezTo>
                  <a:cubicBezTo>
                    <a:pt x="369" y="88"/>
                    <a:pt x="369" y="88"/>
                    <a:pt x="370" y="88"/>
                  </a:cubicBezTo>
                  <a:cubicBezTo>
                    <a:pt x="370" y="88"/>
                    <a:pt x="369" y="87"/>
                    <a:pt x="370" y="87"/>
                  </a:cubicBezTo>
                  <a:cubicBezTo>
                    <a:pt x="370" y="87"/>
                    <a:pt x="370" y="87"/>
                    <a:pt x="370" y="87"/>
                  </a:cubicBezTo>
                  <a:cubicBezTo>
                    <a:pt x="371" y="88"/>
                    <a:pt x="370" y="88"/>
                    <a:pt x="370" y="88"/>
                  </a:cubicBezTo>
                  <a:cubicBezTo>
                    <a:pt x="370" y="88"/>
                    <a:pt x="370" y="88"/>
                    <a:pt x="370" y="88"/>
                  </a:cubicBezTo>
                  <a:cubicBezTo>
                    <a:pt x="370" y="88"/>
                    <a:pt x="371" y="88"/>
                    <a:pt x="371" y="88"/>
                  </a:cubicBezTo>
                  <a:cubicBezTo>
                    <a:pt x="371" y="88"/>
                    <a:pt x="371" y="88"/>
                    <a:pt x="371" y="88"/>
                  </a:cubicBezTo>
                  <a:cubicBezTo>
                    <a:pt x="372" y="88"/>
                    <a:pt x="372" y="88"/>
                    <a:pt x="372" y="88"/>
                  </a:cubicBezTo>
                  <a:cubicBezTo>
                    <a:pt x="372" y="88"/>
                    <a:pt x="372" y="88"/>
                    <a:pt x="372" y="88"/>
                  </a:cubicBezTo>
                  <a:cubicBezTo>
                    <a:pt x="372" y="89"/>
                    <a:pt x="371" y="89"/>
                    <a:pt x="371" y="89"/>
                  </a:cubicBezTo>
                  <a:cubicBezTo>
                    <a:pt x="371" y="89"/>
                    <a:pt x="371" y="89"/>
                    <a:pt x="371" y="89"/>
                  </a:cubicBezTo>
                  <a:cubicBezTo>
                    <a:pt x="373" y="89"/>
                    <a:pt x="372" y="88"/>
                    <a:pt x="372" y="87"/>
                  </a:cubicBezTo>
                  <a:cubicBezTo>
                    <a:pt x="372" y="88"/>
                    <a:pt x="373" y="87"/>
                    <a:pt x="373" y="88"/>
                  </a:cubicBezTo>
                  <a:cubicBezTo>
                    <a:pt x="373" y="88"/>
                    <a:pt x="373" y="89"/>
                    <a:pt x="373" y="89"/>
                  </a:cubicBezTo>
                  <a:cubicBezTo>
                    <a:pt x="374" y="89"/>
                    <a:pt x="374" y="88"/>
                    <a:pt x="375" y="88"/>
                  </a:cubicBezTo>
                  <a:cubicBezTo>
                    <a:pt x="375" y="88"/>
                    <a:pt x="375" y="88"/>
                    <a:pt x="375" y="88"/>
                  </a:cubicBezTo>
                  <a:cubicBezTo>
                    <a:pt x="376" y="89"/>
                    <a:pt x="377" y="88"/>
                    <a:pt x="378" y="87"/>
                  </a:cubicBezTo>
                  <a:cubicBezTo>
                    <a:pt x="378" y="89"/>
                    <a:pt x="378" y="89"/>
                    <a:pt x="378" y="89"/>
                  </a:cubicBezTo>
                  <a:cubicBezTo>
                    <a:pt x="379" y="88"/>
                    <a:pt x="379" y="87"/>
                    <a:pt x="380" y="88"/>
                  </a:cubicBezTo>
                  <a:cubicBezTo>
                    <a:pt x="379" y="88"/>
                    <a:pt x="379" y="88"/>
                    <a:pt x="379" y="88"/>
                  </a:cubicBezTo>
                  <a:cubicBezTo>
                    <a:pt x="380" y="88"/>
                    <a:pt x="381" y="88"/>
                    <a:pt x="381" y="88"/>
                  </a:cubicBezTo>
                  <a:cubicBezTo>
                    <a:pt x="382" y="88"/>
                    <a:pt x="381" y="89"/>
                    <a:pt x="382" y="89"/>
                  </a:cubicBezTo>
                  <a:cubicBezTo>
                    <a:pt x="383" y="87"/>
                    <a:pt x="383" y="87"/>
                    <a:pt x="383" y="87"/>
                  </a:cubicBezTo>
                  <a:cubicBezTo>
                    <a:pt x="383" y="88"/>
                    <a:pt x="383" y="88"/>
                    <a:pt x="383" y="88"/>
                  </a:cubicBezTo>
                  <a:cubicBezTo>
                    <a:pt x="383" y="88"/>
                    <a:pt x="383" y="89"/>
                    <a:pt x="383" y="89"/>
                  </a:cubicBezTo>
                  <a:cubicBezTo>
                    <a:pt x="383" y="88"/>
                    <a:pt x="383" y="88"/>
                    <a:pt x="383" y="88"/>
                  </a:cubicBezTo>
                  <a:cubicBezTo>
                    <a:pt x="384" y="88"/>
                    <a:pt x="384" y="89"/>
                    <a:pt x="384" y="89"/>
                  </a:cubicBezTo>
                  <a:cubicBezTo>
                    <a:pt x="384" y="88"/>
                    <a:pt x="385" y="88"/>
                    <a:pt x="385" y="88"/>
                  </a:cubicBezTo>
                  <a:cubicBezTo>
                    <a:pt x="385" y="89"/>
                    <a:pt x="385" y="89"/>
                    <a:pt x="385" y="89"/>
                  </a:cubicBezTo>
                  <a:cubicBezTo>
                    <a:pt x="385" y="89"/>
                    <a:pt x="386" y="89"/>
                    <a:pt x="386" y="88"/>
                  </a:cubicBezTo>
                  <a:cubicBezTo>
                    <a:pt x="386" y="89"/>
                    <a:pt x="386" y="89"/>
                    <a:pt x="386" y="89"/>
                  </a:cubicBezTo>
                  <a:cubicBezTo>
                    <a:pt x="386" y="89"/>
                    <a:pt x="386" y="89"/>
                    <a:pt x="386" y="89"/>
                  </a:cubicBezTo>
                  <a:cubicBezTo>
                    <a:pt x="386" y="88"/>
                    <a:pt x="386" y="88"/>
                    <a:pt x="386" y="88"/>
                  </a:cubicBezTo>
                  <a:cubicBezTo>
                    <a:pt x="386" y="88"/>
                    <a:pt x="386" y="88"/>
                    <a:pt x="386" y="88"/>
                  </a:cubicBezTo>
                  <a:cubicBezTo>
                    <a:pt x="387" y="88"/>
                    <a:pt x="387" y="87"/>
                    <a:pt x="387" y="88"/>
                  </a:cubicBezTo>
                  <a:cubicBezTo>
                    <a:pt x="388" y="88"/>
                    <a:pt x="387" y="88"/>
                    <a:pt x="387" y="88"/>
                  </a:cubicBezTo>
                  <a:cubicBezTo>
                    <a:pt x="387" y="88"/>
                    <a:pt x="387" y="89"/>
                    <a:pt x="387" y="89"/>
                  </a:cubicBezTo>
                  <a:cubicBezTo>
                    <a:pt x="388" y="89"/>
                    <a:pt x="388" y="89"/>
                    <a:pt x="388" y="89"/>
                  </a:cubicBezTo>
                  <a:cubicBezTo>
                    <a:pt x="388" y="88"/>
                    <a:pt x="388" y="88"/>
                    <a:pt x="388" y="87"/>
                  </a:cubicBezTo>
                  <a:cubicBezTo>
                    <a:pt x="388" y="87"/>
                    <a:pt x="388" y="87"/>
                    <a:pt x="389" y="87"/>
                  </a:cubicBezTo>
                  <a:cubicBezTo>
                    <a:pt x="389" y="87"/>
                    <a:pt x="389" y="87"/>
                    <a:pt x="389" y="87"/>
                  </a:cubicBezTo>
                  <a:cubicBezTo>
                    <a:pt x="388" y="87"/>
                    <a:pt x="388" y="86"/>
                    <a:pt x="388" y="87"/>
                  </a:cubicBezTo>
                  <a:cubicBezTo>
                    <a:pt x="388" y="87"/>
                    <a:pt x="388" y="87"/>
                    <a:pt x="388" y="87"/>
                  </a:cubicBezTo>
                  <a:cubicBezTo>
                    <a:pt x="387" y="87"/>
                    <a:pt x="387" y="87"/>
                    <a:pt x="387" y="87"/>
                  </a:cubicBezTo>
                  <a:cubicBezTo>
                    <a:pt x="387" y="87"/>
                    <a:pt x="386" y="87"/>
                    <a:pt x="386" y="87"/>
                  </a:cubicBezTo>
                  <a:cubicBezTo>
                    <a:pt x="387" y="87"/>
                    <a:pt x="387" y="87"/>
                    <a:pt x="387" y="87"/>
                  </a:cubicBezTo>
                  <a:cubicBezTo>
                    <a:pt x="387" y="86"/>
                    <a:pt x="387" y="86"/>
                    <a:pt x="387" y="86"/>
                  </a:cubicBezTo>
                  <a:cubicBezTo>
                    <a:pt x="387" y="86"/>
                    <a:pt x="387" y="85"/>
                    <a:pt x="388" y="85"/>
                  </a:cubicBezTo>
                  <a:cubicBezTo>
                    <a:pt x="388" y="86"/>
                    <a:pt x="390" y="85"/>
                    <a:pt x="390" y="86"/>
                  </a:cubicBezTo>
                  <a:cubicBezTo>
                    <a:pt x="391" y="85"/>
                    <a:pt x="391" y="85"/>
                    <a:pt x="391" y="85"/>
                  </a:cubicBezTo>
                  <a:cubicBezTo>
                    <a:pt x="391" y="85"/>
                    <a:pt x="391" y="85"/>
                    <a:pt x="390" y="85"/>
                  </a:cubicBezTo>
                  <a:cubicBezTo>
                    <a:pt x="392" y="85"/>
                    <a:pt x="393" y="86"/>
                    <a:pt x="394" y="85"/>
                  </a:cubicBezTo>
                  <a:cubicBezTo>
                    <a:pt x="396" y="87"/>
                    <a:pt x="397" y="85"/>
                    <a:pt x="398" y="86"/>
                  </a:cubicBezTo>
                  <a:cubicBezTo>
                    <a:pt x="400" y="85"/>
                    <a:pt x="403" y="87"/>
                    <a:pt x="405" y="85"/>
                  </a:cubicBezTo>
                  <a:close/>
                  <a:moveTo>
                    <a:pt x="503" y="82"/>
                  </a:moveTo>
                  <a:cubicBezTo>
                    <a:pt x="502" y="82"/>
                    <a:pt x="502" y="83"/>
                    <a:pt x="501" y="82"/>
                  </a:cubicBezTo>
                  <a:cubicBezTo>
                    <a:pt x="502" y="82"/>
                    <a:pt x="502" y="82"/>
                    <a:pt x="503" y="82"/>
                  </a:cubicBezTo>
                  <a:close/>
                  <a:moveTo>
                    <a:pt x="490" y="81"/>
                  </a:moveTo>
                  <a:cubicBezTo>
                    <a:pt x="489" y="83"/>
                    <a:pt x="487" y="81"/>
                    <a:pt x="486" y="82"/>
                  </a:cubicBezTo>
                  <a:cubicBezTo>
                    <a:pt x="486" y="81"/>
                    <a:pt x="486" y="81"/>
                    <a:pt x="486" y="81"/>
                  </a:cubicBezTo>
                  <a:cubicBezTo>
                    <a:pt x="487" y="80"/>
                    <a:pt x="489" y="81"/>
                    <a:pt x="490" y="81"/>
                  </a:cubicBezTo>
                  <a:close/>
                  <a:moveTo>
                    <a:pt x="475" y="81"/>
                  </a:moveTo>
                  <a:cubicBezTo>
                    <a:pt x="475" y="81"/>
                    <a:pt x="475" y="81"/>
                    <a:pt x="475" y="81"/>
                  </a:cubicBezTo>
                  <a:cubicBezTo>
                    <a:pt x="475" y="81"/>
                    <a:pt x="475" y="81"/>
                    <a:pt x="475" y="82"/>
                  </a:cubicBezTo>
                  <a:lnTo>
                    <a:pt x="475" y="81"/>
                  </a:lnTo>
                  <a:close/>
                  <a:moveTo>
                    <a:pt x="478" y="75"/>
                  </a:moveTo>
                  <a:cubicBezTo>
                    <a:pt x="478" y="75"/>
                    <a:pt x="478" y="75"/>
                    <a:pt x="477" y="75"/>
                  </a:cubicBezTo>
                  <a:cubicBezTo>
                    <a:pt x="478" y="75"/>
                    <a:pt x="478" y="75"/>
                    <a:pt x="478" y="75"/>
                  </a:cubicBezTo>
                  <a:close/>
                  <a:moveTo>
                    <a:pt x="474" y="78"/>
                  </a:moveTo>
                  <a:cubicBezTo>
                    <a:pt x="475" y="79"/>
                    <a:pt x="476" y="78"/>
                    <a:pt x="477" y="78"/>
                  </a:cubicBezTo>
                  <a:cubicBezTo>
                    <a:pt x="480" y="78"/>
                    <a:pt x="481" y="78"/>
                    <a:pt x="483" y="78"/>
                  </a:cubicBezTo>
                  <a:cubicBezTo>
                    <a:pt x="484" y="78"/>
                    <a:pt x="484" y="78"/>
                    <a:pt x="484" y="78"/>
                  </a:cubicBezTo>
                  <a:cubicBezTo>
                    <a:pt x="483" y="79"/>
                    <a:pt x="481" y="79"/>
                    <a:pt x="479" y="79"/>
                  </a:cubicBezTo>
                  <a:cubicBezTo>
                    <a:pt x="479" y="79"/>
                    <a:pt x="479" y="78"/>
                    <a:pt x="479" y="78"/>
                  </a:cubicBezTo>
                  <a:cubicBezTo>
                    <a:pt x="478" y="79"/>
                    <a:pt x="476" y="80"/>
                    <a:pt x="474" y="79"/>
                  </a:cubicBezTo>
                  <a:cubicBezTo>
                    <a:pt x="474" y="79"/>
                    <a:pt x="473" y="79"/>
                    <a:pt x="473" y="79"/>
                  </a:cubicBezTo>
                  <a:cubicBezTo>
                    <a:pt x="473" y="79"/>
                    <a:pt x="473" y="79"/>
                    <a:pt x="473" y="79"/>
                  </a:cubicBezTo>
                  <a:cubicBezTo>
                    <a:pt x="473" y="79"/>
                    <a:pt x="473" y="79"/>
                    <a:pt x="474" y="78"/>
                  </a:cubicBezTo>
                  <a:close/>
                  <a:moveTo>
                    <a:pt x="470" y="79"/>
                  </a:moveTo>
                  <a:cubicBezTo>
                    <a:pt x="472" y="78"/>
                    <a:pt x="472" y="78"/>
                    <a:pt x="472" y="78"/>
                  </a:cubicBezTo>
                  <a:cubicBezTo>
                    <a:pt x="472" y="79"/>
                    <a:pt x="472" y="79"/>
                    <a:pt x="472" y="79"/>
                  </a:cubicBezTo>
                  <a:cubicBezTo>
                    <a:pt x="470" y="79"/>
                    <a:pt x="468" y="79"/>
                    <a:pt x="467" y="79"/>
                  </a:cubicBezTo>
                  <a:cubicBezTo>
                    <a:pt x="468" y="79"/>
                    <a:pt x="469" y="78"/>
                    <a:pt x="470" y="79"/>
                  </a:cubicBezTo>
                  <a:close/>
                  <a:moveTo>
                    <a:pt x="459" y="79"/>
                  </a:moveTo>
                  <a:cubicBezTo>
                    <a:pt x="462" y="79"/>
                    <a:pt x="462" y="78"/>
                    <a:pt x="464" y="79"/>
                  </a:cubicBezTo>
                  <a:cubicBezTo>
                    <a:pt x="465" y="79"/>
                    <a:pt x="465" y="78"/>
                    <a:pt x="466" y="79"/>
                  </a:cubicBezTo>
                  <a:cubicBezTo>
                    <a:pt x="466" y="80"/>
                    <a:pt x="464" y="78"/>
                    <a:pt x="463" y="79"/>
                  </a:cubicBezTo>
                  <a:cubicBezTo>
                    <a:pt x="461" y="78"/>
                    <a:pt x="458" y="80"/>
                    <a:pt x="456" y="79"/>
                  </a:cubicBezTo>
                  <a:cubicBezTo>
                    <a:pt x="457" y="79"/>
                    <a:pt x="458" y="79"/>
                    <a:pt x="459" y="79"/>
                  </a:cubicBezTo>
                  <a:close/>
                  <a:moveTo>
                    <a:pt x="488" y="67"/>
                  </a:moveTo>
                  <a:cubicBezTo>
                    <a:pt x="487" y="67"/>
                    <a:pt x="487" y="68"/>
                    <a:pt x="486" y="68"/>
                  </a:cubicBezTo>
                  <a:cubicBezTo>
                    <a:pt x="486" y="67"/>
                    <a:pt x="485" y="68"/>
                    <a:pt x="485" y="67"/>
                  </a:cubicBezTo>
                  <a:cubicBezTo>
                    <a:pt x="485" y="66"/>
                    <a:pt x="487" y="67"/>
                    <a:pt x="488" y="67"/>
                  </a:cubicBezTo>
                  <a:close/>
                  <a:moveTo>
                    <a:pt x="478" y="61"/>
                  </a:moveTo>
                  <a:cubicBezTo>
                    <a:pt x="478" y="61"/>
                    <a:pt x="478" y="61"/>
                    <a:pt x="478" y="61"/>
                  </a:cubicBezTo>
                  <a:cubicBezTo>
                    <a:pt x="477" y="61"/>
                    <a:pt x="477" y="61"/>
                    <a:pt x="477" y="61"/>
                  </a:cubicBezTo>
                  <a:lnTo>
                    <a:pt x="478" y="61"/>
                  </a:lnTo>
                  <a:close/>
                  <a:moveTo>
                    <a:pt x="471" y="63"/>
                  </a:moveTo>
                  <a:cubicBezTo>
                    <a:pt x="472" y="63"/>
                    <a:pt x="472" y="63"/>
                    <a:pt x="472" y="63"/>
                  </a:cubicBezTo>
                  <a:cubicBezTo>
                    <a:pt x="471" y="64"/>
                    <a:pt x="471" y="64"/>
                    <a:pt x="471" y="64"/>
                  </a:cubicBezTo>
                  <a:cubicBezTo>
                    <a:pt x="471" y="63"/>
                    <a:pt x="471" y="63"/>
                    <a:pt x="471" y="63"/>
                  </a:cubicBezTo>
                  <a:close/>
                  <a:moveTo>
                    <a:pt x="470" y="64"/>
                  </a:moveTo>
                  <a:cubicBezTo>
                    <a:pt x="470" y="64"/>
                    <a:pt x="469" y="63"/>
                    <a:pt x="469" y="64"/>
                  </a:cubicBezTo>
                  <a:cubicBezTo>
                    <a:pt x="469" y="64"/>
                    <a:pt x="469" y="64"/>
                    <a:pt x="469" y="64"/>
                  </a:cubicBezTo>
                  <a:cubicBezTo>
                    <a:pt x="468" y="64"/>
                    <a:pt x="468" y="64"/>
                    <a:pt x="468" y="64"/>
                  </a:cubicBezTo>
                  <a:cubicBezTo>
                    <a:pt x="469" y="63"/>
                    <a:pt x="470" y="63"/>
                    <a:pt x="470" y="64"/>
                  </a:cubicBezTo>
                  <a:close/>
                  <a:moveTo>
                    <a:pt x="496" y="55"/>
                  </a:moveTo>
                  <a:cubicBezTo>
                    <a:pt x="495" y="56"/>
                    <a:pt x="495" y="56"/>
                    <a:pt x="495" y="56"/>
                  </a:cubicBezTo>
                  <a:cubicBezTo>
                    <a:pt x="495" y="55"/>
                    <a:pt x="495" y="55"/>
                    <a:pt x="495" y="55"/>
                  </a:cubicBezTo>
                  <a:lnTo>
                    <a:pt x="496" y="55"/>
                  </a:lnTo>
                  <a:close/>
                  <a:moveTo>
                    <a:pt x="495" y="54"/>
                  </a:moveTo>
                  <a:cubicBezTo>
                    <a:pt x="494" y="54"/>
                    <a:pt x="494" y="54"/>
                    <a:pt x="494" y="54"/>
                  </a:cubicBezTo>
                  <a:cubicBezTo>
                    <a:pt x="494" y="54"/>
                    <a:pt x="494" y="54"/>
                    <a:pt x="494" y="54"/>
                  </a:cubicBezTo>
                  <a:lnTo>
                    <a:pt x="495" y="54"/>
                  </a:lnTo>
                  <a:close/>
                  <a:moveTo>
                    <a:pt x="504" y="54"/>
                  </a:moveTo>
                  <a:cubicBezTo>
                    <a:pt x="503" y="55"/>
                    <a:pt x="503" y="55"/>
                    <a:pt x="503" y="55"/>
                  </a:cubicBezTo>
                  <a:cubicBezTo>
                    <a:pt x="503" y="54"/>
                    <a:pt x="503" y="54"/>
                    <a:pt x="503" y="54"/>
                  </a:cubicBezTo>
                  <a:lnTo>
                    <a:pt x="504" y="54"/>
                  </a:lnTo>
                  <a:close/>
                  <a:moveTo>
                    <a:pt x="494" y="53"/>
                  </a:moveTo>
                  <a:cubicBezTo>
                    <a:pt x="493" y="54"/>
                    <a:pt x="493" y="54"/>
                    <a:pt x="492" y="54"/>
                  </a:cubicBezTo>
                  <a:lnTo>
                    <a:pt x="494" y="53"/>
                  </a:lnTo>
                  <a:close/>
                  <a:moveTo>
                    <a:pt x="490" y="53"/>
                  </a:moveTo>
                  <a:cubicBezTo>
                    <a:pt x="490" y="53"/>
                    <a:pt x="490" y="53"/>
                    <a:pt x="490" y="54"/>
                  </a:cubicBezTo>
                  <a:cubicBezTo>
                    <a:pt x="490" y="53"/>
                    <a:pt x="490" y="53"/>
                    <a:pt x="490" y="53"/>
                  </a:cubicBezTo>
                  <a:close/>
                  <a:moveTo>
                    <a:pt x="489" y="55"/>
                  </a:moveTo>
                  <a:cubicBezTo>
                    <a:pt x="488" y="56"/>
                    <a:pt x="488" y="56"/>
                    <a:pt x="488" y="56"/>
                  </a:cubicBezTo>
                  <a:cubicBezTo>
                    <a:pt x="488" y="56"/>
                    <a:pt x="488" y="56"/>
                    <a:pt x="488" y="56"/>
                  </a:cubicBezTo>
                  <a:cubicBezTo>
                    <a:pt x="488" y="56"/>
                    <a:pt x="488" y="56"/>
                    <a:pt x="488" y="55"/>
                  </a:cubicBezTo>
                  <a:cubicBezTo>
                    <a:pt x="488" y="55"/>
                    <a:pt x="488" y="55"/>
                    <a:pt x="488" y="55"/>
                  </a:cubicBezTo>
                  <a:lnTo>
                    <a:pt x="489" y="55"/>
                  </a:lnTo>
                  <a:close/>
                  <a:moveTo>
                    <a:pt x="487" y="56"/>
                  </a:moveTo>
                  <a:cubicBezTo>
                    <a:pt x="488" y="56"/>
                    <a:pt x="488" y="56"/>
                    <a:pt x="488" y="56"/>
                  </a:cubicBezTo>
                  <a:cubicBezTo>
                    <a:pt x="487" y="56"/>
                    <a:pt x="487" y="56"/>
                    <a:pt x="487" y="56"/>
                  </a:cubicBezTo>
                  <a:close/>
                  <a:moveTo>
                    <a:pt x="485" y="56"/>
                  </a:moveTo>
                  <a:cubicBezTo>
                    <a:pt x="485" y="56"/>
                    <a:pt x="485" y="56"/>
                    <a:pt x="485" y="56"/>
                  </a:cubicBezTo>
                  <a:cubicBezTo>
                    <a:pt x="485" y="57"/>
                    <a:pt x="485" y="57"/>
                    <a:pt x="485" y="57"/>
                  </a:cubicBezTo>
                  <a:cubicBezTo>
                    <a:pt x="485" y="57"/>
                    <a:pt x="485" y="57"/>
                    <a:pt x="485" y="57"/>
                  </a:cubicBezTo>
                  <a:lnTo>
                    <a:pt x="485" y="56"/>
                  </a:lnTo>
                  <a:close/>
                  <a:moveTo>
                    <a:pt x="519" y="44"/>
                  </a:moveTo>
                  <a:cubicBezTo>
                    <a:pt x="519" y="45"/>
                    <a:pt x="519" y="45"/>
                    <a:pt x="519" y="45"/>
                  </a:cubicBezTo>
                  <a:cubicBezTo>
                    <a:pt x="519" y="45"/>
                    <a:pt x="519" y="45"/>
                    <a:pt x="519" y="45"/>
                  </a:cubicBezTo>
                  <a:cubicBezTo>
                    <a:pt x="520" y="45"/>
                    <a:pt x="519" y="44"/>
                    <a:pt x="520" y="44"/>
                  </a:cubicBezTo>
                  <a:cubicBezTo>
                    <a:pt x="521" y="45"/>
                    <a:pt x="521" y="45"/>
                    <a:pt x="521" y="45"/>
                  </a:cubicBezTo>
                  <a:cubicBezTo>
                    <a:pt x="521" y="45"/>
                    <a:pt x="521" y="45"/>
                    <a:pt x="521" y="45"/>
                  </a:cubicBezTo>
                  <a:cubicBezTo>
                    <a:pt x="520" y="45"/>
                    <a:pt x="520" y="45"/>
                    <a:pt x="519" y="45"/>
                  </a:cubicBezTo>
                  <a:cubicBezTo>
                    <a:pt x="519" y="45"/>
                    <a:pt x="519" y="45"/>
                    <a:pt x="519" y="45"/>
                  </a:cubicBezTo>
                  <a:lnTo>
                    <a:pt x="519" y="44"/>
                  </a:lnTo>
                  <a:close/>
                  <a:moveTo>
                    <a:pt x="518" y="45"/>
                  </a:moveTo>
                  <a:cubicBezTo>
                    <a:pt x="518" y="45"/>
                    <a:pt x="518" y="45"/>
                    <a:pt x="518" y="45"/>
                  </a:cubicBezTo>
                  <a:cubicBezTo>
                    <a:pt x="517" y="45"/>
                    <a:pt x="517" y="45"/>
                    <a:pt x="517" y="45"/>
                  </a:cubicBezTo>
                  <a:lnTo>
                    <a:pt x="518" y="45"/>
                  </a:lnTo>
                  <a:close/>
                  <a:moveTo>
                    <a:pt x="473" y="56"/>
                  </a:moveTo>
                  <a:cubicBezTo>
                    <a:pt x="473" y="56"/>
                    <a:pt x="473" y="56"/>
                    <a:pt x="473" y="56"/>
                  </a:cubicBezTo>
                  <a:cubicBezTo>
                    <a:pt x="473" y="56"/>
                    <a:pt x="473" y="57"/>
                    <a:pt x="474" y="57"/>
                  </a:cubicBezTo>
                  <a:cubicBezTo>
                    <a:pt x="473" y="57"/>
                    <a:pt x="472" y="57"/>
                    <a:pt x="473" y="56"/>
                  </a:cubicBezTo>
                  <a:close/>
                  <a:moveTo>
                    <a:pt x="475" y="56"/>
                  </a:moveTo>
                  <a:cubicBezTo>
                    <a:pt x="475" y="56"/>
                    <a:pt x="475" y="56"/>
                    <a:pt x="475" y="56"/>
                  </a:cubicBezTo>
                  <a:cubicBezTo>
                    <a:pt x="476" y="55"/>
                    <a:pt x="476" y="55"/>
                    <a:pt x="476" y="55"/>
                  </a:cubicBezTo>
                  <a:cubicBezTo>
                    <a:pt x="476" y="56"/>
                    <a:pt x="476" y="56"/>
                    <a:pt x="475" y="56"/>
                  </a:cubicBezTo>
                  <a:close/>
                  <a:moveTo>
                    <a:pt x="479" y="50"/>
                  </a:moveTo>
                  <a:cubicBezTo>
                    <a:pt x="479" y="49"/>
                    <a:pt x="479" y="49"/>
                    <a:pt x="479" y="49"/>
                  </a:cubicBezTo>
                  <a:cubicBezTo>
                    <a:pt x="479" y="49"/>
                    <a:pt x="478" y="49"/>
                    <a:pt x="478" y="50"/>
                  </a:cubicBezTo>
                  <a:cubicBezTo>
                    <a:pt x="478" y="50"/>
                    <a:pt x="478" y="50"/>
                    <a:pt x="478" y="50"/>
                  </a:cubicBezTo>
                  <a:cubicBezTo>
                    <a:pt x="477" y="49"/>
                    <a:pt x="476" y="51"/>
                    <a:pt x="476" y="50"/>
                  </a:cubicBezTo>
                  <a:cubicBezTo>
                    <a:pt x="476" y="50"/>
                    <a:pt x="477" y="50"/>
                    <a:pt x="476" y="49"/>
                  </a:cubicBezTo>
                  <a:cubicBezTo>
                    <a:pt x="477" y="49"/>
                    <a:pt x="477" y="49"/>
                    <a:pt x="478" y="49"/>
                  </a:cubicBezTo>
                  <a:cubicBezTo>
                    <a:pt x="478" y="49"/>
                    <a:pt x="478" y="49"/>
                    <a:pt x="478" y="49"/>
                  </a:cubicBezTo>
                  <a:cubicBezTo>
                    <a:pt x="478" y="49"/>
                    <a:pt x="479" y="49"/>
                    <a:pt x="480" y="49"/>
                  </a:cubicBezTo>
                  <a:cubicBezTo>
                    <a:pt x="480" y="49"/>
                    <a:pt x="480" y="49"/>
                    <a:pt x="481" y="49"/>
                  </a:cubicBezTo>
                  <a:cubicBezTo>
                    <a:pt x="480" y="50"/>
                    <a:pt x="482" y="50"/>
                    <a:pt x="482" y="51"/>
                  </a:cubicBezTo>
                  <a:cubicBezTo>
                    <a:pt x="482" y="50"/>
                    <a:pt x="480" y="50"/>
                    <a:pt x="479" y="50"/>
                  </a:cubicBezTo>
                  <a:close/>
                  <a:moveTo>
                    <a:pt x="482" y="43"/>
                  </a:moveTo>
                  <a:cubicBezTo>
                    <a:pt x="482" y="43"/>
                    <a:pt x="482" y="43"/>
                    <a:pt x="482" y="43"/>
                  </a:cubicBezTo>
                  <a:cubicBezTo>
                    <a:pt x="482" y="43"/>
                    <a:pt x="483" y="42"/>
                    <a:pt x="483" y="42"/>
                  </a:cubicBezTo>
                  <a:cubicBezTo>
                    <a:pt x="483" y="43"/>
                    <a:pt x="483" y="43"/>
                    <a:pt x="482" y="43"/>
                  </a:cubicBezTo>
                  <a:cubicBezTo>
                    <a:pt x="482" y="43"/>
                    <a:pt x="482" y="43"/>
                    <a:pt x="482" y="43"/>
                  </a:cubicBezTo>
                  <a:close/>
                  <a:moveTo>
                    <a:pt x="478" y="56"/>
                  </a:moveTo>
                  <a:cubicBezTo>
                    <a:pt x="478" y="56"/>
                    <a:pt x="478" y="56"/>
                    <a:pt x="478" y="56"/>
                  </a:cubicBezTo>
                  <a:cubicBezTo>
                    <a:pt x="479" y="56"/>
                    <a:pt x="480" y="55"/>
                    <a:pt x="481" y="56"/>
                  </a:cubicBezTo>
                  <a:cubicBezTo>
                    <a:pt x="480" y="56"/>
                    <a:pt x="480" y="56"/>
                    <a:pt x="480" y="56"/>
                  </a:cubicBezTo>
                  <a:cubicBezTo>
                    <a:pt x="480" y="56"/>
                    <a:pt x="480" y="56"/>
                    <a:pt x="480" y="56"/>
                  </a:cubicBezTo>
                  <a:cubicBezTo>
                    <a:pt x="480" y="57"/>
                    <a:pt x="480" y="57"/>
                    <a:pt x="480" y="57"/>
                  </a:cubicBezTo>
                  <a:cubicBezTo>
                    <a:pt x="479" y="58"/>
                    <a:pt x="479" y="56"/>
                    <a:pt x="478" y="56"/>
                  </a:cubicBezTo>
                  <a:close/>
                  <a:moveTo>
                    <a:pt x="479" y="59"/>
                  </a:moveTo>
                  <a:cubicBezTo>
                    <a:pt x="479" y="58"/>
                    <a:pt x="479" y="58"/>
                    <a:pt x="479" y="58"/>
                  </a:cubicBezTo>
                  <a:cubicBezTo>
                    <a:pt x="480" y="58"/>
                    <a:pt x="480" y="58"/>
                    <a:pt x="480" y="58"/>
                  </a:cubicBezTo>
                  <a:cubicBezTo>
                    <a:pt x="479" y="58"/>
                    <a:pt x="479" y="58"/>
                    <a:pt x="479" y="58"/>
                  </a:cubicBezTo>
                  <a:cubicBezTo>
                    <a:pt x="479" y="58"/>
                    <a:pt x="479" y="59"/>
                    <a:pt x="479" y="59"/>
                  </a:cubicBezTo>
                  <a:close/>
                  <a:moveTo>
                    <a:pt x="485" y="50"/>
                  </a:moveTo>
                  <a:cubicBezTo>
                    <a:pt x="485" y="50"/>
                    <a:pt x="485" y="50"/>
                    <a:pt x="485" y="50"/>
                  </a:cubicBezTo>
                  <a:cubicBezTo>
                    <a:pt x="485" y="50"/>
                    <a:pt x="485" y="49"/>
                    <a:pt x="484" y="49"/>
                  </a:cubicBezTo>
                  <a:cubicBezTo>
                    <a:pt x="484" y="49"/>
                    <a:pt x="484" y="49"/>
                    <a:pt x="484" y="49"/>
                  </a:cubicBezTo>
                  <a:cubicBezTo>
                    <a:pt x="484" y="49"/>
                    <a:pt x="484" y="49"/>
                    <a:pt x="484" y="49"/>
                  </a:cubicBezTo>
                  <a:cubicBezTo>
                    <a:pt x="485" y="49"/>
                    <a:pt x="486" y="50"/>
                    <a:pt x="486" y="49"/>
                  </a:cubicBezTo>
                  <a:cubicBezTo>
                    <a:pt x="486" y="49"/>
                    <a:pt x="485" y="50"/>
                    <a:pt x="485" y="50"/>
                  </a:cubicBezTo>
                  <a:close/>
                  <a:moveTo>
                    <a:pt x="488" y="48"/>
                  </a:moveTo>
                  <a:cubicBezTo>
                    <a:pt x="488" y="47"/>
                    <a:pt x="488" y="47"/>
                    <a:pt x="488" y="47"/>
                  </a:cubicBezTo>
                  <a:cubicBezTo>
                    <a:pt x="488" y="47"/>
                    <a:pt x="488" y="47"/>
                    <a:pt x="488" y="47"/>
                  </a:cubicBezTo>
                  <a:lnTo>
                    <a:pt x="488" y="48"/>
                  </a:lnTo>
                  <a:close/>
                  <a:moveTo>
                    <a:pt x="492" y="43"/>
                  </a:moveTo>
                  <a:cubicBezTo>
                    <a:pt x="492" y="43"/>
                    <a:pt x="492" y="43"/>
                    <a:pt x="491" y="43"/>
                  </a:cubicBezTo>
                  <a:cubicBezTo>
                    <a:pt x="491" y="43"/>
                    <a:pt x="490" y="43"/>
                    <a:pt x="489" y="43"/>
                  </a:cubicBezTo>
                  <a:cubicBezTo>
                    <a:pt x="490" y="43"/>
                    <a:pt x="491" y="42"/>
                    <a:pt x="492" y="42"/>
                  </a:cubicBezTo>
                  <a:cubicBezTo>
                    <a:pt x="492" y="43"/>
                    <a:pt x="491" y="43"/>
                    <a:pt x="491" y="43"/>
                  </a:cubicBezTo>
                  <a:cubicBezTo>
                    <a:pt x="492" y="43"/>
                    <a:pt x="492" y="43"/>
                    <a:pt x="492" y="43"/>
                  </a:cubicBezTo>
                  <a:close/>
                  <a:moveTo>
                    <a:pt x="492" y="47"/>
                  </a:moveTo>
                  <a:cubicBezTo>
                    <a:pt x="493" y="47"/>
                    <a:pt x="495" y="46"/>
                    <a:pt x="496" y="47"/>
                  </a:cubicBezTo>
                  <a:cubicBezTo>
                    <a:pt x="495" y="46"/>
                    <a:pt x="493" y="47"/>
                    <a:pt x="492" y="47"/>
                  </a:cubicBezTo>
                  <a:close/>
                  <a:moveTo>
                    <a:pt x="495" y="43"/>
                  </a:moveTo>
                  <a:cubicBezTo>
                    <a:pt x="495" y="43"/>
                    <a:pt x="495" y="43"/>
                    <a:pt x="495" y="43"/>
                  </a:cubicBezTo>
                  <a:cubicBezTo>
                    <a:pt x="495" y="44"/>
                    <a:pt x="495" y="44"/>
                    <a:pt x="495" y="44"/>
                  </a:cubicBezTo>
                  <a:lnTo>
                    <a:pt x="495" y="43"/>
                  </a:lnTo>
                  <a:close/>
                  <a:moveTo>
                    <a:pt x="496" y="43"/>
                  </a:moveTo>
                  <a:cubicBezTo>
                    <a:pt x="496" y="43"/>
                    <a:pt x="496" y="43"/>
                    <a:pt x="496" y="43"/>
                  </a:cubicBezTo>
                  <a:cubicBezTo>
                    <a:pt x="496" y="43"/>
                    <a:pt x="496" y="43"/>
                    <a:pt x="496" y="43"/>
                  </a:cubicBezTo>
                  <a:cubicBezTo>
                    <a:pt x="496" y="43"/>
                    <a:pt x="496" y="43"/>
                    <a:pt x="496" y="43"/>
                  </a:cubicBezTo>
                  <a:close/>
                  <a:moveTo>
                    <a:pt x="496" y="45"/>
                  </a:moveTo>
                  <a:cubicBezTo>
                    <a:pt x="496" y="45"/>
                    <a:pt x="496" y="45"/>
                    <a:pt x="496" y="45"/>
                  </a:cubicBezTo>
                  <a:cubicBezTo>
                    <a:pt x="497" y="45"/>
                    <a:pt x="497" y="45"/>
                    <a:pt x="497" y="45"/>
                  </a:cubicBezTo>
                  <a:lnTo>
                    <a:pt x="496" y="45"/>
                  </a:lnTo>
                  <a:close/>
                  <a:moveTo>
                    <a:pt x="502" y="45"/>
                  </a:move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3" y="44"/>
                    <a:pt x="504" y="45"/>
                  </a:cubicBezTo>
                  <a:cubicBezTo>
                    <a:pt x="503" y="45"/>
                    <a:pt x="503" y="45"/>
                    <a:pt x="502" y="45"/>
                  </a:cubicBezTo>
                  <a:close/>
                  <a:moveTo>
                    <a:pt x="506" y="45"/>
                  </a:moveTo>
                  <a:cubicBezTo>
                    <a:pt x="505" y="45"/>
                    <a:pt x="505" y="45"/>
                    <a:pt x="505" y="45"/>
                  </a:cubicBezTo>
                  <a:cubicBezTo>
                    <a:pt x="504" y="44"/>
                    <a:pt x="505" y="45"/>
                    <a:pt x="506" y="45"/>
                  </a:cubicBezTo>
                  <a:cubicBezTo>
                    <a:pt x="506" y="45"/>
                    <a:pt x="506" y="44"/>
                    <a:pt x="506" y="44"/>
                  </a:cubicBezTo>
                  <a:cubicBezTo>
                    <a:pt x="506" y="45"/>
                    <a:pt x="506" y="45"/>
                    <a:pt x="506" y="45"/>
                  </a:cubicBezTo>
                  <a:close/>
                  <a:moveTo>
                    <a:pt x="507" y="45"/>
                  </a:moveTo>
                  <a:cubicBezTo>
                    <a:pt x="507" y="45"/>
                    <a:pt x="507" y="45"/>
                    <a:pt x="507" y="45"/>
                  </a:cubicBezTo>
                  <a:cubicBezTo>
                    <a:pt x="508" y="45"/>
                    <a:pt x="508" y="45"/>
                    <a:pt x="508" y="45"/>
                  </a:cubicBezTo>
                  <a:lnTo>
                    <a:pt x="507" y="45"/>
                  </a:lnTo>
                  <a:close/>
                  <a:moveTo>
                    <a:pt x="509" y="45"/>
                  </a:moveTo>
                  <a:cubicBezTo>
                    <a:pt x="509" y="45"/>
                    <a:pt x="509" y="45"/>
                    <a:pt x="509" y="45"/>
                  </a:cubicBezTo>
                  <a:cubicBezTo>
                    <a:pt x="509" y="45"/>
                    <a:pt x="509" y="45"/>
                    <a:pt x="509" y="45"/>
                  </a:cubicBezTo>
                  <a:cubicBezTo>
                    <a:pt x="509" y="45"/>
                    <a:pt x="509" y="45"/>
                    <a:pt x="509" y="45"/>
                  </a:cubicBezTo>
                  <a:cubicBezTo>
                    <a:pt x="510" y="45"/>
                    <a:pt x="509" y="45"/>
                    <a:pt x="510" y="44"/>
                  </a:cubicBezTo>
                  <a:cubicBezTo>
                    <a:pt x="510" y="45"/>
                    <a:pt x="510" y="45"/>
                    <a:pt x="510" y="45"/>
                  </a:cubicBezTo>
                  <a:cubicBezTo>
                    <a:pt x="511" y="46"/>
                    <a:pt x="509" y="45"/>
                    <a:pt x="509" y="45"/>
                  </a:cubicBezTo>
                  <a:close/>
                  <a:moveTo>
                    <a:pt x="512" y="46"/>
                  </a:moveTo>
                  <a:cubicBezTo>
                    <a:pt x="512" y="47"/>
                    <a:pt x="512" y="47"/>
                    <a:pt x="512" y="47"/>
                  </a:cubicBezTo>
                  <a:cubicBezTo>
                    <a:pt x="511" y="46"/>
                    <a:pt x="511" y="46"/>
                    <a:pt x="511" y="46"/>
                  </a:cubicBezTo>
                  <a:lnTo>
                    <a:pt x="512" y="46"/>
                  </a:lnTo>
                  <a:close/>
                  <a:moveTo>
                    <a:pt x="494" y="38"/>
                  </a:moveTo>
                  <a:cubicBezTo>
                    <a:pt x="492" y="38"/>
                    <a:pt x="491" y="39"/>
                    <a:pt x="490" y="39"/>
                  </a:cubicBezTo>
                  <a:cubicBezTo>
                    <a:pt x="490" y="38"/>
                    <a:pt x="490" y="38"/>
                    <a:pt x="490" y="38"/>
                  </a:cubicBezTo>
                  <a:cubicBezTo>
                    <a:pt x="491" y="39"/>
                    <a:pt x="493" y="38"/>
                    <a:pt x="494" y="38"/>
                  </a:cubicBezTo>
                  <a:close/>
                  <a:moveTo>
                    <a:pt x="490" y="41"/>
                  </a:moveTo>
                  <a:cubicBezTo>
                    <a:pt x="490" y="40"/>
                    <a:pt x="491" y="39"/>
                    <a:pt x="492" y="40"/>
                  </a:cubicBezTo>
                  <a:cubicBezTo>
                    <a:pt x="493" y="40"/>
                    <a:pt x="492" y="41"/>
                    <a:pt x="493" y="41"/>
                  </a:cubicBezTo>
                  <a:cubicBezTo>
                    <a:pt x="493" y="40"/>
                    <a:pt x="495" y="40"/>
                    <a:pt x="496" y="40"/>
                  </a:cubicBezTo>
                  <a:cubicBezTo>
                    <a:pt x="496" y="40"/>
                    <a:pt x="496" y="40"/>
                    <a:pt x="496" y="40"/>
                  </a:cubicBezTo>
                  <a:cubicBezTo>
                    <a:pt x="496" y="40"/>
                    <a:pt x="496" y="40"/>
                    <a:pt x="496" y="40"/>
                  </a:cubicBezTo>
                  <a:cubicBezTo>
                    <a:pt x="497" y="41"/>
                    <a:pt x="497" y="41"/>
                    <a:pt x="497" y="41"/>
                  </a:cubicBezTo>
                  <a:cubicBezTo>
                    <a:pt x="497" y="41"/>
                    <a:pt x="496" y="41"/>
                    <a:pt x="496" y="41"/>
                  </a:cubicBezTo>
                  <a:cubicBezTo>
                    <a:pt x="497" y="41"/>
                    <a:pt x="498" y="41"/>
                    <a:pt x="498" y="41"/>
                  </a:cubicBezTo>
                  <a:cubicBezTo>
                    <a:pt x="498" y="40"/>
                    <a:pt x="498" y="40"/>
                    <a:pt x="498" y="40"/>
                  </a:cubicBezTo>
                  <a:cubicBezTo>
                    <a:pt x="499" y="40"/>
                    <a:pt x="499" y="40"/>
                    <a:pt x="500" y="40"/>
                  </a:cubicBezTo>
                  <a:cubicBezTo>
                    <a:pt x="500" y="40"/>
                    <a:pt x="500" y="40"/>
                    <a:pt x="500" y="40"/>
                  </a:cubicBezTo>
                  <a:cubicBezTo>
                    <a:pt x="501" y="40"/>
                    <a:pt x="501" y="40"/>
                    <a:pt x="501" y="40"/>
                  </a:cubicBezTo>
                  <a:cubicBezTo>
                    <a:pt x="501" y="39"/>
                    <a:pt x="501" y="39"/>
                    <a:pt x="501" y="39"/>
                  </a:cubicBezTo>
                  <a:cubicBezTo>
                    <a:pt x="501" y="39"/>
                    <a:pt x="502" y="40"/>
                    <a:pt x="502" y="39"/>
                  </a:cubicBezTo>
                  <a:cubicBezTo>
                    <a:pt x="503" y="41"/>
                    <a:pt x="504" y="40"/>
                    <a:pt x="505" y="40"/>
                  </a:cubicBezTo>
                  <a:cubicBezTo>
                    <a:pt x="505" y="40"/>
                    <a:pt x="506" y="40"/>
                    <a:pt x="505" y="40"/>
                  </a:cubicBezTo>
                  <a:cubicBezTo>
                    <a:pt x="505" y="39"/>
                    <a:pt x="505" y="39"/>
                    <a:pt x="505" y="39"/>
                  </a:cubicBezTo>
                  <a:cubicBezTo>
                    <a:pt x="507" y="40"/>
                    <a:pt x="509" y="38"/>
                    <a:pt x="512" y="39"/>
                  </a:cubicBezTo>
                  <a:cubicBezTo>
                    <a:pt x="512" y="40"/>
                    <a:pt x="512" y="40"/>
                    <a:pt x="512" y="40"/>
                  </a:cubicBezTo>
                  <a:cubicBezTo>
                    <a:pt x="511" y="40"/>
                    <a:pt x="511" y="40"/>
                    <a:pt x="511" y="40"/>
                  </a:cubicBezTo>
                  <a:cubicBezTo>
                    <a:pt x="511" y="40"/>
                    <a:pt x="511" y="41"/>
                    <a:pt x="511" y="41"/>
                  </a:cubicBezTo>
                  <a:cubicBezTo>
                    <a:pt x="512" y="41"/>
                    <a:pt x="512" y="41"/>
                    <a:pt x="512" y="42"/>
                  </a:cubicBezTo>
                  <a:cubicBezTo>
                    <a:pt x="513" y="42"/>
                    <a:pt x="511" y="43"/>
                    <a:pt x="512" y="43"/>
                  </a:cubicBezTo>
                  <a:cubicBezTo>
                    <a:pt x="512" y="43"/>
                    <a:pt x="511" y="44"/>
                    <a:pt x="511" y="44"/>
                  </a:cubicBezTo>
                  <a:cubicBezTo>
                    <a:pt x="511" y="44"/>
                    <a:pt x="511" y="45"/>
                    <a:pt x="511" y="45"/>
                  </a:cubicBezTo>
                  <a:cubicBezTo>
                    <a:pt x="511" y="44"/>
                    <a:pt x="511" y="44"/>
                    <a:pt x="511" y="44"/>
                  </a:cubicBezTo>
                  <a:cubicBezTo>
                    <a:pt x="511" y="44"/>
                    <a:pt x="511" y="44"/>
                    <a:pt x="511" y="44"/>
                  </a:cubicBezTo>
                  <a:cubicBezTo>
                    <a:pt x="510" y="44"/>
                    <a:pt x="510" y="44"/>
                    <a:pt x="509" y="44"/>
                  </a:cubicBezTo>
                  <a:cubicBezTo>
                    <a:pt x="509" y="42"/>
                    <a:pt x="509" y="42"/>
                    <a:pt x="509" y="42"/>
                  </a:cubicBezTo>
                  <a:cubicBezTo>
                    <a:pt x="509" y="41"/>
                    <a:pt x="508" y="42"/>
                    <a:pt x="508" y="42"/>
                  </a:cubicBezTo>
                  <a:cubicBezTo>
                    <a:pt x="509" y="43"/>
                    <a:pt x="506" y="41"/>
                    <a:pt x="507" y="43"/>
                  </a:cubicBezTo>
                  <a:cubicBezTo>
                    <a:pt x="507" y="44"/>
                    <a:pt x="505" y="44"/>
                    <a:pt x="504" y="43"/>
                  </a:cubicBezTo>
                  <a:cubicBezTo>
                    <a:pt x="500" y="43"/>
                    <a:pt x="500" y="43"/>
                    <a:pt x="500" y="43"/>
                  </a:cubicBezTo>
                  <a:cubicBezTo>
                    <a:pt x="502" y="42"/>
                    <a:pt x="504" y="43"/>
                    <a:pt x="506" y="42"/>
                  </a:cubicBezTo>
                  <a:cubicBezTo>
                    <a:pt x="505" y="41"/>
                    <a:pt x="505" y="41"/>
                    <a:pt x="505" y="41"/>
                  </a:cubicBezTo>
                  <a:cubicBezTo>
                    <a:pt x="505" y="41"/>
                    <a:pt x="505" y="41"/>
                    <a:pt x="505" y="41"/>
                  </a:cubicBezTo>
                  <a:cubicBezTo>
                    <a:pt x="505" y="41"/>
                    <a:pt x="504" y="41"/>
                    <a:pt x="503" y="41"/>
                  </a:cubicBezTo>
                  <a:cubicBezTo>
                    <a:pt x="503" y="41"/>
                    <a:pt x="503" y="41"/>
                    <a:pt x="503" y="41"/>
                  </a:cubicBezTo>
                  <a:cubicBezTo>
                    <a:pt x="504" y="42"/>
                    <a:pt x="504" y="42"/>
                    <a:pt x="504" y="42"/>
                  </a:cubicBezTo>
                  <a:cubicBezTo>
                    <a:pt x="502" y="42"/>
                    <a:pt x="502" y="42"/>
                    <a:pt x="500" y="42"/>
                  </a:cubicBezTo>
                  <a:cubicBezTo>
                    <a:pt x="500" y="42"/>
                    <a:pt x="497" y="42"/>
                    <a:pt x="499" y="43"/>
                  </a:cubicBezTo>
                  <a:cubicBezTo>
                    <a:pt x="498" y="43"/>
                    <a:pt x="498" y="43"/>
                    <a:pt x="498" y="43"/>
                  </a:cubicBezTo>
                  <a:cubicBezTo>
                    <a:pt x="498" y="43"/>
                    <a:pt x="499" y="42"/>
                    <a:pt x="499" y="42"/>
                  </a:cubicBezTo>
                  <a:cubicBezTo>
                    <a:pt x="499" y="41"/>
                    <a:pt x="498" y="42"/>
                    <a:pt x="497" y="41"/>
                  </a:cubicBezTo>
                  <a:cubicBezTo>
                    <a:pt x="497" y="42"/>
                    <a:pt x="496" y="42"/>
                    <a:pt x="495" y="42"/>
                  </a:cubicBezTo>
                  <a:cubicBezTo>
                    <a:pt x="496" y="41"/>
                    <a:pt x="496" y="41"/>
                    <a:pt x="496" y="41"/>
                  </a:cubicBezTo>
                  <a:cubicBezTo>
                    <a:pt x="495" y="41"/>
                    <a:pt x="495" y="41"/>
                    <a:pt x="495" y="41"/>
                  </a:cubicBezTo>
                  <a:cubicBezTo>
                    <a:pt x="494" y="43"/>
                    <a:pt x="494" y="43"/>
                    <a:pt x="494" y="43"/>
                  </a:cubicBezTo>
                  <a:cubicBezTo>
                    <a:pt x="494" y="43"/>
                    <a:pt x="494" y="41"/>
                    <a:pt x="493" y="42"/>
                  </a:cubicBezTo>
                  <a:cubicBezTo>
                    <a:pt x="493" y="42"/>
                    <a:pt x="492" y="42"/>
                    <a:pt x="493" y="42"/>
                  </a:cubicBezTo>
                  <a:cubicBezTo>
                    <a:pt x="493" y="43"/>
                    <a:pt x="493" y="43"/>
                    <a:pt x="493" y="43"/>
                  </a:cubicBezTo>
                  <a:cubicBezTo>
                    <a:pt x="493" y="43"/>
                    <a:pt x="493" y="43"/>
                    <a:pt x="493" y="43"/>
                  </a:cubicBezTo>
                  <a:cubicBezTo>
                    <a:pt x="493" y="43"/>
                    <a:pt x="493" y="43"/>
                    <a:pt x="493" y="43"/>
                  </a:cubicBezTo>
                  <a:cubicBezTo>
                    <a:pt x="493" y="43"/>
                    <a:pt x="493" y="43"/>
                    <a:pt x="493" y="43"/>
                  </a:cubicBezTo>
                  <a:cubicBezTo>
                    <a:pt x="493" y="43"/>
                    <a:pt x="492" y="42"/>
                    <a:pt x="492" y="42"/>
                  </a:cubicBezTo>
                  <a:cubicBezTo>
                    <a:pt x="491" y="41"/>
                    <a:pt x="490" y="42"/>
                    <a:pt x="489" y="42"/>
                  </a:cubicBezTo>
                  <a:cubicBezTo>
                    <a:pt x="489" y="41"/>
                    <a:pt x="489" y="41"/>
                    <a:pt x="489" y="41"/>
                  </a:cubicBezTo>
                  <a:cubicBezTo>
                    <a:pt x="488" y="41"/>
                    <a:pt x="488" y="41"/>
                    <a:pt x="488" y="41"/>
                  </a:cubicBezTo>
                  <a:cubicBezTo>
                    <a:pt x="488" y="41"/>
                    <a:pt x="488" y="41"/>
                    <a:pt x="488" y="41"/>
                  </a:cubicBezTo>
                  <a:cubicBezTo>
                    <a:pt x="487" y="41"/>
                    <a:pt x="487" y="41"/>
                    <a:pt x="487" y="41"/>
                  </a:cubicBezTo>
                  <a:cubicBezTo>
                    <a:pt x="488" y="41"/>
                    <a:pt x="489" y="40"/>
                    <a:pt x="490" y="41"/>
                  </a:cubicBezTo>
                  <a:close/>
                  <a:moveTo>
                    <a:pt x="489" y="38"/>
                  </a:moveTo>
                  <a:cubicBezTo>
                    <a:pt x="488" y="38"/>
                    <a:pt x="488" y="38"/>
                    <a:pt x="488" y="38"/>
                  </a:cubicBezTo>
                  <a:cubicBezTo>
                    <a:pt x="488" y="38"/>
                    <a:pt x="488" y="38"/>
                    <a:pt x="488" y="38"/>
                  </a:cubicBezTo>
                  <a:lnTo>
                    <a:pt x="489" y="38"/>
                  </a:lnTo>
                  <a:close/>
                  <a:moveTo>
                    <a:pt x="484" y="49"/>
                  </a:moveTo>
                  <a:cubicBezTo>
                    <a:pt x="483" y="49"/>
                    <a:pt x="483" y="51"/>
                    <a:pt x="482" y="50"/>
                  </a:cubicBezTo>
                  <a:cubicBezTo>
                    <a:pt x="482" y="49"/>
                    <a:pt x="483" y="49"/>
                    <a:pt x="484" y="49"/>
                  </a:cubicBezTo>
                  <a:close/>
                  <a:moveTo>
                    <a:pt x="486" y="41"/>
                  </a:moveTo>
                  <a:cubicBezTo>
                    <a:pt x="486" y="40"/>
                    <a:pt x="485" y="41"/>
                    <a:pt x="485" y="41"/>
                  </a:cubicBezTo>
                  <a:cubicBezTo>
                    <a:pt x="485" y="40"/>
                    <a:pt x="485" y="40"/>
                    <a:pt x="485" y="40"/>
                  </a:cubicBezTo>
                  <a:cubicBezTo>
                    <a:pt x="485" y="40"/>
                    <a:pt x="486" y="40"/>
                    <a:pt x="486" y="41"/>
                  </a:cubicBezTo>
                  <a:close/>
                  <a:moveTo>
                    <a:pt x="482" y="41"/>
                  </a:moveTo>
                  <a:cubicBezTo>
                    <a:pt x="481" y="40"/>
                    <a:pt x="481" y="40"/>
                    <a:pt x="481" y="40"/>
                  </a:cubicBezTo>
                  <a:cubicBezTo>
                    <a:pt x="482" y="40"/>
                    <a:pt x="482" y="40"/>
                    <a:pt x="482" y="41"/>
                  </a:cubicBezTo>
                  <a:close/>
                  <a:moveTo>
                    <a:pt x="485" y="42"/>
                  </a:moveTo>
                  <a:cubicBezTo>
                    <a:pt x="483" y="41"/>
                    <a:pt x="481" y="42"/>
                    <a:pt x="479" y="41"/>
                  </a:cubicBezTo>
                  <a:cubicBezTo>
                    <a:pt x="479" y="42"/>
                    <a:pt x="479" y="42"/>
                    <a:pt x="479" y="42"/>
                  </a:cubicBezTo>
                  <a:cubicBezTo>
                    <a:pt x="478" y="41"/>
                    <a:pt x="478" y="41"/>
                    <a:pt x="478" y="41"/>
                  </a:cubicBezTo>
                  <a:cubicBezTo>
                    <a:pt x="480" y="42"/>
                    <a:pt x="483" y="41"/>
                    <a:pt x="485" y="42"/>
                  </a:cubicBezTo>
                  <a:close/>
                  <a:moveTo>
                    <a:pt x="476" y="49"/>
                  </a:moveTo>
                  <a:cubicBezTo>
                    <a:pt x="476" y="49"/>
                    <a:pt x="476" y="49"/>
                    <a:pt x="476" y="49"/>
                  </a:cubicBezTo>
                  <a:cubicBezTo>
                    <a:pt x="476" y="49"/>
                    <a:pt x="476" y="49"/>
                    <a:pt x="476" y="49"/>
                  </a:cubicBezTo>
                  <a:cubicBezTo>
                    <a:pt x="475" y="49"/>
                    <a:pt x="475" y="49"/>
                    <a:pt x="474" y="49"/>
                  </a:cubicBezTo>
                  <a:cubicBezTo>
                    <a:pt x="474" y="48"/>
                    <a:pt x="475" y="49"/>
                    <a:pt x="476" y="49"/>
                  </a:cubicBezTo>
                  <a:close/>
                  <a:moveTo>
                    <a:pt x="470" y="55"/>
                  </a:moveTo>
                  <a:cubicBezTo>
                    <a:pt x="470" y="56"/>
                    <a:pt x="470" y="56"/>
                    <a:pt x="470" y="56"/>
                  </a:cubicBezTo>
                  <a:cubicBezTo>
                    <a:pt x="470" y="56"/>
                    <a:pt x="469" y="56"/>
                    <a:pt x="469" y="56"/>
                  </a:cubicBezTo>
                  <a:cubicBezTo>
                    <a:pt x="469" y="56"/>
                    <a:pt x="469" y="56"/>
                    <a:pt x="469" y="56"/>
                  </a:cubicBezTo>
                  <a:cubicBezTo>
                    <a:pt x="469" y="56"/>
                    <a:pt x="469" y="56"/>
                    <a:pt x="469" y="56"/>
                  </a:cubicBezTo>
                  <a:cubicBezTo>
                    <a:pt x="469" y="56"/>
                    <a:pt x="469" y="55"/>
                    <a:pt x="470" y="55"/>
                  </a:cubicBezTo>
                  <a:close/>
                  <a:moveTo>
                    <a:pt x="471" y="50"/>
                  </a:moveTo>
                  <a:cubicBezTo>
                    <a:pt x="470" y="50"/>
                    <a:pt x="470" y="50"/>
                    <a:pt x="470" y="50"/>
                  </a:cubicBezTo>
                  <a:cubicBezTo>
                    <a:pt x="472" y="50"/>
                    <a:pt x="472" y="50"/>
                    <a:pt x="472" y="50"/>
                  </a:cubicBezTo>
                  <a:lnTo>
                    <a:pt x="471" y="50"/>
                  </a:lnTo>
                  <a:close/>
                  <a:moveTo>
                    <a:pt x="474" y="42"/>
                  </a:moveTo>
                  <a:cubicBezTo>
                    <a:pt x="474" y="43"/>
                    <a:pt x="474" y="43"/>
                    <a:pt x="474" y="43"/>
                  </a:cubicBezTo>
                  <a:cubicBezTo>
                    <a:pt x="474" y="43"/>
                    <a:pt x="474" y="43"/>
                    <a:pt x="474" y="43"/>
                  </a:cubicBezTo>
                  <a:cubicBezTo>
                    <a:pt x="474" y="43"/>
                    <a:pt x="474" y="43"/>
                    <a:pt x="474" y="43"/>
                  </a:cubicBezTo>
                  <a:cubicBezTo>
                    <a:pt x="474" y="43"/>
                    <a:pt x="474" y="43"/>
                    <a:pt x="474" y="43"/>
                  </a:cubicBezTo>
                  <a:cubicBezTo>
                    <a:pt x="474" y="43"/>
                    <a:pt x="474" y="43"/>
                    <a:pt x="474" y="43"/>
                  </a:cubicBezTo>
                  <a:cubicBezTo>
                    <a:pt x="474" y="42"/>
                    <a:pt x="474" y="42"/>
                    <a:pt x="474" y="42"/>
                  </a:cubicBezTo>
                  <a:close/>
                  <a:moveTo>
                    <a:pt x="468" y="56"/>
                  </a:moveTo>
                  <a:cubicBezTo>
                    <a:pt x="468" y="56"/>
                    <a:pt x="468" y="56"/>
                    <a:pt x="468" y="56"/>
                  </a:cubicBezTo>
                  <a:cubicBezTo>
                    <a:pt x="467" y="56"/>
                    <a:pt x="467" y="56"/>
                    <a:pt x="467" y="56"/>
                  </a:cubicBezTo>
                  <a:lnTo>
                    <a:pt x="468" y="56"/>
                  </a:lnTo>
                  <a:close/>
                  <a:moveTo>
                    <a:pt x="467" y="56"/>
                  </a:moveTo>
                  <a:cubicBezTo>
                    <a:pt x="466" y="56"/>
                    <a:pt x="466" y="56"/>
                    <a:pt x="465" y="56"/>
                  </a:cubicBezTo>
                  <a:cubicBezTo>
                    <a:pt x="465" y="56"/>
                    <a:pt x="465" y="56"/>
                    <a:pt x="465" y="56"/>
                  </a:cubicBezTo>
                  <a:cubicBezTo>
                    <a:pt x="465" y="55"/>
                    <a:pt x="466" y="56"/>
                    <a:pt x="467" y="56"/>
                  </a:cubicBezTo>
                  <a:close/>
                  <a:moveTo>
                    <a:pt x="462" y="64"/>
                  </a:moveTo>
                  <a:cubicBezTo>
                    <a:pt x="461" y="64"/>
                    <a:pt x="461" y="64"/>
                    <a:pt x="461" y="64"/>
                  </a:cubicBezTo>
                  <a:cubicBezTo>
                    <a:pt x="461" y="64"/>
                    <a:pt x="462" y="64"/>
                    <a:pt x="462" y="64"/>
                  </a:cubicBezTo>
                  <a:close/>
                  <a:moveTo>
                    <a:pt x="463" y="59"/>
                  </a:moveTo>
                  <a:cubicBezTo>
                    <a:pt x="463" y="60"/>
                    <a:pt x="463" y="60"/>
                    <a:pt x="463" y="60"/>
                  </a:cubicBezTo>
                  <a:cubicBezTo>
                    <a:pt x="463" y="59"/>
                    <a:pt x="463" y="59"/>
                    <a:pt x="463" y="59"/>
                  </a:cubicBezTo>
                  <a:close/>
                  <a:moveTo>
                    <a:pt x="464" y="56"/>
                  </a:moveTo>
                  <a:cubicBezTo>
                    <a:pt x="464" y="57"/>
                    <a:pt x="463" y="56"/>
                    <a:pt x="463" y="56"/>
                  </a:cubicBezTo>
                  <a:cubicBezTo>
                    <a:pt x="463" y="56"/>
                    <a:pt x="464" y="56"/>
                    <a:pt x="464" y="56"/>
                  </a:cubicBezTo>
                  <a:close/>
                  <a:moveTo>
                    <a:pt x="461" y="56"/>
                  </a:moveTo>
                  <a:cubicBezTo>
                    <a:pt x="461" y="56"/>
                    <a:pt x="459" y="56"/>
                    <a:pt x="458" y="56"/>
                  </a:cubicBezTo>
                  <a:cubicBezTo>
                    <a:pt x="457" y="56"/>
                    <a:pt x="457" y="55"/>
                    <a:pt x="456" y="56"/>
                  </a:cubicBezTo>
                  <a:cubicBezTo>
                    <a:pt x="458" y="55"/>
                    <a:pt x="460" y="56"/>
                    <a:pt x="461" y="56"/>
                  </a:cubicBezTo>
                  <a:close/>
                  <a:moveTo>
                    <a:pt x="455" y="55"/>
                  </a:moveTo>
                  <a:cubicBezTo>
                    <a:pt x="455" y="55"/>
                    <a:pt x="455" y="55"/>
                    <a:pt x="455" y="56"/>
                  </a:cubicBezTo>
                  <a:cubicBezTo>
                    <a:pt x="454" y="56"/>
                    <a:pt x="454" y="56"/>
                    <a:pt x="454" y="56"/>
                  </a:cubicBezTo>
                  <a:lnTo>
                    <a:pt x="455" y="55"/>
                  </a:lnTo>
                  <a:close/>
                  <a:moveTo>
                    <a:pt x="453" y="56"/>
                  </a:moveTo>
                  <a:cubicBezTo>
                    <a:pt x="453" y="56"/>
                    <a:pt x="453" y="56"/>
                    <a:pt x="453" y="56"/>
                  </a:cubicBezTo>
                  <a:cubicBezTo>
                    <a:pt x="453" y="55"/>
                    <a:pt x="453" y="55"/>
                    <a:pt x="453" y="55"/>
                  </a:cubicBezTo>
                  <a:lnTo>
                    <a:pt x="453" y="56"/>
                  </a:lnTo>
                  <a:close/>
                  <a:moveTo>
                    <a:pt x="451" y="55"/>
                  </a:moveTo>
                  <a:cubicBezTo>
                    <a:pt x="451" y="56"/>
                    <a:pt x="451" y="56"/>
                    <a:pt x="451" y="56"/>
                  </a:cubicBezTo>
                  <a:cubicBezTo>
                    <a:pt x="450" y="55"/>
                    <a:pt x="450" y="56"/>
                    <a:pt x="449" y="56"/>
                  </a:cubicBezTo>
                  <a:cubicBezTo>
                    <a:pt x="449" y="55"/>
                    <a:pt x="450" y="56"/>
                    <a:pt x="451" y="55"/>
                  </a:cubicBezTo>
                  <a:close/>
                  <a:moveTo>
                    <a:pt x="477" y="33"/>
                  </a:moveTo>
                  <a:cubicBezTo>
                    <a:pt x="477" y="34"/>
                    <a:pt x="477" y="34"/>
                    <a:pt x="476" y="34"/>
                  </a:cubicBezTo>
                  <a:cubicBezTo>
                    <a:pt x="476" y="33"/>
                    <a:pt x="477" y="34"/>
                    <a:pt x="477" y="33"/>
                  </a:cubicBezTo>
                  <a:close/>
                  <a:moveTo>
                    <a:pt x="469" y="34"/>
                  </a:moveTo>
                  <a:cubicBezTo>
                    <a:pt x="469" y="34"/>
                    <a:pt x="469" y="34"/>
                    <a:pt x="470" y="34"/>
                  </a:cubicBezTo>
                  <a:cubicBezTo>
                    <a:pt x="470" y="35"/>
                    <a:pt x="469" y="34"/>
                    <a:pt x="469" y="34"/>
                  </a:cubicBezTo>
                  <a:close/>
                  <a:moveTo>
                    <a:pt x="472" y="32"/>
                  </a:moveTo>
                  <a:cubicBezTo>
                    <a:pt x="471" y="32"/>
                    <a:pt x="471" y="32"/>
                    <a:pt x="471" y="31"/>
                  </a:cubicBezTo>
                  <a:cubicBezTo>
                    <a:pt x="471" y="31"/>
                    <a:pt x="472" y="32"/>
                    <a:pt x="472" y="32"/>
                  </a:cubicBezTo>
                  <a:close/>
                  <a:moveTo>
                    <a:pt x="473" y="29"/>
                  </a:moveTo>
                  <a:cubicBezTo>
                    <a:pt x="473" y="30"/>
                    <a:pt x="473" y="30"/>
                    <a:pt x="473" y="30"/>
                  </a:cubicBezTo>
                  <a:cubicBezTo>
                    <a:pt x="473" y="30"/>
                    <a:pt x="470" y="30"/>
                    <a:pt x="470" y="30"/>
                  </a:cubicBezTo>
                  <a:lnTo>
                    <a:pt x="473" y="29"/>
                  </a:lnTo>
                  <a:close/>
                  <a:moveTo>
                    <a:pt x="468" y="29"/>
                  </a:moveTo>
                  <a:cubicBezTo>
                    <a:pt x="468" y="30"/>
                    <a:pt x="468" y="30"/>
                    <a:pt x="468" y="30"/>
                  </a:cubicBezTo>
                  <a:cubicBezTo>
                    <a:pt x="468" y="30"/>
                    <a:pt x="467" y="30"/>
                    <a:pt x="467" y="30"/>
                  </a:cubicBezTo>
                  <a:lnTo>
                    <a:pt x="468" y="29"/>
                  </a:lnTo>
                  <a:close/>
                  <a:moveTo>
                    <a:pt x="467" y="31"/>
                  </a:moveTo>
                  <a:cubicBezTo>
                    <a:pt x="468" y="32"/>
                    <a:pt x="468" y="32"/>
                    <a:pt x="468" y="32"/>
                  </a:cubicBezTo>
                  <a:cubicBezTo>
                    <a:pt x="466" y="33"/>
                    <a:pt x="467" y="31"/>
                    <a:pt x="466" y="32"/>
                  </a:cubicBezTo>
                  <a:cubicBezTo>
                    <a:pt x="466" y="33"/>
                    <a:pt x="466" y="33"/>
                    <a:pt x="466" y="33"/>
                  </a:cubicBezTo>
                  <a:cubicBezTo>
                    <a:pt x="466" y="32"/>
                    <a:pt x="466" y="32"/>
                    <a:pt x="466" y="32"/>
                  </a:cubicBezTo>
                  <a:lnTo>
                    <a:pt x="467" y="31"/>
                  </a:lnTo>
                  <a:close/>
                  <a:moveTo>
                    <a:pt x="465" y="32"/>
                  </a:moveTo>
                  <a:cubicBezTo>
                    <a:pt x="465" y="32"/>
                    <a:pt x="464" y="32"/>
                    <a:pt x="464" y="32"/>
                  </a:cubicBezTo>
                  <a:cubicBezTo>
                    <a:pt x="464" y="31"/>
                    <a:pt x="465" y="32"/>
                    <a:pt x="465" y="32"/>
                  </a:cubicBezTo>
                  <a:close/>
                  <a:moveTo>
                    <a:pt x="461" y="29"/>
                  </a:moveTo>
                  <a:cubicBezTo>
                    <a:pt x="461" y="29"/>
                    <a:pt x="460" y="30"/>
                    <a:pt x="460" y="30"/>
                  </a:cubicBezTo>
                  <a:cubicBezTo>
                    <a:pt x="459" y="29"/>
                    <a:pt x="459" y="29"/>
                    <a:pt x="459" y="29"/>
                  </a:cubicBezTo>
                  <a:lnTo>
                    <a:pt x="461" y="29"/>
                  </a:lnTo>
                  <a:close/>
                  <a:moveTo>
                    <a:pt x="517" y="25"/>
                  </a:moveTo>
                  <a:cubicBezTo>
                    <a:pt x="517" y="25"/>
                    <a:pt x="517" y="25"/>
                    <a:pt x="517" y="25"/>
                  </a:cubicBezTo>
                  <a:cubicBezTo>
                    <a:pt x="517" y="25"/>
                    <a:pt x="517" y="25"/>
                    <a:pt x="516" y="24"/>
                  </a:cubicBezTo>
                  <a:cubicBezTo>
                    <a:pt x="516" y="24"/>
                    <a:pt x="517" y="24"/>
                    <a:pt x="517" y="25"/>
                  </a:cubicBezTo>
                  <a:close/>
                  <a:moveTo>
                    <a:pt x="512" y="25"/>
                  </a:moveTo>
                  <a:cubicBezTo>
                    <a:pt x="512" y="25"/>
                    <a:pt x="512" y="25"/>
                    <a:pt x="512" y="25"/>
                  </a:cubicBezTo>
                  <a:cubicBezTo>
                    <a:pt x="511" y="25"/>
                    <a:pt x="511" y="25"/>
                    <a:pt x="511" y="25"/>
                  </a:cubicBezTo>
                  <a:lnTo>
                    <a:pt x="512" y="25"/>
                  </a:lnTo>
                  <a:close/>
                  <a:moveTo>
                    <a:pt x="463" y="23"/>
                  </a:moveTo>
                  <a:cubicBezTo>
                    <a:pt x="464" y="23"/>
                    <a:pt x="464" y="23"/>
                    <a:pt x="464" y="23"/>
                  </a:cubicBezTo>
                  <a:cubicBezTo>
                    <a:pt x="464" y="23"/>
                    <a:pt x="464" y="23"/>
                    <a:pt x="464" y="23"/>
                  </a:cubicBezTo>
                  <a:cubicBezTo>
                    <a:pt x="464" y="23"/>
                    <a:pt x="464" y="23"/>
                    <a:pt x="464" y="23"/>
                  </a:cubicBezTo>
                  <a:cubicBezTo>
                    <a:pt x="465" y="23"/>
                    <a:pt x="464" y="23"/>
                    <a:pt x="464" y="24"/>
                  </a:cubicBezTo>
                  <a:cubicBezTo>
                    <a:pt x="465" y="24"/>
                    <a:pt x="465" y="24"/>
                    <a:pt x="465" y="24"/>
                  </a:cubicBezTo>
                  <a:cubicBezTo>
                    <a:pt x="463" y="24"/>
                    <a:pt x="463" y="24"/>
                    <a:pt x="463" y="24"/>
                  </a:cubicBezTo>
                  <a:cubicBezTo>
                    <a:pt x="463" y="24"/>
                    <a:pt x="463" y="24"/>
                    <a:pt x="463" y="23"/>
                  </a:cubicBezTo>
                  <a:cubicBezTo>
                    <a:pt x="463" y="24"/>
                    <a:pt x="463" y="24"/>
                    <a:pt x="463" y="24"/>
                  </a:cubicBezTo>
                  <a:cubicBezTo>
                    <a:pt x="463" y="23"/>
                    <a:pt x="463" y="23"/>
                    <a:pt x="463" y="23"/>
                  </a:cubicBezTo>
                  <a:close/>
                  <a:moveTo>
                    <a:pt x="449" y="19"/>
                  </a:moveTo>
                  <a:cubicBezTo>
                    <a:pt x="449" y="19"/>
                    <a:pt x="450" y="19"/>
                    <a:pt x="450" y="20"/>
                  </a:cubicBezTo>
                  <a:lnTo>
                    <a:pt x="449" y="19"/>
                  </a:lnTo>
                  <a:close/>
                  <a:moveTo>
                    <a:pt x="454" y="17"/>
                  </a:moveTo>
                  <a:cubicBezTo>
                    <a:pt x="454" y="17"/>
                    <a:pt x="454" y="17"/>
                    <a:pt x="454" y="17"/>
                  </a:cubicBezTo>
                  <a:cubicBezTo>
                    <a:pt x="454" y="17"/>
                    <a:pt x="454" y="17"/>
                    <a:pt x="454" y="17"/>
                  </a:cubicBezTo>
                  <a:close/>
                  <a:moveTo>
                    <a:pt x="438" y="55"/>
                  </a:moveTo>
                  <a:cubicBezTo>
                    <a:pt x="438" y="55"/>
                    <a:pt x="439" y="55"/>
                    <a:pt x="439" y="55"/>
                  </a:cubicBezTo>
                  <a:lnTo>
                    <a:pt x="438" y="55"/>
                  </a:lnTo>
                  <a:close/>
                  <a:moveTo>
                    <a:pt x="432" y="73"/>
                  </a:moveTo>
                  <a:cubicBezTo>
                    <a:pt x="433" y="72"/>
                    <a:pt x="435" y="73"/>
                    <a:pt x="436" y="73"/>
                  </a:cubicBezTo>
                  <a:cubicBezTo>
                    <a:pt x="435" y="73"/>
                    <a:pt x="433" y="73"/>
                    <a:pt x="432" y="73"/>
                  </a:cubicBezTo>
                  <a:close/>
                  <a:moveTo>
                    <a:pt x="459" y="23"/>
                  </a:moveTo>
                  <a:cubicBezTo>
                    <a:pt x="460" y="23"/>
                    <a:pt x="461" y="22"/>
                    <a:pt x="461" y="23"/>
                  </a:cubicBezTo>
                  <a:cubicBezTo>
                    <a:pt x="460" y="23"/>
                    <a:pt x="460" y="23"/>
                    <a:pt x="460" y="24"/>
                  </a:cubicBezTo>
                  <a:cubicBezTo>
                    <a:pt x="460" y="24"/>
                    <a:pt x="460" y="24"/>
                    <a:pt x="460" y="24"/>
                  </a:cubicBezTo>
                  <a:cubicBezTo>
                    <a:pt x="460" y="24"/>
                    <a:pt x="460" y="24"/>
                    <a:pt x="460" y="24"/>
                  </a:cubicBezTo>
                  <a:cubicBezTo>
                    <a:pt x="459" y="24"/>
                    <a:pt x="459" y="24"/>
                    <a:pt x="459" y="24"/>
                  </a:cubicBezTo>
                  <a:cubicBezTo>
                    <a:pt x="459" y="24"/>
                    <a:pt x="459" y="24"/>
                    <a:pt x="460" y="24"/>
                  </a:cubicBezTo>
                  <a:cubicBezTo>
                    <a:pt x="460" y="24"/>
                    <a:pt x="460" y="24"/>
                    <a:pt x="460" y="24"/>
                  </a:cubicBezTo>
                  <a:lnTo>
                    <a:pt x="459" y="23"/>
                  </a:lnTo>
                  <a:close/>
                  <a:moveTo>
                    <a:pt x="458" y="24"/>
                  </a:moveTo>
                  <a:cubicBezTo>
                    <a:pt x="458" y="24"/>
                    <a:pt x="458" y="24"/>
                    <a:pt x="458" y="24"/>
                  </a:cubicBezTo>
                  <a:cubicBezTo>
                    <a:pt x="457" y="24"/>
                    <a:pt x="457" y="24"/>
                    <a:pt x="457" y="24"/>
                  </a:cubicBezTo>
                  <a:lnTo>
                    <a:pt x="458" y="24"/>
                  </a:lnTo>
                  <a:close/>
                  <a:moveTo>
                    <a:pt x="454" y="36"/>
                  </a:moveTo>
                  <a:cubicBezTo>
                    <a:pt x="453" y="35"/>
                    <a:pt x="453" y="35"/>
                    <a:pt x="453" y="35"/>
                  </a:cubicBezTo>
                  <a:cubicBezTo>
                    <a:pt x="453" y="35"/>
                    <a:pt x="453" y="35"/>
                    <a:pt x="453" y="35"/>
                  </a:cubicBezTo>
                  <a:cubicBezTo>
                    <a:pt x="453" y="35"/>
                    <a:pt x="452" y="35"/>
                    <a:pt x="452" y="35"/>
                  </a:cubicBezTo>
                  <a:cubicBezTo>
                    <a:pt x="452" y="34"/>
                    <a:pt x="452" y="34"/>
                    <a:pt x="452" y="34"/>
                  </a:cubicBezTo>
                  <a:cubicBezTo>
                    <a:pt x="453" y="35"/>
                    <a:pt x="454" y="34"/>
                    <a:pt x="454" y="36"/>
                  </a:cubicBezTo>
                  <a:close/>
                  <a:moveTo>
                    <a:pt x="443" y="55"/>
                  </a:moveTo>
                  <a:cubicBezTo>
                    <a:pt x="444" y="55"/>
                    <a:pt x="445" y="55"/>
                    <a:pt x="446" y="56"/>
                  </a:cubicBezTo>
                  <a:cubicBezTo>
                    <a:pt x="441" y="56"/>
                    <a:pt x="441" y="56"/>
                    <a:pt x="441" y="56"/>
                  </a:cubicBezTo>
                  <a:cubicBezTo>
                    <a:pt x="442" y="55"/>
                    <a:pt x="443" y="56"/>
                    <a:pt x="443" y="55"/>
                  </a:cubicBezTo>
                  <a:close/>
                  <a:moveTo>
                    <a:pt x="449" y="35"/>
                  </a:moveTo>
                  <a:cubicBezTo>
                    <a:pt x="449" y="34"/>
                    <a:pt x="449" y="34"/>
                    <a:pt x="449" y="34"/>
                  </a:cubicBezTo>
                  <a:cubicBezTo>
                    <a:pt x="450" y="35"/>
                    <a:pt x="450" y="35"/>
                    <a:pt x="450" y="35"/>
                  </a:cubicBezTo>
                  <a:lnTo>
                    <a:pt x="449" y="35"/>
                  </a:lnTo>
                  <a:close/>
                  <a:moveTo>
                    <a:pt x="453" y="26"/>
                  </a:moveTo>
                  <a:cubicBezTo>
                    <a:pt x="454" y="25"/>
                    <a:pt x="454" y="25"/>
                    <a:pt x="454" y="25"/>
                  </a:cubicBezTo>
                  <a:cubicBezTo>
                    <a:pt x="454" y="26"/>
                    <a:pt x="454" y="26"/>
                    <a:pt x="454" y="26"/>
                  </a:cubicBezTo>
                  <a:lnTo>
                    <a:pt x="453" y="26"/>
                  </a:lnTo>
                  <a:close/>
                  <a:moveTo>
                    <a:pt x="456" y="26"/>
                  </a:moveTo>
                  <a:cubicBezTo>
                    <a:pt x="455" y="26"/>
                    <a:pt x="455" y="26"/>
                    <a:pt x="455" y="26"/>
                  </a:cubicBezTo>
                  <a:cubicBezTo>
                    <a:pt x="455" y="26"/>
                    <a:pt x="455" y="26"/>
                    <a:pt x="455" y="26"/>
                  </a:cubicBezTo>
                  <a:cubicBezTo>
                    <a:pt x="455" y="25"/>
                    <a:pt x="455" y="26"/>
                    <a:pt x="456" y="26"/>
                  </a:cubicBezTo>
                  <a:close/>
                  <a:moveTo>
                    <a:pt x="455" y="23"/>
                  </a:moveTo>
                  <a:cubicBezTo>
                    <a:pt x="455" y="23"/>
                    <a:pt x="455" y="23"/>
                    <a:pt x="455" y="23"/>
                  </a:cubicBezTo>
                  <a:cubicBezTo>
                    <a:pt x="455" y="23"/>
                    <a:pt x="455" y="23"/>
                    <a:pt x="455" y="23"/>
                  </a:cubicBezTo>
                  <a:cubicBezTo>
                    <a:pt x="455" y="23"/>
                    <a:pt x="455" y="23"/>
                    <a:pt x="455" y="22"/>
                  </a:cubicBezTo>
                  <a:cubicBezTo>
                    <a:pt x="455" y="22"/>
                    <a:pt x="456" y="22"/>
                    <a:pt x="455" y="23"/>
                  </a:cubicBezTo>
                  <a:close/>
                  <a:moveTo>
                    <a:pt x="456" y="17"/>
                  </a:moveTo>
                  <a:cubicBezTo>
                    <a:pt x="457" y="18"/>
                    <a:pt x="458" y="16"/>
                    <a:pt x="459" y="17"/>
                  </a:cubicBezTo>
                  <a:cubicBezTo>
                    <a:pt x="461" y="17"/>
                    <a:pt x="461" y="17"/>
                    <a:pt x="461" y="17"/>
                  </a:cubicBezTo>
                  <a:cubicBezTo>
                    <a:pt x="461" y="17"/>
                    <a:pt x="461" y="18"/>
                    <a:pt x="461" y="18"/>
                  </a:cubicBezTo>
                  <a:cubicBezTo>
                    <a:pt x="461" y="18"/>
                    <a:pt x="461" y="18"/>
                    <a:pt x="461" y="18"/>
                  </a:cubicBezTo>
                  <a:cubicBezTo>
                    <a:pt x="461" y="18"/>
                    <a:pt x="461" y="18"/>
                    <a:pt x="461" y="18"/>
                  </a:cubicBezTo>
                  <a:cubicBezTo>
                    <a:pt x="461" y="18"/>
                    <a:pt x="459" y="18"/>
                    <a:pt x="459" y="18"/>
                  </a:cubicBezTo>
                  <a:cubicBezTo>
                    <a:pt x="458" y="19"/>
                    <a:pt x="456" y="17"/>
                    <a:pt x="456" y="17"/>
                  </a:cubicBezTo>
                  <a:cubicBezTo>
                    <a:pt x="455" y="18"/>
                    <a:pt x="455" y="18"/>
                    <a:pt x="455" y="18"/>
                  </a:cubicBezTo>
                  <a:cubicBezTo>
                    <a:pt x="455" y="18"/>
                    <a:pt x="455" y="16"/>
                    <a:pt x="456" y="17"/>
                  </a:cubicBezTo>
                  <a:close/>
                  <a:moveTo>
                    <a:pt x="455" y="20"/>
                  </a:moveTo>
                  <a:cubicBezTo>
                    <a:pt x="454" y="20"/>
                    <a:pt x="454" y="20"/>
                    <a:pt x="454" y="20"/>
                  </a:cubicBezTo>
                  <a:cubicBezTo>
                    <a:pt x="455" y="20"/>
                    <a:pt x="455" y="20"/>
                    <a:pt x="455" y="20"/>
                  </a:cubicBezTo>
                  <a:close/>
                  <a:moveTo>
                    <a:pt x="451" y="25"/>
                  </a:moveTo>
                  <a:cubicBezTo>
                    <a:pt x="452" y="25"/>
                    <a:pt x="452" y="25"/>
                    <a:pt x="452" y="25"/>
                  </a:cubicBezTo>
                  <a:cubicBezTo>
                    <a:pt x="451" y="25"/>
                    <a:pt x="451" y="25"/>
                    <a:pt x="451" y="25"/>
                  </a:cubicBezTo>
                  <a:cubicBezTo>
                    <a:pt x="451" y="25"/>
                    <a:pt x="451" y="25"/>
                    <a:pt x="451" y="25"/>
                  </a:cubicBezTo>
                  <a:cubicBezTo>
                    <a:pt x="452" y="26"/>
                    <a:pt x="452" y="26"/>
                    <a:pt x="452" y="26"/>
                  </a:cubicBezTo>
                  <a:cubicBezTo>
                    <a:pt x="453" y="26"/>
                    <a:pt x="452" y="25"/>
                    <a:pt x="453" y="25"/>
                  </a:cubicBezTo>
                  <a:cubicBezTo>
                    <a:pt x="453" y="25"/>
                    <a:pt x="452" y="26"/>
                    <a:pt x="453" y="26"/>
                  </a:cubicBezTo>
                  <a:cubicBezTo>
                    <a:pt x="453" y="26"/>
                    <a:pt x="453" y="26"/>
                    <a:pt x="453" y="26"/>
                  </a:cubicBezTo>
                  <a:cubicBezTo>
                    <a:pt x="454" y="26"/>
                    <a:pt x="454" y="26"/>
                    <a:pt x="454" y="26"/>
                  </a:cubicBezTo>
                  <a:cubicBezTo>
                    <a:pt x="453" y="26"/>
                    <a:pt x="453" y="27"/>
                    <a:pt x="452" y="27"/>
                  </a:cubicBezTo>
                  <a:cubicBezTo>
                    <a:pt x="452" y="27"/>
                    <a:pt x="452" y="27"/>
                    <a:pt x="452" y="26"/>
                  </a:cubicBezTo>
                  <a:cubicBezTo>
                    <a:pt x="452" y="26"/>
                    <a:pt x="452" y="26"/>
                    <a:pt x="452" y="26"/>
                  </a:cubicBezTo>
                  <a:cubicBezTo>
                    <a:pt x="451" y="26"/>
                    <a:pt x="451" y="26"/>
                    <a:pt x="451" y="26"/>
                  </a:cubicBezTo>
                  <a:cubicBezTo>
                    <a:pt x="451" y="26"/>
                    <a:pt x="451" y="26"/>
                    <a:pt x="451" y="26"/>
                  </a:cubicBezTo>
                  <a:cubicBezTo>
                    <a:pt x="451" y="25"/>
                    <a:pt x="451" y="26"/>
                    <a:pt x="450" y="26"/>
                  </a:cubicBezTo>
                  <a:lnTo>
                    <a:pt x="451" y="25"/>
                  </a:lnTo>
                  <a:close/>
                  <a:moveTo>
                    <a:pt x="446" y="34"/>
                  </a:moveTo>
                  <a:cubicBezTo>
                    <a:pt x="447" y="33"/>
                    <a:pt x="447" y="35"/>
                    <a:pt x="447" y="35"/>
                  </a:cubicBezTo>
                  <a:cubicBezTo>
                    <a:pt x="446" y="35"/>
                    <a:pt x="446" y="35"/>
                    <a:pt x="446" y="35"/>
                  </a:cubicBezTo>
                  <a:cubicBezTo>
                    <a:pt x="447" y="35"/>
                    <a:pt x="446" y="34"/>
                    <a:pt x="446" y="34"/>
                  </a:cubicBezTo>
                  <a:close/>
                  <a:moveTo>
                    <a:pt x="442" y="35"/>
                  </a:moveTo>
                  <a:cubicBezTo>
                    <a:pt x="442" y="35"/>
                    <a:pt x="442" y="35"/>
                    <a:pt x="442" y="34"/>
                  </a:cubicBezTo>
                  <a:cubicBezTo>
                    <a:pt x="443" y="34"/>
                    <a:pt x="443" y="35"/>
                    <a:pt x="443" y="35"/>
                  </a:cubicBezTo>
                  <a:cubicBezTo>
                    <a:pt x="442" y="35"/>
                    <a:pt x="442" y="35"/>
                    <a:pt x="442" y="35"/>
                  </a:cubicBezTo>
                  <a:cubicBezTo>
                    <a:pt x="442" y="35"/>
                    <a:pt x="442" y="35"/>
                    <a:pt x="442" y="35"/>
                  </a:cubicBezTo>
                  <a:close/>
                  <a:moveTo>
                    <a:pt x="446" y="25"/>
                  </a:moveTo>
                  <a:cubicBezTo>
                    <a:pt x="446" y="25"/>
                    <a:pt x="447" y="25"/>
                    <a:pt x="447" y="25"/>
                  </a:cubicBezTo>
                  <a:cubicBezTo>
                    <a:pt x="447" y="25"/>
                    <a:pt x="447" y="25"/>
                    <a:pt x="447" y="25"/>
                  </a:cubicBezTo>
                  <a:cubicBezTo>
                    <a:pt x="447" y="26"/>
                    <a:pt x="447" y="26"/>
                    <a:pt x="447" y="26"/>
                  </a:cubicBezTo>
                  <a:cubicBezTo>
                    <a:pt x="447" y="25"/>
                    <a:pt x="448" y="25"/>
                    <a:pt x="449" y="25"/>
                  </a:cubicBezTo>
                  <a:cubicBezTo>
                    <a:pt x="448" y="25"/>
                    <a:pt x="448" y="27"/>
                    <a:pt x="446" y="26"/>
                  </a:cubicBezTo>
                  <a:cubicBezTo>
                    <a:pt x="446" y="26"/>
                    <a:pt x="446" y="26"/>
                    <a:pt x="446" y="26"/>
                  </a:cubicBezTo>
                  <a:cubicBezTo>
                    <a:pt x="446" y="26"/>
                    <a:pt x="446" y="26"/>
                    <a:pt x="446" y="26"/>
                  </a:cubicBezTo>
                  <a:cubicBezTo>
                    <a:pt x="446" y="25"/>
                    <a:pt x="446" y="25"/>
                    <a:pt x="446" y="25"/>
                  </a:cubicBezTo>
                  <a:close/>
                  <a:moveTo>
                    <a:pt x="408" y="19"/>
                  </a:moveTo>
                  <a:cubicBezTo>
                    <a:pt x="409" y="18"/>
                    <a:pt x="409" y="18"/>
                    <a:pt x="409" y="18"/>
                  </a:cubicBezTo>
                  <a:cubicBezTo>
                    <a:pt x="409" y="19"/>
                    <a:pt x="409" y="19"/>
                    <a:pt x="409" y="19"/>
                  </a:cubicBezTo>
                  <a:lnTo>
                    <a:pt x="408" y="19"/>
                  </a:lnTo>
                  <a:close/>
                  <a:moveTo>
                    <a:pt x="414" y="23"/>
                  </a:moveTo>
                  <a:cubicBezTo>
                    <a:pt x="414" y="22"/>
                    <a:pt x="414" y="22"/>
                    <a:pt x="414" y="22"/>
                  </a:cubicBezTo>
                  <a:cubicBezTo>
                    <a:pt x="414" y="22"/>
                    <a:pt x="414" y="22"/>
                    <a:pt x="414" y="22"/>
                  </a:cubicBezTo>
                  <a:cubicBezTo>
                    <a:pt x="414" y="22"/>
                    <a:pt x="414" y="22"/>
                    <a:pt x="414" y="22"/>
                  </a:cubicBezTo>
                  <a:lnTo>
                    <a:pt x="414" y="23"/>
                  </a:lnTo>
                  <a:close/>
                  <a:moveTo>
                    <a:pt x="420" y="22"/>
                  </a:moveTo>
                  <a:cubicBezTo>
                    <a:pt x="420" y="22"/>
                    <a:pt x="420" y="22"/>
                    <a:pt x="420" y="22"/>
                  </a:cubicBezTo>
                  <a:cubicBezTo>
                    <a:pt x="421" y="22"/>
                    <a:pt x="421" y="22"/>
                    <a:pt x="421" y="22"/>
                  </a:cubicBezTo>
                  <a:lnTo>
                    <a:pt x="420" y="22"/>
                  </a:lnTo>
                  <a:close/>
                  <a:moveTo>
                    <a:pt x="426" y="22"/>
                  </a:moveTo>
                  <a:cubicBezTo>
                    <a:pt x="425" y="22"/>
                    <a:pt x="425" y="22"/>
                    <a:pt x="425" y="22"/>
                  </a:cubicBezTo>
                  <a:cubicBezTo>
                    <a:pt x="425" y="22"/>
                    <a:pt x="425" y="22"/>
                    <a:pt x="425" y="22"/>
                  </a:cubicBezTo>
                  <a:cubicBezTo>
                    <a:pt x="426" y="22"/>
                    <a:pt x="426" y="22"/>
                    <a:pt x="426" y="22"/>
                  </a:cubicBezTo>
                  <a:close/>
                  <a:moveTo>
                    <a:pt x="437" y="23"/>
                  </a:moveTo>
                  <a:cubicBezTo>
                    <a:pt x="438" y="22"/>
                    <a:pt x="437" y="22"/>
                    <a:pt x="438" y="22"/>
                  </a:cubicBezTo>
                  <a:cubicBezTo>
                    <a:pt x="438" y="22"/>
                    <a:pt x="438" y="22"/>
                    <a:pt x="438" y="22"/>
                  </a:cubicBezTo>
                  <a:cubicBezTo>
                    <a:pt x="438" y="23"/>
                    <a:pt x="438" y="23"/>
                    <a:pt x="437" y="23"/>
                  </a:cubicBezTo>
                  <a:close/>
                  <a:moveTo>
                    <a:pt x="440" y="22"/>
                  </a:moveTo>
                  <a:cubicBezTo>
                    <a:pt x="439" y="22"/>
                    <a:pt x="439" y="22"/>
                    <a:pt x="439" y="22"/>
                  </a:cubicBezTo>
                  <a:cubicBezTo>
                    <a:pt x="439" y="22"/>
                    <a:pt x="439" y="22"/>
                    <a:pt x="439" y="22"/>
                  </a:cubicBezTo>
                  <a:cubicBezTo>
                    <a:pt x="439" y="22"/>
                    <a:pt x="439" y="22"/>
                    <a:pt x="439" y="22"/>
                  </a:cubicBezTo>
                  <a:cubicBezTo>
                    <a:pt x="439" y="22"/>
                    <a:pt x="440" y="22"/>
                    <a:pt x="440" y="22"/>
                  </a:cubicBezTo>
                  <a:close/>
                  <a:moveTo>
                    <a:pt x="442" y="35"/>
                  </a:moveTo>
                  <a:cubicBezTo>
                    <a:pt x="441" y="35"/>
                    <a:pt x="441" y="35"/>
                    <a:pt x="441" y="35"/>
                  </a:cubicBezTo>
                  <a:cubicBezTo>
                    <a:pt x="441" y="35"/>
                    <a:pt x="441" y="35"/>
                    <a:pt x="441" y="35"/>
                  </a:cubicBezTo>
                  <a:lnTo>
                    <a:pt x="442" y="35"/>
                  </a:lnTo>
                  <a:close/>
                  <a:moveTo>
                    <a:pt x="443" y="25"/>
                  </a:moveTo>
                  <a:cubicBezTo>
                    <a:pt x="445" y="25"/>
                    <a:pt x="445" y="25"/>
                    <a:pt x="445" y="25"/>
                  </a:cubicBezTo>
                  <a:cubicBezTo>
                    <a:pt x="445" y="26"/>
                    <a:pt x="445" y="26"/>
                    <a:pt x="445" y="26"/>
                  </a:cubicBezTo>
                  <a:cubicBezTo>
                    <a:pt x="444" y="25"/>
                    <a:pt x="443" y="26"/>
                    <a:pt x="443" y="25"/>
                  </a:cubicBezTo>
                  <a:cubicBezTo>
                    <a:pt x="443" y="25"/>
                    <a:pt x="443" y="25"/>
                    <a:pt x="443" y="25"/>
                  </a:cubicBezTo>
                  <a:close/>
                  <a:moveTo>
                    <a:pt x="439" y="34"/>
                  </a:moveTo>
                  <a:cubicBezTo>
                    <a:pt x="439" y="34"/>
                    <a:pt x="439" y="34"/>
                    <a:pt x="439" y="34"/>
                  </a:cubicBezTo>
                  <a:cubicBezTo>
                    <a:pt x="439" y="34"/>
                    <a:pt x="439" y="34"/>
                    <a:pt x="439" y="34"/>
                  </a:cubicBezTo>
                  <a:cubicBezTo>
                    <a:pt x="438" y="35"/>
                    <a:pt x="440" y="34"/>
                    <a:pt x="440" y="34"/>
                  </a:cubicBezTo>
                  <a:cubicBezTo>
                    <a:pt x="441" y="34"/>
                    <a:pt x="441" y="34"/>
                    <a:pt x="441" y="34"/>
                  </a:cubicBezTo>
                  <a:cubicBezTo>
                    <a:pt x="441" y="35"/>
                    <a:pt x="439" y="35"/>
                    <a:pt x="438" y="35"/>
                  </a:cubicBezTo>
                  <a:cubicBezTo>
                    <a:pt x="438" y="34"/>
                    <a:pt x="438" y="35"/>
                    <a:pt x="439" y="34"/>
                  </a:cubicBezTo>
                  <a:close/>
                  <a:moveTo>
                    <a:pt x="436" y="35"/>
                  </a:moveTo>
                  <a:cubicBezTo>
                    <a:pt x="437" y="34"/>
                    <a:pt x="437" y="34"/>
                    <a:pt x="437" y="34"/>
                  </a:cubicBezTo>
                  <a:cubicBezTo>
                    <a:pt x="437" y="34"/>
                    <a:pt x="437" y="34"/>
                    <a:pt x="437" y="34"/>
                  </a:cubicBezTo>
                  <a:lnTo>
                    <a:pt x="436" y="35"/>
                  </a:lnTo>
                  <a:close/>
                  <a:moveTo>
                    <a:pt x="440" y="26"/>
                  </a:moveTo>
                  <a:cubicBezTo>
                    <a:pt x="440" y="26"/>
                    <a:pt x="439" y="26"/>
                    <a:pt x="439" y="26"/>
                  </a:cubicBezTo>
                  <a:cubicBezTo>
                    <a:pt x="439" y="26"/>
                    <a:pt x="439" y="26"/>
                    <a:pt x="439" y="26"/>
                  </a:cubicBezTo>
                  <a:cubicBezTo>
                    <a:pt x="439" y="26"/>
                    <a:pt x="439" y="26"/>
                    <a:pt x="439" y="26"/>
                  </a:cubicBezTo>
                  <a:cubicBezTo>
                    <a:pt x="440" y="26"/>
                    <a:pt x="440" y="25"/>
                    <a:pt x="440" y="26"/>
                  </a:cubicBezTo>
                  <a:close/>
                  <a:moveTo>
                    <a:pt x="379" y="25"/>
                  </a:moveTo>
                  <a:cubicBezTo>
                    <a:pt x="379" y="24"/>
                    <a:pt x="379" y="25"/>
                    <a:pt x="379" y="25"/>
                  </a:cubicBezTo>
                  <a:cubicBezTo>
                    <a:pt x="379" y="24"/>
                    <a:pt x="379" y="24"/>
                    <a:pt x="379" y="24"/>
                  </a:cubicBezTo>
                  <a:cubicBezTo>
                    <a:pt x="379" y="24"/>
                    <a:pt x="379" y="24"/>
                    <a:pt x="379" y="25"/>
                  </a:cubicBezTo>
                  <a:close/>
                  <a:moveTo>
                    <a:pt x="281" y="8"/>
                  </a:moveTo>
                  <a:cubicBezTo>
                    <a:pt x="281" y="9"/>
                    <a:pt x="281" y="9"/>
                    <a:pt x="281" y="9"/>
                  </a:cubicBezTo>
                  <a:cubicBezTo>
                    <a:pt x="281" y="9"/>
                    <a:pt x="281" y="9"/>
                    <a:pt x="281" y="9"/>
                  </a:cubicBezTo>
                  <a:cubicBezTo>
                    <a:pt x="281" y="9"/>
                    <a:pt x="280" y="9"/>
                    <a:pt x="280" y="9"/>
                  </a:cubicBezTo>
                  <a:cubicBezTo>
                    <a:pt x="280" y="9"/>
                    <a:pt x="280" y="9"/>
                    <a:pt x="281" y="8"/>
                  </a:cubicBezTo>
                  <a:close/>
                  <a:moveTo>
                    <a:pt x="280" y="9"/>
                  </a:moveTo>
                  <a:cubicBezTo>
                    <a:pt x="279" y="10"/>
                    <a:pt x="279" y="10"/>
                    <a:pt x="279" y="10"/>
                  </a:cubicBezTo>
                  <a:cubicBezTo>
                    <a:pt x="276" y="10"/>
                    <a:pt x="276" y="10"/>
                    <a:pt x="276" y="10"/>
                  </a:cubicBezTo>
                  <a:cubicBezTo>
                    <a:pt x="277" y="8"/>
                    <a:pt x="279" y="9"/>
                    <a:pt x="280" y="9"/>
                  </a:cubicBezTo>
                  <a:close/>
                  <a:moveTo>
                    <a:pt x="270" y="7"/>
                  </a:moveTo>
                  <a:cubicBezTo>
                    <a:pt x="270" y="7"/>
                    <a:pt x="271" y="6"/>
                    <a:pt x="271" y="6"/>
                  </a:cubicBezTo>
                  <a:cubicBezTo>
                    <a:pt x="271" y="6"/>
                    <a:pt x="271" y="6"/>
                    <a:pt x="271" y="7"/>
                  </a:cubicBezTo>
                  <a:cubicBezTo>
                    <a:pt x="271" y="6"/>
                    <a:pt x="271" y="7"/>
                    <a:pt x="270" y="7"/>
                  </a:cubicBezTo>
                  <a:close/>
                  <a:moveTo>
                    <a:pt x="266" y="9"/>
                  </a:moveTo>
                  <a:cubicBezTo>
                    <a:pt x="265" y="9"/>
                    <a:pt x="265" y="9"/>
                    <a:pt x="265" y="9"/>
                  </a:cubicBezTo>
                  <a:cubicBezTo>
                    <a:pt x="265" y="9"/>
                    <a:pt x="265" y="9"/>
                    <a:pt x="265" y="9"/>
                  </a:cubicBezTo>
                  <a:lnTo>
                    <a:pt x="266" y="9"/>
                  </a:lnTo>
                  <a:close/>
                  <a:moveTo>
                    <a:pt x="265" y="12"/>
                  </a:moveTo>
                  <a:cubicBezTo>
                    <a:pt x="265" y="12"/>
                    <a:pt x="265" y="12"/>
                    <a:pt x="265" y="12"/>
                  </a:cubicBezTo>
                  <a:cubicBezTo>
                    <a:pt x="265" y="12"/>
                    <a:pt x="264" y="12"/>
                    <a:pt x="264" y="12"/>
                  </a:cubicBezTo>
                  <a:cubicBezTo>
                    <a:pt x="264" y="12"/>
                    <a:pt x="264" y="12"/>
                    <a:pt x="264" y="11"/>
                  </a:cubicBezTo>
                  <a:cubicBezTo>
                    <a:pt x="265" y="12"/>
                    <a:pt x="265" y="11"/>
                    <a:pt x="267" y="11"/>
                  </a:cubicBezTo>
                  <a:cubicBezTo>
                    <a:pt x="267" y="12"/>
                    <a:pt x="266" y="12"/>
                    <a:pt x="266" y="12"/>
                  </a:cubicBezTo>
                  <a:cubicBezTo>
                    <a:pt x="266" y="13"/>
                    <a:pt x="266" y="13"/>
                    <a:pt x="267" y="13"/>
                  </a:cubicBezTo>
                  <a:cubicBezTo>
                    <a:pt x="266" y="13"/>
                    <a:pt x="266" y="13"/>
                    <a:pt x="266" y="12"/>
                  </a:cubicBezTo>
                  <a:cubicBezTo>
                    <a:pt x="266" y="12"/>
                    <a:pt x="265" y="13"/>
                    <a:pt x="265" y="12"/>
                  </a:cubicBezTo>
                  <a:close/>
                  <a:moveTo>
                    <a:pt x="246" y="11"/>
                  </a:moveTo>
                  <a:cubicBezTo>
                    <a:pt x="246" y="11"/>
                    <a:pt x="246" y="11"/>
                    <a:pt x="246" y="11"/>
                  </a:cubicBezTo>
                  <a:cubicBezTo>
                    <a:pt x="246" y="11"/>
                    <a:pt x="246" y="11"/>
                    <a:pt x="246" y="11"/>
                  </a:cubicBezTo>
                  <a:close/>
                  <a:moveTo>
                    <a:pt x="243" y="10"/>
                  </a:moveTo>
                  <a:cubicBezTo>
                    <a:pt x="242" y="8"/>
                    <a:pt x="244" y="10"/>
                    <a:pt x="244" y="9"/>
                  </a:cubicBezTo>
                  <a:cubicBezTo>
                    <a:pt x="244" y="9"/>
                    <a:pt x="244" y="9"/>
                    <a:pt x="245" y="10"/>
                  </a:cubicBezTo>
                  <a:cubicBezTo>
                    <a:pt x="243" y="8"/>
                    <a:pt x="243" y="11"/>
                    <a:pt x="242" y="10"/>
                  </a:cubicBezTo>
                  <a:cubicBezTo>
                    <a:pt x="241" y="10"/>
                    <a:pt x="241" y="10"/>
                    <a:pt x="241" y="10"/>
                  </a:cubicBezTo>
                  <a:cubicBezTo>
                    <a:pt x="240" y="9"/>
                    <a:pt x="240" y="9"/>
                    <a:pt x="240" y="9"/>
                  </a:cubicBezTo>
                  <a:cubicBezTo>
                    <a:pt x="242" y="9"/>
                    <a:pt x="241" y="9"/>
                    <a:pt x="243" y="10"/>
                  </a:cubicBezTo>
                  <a:close/>
                  <a:moveTo>
                    <a:pt x="199" y="2"/>
                  </a:moveTo>
                  <a:cubicBezTo>
                    <a:pt x="200" y="2"/>
                    <a:pt x="200" y="2"/>
                    <a:pt x="200" y="2"/>
                  </a:cubicBezTo>
                  <a:cubicBezTo>
                    <a:pt x="200" y="2"/>
                    <a:pt x="200" y="3"/>
                    <a:pt x="200" y="3"/>
                  </a:cubicBezTo>
                  <a:cubicBezTo>
                    <a:pt x="199" y="3"/>
                    <a:pt x="200" y="2"/>
                    <a:pt x="199" y="2"/>
                  </a:cubicBezTo>
                  <a:close/>
                  <a:moveTo>
                    <a:pt x="7" y="35"/>
                  </a:moveTo>
                  <a:cubicBezTo>
                    <a:pt x="6" y="35"/>
                    <a:pt x="5" y="35"/>
                    <a:pt x="5" y="35"/>
                  </a:cubicBezTo>
                  <a:cubicBezTo>
                    <a:pt x="5" y="35"/>
                    <a:pt x="6" y="34"/>
                    <a:pt x="8" y="34"/>
                  </a:cubicBezTo>
                  <a:cubicBezTo>
                    <a:pt x="7" y="35"/>
                    <a:pt x="7" y="35"/>
                    <a:pt x="7" y="35"/>
                  </a:cubicBezTo>
                  <a:close/>
                  <a:moveTo>
                    <a:pt x="12" y="34"/>
                  </a:moveTo>
                  <a:cubicBezTo>
                    <a:pt x="12" y="35"/>
                    <a:pt x="12" y="35"/>
                    <a:pt x="12" y="35"/>
                  </a:cubicBezTo>
                  <a:cubicBezTo>
                    <a:pt x="12" y="34"/>
                    <a:pt x="12" y="34"/>
                    <a:pt x="12" y="34"/>
                  </a:cubicBezTo>
                  <a:cubicBezTo>
                    <a:pt x="11" y="34"/>
                    <a:pt x="11" y="34"/>
                    <a:pt x="11" y="34"/>
                  </a:cubicBezTo>
                  <a:cubicBezTo>
                    <a:pt x="12" y="34"/>
                    <a:pt x="12" y="34"/>
                    <a:pt x="12" y="34"/>
                  </a:cubicBezTo>
                  <a:cubicBezTo>
                    <a:pt x="13" y="34"/>
                    <a:pt x="12" y="34"/>
                    <a:pt x="12" y="34"/>
                  </a:cubicBezTo>
                  <a:close/>
                  <a:moveTo>
                    <a:pt x="7" y="54"/>
                  </a:moveTo>
                  <a:cubicBezTo>
                    <a:pt x="7" y="54"/>
                    <a:pt x="7" y="54"/>
                    <a:pt x="7" y="54"/>
                  </a:cubicBezTo>
                  <a:cubicBezTo>
                    <a:pt x="8" y="54"/>
                    <a:pt x="8" y="54"/>
                    <a:pt x="8" y="54"/>
                  </a:cubicBezTo>
                  <a:lnTo>
                    <a:pt x="7" y="54"/>
                  </a:lnTo>
                  <a:close/>
                  <a:moveTo>
                    <a:pt x="21" y="44"/>
                  </a:moveTo>
                  <a:cubicBezTo>
                    <a:pt x="22" y="44"/>
                    <a:pt x="23" y="41"/>
                    <a:pt x="23" y="43"/>
                  </a:cubicBezTo>
                  <a:cubicBezTo>
                    <a:pt x="23" y="44"/>
                    <a:pt x="22" y="44"/>
                    <a:pt x="23" y="44"/>
                  </a:cubicBezTo>
                  <a:cubicBezTo>
                    <a:pt x="22" y="44"/>
                    <a:pt x="22" y="44"/>
                    <a:pt x="21" y="44"/>
                  </a:cubicBezTo>
                  <a:close/>
                  <a:moveTo>
                    <a:pt x="19" y="57"/>
                  </a:moveTo>
                  <a:cubicBezTo>
                    <a:pt x="18" y="56"/>
                    <a:pt x="20" y="56"/>
                    <a:pt x="20" y="56"/>
                  </a:cubicBezTo>
                  <a:cubicBezTo>
                    <a:pt x="20" y="56"/>
                    <a:pt x="20" y="56"/>
                    <a:pt x="20" y="56"/>
                  </a:cubicBezTo>
                  <a:cubicBezTo>
                    <a:pt x="20" y="56"/>
                    <a:pt x="21" y="56"/>
                    <a:pt x="21" y="56"/>
                  </a:cubicBezTo>
                  <a:cubicBezTo>
                    <a:pt x="21" y="57"/>
                    <a:pt x="20" y="57"/>
                    <a:pt x="19" y="57"/>
                  </a:cubicBezTo>
                  <a:close/>
                  <a:moveTo>
                    <a:pt x="21" y="49"/>
                  </a:moveTo>
                  <a:cubicBezTo>
                    <a:pt x="22" y="48"/>
                    <a:pt x="21" y="48"/>
                    <a:pt x="21" y="47"/>
                  </a:cubicBezTo>
                  <a:cubicBezTo>
                    <a:pt x="21" y="46"/>
                    <a:pt x="22" y="45"/>
                    <a:pt x="24" y="45"/>
                  </a:cubicBezTo>
                  <a:cubicBezTo>
                    <a:pt x="26" y="46"/>
                    <a:pt x="24" y="49"/>
                    <a:pt x="27" y="51"/>
                  </a:cubicBezTo>
                  <a:cubicBezTo>
                    <a:pt x="28" y="53"/>
                    <a:pt x="24" y="53"/>
                    <a:pt x="24" y="53"/>
                  </a:cubicBezTo>
                  <a:cubicBezTo>
                    <a:pt x="23" y="52"/>
                    <a:pt x="22" y="51"/>
                    <a:pt x="21" y="49"/>
                  </a:cubicBezTo>
                  <a:close/>
                  <a:moveTo>
                    <a:pt x="23" y="60"/>
                  </a:moveTo>
                  <a:cubicBezTo>
                    <a:pt x="22" y="59"/>
                    <a:pt x="21" y="58"/>
                    <a:pt x="22" y="58"/>
                  </a:cubicBezTo>
                  <a:cubicBezTo>
                    <a:pt x="23" y="58"/>
                    <a:pt x="25" y="58"/>
                    <a:pt x="25" y="59"/>
                  </a:cubicBezTo>
                  <a:cubicBezTo>
                    <a:pt x="24" y="60"/>
                    <a:pt x="24" y="59"/>
                    <a:pt x="23" y="60"/>
                  </a:cubicBezTo>
                  <a:close/>
                  <a:moveTo>
                    <a:pt x="61" y="4"/>
                  </a:moveTo>
                  <a:cubicBezTo>
                    <a:pt x="61" y="5"/>
                    <a:pt x="61" y="5"/>
                    <a:pt x="61" y="5"/>
                  </a:cubicBezTo>
                  <a:cubicBezTo>
                    <a:pt x="60" y="5"/>
                    <a:pt x="60" y="5"/>
                    <a:pt x="60" y="5"/>
                  </a:cubicBezTo>
                  <a:lnTo>
                    <a:pt x="61" y="4"/>
                  </a:lnTo>
                  <a:close/>
                  <a:moveTo>
                    <a:pt x="26" y="67"/>
                  </a:moveTo>
                  <a:cubicBezTo>
                    <a:pt x="26" y="67"/>
                    <a:pt x="26" y="67"/>
                    <a:pt x="26" y="67"/>
                  </a:cubicBezTo>
                  <a:cubicBezTo>
                    <a:pt x="26" y="68"/>
                    <a:pt x="26" y="68"/>
                    <a:pt x="26" y="68"/>
                  </a:cubicBezTo>
                  <a:cubicBezTo>
                    <a:pt x="26" y="68"/>
                    <a:pt x="26" y="68"/>
                    <a:pt x="26" y="68"/>
                  </a:cubicBezTo>
                  <a:lnTo>
                    <a:pt x="26" y="67"/>
                  </a:lnTo>
                  <a:close/>
                  <a:moveTo>
                    <a:pt x="25" y="64"/>
                  </a:moveTo>
                  <a:cubicBezTo>
                    <a:pt x="26" y="64"/>
                    <a:pt x="26" y="65"/>
                    <a:pt x="26" y="66"/>
                  </a:cubicBezTo>
                  <a:cubicBezTo>
                    <a:pt x="26" y="66"/>
                    <a:pt x="25" y="66"/>
                    <a:pt x="25" y="67"/>
                  </a:cubicBezTo>
                  <a:cubicBezTo>
                    <a:pt x="23" y="66"/>
                    <a:pt x="27" y="65"/>
                    <a:pt x="25" y="64"/>
                  </a:cubicBezTo>
                  <a:close/>
                  <a:moveTo>
                    <a:pt x="26" y="69"/>
                  </a:moveTo>
                  <a:cubicBezTo>
                    <a:pt x="26" y="69"/>
                    <a:pt x="25" y="69"/>
                    <a:pt x="25" y="69"/>
                  </a:cubicBezTo>
                  <a:cubicBezTo>
                    <a:pt x="25" y="69"/>
                    <a:pt x="25" y="69"/>
                    <a:pt x="25" y="70"/>
                  </a:cubicBezTo>
                  <a:cubicBezTo>
                    <a:pt x="24" y="69"/>
                    <a:pt x="24" y="69"/>
                    <a:pt x="24" y="69"/>
                  </a:cubicBezTo>
                  <a:cubicBezTo>
                    <a:pt x="25" y="69"/>
                    <a:pt x="25" y="68"/>
                    <a:pt x="25" y="68"/>
                  </a:cubicBezTo>
                  <a:cubicBezTo>
                    <a:pt x="25" y="68"/>
                    <a:pt x="25" y="68"/>
                    <a:pt x="25" y="69"/>
                  </a:cubicBezTo>
                  <a:cubicBezTo>
                    <a:pt x="26" y="68"/>
                    <a:pt x="27" y="68"/>
                    <a:pt x="27" y="67"/>
                  </a:cubicBezTo>
                  <a:cubicBezTo>
                    <a:pt x="28" y="69"/>
                    <a:pt x="28" y="69"/>
                    <a:pt x="28" y="69"/>
                  </a:cubicBezTo>
                  <a:cubicBezTo>
                    <a:pt x="27" y="69"/>
                    <a:pt x="27" y="68"/>
                    <a:pt x="26" y="69"/>
                  </a:cubicBezTo>
                  <a:close/>
                  <a:moveTo>
                    <a:pt x="32" y="75"/>
                  </a:moveTo>
                  <a:cubicBezTo>
                    <a:pt x="31" y="76"/>
                    <a:pt x="31" y="76"/>
                    <a:pt x="30" y="77"/>
                  </a:cubicBezTo>
                  <a:cubicBezTo>
                    <a:pt x="30" y="76"/>
                    <a:pt x="31" y="74"/>
                    <a:pt x="29" y="74"/>
                  </a:cubicBezTo>
                  <a:cubicBezTo>
                    <a:pt x="30" y="73"/>
                    <a:pt x="30" y="73"/>
                    <a:pt x="30" y="73"/>
                  </a:cubicBezTo>
                  <a:cubicBezTo>
                    <a:pt x="30" y="73"/>
                    <a:pt x="30" y="73"/>
                    <a:pt x="30" y="73"/>
                  </a:cubicBezTo>
                  <a:cubicBezTo>
                    <a:pt x="29" y="73"/>
                    <a:pt x="29" y="73"/>
                    <a:pt x="29" y="73"/>
                  </a:cubicBezTo>
                  <a:cubicBezTo>
                    <a:pt x="29" y="72"/>
                    <a:pt x="31" y="72"/>
                    <a:pt x="30" y="71"/>
                  </a:cubicBezTo>
                  <a:cubicBezTo>
                    <a:pt x="29" y="71"/>
                    <a:pt x="29" y="71"/>
                    <a:pt x="29" y="71"/>
                  </a:cubicBezTo>
                  <a:cubicBezTo>
                    <a:pt x="29" y="70"/>
                    <a:pt x="27" y="72"/>
                    <a:pt x="27" y="70"/>
                  </a:cubicBezTo>
                  <a:cubicBezTo>
                    <a:pt x="27" y="70"/>
                    <a:pt x="27" y="70"/>
                    <a:pt x="27" y="70"/>
                  </a:cubicBezTo>
                  <a:cubicBezTo>
                    <a:pt x="27" y="71"/>
                    <a:pt x="27" y="71"/>
                    <a:pt x="27" y="71"/>
                  </a:cubicBezTo>
                  <a:cubicBezTo>
                    <a:pt x="26" y="71"/>
                    <a:pt x="26" y="71"/>
                    <a:pt x="26" y="71"/>
                  </a:cubicBezTo>
                  <a:cubicBezTo>
                    <a:pt x="26" y="71"/>
                    <a:pt x="27" y="70"/>
                    <a:pt x="27" y="70"/>
                  </a:cubicBezTo>
                  <a:cubicBezTo>
                    <a:pt x="28" y="70"/>
                    <a:pt x="29" y="68"/>
                    <a:pt x="30" y="70"/>
                  </a:cubicBezTo>
                  <a:cubicBezTo>
                    <a:pt x="29" y="70"/>
                    <a:pt x="29" y="70"/>
                    <a:pt x="29" y="70"/>
                  </a:cubicBezTo>
                  <a:cubicBezTo>
                    <a:pt x="29" y="71"/>
                    <a:pt x="29" y="71"/>
                    <a:pt x="29" y="71"/>
                  </a:cubicBezTo>
                  <a:cubicBezTo>
                    <a:pt x="29" y="70"/>
                    <a:pt x="30" y="71"/>
                    <a:pt x="31" y="70"/>
                  </a:cubicBezTo>
                  <a:cubicBezTo>
                    <a:pt x="31" y="72"/>
                    <a:pt x="31" y="72"/>
                    <a:pt x="31" y="72"/>
                  </a:cubicBezTo>
                  <a:cubicBezTo>
                    <a:pt x="31" y="72"/>
                    <a:pt x="31" y="72"/>
                    <a:pt x="31" y="72"/>
                  </a:cubicBezTo>
                  <a:cubicBezTo>
                    <a:pt x="33" y="73"/>
                    <a:pt x="33" y="74"/>
                    <a:pt x="34" y="76"/>
                  </a:cubicBezTo>
                  <a:cubicBezTo>
                    <a:pt x="33" y="77"/>
                    <a:pt x="35" y="76"/>
                    <a:pt x="34" y="77"/>
                  </a:cubicBezTo>
                  <a:cubicBezTo>
                    <a:pt x="33" y="77"/>
                    <a:pt x="33" y="75"/>
                    <a:pt x="32" y="75"/>
                  </a:cubicBezTo>
                  <a:close/>
                  <a:moveTo>
                    <a:pt x="71" y="95"/>
                  </a:moveTo>
                  <a:cubicBezTo>
                    <a:pt x="71" y="95"/>
                    <a:pt x="71" y="95"/>
                    <a:pt x="71" y="95"/>
                  </a:cubicBezTo>
                  <a:cubicBezTo>
                    <a:pt x="70" y="95"/>
                    <a:pt x="70" y="95"/>
                    <a:pt x="70" y="95"/>
                  </a:cubicBezTo>
                  <a:lnTo>
                    <a:pt x="71" y="95"/>
                  </a:lnTo>
                  <a:close/>
                  <a:moveTo>
                    <a:pt x="69" y="97"/>
                  </a:moveTo>
                  <a:cubicBezTo>
                    <a:pt x="69" y="97"/>
                    <a:pt x="69" y="97"/>
                    <a:pt x="69" y="97"/>
                  </a:cubicBezTo>
                  <a:cubicBezTo>
                    <a:pt x="69" y="97"/>
                    <a:pt x="69" y="97"/>
                    <a:pt x="69" y="97"/>
                  </a:cubicBezTo>
                  <a:cubicBezTo>
                    <a:pt x="68" y="97"/>
                    <a:pt x="68" y="97"/>
                    <a:pt x="68" y="97"/>
                  </a:cubicBezTo>
                  <a:cubicBezTo>
                    <a:pt x="68" y="97"/>
                    <a:pt x="68" y="97"/>
                    <a:pt x="68" y="97"/>
                  </a:cubicBezTo>
                  <a:cubicBezTo>
                    <a:pt x="68" y="97"/>
                    <a:pt x="69" y="97"/>
                    <a:pt x="69" y="97"/>
                  </a:cubicBezTo>
                  <a:close/>
                  <a:moveTo>
                    <a:pt x="68" y="96"/>
                  </a:moveTo>
                  <a:cubicBezTo>
                    <a:pt x="67" y="97"/>
                    <a:pt x="67" y="97"/>
                    <a:pt x="67" y="97"/>
                  </a:cubicBezTo>
                  <a:cubicBezTo>
                    <a:pt x="67" y="96"/>
                    <a:pt x="67" y="96"/>
                    <a:pt x="67" y="96"/>
                  </a:cubicBezTo>
                  <a:cubicBezTo>
                    <a:pt x="67" y="96"/>
                    <a:pt x="67" y="96"/>
                    <a:pt x="67" y="96"/>
                  </a:cubicBezTo>
                  <a:cubicBezTo>
                    <a:pt x="67" y="96"/>
                    <a:pt x="67" y="96"/>
                    <a:pt x="67" y="96"/>
                  </a:cubicBezTo>
                  <a:cubicBezTo>
                    <a:pt x="67" y="96"/>
                    <a:pt x="68" y="95"/>
                    <a:pt x="68" y="96"/>
                  </a:cubicBezTo>
                  <a:close/>
                  <a:moveTo>
                    <a:pt x="66" y="95"/>
                  </a:moveTo>
                  <a:cubicBezTo>
                    <a:pt x="66" y="96"/>
                    <a:pt x="66" y="96"/>
                    <a:pt x="66" y="96"/>
                  </a:cubicBezTo>
                  <a:cubicBezTo>
                    <a:pt x="66" y="97"/>
                    <a:pt x="65" y="96"/>
                    <a:pt x="64" y="96"/>
                  </a:cubicBezTo>
                  <a:cubicBezTo>
                    <a:pt x="64" y="96"/>
                    <a:pt x="65" y="96"/>
                    <a:pt x="64" y="95"/>
                  </a:cubicBezTo>
                  <a:lnTo>
                    <a:pt x="66" y="95"/>
                  </a:lnTo>
                  <a:close/>
                  <a:moveTo>
                    <a:pt x="45" y="87"/>
                  </a:moveTo>
                  <a:cubicBezTo>
                    <a:pt x="45" y="87"/>
                    <a:pt x="45" y="87"/>
                    <a:pt x="45" y="87"/>
                  </a:cubicBezTo>
                  <a:cubicBezTo>
                    <a:pt x="46" y="88"/>
                    <a:pt x="46" y="88"/>
                    <a:pt x="46" y="88"/>
                  </a:cubicBezTo>
                  <a:lnTo>
                    <a:pt x="45" y="87"/>
                  </a:lnTo>
                  <a:close/>
                  <a:moveTo>
                    <a:pt x="45" y="86"/>
                  </a:moveTo>
                  <a:cubicBezTo>
                    <a:pt x="45" y="85"/>
                    <a:pt x="46" y="86"/>
                    <a:pt x="46" y="85"/>
                  </a:cubicBezTo>
                  <a:cubicBezTo>
                    <a:pt x="47" y="85"/>
                    <a:pt x="46" y="86"/>
                    <a:pt x="47" y="86"/>
                  </a:cubicBezTo>
                  <a:cubicBezTo>
                    <a:pt x="46" y="86"/>
                    <a:pt x="45" y="86"/>
                    <a:pt x="45" y="86"/>
                  </a:cubicBezTo>
                  <a:close/>
                  <a:moveTo>
                    <a:pt x="50" y="82"/>
                  </a:moveTo>
                  <a:cubicBezTo>
                    <a:pt x="49" y="82"/>
                    <a:pt x="49" y="82"/>
                    <a:pt x="49" y="81"/>
                  </a:cubicBezTo>
                  <a:cubicBezTo>
                    <a:pt x="50" y="82"/>
                    <a:pt x="50" y="82"/>
                    <a:pt x="50" y="82"/>
                  </a:cubicBezTo>
                  <a:close/>
                  <a:moveTo>
                    <a:pt x="53" y="83"/>
                  </a:moveTo>
                  <a:cubicBezTo>
                    <a:pt x="53" y="82"/>
                    <a:pt x="53" y="82"/>
                    <a:pt x="52" y="82"/>
                  </a:cubicBezTo>
                  <a:cubicBezTo>
                    <a:pt x="52" y="82"/>
                    <a:pt x="54" y="82"/>
                    <a:pt x="54" y="81"/>
                  </a:cubicBezTo>
                  <a:cubicBezTo>
                    <a:pt x="54" y="82"/>
                    <a:pt x="53" y="82"/>
                    <a:pt x="54" y="83"/>
                  </a:cubicBezTo>
                  <a:cubicBezTo>
                    <a:pt x="54" y="83"/>
                    <a:pt x="54" y="83"/>
                    <a:pt x="53" y="83"/>
                  </a:cubicBezTo>
                  <a:close/>
                  <a:moveTo>
                    <a:pt x="55" y="81"/>
                  </a:moveTo>
                  <a:cubicBezTo>
                    <a:pt x="54" y="81"/>
                    <a:pt x="54" y="81"/>
                    <a:pt x="54" y="81"/>
                  </a:cubicBezTo>
                  <a:cubicBezTo>
                    <a:pt x="54" y="80"/>
                    <a:pt x="55" y="80"/>
                    <a:pt x="55" y="81"/>
                  </a:cubicBezTo>
                  <a:cubicBezTo>
                    <a:pt x="55" y="81"/>
                    <a:pt x="55" y="81"/>
                    <a:pt x="55" y="81"/>
                  </a:cubicBezTo>
                  <a:close/>
                  <a:moveTo>
                    <a:pt x="57" y="83"/>
                  </a:moveTo>
                  <a:cubicBezTo>
                    <a:pt x="57" y="82"/>
                    <a:pt x="57" y="82"/>
                    <a:pt x="57" y="82"/>
                  </a:cubicBezTo>
                  <a:cubicBezTo>
                    <a:pt x="57" y="82"/>
                    <a:pt x="57" y="82"/>
                    <a:pt x="57" y="83"/>
                  </a:cubicBezTo>
                  <a:close/>
                  <a:moveTo>
                    <a:pt x="59" y="81"/>
                  </a:moveTo>
                  <a:cubicBezTo>
                    <a:pt x="58" y="80"/>
                    <a:pt x="58" y="80"/>
                    <a:pt x="58" y="80"/>
                  </a:cubicBezTo>
                  <a:cubicBezTo>
                    <a:pt x="59" y="80"/>
                    <a:pt x="59" y="80"/>
                    <a:pt x="59" y="80"/>
                  </a:cubicBezTo>
                  <a:lnTo>
                    <a:pt x="59" y="81"/>
                  </a:lnTo>
                  <a:close/>
                  <a:moveTo>
                    <a:pt x="69" y="80"/>
                  </a:moveTo>
                  <a:cubicBezTo>
                    <a:pt x="69" y="80"/>
                    <a:pt x="69" y="79"/>
                    <a:pt x="69" y="79"/>
                  </a:cubicBezTo>
                  <a:cubicBezTo>
                    <a:pt x="70" y="80"/>
                    <a:pt x="70" y="80"/>
                    <a:pt x="70" y="80"/>
                  </a:cubicBezTo>
                  <a:cubicBezTo>
                    <a:pt x="70" y="80"/>
                    <a:pt x="69" y="80"/>
                    <a:pt x="69" y="80"/>
                  </a:cubicBezTo>
                  <a:close/>
                  <a:moveTo>
                    <a:pt x="70" y="82"/>
                  </a:moveTo>
                  <a:cubicBezTo>
                    <a:pt x="70" y="81"/>
                    <a:pt x="70" y="81"/>
                    <a:pt x="70" y="81"/>
                  </a:cubicBezTo>
                  <a:cubicBezTo>
                    <a:pt x="70" y="81"/>
                    <a:pt x="70" y="82"/>
                    <a:pt x="70" y="82"/>
                  </a:cubicBezTo>
                  <a:close/>
                  <a:moveTo>
                    <a:pt x="72" y="79"/>
                  </a:moveTo>
                  <a:cubicBezTo>
                    <a:pt x="72" y="78"/>
                    <a:pt x="72" y="78"/>
                    <a:pt x="72" y="78"/>
                  </a:cubicBezTo>
                  <a:cubicBezTo>
                    <a:pt x="72" y="78"/>
                    <a:pt x="72" y="78"/>
                    <a:pt x="72" y="78"/>
                  </a:cubicBezTo>
                  <a:cubicBezTo>
                    <a:pt x="72" y="78"/>
                    <a:pt x="72" y="78"/>
                    <a:pt x="72" y="78"/>
                  </a:cubicBezTo>
                  <a:lnTo>
                    <a:pt x="72" y="79"/>
                  </a:lnTo>
                  <a:close/>
                  <a:moveTo>
                    <a:pt x="79" y="81"/>
                  </a:moveTo>
                  <a:cubicBezTo>
                    <a:pt x="79" y="80"/>
                    <a:pt x="79" y="80"/>
                    <a:pt x="79" y="80"/>
                  </a:cubicBezTo>
                  <a:cubicBezTo>
                    <a:pt x="80" y="80"/>
                    <a:pt x="80" y="80"/>
                    <a:pt x="80" y="80"/>
                  </a:cubicBezTo>
                  <a:lnTo>
                    <a:pt x="79" y="81"/>
                  </a:lnTo>
                  <a:close/>
                  <a:moveTo>
                    <a:pt x="80" y="79"/>
                  </a:moveTo>
                  <a:cubicBezTo>
                    <a:pt x="80" y="78"/>
                    <a:pt x="80" y="78"/>
                    <a:pt x="80" y="78"/>
                  </a:cubicBezTo>
                  <a:cubicBezTo>
                    <a:pt x="80" y="79"/>
                    <a:pt x="80" y="79"/>
                    <a:pt x="81" y="79"/>
                  </a:cubicBezTo>
                  <a:cubicBezTo>
                    <a:pt x="81" y="79"/>
                    <a:pt x="81" y="79"/>
                    <a:pt x="80" y="79"/>
                  </a:cubicBezTo>
                  <a:close/>
                  <a:moveTo>
                    <a:pt x="86" y="82"/>
                  </a:moveTo>
                  <a:cubicBezTo>
                    <a:pt x="86" y="81"/>
                    <a:pt x="86" y="81"/>
                    <a:pt x="86" y="81"/>
                  </a:cubicBezTo>
                  <a:cubicBezTo>
                    <a:pt x="85" y="82"/>
                    <a:pt x="85" y="82"/>
                    <a:pt x="85" y="82"/>
                  </a:cubicBezTo>
                  <a:cubicBezTo>
                    <a:pt x="85" y="81"/>
                    <a:pt x="86" y="81"/>
                    <a:pt x="86" y="81"/>
                  </a:cubicBezTo>
                  <a:cubicBezTo>
                    <a:pt x="86" y="81"/>
                    <a:pt x="86" y="81"/>
                    <a:pt x="86" y="81"/>
                  </a:cubicBezTo>
                  <a:cubicBezTo>
                    <a:pt x="86" y="81"/>
                    <a:pt x="86" y="81"/>
                    <a:pt x="86" y="81"/>
                  </a:cubicBezTo>
                  <a:cubicBezTo>
                    <a:pt x="86" y="82"/>
                    <a:pt x="88" y="81"/>
                    <a:pt x="88" y="83"/>
                  </a:cubicBezTo>
                  <a:cubicBezTo>
                    <a:pt x="87" y="83"/>
                    <a:pt x="86" y="81"/>
                    <a:pt x="86" y="82"/>
                  </a:cubicBezTo>
                  <a:close/>
                  <a:moveTo>
                    <a:pt x="89" y="86"/>
                  </a:moveTo>
                  <a:cubicBezTo>
                    <a:pt x="89" y="85"/>
                    <a:pt x="89" y="85"/>
                    <a:pt x="89" y="85"/>
                  </a:cubicBezTo>
                  <a:cubicBezTo>
                    <a:pt x="89" y="85"/>
                    <a:pt x="89" y="85"/>
                    <a:pt x="89" y="85"/>
                  </a:cubicBezTo>
                  <a:lnTo>
                    <a:pt x="89" y="86"/>
                  </a:lnTo>
                  <a:close/>
                  <a:moveTo>
                    <a:pt x="131" y="6"/>
                  </a:moveTo>
                  <a:cubicBezTo>
                    <a:pt x="131" y="6"/>
                    <a:pt x="131" y="6"/>
                    <a:pt x="131" y="6"/>
                  </a:cubicBezTo>
                  <a:cubicBezTo>
                    <a:pt x="132" y="5"/>
                    <a:pt x="132" y="5"/>
                    <a:pt x="132" y="5"/>
                  </a:cubicBezTo>
                  <a:lnTo>
                    <a:pt x="131" y="6"/>
                  </a:lnTo>
                  <a:close/>
                  <a:moveTo>
                    <a:pt x="133" y="6"/>
                  </a:moveTo>
                  <a:cubicBezTo>
                    <a:pt x="132" y="6"/>
                    <a:pt x="132" y="6"/>
                    <a:pt x="132" y="6"/>
                  </a:cubicBezTo>
                  <a:cubicBezTo>
                    <a:pt x="132" y="6"/>
                    <a:pt x="132" y="6"/>
                    <a:pt x="133" y="6"/>
                  </a:cubicBezTo>
                  <a:cubicBezTo>
                    <a:pt x="133" y="6"/>
                    <a:pt x="134" y="5"/>
                    <a:pt x="135" y="5"/>
                  </a:cubicBezTo>
                  <a:cubicBezTo>
                    <a:pt x="135" y="6"/>
                    <a:pt x="134" y="6"/>
                    <a:pt x="133" y="6"/>
                  </a:cubicBezTo>
                  <a:close/>
                  <a:moveTo>
                    <a:pt x="136" y="6"/>
                  </a:moveTo>
                  <a:cubicBezTo>
                    <a:pt x="136" y="5"/>
                    <a:pt x="137" y="5"/>
                    <a:pt x="138" y="5"/>
                  </a:cubicBezTo>
                  <a:lnTo>
                    <a:pt x="136" y="6"/>
                  </a:lnTo>
                  <a:close/>
                  <a:moveTo>
                    <a:pt x="147" y="9"/>
                  </a:moveTo>
                  <a:cubicBezTo>
                    <a:pt x="146" y="10"/>
                    <a:pt x="146" y="9"/>
                    <a:pt x="145" y="9"/>
                  </a:cubicBezTo>
                  <a:cubicBezTo>
                    <a:pt x="148" y="8"/>
                    <a:pt x="148" y="8"/>
                    <a:pt x="148" y="8"/>
                  </a:cubicBezTo>
                  <a:cubicBezTo>
                    <a:pt x="148" y="8"/>
                    <a:pt x="148" y="10"/>
                    <a:pt x="147" y="9"/>
                  </a:cubicBezTo>
                  <a:close/>
                  <a:moveTo>
                    <a:pt x="154" y="9"/>
                  </a:moveTo>
                  <a:cubicBezTo>
                    <a:pt x="154" y="10"/>
                    <a:pt x="155" y="10"/>
                    <a:pt x="155" y="11"/>
                  </a:cubicBezTo>
                  <a:cubicBezTo>
                    <a:pt x="153" y="10"/>
                    <a:pt x="153" y="10"/>
                    <a:pt x="153" y="10"/>
                  </a:cubicBezTo>
                  <a:lnTo>
                    <a:pt x="154" y="9"/>
                  </a:lnTo>
                  <a:close/>
                  <a:moveTo>
                    <a:pt x="153" y="13"/>
                  </a:moveTo>
                  <a:cubicBezTo>
                    <a:pt x="152" y="12"/>
                    <a:pt x="152" y="12"/>
                    <a:pt x="152" y="12"/>
                  </a:cubicBezTo>
                  <a:cubicBezTo>
                    <a:pt x="153" y="12"/>
                    <a:pt x="154" y="10"/>
                    <a:pt x="155" y="12"/>
                  </a:cubicBezTo>
                  <a:cubicBezTo>
                    <a:pt x="154" y="12"/>
                    <a:pt x="154" y="12"/>
                    <a:pt x="155" y="13"/>
                  </a:cubicBezTo>
                  <a:cubicBezTo>
                    <a:pt x="155" y="14"/>
                    <a:pt x="153" y="12"/>
                    <a:pt x="153" y="13"/>
                  </a:cubicBezTo>
                  <a:close/>
                  <a:moveTo>
                    <a:pt x="134" y="85"/>
                  </a:moveTo>
                  <a:cubicBezTo>
                    <a:pt x="134" y="84"/>
                    <a:pt x="134" y="84"/>
                    <a:pt x="134" y="84"/>
                  </a:cubicBezTo>
                  <a:cubicBezTo>
                    <a:pt x="134" y="84"/>
                    <a:pt x="134" y="84"/>
                    <a:pt x="134" y="84"/>
                  </a:cubicBezTo>
                  <a:lnTo>
                    <a:pt x="134" y="85"/>
                  </a:lnTo>
                  <a:close/>
                  <a:moveTo>
                    <a:pt x="165" y="11"/>
                  </a:moveTo>
                  <a:cubicBezTo>
                    <a:pt x="165" y="10"/>
                    <a:pt x="166" y="10"/>
                    <a:pt x="167" y="9"/>
                  </a:cubicBezTo>
                  <a:cubicBezTo>
                    <a:pt x="167" y="10"/>
                    <a:pt x="167" y="10"/>
                    <a:pt x="167" y="10"/>
                  </a:cubicBezTo>
                  <a:cubicBezTo>
                    <a:pt x="167" y="10"/>
                    <a:pt x="165" y="10"/>
                    <a:pt x="165" y="11"/>
                  </a:cubicBezTo>
                  <a:close/>
                  <a:moveTo>
                    <a:pt x="133" y="89"/>
                  </a:moveTo>
                  <a:cubicBezTo>
                    <a:pt x="133" y="89"/>
                    <a:pt x="133" y="89"/>
                    <a:pt x="133" y="89"/>
                  </a:cubicBezTo>
                  <a:cubicBezTo>
                    <a:pt x="133" y="90"/>
                    <a:pt x="133" y="90"/>
                    <a:pt x="133" y="90"/>
                  </a:cubicBezTo>
                  <a:lnTo>
                    <a:pt x="133" y="89"/>
                  </a:lnTo>
                  <a:close/>
                  <a:moveTo>
                    <a:pt x="138" y="85"/>
                  </a:moveTo>
                  <a:cubicBezTo>
                    <a:pt x="138" y="84"/>
                    <a:pt x="137" y="85"/>
                    <a:pt x="137" y="84"/>
                  </a:cubicBezTo>
                  <a:cubicBezTo>
                    <a:pt x="138" y="84"/>
                    <a:pt x="139" y="84"/>
                    <a:pt x="139" y="85"/>
                  </a:cubicBezTo>
                  <a:cubicBezTo>
                    <a:pt x="139" y="85"/>
                    <a:pt x="138" y="85"/>
                    <a:pt x="138" y="85"/>
                  </a:cubicBezTo>
                  <a:close/>
                  <a:moveTo>
                    <a:pt x="175" y="4"/>
                  </a:moveTo>
                  <a:cubicBezTo>
                    <a:pt x="174" y="5"/>
                    <a:pt x="174" y="5"/>
                    <a:pt x="174" y="5"/>
                  </a:cubicBezTo>
                  <a:cubicBezTo>
                    <a:pt x="174" y="5"/>
                    <a:pt x="174" y="5"/>
                    <a:pt x="174" y="5"/>
                  </a:cubicBezTo>
                  <a:lnTo>
                    <a:pt x="175" y="4"/>
                  </a:lnTo>
                  <a:close/>
                  <a:moveTo>
                    <a:pt x="141" y="84"/>
                  </a:moveTo>
                  <a:cubicBezTo>
                    <a:pt x="140" y="84"/>
                    <a:pt x="140" y="84"/>
                    <a:pt x="140" y="84"/>
                  </a:cubicBezTo>
                  <a:cubicBezTo>
                    <a:pt x="142" y="83"/>
                    <a:pt x="142" y="83"/>
                    <a:pt x="142" y="83"/>
                  </a:cubicBezTo>
                  <a:cubicBezTo>
                    <a:pt x="142" y="83"/>
                    <a:pt x="141" y="84"/>
                    <a:pt x="141" y="84"/>
                  </a:cubicBezTo>
                  <a:close/>
                  <a:moveTo>
                    <a:pt x="144" y="84"/>
                  </a:moveTo>
                  <a:cubicBezTo>
                    <a:pt x="144" y="85"/>
                    <a:pt x="144" y="85"/>
                    <a:pt x="144" y="85"/>
                  </a:cubicBezTo>
                  <a:cubicBezTo>
                    <a:pt x="144" y="85"/>
                    <a:pt x="144" y="85"/>
                    <a:pt x="144" y="85"/>
                  </a:cubicBezTo>
                  <a:lnTo>
                    <a:pt x="144" y="84"/>
                  </a:lnTo>
                  <a:close/>
                  <a:moveTo>
                    <a:pt x="145" y="83"/>
                  </a:moveTo>
                  <a:cubicBezTo>
                    <a:pt x="145" y="82"/>
                    <a:pt x="145" y="82"/>
                    <a:pt x="145" y="82"/>
                  </a:cubicBezTo>
                  <a:cubicBezTo>
                    <a:pt x="146" y="83"/>
                    <a:pt x="146" y="83"/>
                    <a:pt x="146" y="83"/>
                  </a:cubicBezTo>
                  <a:lnTo>
                    <a:pt x="145" y="83"/>
                  </a:lnTo>
                  <a:close/>
                  <a:moveTo>
                    <a:pt x="183" y="4"/>
                  </a:moveTo>
                  <a:cubicBezTo>
                    <a:pt x="183" y="4"/>
                    <a:pt x="183" y="4"/>
                    <a:pt x="183" y="4"/>
                  </a:cubicBezTo>
                  <a:cubicBezTo>
                    <a:pt x="182" y="4"/>
                    <a:pt x="182" y="4"/>
                    <a:pt x="182" y="4"/>
                  </a:cubicBezTo>
                  <a:lnTo>
                    <a:pt x="183" y="4"/>
                  </a:lnTo>
                  <a:close/>
                  <a:moveTo>
                    <a:pt x="152" y="81"/>
                  </a:moveTo>
                  <a:cubicBezTo>
                    <a:pt x="151" y="81"/>
                    <a:pt x="151" y="81"/>
                    <a:pt x="151" y="81"/>
                  </a:cubicBezTo>
                  <a:cubicBezTo>
                    <a:pt x="151" y="81"/>
                    <a:pt x="151" y="81"/>
                    <a:pt x="151" y="82"/>
                  </a:cubicBezTo>
                  <a:cubicBezTo>
                    <a:pt x="151" y="81"/>
                    <a:pt x="149" y="81"/>
                    <a:pt x="150" y="80"/>
                  </a:cubicBezTo>
                  <a:cubicBezTo>
                    <a:pt x="151" y="80"/>
                    <a:pt x="151" y="81"/>
                    <a:pt x="151" y="81"/>
                  </a:cubicBezTo>
                  <a:cubicBezTo>
                    <a:pt x="151" y="81"/>
                    <a:pt x="151" y="81"/>
                    <a:pt x="152" y="81"/>
                  </a:cubicBezTo>
                  <a:cubicBezTo>
                    <a:pt x="152" y="81"/>
                    <a:pt x="152" y="81"/>
                    <a:pt x="152" y="81"/>
                  </a:cubicBezTo>
                  <a:cubicBezTo>
                    <a:pt x="152" y="81"/>
                    <a:pt x="152" y="81"/>
                    <a:pt x="152" y="81"/>
                  </a:cubicBezTo>
                  <a:cubicBezTo>
                    <a:pt x="152" y="81"/>
                    <a:pt x="152" y="81"/>
                    <a:pt x="152" y="81"/>
                  </a:cubicBezTo>
                  <a:close/>
                  <a:moveTo>
                    <a:pt x="184" y="4"/>
                  </a:moveTo>
                  <a:cubicBezTo>
                    <a:pt x="184" y="5"/>
                    <a:pt x="184" y="4"/>
                    <a:pt x="184" y="4"/>
                  </a:cubicBezTo>
                  <a:cubicBezTo>
                    <a:pt x="185" y="4"/>
                    <a:pt x="184" y="4"/>
                    <a:pt x="184" y="4"/>
                  </a:cubicBezTo>
                  <a:cubicBezTo>
                    <a:pt x="184" y="4"/>
                    <a:pt x="184" y="4"/>
                    <a:pt x="184" y="4"/>
                  </a:cubicBezTo>
                  <a:cubicBezTo>
                    <a:pt x="184" y="4"/>
                    <a:pt x="184" y="4"/>
                    <a:pt x="184" y="4"/>
                  </a:cubicBezTo>
                  <a:cubicBezTo>
                    <a:pt x="185" y="4"/>
                    <a:pt x="185" y="4"/>
                    <a:pt x="185" y="4"/>
                  </a:cubicBezTo>
                  <a:cubicBezTo>
                    <a:pt x="185" y="4"/>
                    <a:pt x="185" y="5"/>
                    <a:pt x="184" y="4"/>
                  </a:cubicBezTo>
                  <a:close/>
                  <a:moveTo>
                    <a:pt x="158" y="80"/>
                  </a:moveTo>
                  <a:cubicBezTo>
                    <a:pt x="157" y="80"/>
                    <a:pt x="157" y="80"/>
                    <a:pt x="157" y="80"/>
                  </a:cubicBezTo>
                  <a:cubicBezTo>
                    <a:pt x="157" y="80"/>
                    <a:pt x="157" y="80"/>
                    <a:pt x="157" y="80"/>
                  </a:cubicBezTo>
                  <a:cubicBezTo>
                    <a:pt x="158" y="80"/>
                    <a:pt x="158" y="80"/>
                    <a:pt x="158" y="80"/>
                  </a:cubicBezTo>
                  <a:close/>
                  <a:moveTo>
                    <a:pt x="161" y="79"/>
                  </a:moveTo>
                  <a:cubicBezTo>
                    <a:pt x="161" y="79"/>
                    <a:pt x="161" y="79"/>
                    <a:pt x="161" y="79"/>
                  </a:cubicBezTo>
                  <a:cubicBezTo>
                    <a:pt x="162" y="78"/>
                    <a:pt x="162" y="78"/>
                    <a:pt x="162" y="78"/>
                  </a:cubicBezTo>
                  <a:lnTo>
                    <a:pt x="161" y="79"/>
                  </a:lnTo>
                  <a:close/>
                  <a:moveTo>
                    <a:pt x="195" y="5"/>
                  </a:moveTo>
                  <a:cubicBezTo>
                    <a:pt x="195" y="5"/>
                    <a:pt x="195" y="5"/>
                    <a:pt x="195" y="5"/>
                  </a:cubicBezTo>
                  <a:cubicBezTo>
                    <a:pt x="195" y="5"/>
                    <a:pt x="195" y="5"/>
                    <a:pt x="195" y="5"/>
                  </a:cubicBezTo>
                  <a:cubicBezTo>
                    <a:pt x="195" y="5"/>
                    <a:pt x="195" y="5"/>
                    <a:pt x="195" y="5"/>
                  </a:cubicBezTo>
                  <a:cubicBezTo>
                    <a:pt x="194" y="5"/>
                    <a:pt x="194" y="4"/>
                    <a:pt x="194" y="4"/>
                  </a:cubicBezTo>
                  <a:cubicBezTo>
                    <a:pt x="194" y="4"/>
                    <a:pt x="194" y="4"/>
                    <a:pt x="194" y="4"/>
                  </a:cubicBezTo>
                  <a:cubicBezTo>
                    <a:pt x="195" y="5"/>
                    <a:pt x="195" y="5"/>
                    <a:pt x="195" y="5"/>
                  </a:cubicBezTo>
                  <a:cubicBezTo>
                    <a:pt x="195" y="4"/>
                    <a:pt x="195" y="4"/>
                    <a:pt x="195" y="5"/>
                  </a:cubicBezTo>
                  <a:close/>
                  <a:moveTo>
                    <a:pt x="195" y="7"/>
                  </a:moveTo>
                  <a:cubicBezTo>
                    <a:pt x="195" y="6"/>
                    <a:pt x="197" y="7"/>
                    <a:pt x="198" y="7"/>
                  </a:cubicBezTo>
                  <a:cubicBezTo>
                    <a:pt x="197" y="8"/>
                    <a:pt x="195" y="7"/>
                    <a:pt x="195" y="7"/>
                  </a:cubicBezTo>
                  <a:close/>
                  <a:moveTo>
                    <a:pt x="167" y="78"/>
                  </a:moveTo>
                  <a:cubicBezTo>
                    <a:pt x="167" y="77"/>
                    <a:pt x="168" y="77"/>
                    <a:pt x="168" y="78"/>
                  </a:cubicBezTo>
                  <a:cubicBezTo>
                    <a:pt x="168" y="78"/>
                    <a:pt x="168" y="78"/>
                    <a:pt x="167" y="78"/>
                  </a:cubicBezTo>
                  <a:close/>
                  <a:moveTo>
                    <a:pt x="198" y="7"/>
                  </a:moveTo>
                  <a:cubicBezTo>
                    <a:pt x="198" y="7"/>
                    <a:pt x="199" y="7"/>
                    <a:pt x="199" y="6"/>
                  </a:cubicBezTo>
                  <a:cubicBezTo>
                    <a:pt x="200" y="8"/>
                    <a:pt x="201" y="7"/>
                    <a:pt x="202" y="7"/>
                  </a:cubicBezTo>
                  <a:cubicBezTo>
                    <a:pt x="201" y="7"/>
                    <a:pt x="199" y="8"/>
                    <a:pt x="198" y="7"/>
                  </a:cubicBezTo>
                  <a:close/>
                  <a:moveTo>
                    <a:pt x="185" y="84"/>
                  </a:moveTo>
                  <a:cubicBezTo>
                    <a:pt x="185" y="85"/>
                    <a:pt x="184" y="84"/>
                    <a:pt x="184" y="84"/>
                  </a:cubicBezTo>
                  <a:cubicBezTo>
                    <a:pt x="185" y="84"/>
                    <a:pt x="185" y="84"/>
                    <a:pt x="185" y="84"/>
                  </a:cubicBezTo>
                  <a:close/>
                  <a:moveTo>
                    <a:pt x="239" y="8"/>
                  </a:moveTo>
                  <a:cubicBezTo>
                    <a:pt x="239" y="8"/>
                    <a:pt x="239" y="8"/>
                    <a:pt x="239" y="8"/>
                  </a:cubicBezTo>
                  <a:cubicBezTo>
                    <a:pt x="240" y="8"/>
                    <a:pt x="240" y="8"/>
                    <a:pt x="240" y="8"/>
                  </a:cubicBezTo>
                  <a:cubicBezTo>
                    <a:pt x="239" y="8"/>
                    <a:pt x="239" y="8"/>
                    <a:pt x="239" y="8"/>
                  </a:cubicBezTo>
                  <a:cubicBezTo>
                    <a:pt x="239" y="8"/>
                    <a:pt x="239" y="8"/>
                    <a:pt x="239" y="8"/>
                  </a:cubicBezTo>
                  <a:cubicBezTo>
                    <a:pt x="239" y="8"/>
                    <a:pt x="238" y="8"/>
                    <a:pt x="239" y="8"/>
                  </a:cubicBezTo>
                  <a:close/>
                  <a:moveTo>
                    <a:pt x="238" y="8"/>
                  </a:moveTo>
                  <a:cubicBezTo>
                    <a:pt x="238" y="8"/>
                    <a:pt x="237" y="8"/>
                    <a:pt x="237" y="8"/>
                  </a:cubicBezTo>
                  <a:cubicBezTo>
                    <a:pt x="237" y="8"/>
                    <a:pt x="237" y="8"/>
                    <a:pt x="237" y="8"/>
                  </a:cubicBezTo>
                  <a:cubicBezTo>
                    <a:pt x="237" y="8"/>
                    <a:pt x="236" y="8"/>
                    <a:pt x="236" y="8"/>
                  </a:cubicBezTo>
                  <a:cubicBezTo>
                    <a:pt x="237" y="8"/>
                    <a:pt x="237" y="8"/>
                    <a:pt x="237" y="8"/>
                  </a:cubicBezTo>
                  <a:cubicBezTo>
                    <a:pt x="237" y="8"/>
                    <a:pt x="236" y="9"/>
                    <a:pt x="236" y="8"/>
                  </a:cubicBezTo>
                  <a:cubicBezTo>
                    <a:pt x="236" y="8"/>
                    <a:pt x="237" y="8"/>
                    <a:pt x="238" y="8"/>
                  </a:cubicBezTo>
                  <a:close/>
                  <a:moveTo>
                    <a:pt x="237" y="6"/>
                  </a:moveTo>
                  <a:cubicBezTo>
                    <a:pt x="237" y="6"/>
                    <a:pt x="237" y="6"/>
                    <a:pt x="238" y="6"/>
                  </a:cubicBezTo>
                  <a:cubicBezTo>
                    <a:pt x="236" y="6"/>
                    <a:pt x="236" y="6"/>
                    <a:pt x="236" y="6"/>
                  </a:cubicBezTo>
                  <a:cubicBezTo>
                    <a:pt x="236" y="5"/>
                    <a:pt x="236" y="6"/>
                    <a:pt x="237" y="6"/>
                  </a:cubicBezTo>
                  <a:close/>
                  <a:moveTo>
                    <a:pt x="236" y="7"/>
                  </a:moveTo>
                  <a:cubicBezTo>
                    <a:pt x="234" y="7"/>
                    <a:pt x="234" y="7"/>
                    <a:pt x="234" y="7"/>
                  </a:cubicBezTo>
                  <a:cubicBezTo>
                    <a:pt x="234" y="7"/>
                    <a:pt x="235" y="7"/>
                    <a:pt x="236" y="7"/>
                  </a:cubicBezTo>
                  <a:close/>
                  <a:moveTo>
                    <a:pt x="210" y="5"/>
                  </a:moveTo>
                  <a:cubicBezTo>
                    <a:pt x="209" y="5"/>
                    <a:pt x="209" y="5"/>
                    <a:pt x="209" y="5"/>
                  </a:cubicBezTo>
                  <a:cubicBezTo>
                    <a:pt x="208" y="5"/>
                    <a:pt x="207" y="5"/>
                    <a:pt x="205" y="5"/>
                  </a:cubicBezTo>
                  <a:cubicBezTo>
                    <a:pt x="205" y="5"/>
                    <a:pt x="205" y="5"/>
                    <a:pt x="205" y="5"/>
                  </a:cubicBezTo>
                  <a:cubicBezTo>
                    <a:pt x="206" y="5"/>
                    <a:pt x="208" y="4"/>
                    <a:pt x="210" y="5"/>
                  </a:cubicBezTo>
                  <a:close/>
                  <a:moveTo>
                    <a:pt x="175" y="81"/>
                  </a:moveTo>
                  <a:cubicBezTo>
                    <a:pt x="175" y="81"/>
                    <a:pt x="174" y="82"/>
                    <a:pt x="174" y="82"/>
                  </a:cubicBezTo>
                  <a:cubicBezTo>
                    <a:pt x="174" y="82"/>
                    <a:pt x="174" y="81"/>
                    <a:pt x="175" y="81"/>
                  </a:cubicBezTo>
                  <a:close/>
                  <a:moveTo>
                    <a:pt x="173" y="86"/>
                  </a:moveTo>
                  <a:cubicBezTo>
                    <a:pt x="174" y="84"/>
                    <a:pt x="174" y="84"/>
                    <a:pt x="174" y="84"/>
                  </a:cubicBezTo>
                  <a:cubicBezTo>
                    <a:pt x="174" y="85"/>
                    <a:pt x="173" y="85"/>
                    <a:pt x="173" y="86"/>
                  </a:cubicBezTo>
                  <a:close/>
                  <a:moveTo>
                    <a:pt x="213" y="7"/>
                  </a:moveTo>
                  <a:cubicBezTo>
                    <a:pt x="212" y="8"/>
                    <a:pt x="212" y="8"/>
                    <a:pt x="211" y="8"/>
                  </a:cubicBezTo>
                  <a:cubicBezTo>
                    <a:pt x="211" y="8"/>
                    <a:pt x="210" y="8"/>
                    <a:pt x="210" y="8"/>
                  </a:cubicBezTo>
                  <a:cubicBezTo>
                    <a:pt x="210" y="6"/>
                    <a:pt x="208" y="8"/>
                    <a:pt x="208" y="7"/>
                  </a:cubicBezTo>
                  <a:cubicBezTo>
                    <a:pt x="206" y="9"/>
                    <a:pt x="205" y="7"/>
                    <a:pt x="203" y="8"/>
                  </a:cubicBezTo>
                  <a:cubicBezTo>
                    <a:pt x="204" y="8"/>
                    <a:pt x="202" y="8"/>
                    <a:pt x="203" y="7"/>
                  </a:cubicBezTo>
                  <a:cubicBezTo>
                    <a:pt x="205" y="7"/>
                    <a:pt x="208" y="8"/>
                    <a:pt x="210" y="7"/>
                  </a:cubicBezTo>
                  <a:cubicBezTo>
                    <a:pt x="209" y="7"/>
                    <a:pt x="210" y="7"/>
                    <a:pt x="210" y="7"/>
                  </a:cubicBezTo>
                  <a:cubicBezTo>
                    <a:pt x="211" y="7"/>
                    <a:pt x="211" y="7"/>
                    <a:pt x="211" y="7"/>
                  </a:cubicBezTo>
                  <a:cubicBezTo>
                    <a:pt x="211" y="7"/>
                    <a:pt x="211" y="7"/>
                    <a:pt x="211" y="7"/>
                  </a:cubicBezTo>
                  <a:cubicBezTo>
                    <a:pt x="211" y="7"/>
                    <a:pt x="212" y="6"/>
                    <a:pt x="213" y="7"/>
                  </a:cubicBezTo>
                  <a:cubicBezTo>
                    <a:pt x="213" y="7"/>
                    <a:pt x="213" y="7"/>
                    <a:pt x="213" y="7"/>
                  </a:cubicBezTo>
                  <a:cubicBezTo>
                    <a:pt x="213" y="7"/>
                    <a:pt x="213" y="7"/>
                    <a:pt x="213" y="7"/>
                  </a:cubicBezTo>
                  <a:cubicBezTo>
                    <a:pt x="213" y="7"/>
                    <a:pt x="213" y="7"/>
                    <a:pt x="213" y="7"/>
                  </a:cubicBezTo>
                  <a:close/>
                  <a:moveTo>
                    <a:pt x="214" y="5"/>
                  </a:moveTo>
                  <a:cubicBezTo>
                    <a:pt x="215" y="5"/>
                    <a:pt x="215" y="4"/>
                    <a:pt x="216" y="5"/>
                  </a:cubicBezTo>
                  <a:cubicBezTo>
                    <a:pt x="215" y="5"/>
                    <a:pt x="215" y="5"/>
                    <a:pt x="215" y="5"/>
                  </a:cubicBezTo>
                  <a:cubicBezTo>
                    <a:pt x="215" y="5"/>
                    <a:pt x="215" y="5"/>
                    <a:pt x="215" y="5"/>
                  </a:cubicBezTo>
                  <a:cubicBezTo>
                    <a:pt x="214" y="6"/>
                    <a:pt x="214" y="5"/>
                    <a:pt x="214" y="5"/>
                  </a:cubicBezTo>
                  <a:close/>
                  <a:moveTo>
                    <a:pt x="183" y="80"/>
                  </a:moveTo>
                  <a:cubicBezTo>
                    <a:pt x="182" y="80"/>
                    <a:pt x="183" y="80"/>
                    <a:pt x="183" y="80"/>
                  </a:cubicBezTo>
                  <a:cubicBezTo>
                    <a:pt x="183" y="80"/>
                    <a:pt x="183" y="80"/>
                    <a:pt x="183" y="80"/>
                  </a:cubicBezTo>
                  <a:cubicBezTo>
                    <a:pt x="183" y="80"/>
                    <a:pt x="183" y="80"/>
                    <a:pt x="183" y="80"/>
                  </a:cubicBezTo>
                  <a:close/>
                  <a:moveTo>
                    <a:pt x="214" y="8"/>
                  </a:moveTo>
                  <a:cubicBezTo>
                    <a:pt x="215" y="7"/>
                    <a:pt x="215" y="7"/>
                    <a:pt x="216" y="8"/>
                  </a:cubicBezTo>
                  <a:cubicBezTo>
                    <a:pt x="215" y="8"/>
                    <a:pt x="215" y="8"/>
                    <a:pt x="214" y="8"/>
                  </a:cubicBezTo>
                  <a:close/>
                  <a:moveTo>
                    <a:pt x="217" y="5"/>
                  </a:moveTo>
                  <a:cubicBezTo>
                    <a:pt x="219" y="5"/>
                    <a:pt x="219" y="5"/>
                    <a:pt x="219" y="5"/>
                  </a:cubicBezTo>
                  <a:cubicBezTo>
                    <a:pt x="219" y="5"/>
                    <a:pt x="217" y="5"/>
                    <a:pt x="218" y="6"/>
                  </a:cubicBezTo>
                  <a:cubicBezTo>
                    <a:pt x="218" y="6"/>
                    <a:pt x="218" y="6"/>
                    <a:pt x="218" y="6"/>
                  </a:cubicBezTo>
                  <a:cubicBezTo>
                    <a:pt x="217" y="6"/>
                    <a:pt x="217" y="5"/>
                    <a:pt x="217" y="5"/>
                  </a:cubicBezTo>
                  <a:close/>
                  <a:moveTo>
                    <a:pt x="218" y="9"/>
                  </a:moveTo>
                  <a:cubicBezTo>
                    <a:pt x="218" y="9"/>
                    <a:pt x="218" y="9"/>
                    <a:pt x="218" y="9"/>
                  </a:cubicBezTo>
                  <a:cubicBezTo>
                    <a:pt x="219" y="10"/>
                    <a:pt x="219" y="10"/>
                    <a:pt x="219" y="10"/>
                  </a:cubicBezTo>
                  <a:lnTo>
                    <a:pt x="218" y="9"/>
                  </a:lnTo>
                  <a:close/>
                  <a:moveTo>
                    <a:pt x="190" y="80"/>
                  </a:moveTo>
                  <a:cubicBezTo>
                    <a:pt x="189" y="80"/>
                    <a:pt x="189" y="80"/>
                    <a:pt x="189" y="80"/>
                  </a:cubicBezTo>
                  <a:cubicBezTo>
                    <a:pt x="189" y="80"/>
                    <a:pt x="190" y="79"/>
                    <a:pt x="189" y="80"/>
                  </a:cubicBezTo>
                  <a:cubicBezTo>
                    <a:pt x="189" y="80"/>
                    <a:pt x="188" y="80"/>
                    <a:pt x="188" y="80"/>
                  </a:cubicBezTo>
                  <a:cubicBezTo>
                    <a:pt x="189" y="79"/>
                    <a:pt x="189" y="79"/>
                    <a:pt x="189" y="79"/>
                  </a:cubicBezTo>
                  <a:cubicBezTo>
                    <a:pt x="189" y="79"/>
                    <a:pt x="189" y="80"/>
                    <a:pt x="190" y="79"/>
                  </a:cubicBezTo>
                  <a:cubicBezTo>
                    <a:pt x="190" y="81"/>
                    <a:pt x="190" y="81"/>
                    <a:pt x="190" y="81"/>
                  </a:cubicBezTo>
                  <a:cubicBezTo>
                    <a:pt x="190" y="81"/>
                    <a:pt x="190" y="80"/>
                    <a:pt x="190" y="80"/>
                  </a:cubicBezTo>
                  <a:close/>
                  <a:moveTo>
                    <a:pt x="190" y="78"/>
                  </a:moveTo>
                  <a:cubicBezTo>
                    <a:pt x="190" y="78"/>
                    <a:pt x="190" y="78"/>
                    <a:pt x="190" y="78"/>
                  </a:cubicBezTo>
                  <a:cubicBezTo>
                    <a:pt x="190" y="78"/>
                    <a:pt x="190" y="78"/>
                    <a:pt x="190" y="78"/>
                  </a:cubicBezTo>
                  <a:cubicBezTo>
                    <a:pt x="190" y="79"/>
                    <a:pt x="190" y="79"/>
                    <a:pt x="190" y="79"/>
                  </a:cubicBezTo>
                  <a:lnTo>
                    <a:pt x="190" y="78"/>
                  </a:lnTo>
                  <a:close/>
                  <a:moveTo>
                    <a:pt x="219" y="10"/>
                  </a:moveTo>
                  <a:cubicBezTo>
                    <a:pt x="220" y="9"/>
                    <a:pt x="220" y="8"/>
                    <a:pt x="219" y="8"/>
                  </a:cubicBezTo>
                  <a:cubicBezTo>
                    <a:pt x="218" y="8"/>
                    <a:pt x="218" y="8"/>
                    <a:pt x="218" y="8"/>
                  </a:cubicBezTo>
                  <a:cubicBezTo>
                    <a:pt x="217" y="8"/>
                    <a:pt x="217" y="8"/>
                    <a:pt x="217" y="8"/>
                  </a:cubicBezTo>
                  <a:cubicBezTo>
                    <a:pt x="217" y="8"/>
                    <a:pt x="217" y="8"/>
                    <a:pt x="217" y="8"/>
                  </a:cubicBezTo>
                  <a:cubicBezTo>
                    <a:pt x="217" y="8"/>
                    <a:pt x="217" y="8"/>
                    <a:pt x="217" y="8"/>
                  </a:cubicBezTo>
                  <a:cubicBezTo>
                    <a:pt x="217" y="8"/>
                    <a:pt x="217" y="8"/>
                    <a:pt x="217" y="8"/>
                  </a:cubicBezTo>
                  <a:cubicBezTo>
                    <a:pt x="217" y="7"/>
                    <a:pt x="219" y="7"/>
                    <a:pt x="219" y="6"/>
                  </a:cubicBezTo>
                  <a:cubicBezTo>
                    <a:pt x="219" y="6"/>
                    <a:pt x="220" y="6"/>
                    <a:pt x="221" y="6"/>
                  </a:cubicBezTo>
                  <a:cubicBezTo>
                    <a:pt x="221" y="6"/>
                    <a:pt x="221" y="6"/>
                    <a:pt x="222" y="6"/>
                  </a:cubicBezTo>
                  <a:cubicBezTo>
                    <a:pt x="221" y="6"/>
                    <a:pt x="221" y="6"/>
                    <a:pt x="221" y="6"/>
                  </a:cubicBezTo>
                  <a:cubicBezTo>
                    <a:pt x="220" y="6"/>
                    <a:pt x="221" y="7"/>
                    <a:pt x="221" y="8"/>
                  </a:cubicBezTo>
                  <a:cubicBezTo>
                    <a:pt x="221" y="7"/>
                    <a:pt x="223" y="7"/>
                    <a:pt x="224" y="7"/>
                  </a:cubicBezTo>
                  <a:cubicBezTo>
                    <a:pt x="223" y="8"/>
                    <a:pt x="223" y="8"/>
                    <a:pt x="223" y="8"/>
                  </a:cubicBezTo>
                  <a:cubicBezTo>
                    <a:pt x="225" y="8"/>
                    <a:pt x="225" y="8"/>
                    <a:pt x="225" y="8"/>
                  </a:cubicBezTo>
                  <a:cubicBezTo>
                    <a:pt x="224" y="8"/>
                    <a:pt x="224" y="8"/>
                    <a:pt x="224" y="8"/>
                  </a:cubicBezTo>
                  <a:cubicBezTo>
                    <a:pt x="224" y="8"/>
                    <a:pt x="224" y="8"/>
                    <a:pt x="223" y="8"/>
                  </a:cubicBezTo>
                  <a:cubicBezTo>
                    <a:pt x="223" y="9"/>
                    <a:pt x="221" y="8"/>
                    <a:pt x="222" y="9"/>
                  </a:cubicBezTo>
                  <a:cubicBezTo>
                    <a:pt x="222" y="9"/>
                    <a:pt x="221" y="9"/>
                    <a:pt x="221" y="9"/>
                  </a:cubicBezTo>
                  <a:cubicBezTo>
                    <a:pt x="221" y="10"/>
                    <a:pt x="220" y="9"/>
                    <a:pt x="219" y="10"/>
                  </a:cubicBezTo>
                  <a:close/>
                  <a:moveTo>
                    <a:pt x="191" y="80"/>
                  </a:moveTo>
                  <a:cubicBezTo>
                    <a:pt x="192" y="78"/>
                    <a:pt x="192" y="78"/>
                    <a:pt x="192" y="78"/>
                  </a:cubicBezTo>
                  <a:cubicBezTo>
                    <a:pt x="192" y="80"/>
                    <a:pt x="192" y="80"/>
                    <a:pt x="192" y="80"/>
                  </a:cubicBezTo>
                  <a:lnTo>
                    <a:pt x="191" y="80"/>
                  </a:lnTo>
                  <a:close/>
                  <a:moveTo>
                    <a:pt x="222" y="12"/>
                  </a:moveTo>
                  <a:cubicBezTo>
                    <a:pt x="222" y="12"/>
                    <a:pt x="222" y="12"/>
                    <a:pt x="222" y="12"/>
                  </a:cubicBezTo>
                  <a:cubicBezTo>
                    <a:pt x="222" y="12"/>
                    <a:pt x="221" y="12"/>
                    <a:pt x="220" y="11"/>
                  </a:cubicBezTo>
                  <a:cubicBezTo>
                    <a:pt x="221" y="11"/>
                    <a:pt x="221" y="11"/>
                    <a:pt x="221" y="11"/>
                  </a:cubicBezTo>
                  <a:cubicBezTo>
                    <a:pt x="221" y="11"/>
                    <a:pt x="221" y="10"/>
                    <a:pt x="221" y="10"/>
                  </a:cubicBezTo>
                  <a:cubicBezTo>
                    <a:pt x="221" y="10"/>
                    <a:pt x="221" y="11"/>
                    <a:pt x="221" y="11"/>
                  </a:cubicBezTo>
                  <a:cubicBezTo>
                    <a:pt x="221" y="11"/>
                    <a:pt x="221" y="11"/>
                    <a:pt x="221" y="11"/>
                  </a:cubicBezTo>
                  <a:cubicBezTo>
                    <a:pt x="222" y="11"/>
                    <a:pt x="222" y="11"/>
                    <a:pt x="222" y="11"/>
                  </a:cubicBezTo>
                  <a:cubicBezTo>
                    <a:pt x="222" y="11"/>
                    <a:pt x="222" y="11"/>
                    <a:pt x="222" y="10"/>
                  </a:cubicBezTo>
                  <a:cubicBezTo>
                    <a:pt x="222" y="10"/>
                    <a:pt x="222" y="10"/>
                    <a:pt x="222" y="10"/>
                  </a:cubicBezTo>
                  <a:cubicBezTo>
                    <a:pt x="222" y="10"/>
                    <a:pt x="222" y="10"/>
                    <a:pt x="222" y="10"/>
                  </a:cubicBezTo>
                  <a:cubicBezTo>
                    <a:pt x="223" y="10"/>
                    <a:pt x="223" y="11"/>
                    <a:pt x="223" y="11"/>
                  </a:cubicBezTo>
                  <a:cubicBezTo>
                    <a:pt x="223" y="10"/>
                    <a:pt x="223" y="10"/>
                    <a:pt x="223" y="10"/>
                  </a:cubicBezTo>
                  <a:cubicBezTo>
                    <a:pt x="223" y="10"/>
                    <a:pt x="223" y="10"/>
                    <a:pt x="223" y="10"/>
                  </a:cubicBezTo>
                  <a:cubicBezTo>
                    <a:pt x="223" y="10"/>
                    <a:pt x="223" y="10"/>
                    <a:pt x="223" y="10"/>
                  </a:cubicBezTo>
                  <a:cubicBezTo>
                    <a:pt x="223" y="11"/>
                    <a:pt x="223" y="11"/>
                    <a:pt x="223" y="11"/>
                  </a:cubicBezTo>
                  <a:cubicBezTo>
                    <a:pt x="224" y="11"/>
                    <a:pt x="224" y="11"/>
                    <a:pt x="224" y="11"/>
                  </a:cubicBezTo>
                  <a:cubicBezTo>
                    <a:pt x="223" y="12"/>
                    <a:pt x="223" y="12"/>
                    <a:pt x="223" y="12"/>
                  </a:cubicBezTo>
                  <a:lnTo>
                    <a:pt x="222" y="12"/>
                  </a:lnTo>
                  <a:close/>
                  <a:moveTo>
                    <a:pt x="195" y="80"/>
                  </a:moveTo>
                  <a:cubicBezTo>
                    <a:pt x="195" y="79"/>
                    <a:pt x="195" y="79"/>
                    <a:pt x="195" y="79"/>
                  </a:cubicBezTo>
                  <a:cubicBezTo>
                    <a:pt x="195" y="79"/>
                    <a:pt x="195" y="79"/>
                    <a:pt x="195" y="80"/>
                  </a:cubicBezTo>
                  <a:close/>
                  <a:moveTo>
                    <a:pt x="198" y="82"/>
                  </a:moveTo>
                  <a:cubicBezTo>
                    <a:pt x="198" y="82"/>
                    <a:pt x="198" y="82"/>
                    <a:pt x="198" y="82"/>
                  </a:cubicBezTo>
                  <a:cubicBezTo>
                    <a:pt x="198" y="81"/>
                    <a:pt x="198" y="81"/>
                    <a:pt x="198" y="81"/>
                  </a:cubicBezTo>
                  <a:cubicBezTo>
                    <a:pt x="198" y="82"/>
                    <a:pt x="198" y="82"/>
                    <a:pt x="198" y="82"/>
                  </a:cubicBezTo>
                  <a:close/>
                  <a:moveTo>
                    <a:pt x="229" y="13"/>
                  </a:moveTo>
                  <a:cubicBezTo>
                    <a:pt x="228" y="13"/>
                    <a:pt x="227" y="12"/>
                    <a:pt x="227" y="13"/>
                  </a:cubicBezTo>
                  <a:cubicBezTo>
                    <a:pt x="226" y="12"/>
                    <a:pt x="225" y="13"/>
                    <a:pt x="224" y="13"/>
                  </a:cubicBezTo>
                  <a:cubicBezTo>
                    <a:pt x="223" y="11"/>
                    <a:pt x="225" y="11"/>
                    <a:pt x="225" y="10"/>
                  </a:cubicBezTo>
                  <a:cubicBezTo>
                    <a:pt x="225" y="11"/>
                    <a:pt x="226" y="10"/>
                    <a:pt x="226" y="11"/>
                  </a:cubicBezTo>
                  <a:cubicBezTo>
                    <a:pt x="226" y="11"/>
                    <a:pt x="226" y="11"/>
                    <a:pt x="226" y="11"/>
                  </a:cubicBezTo>
                  <a:cubicBezTo>
                    <a:pt x="228" y="12"/>
                    <a:pt x="227" y="10"/>
                    <a:pt x="229" y="11"/>
                  </a:cubicBezTo>
                  <a:cubicBezTo>
                    <a:pt x="229" y="11"/>
                    <a:pt x="229" y="13"/>
                    <a:pt x="229" y="13"/>
                  </a:cubicBezTo>
                  <a:close/>
                  <a:moveTo>
                    <a:pt x="229" y="10"/>
                  </a:moveTo>
                  <a:cubicBezTo>
                    <a:pt x="229" y="9"/>
                    <a:pt x="230" y="9"/>
                    <a:pt x="229" y="9"/>
                  </a:cubicBezTo>
                  <a:cubicBezTo>
                    <a:pt x="229" y="9"/>
                    <a:pt x="229" y="9"/>
                    <a:pt x="229" y="9"/>
                  </a:cubicBezTo>
                  <a:cubicBezTo>
                    <a:pt x="229" y="9"/>
                    <a:pt x="229" y="9"/>
                    <a:pt x="229" y="9"/>
                  </a:cubicBezTo>
                  <a:cubicBezTo>
                    <a:pt x="229" y="9"/>
                    <a:pt x="228" y="9"/>
                    <a:pt x="228" y="8"/>
                  </a:cubicBezTo>
                  <a:cubicBezTo>
                    <a:pt x="228" y="9"/>
                    <a:pt x="227" y="9"/>
                    <a:pt x="227" y="9"/>
                  </a:cubicBezTo>
                  <a:cubicBezTo>
                    <a:pt x="227" y="9"/>
                    <a:pt x="227" y="9"/>
                    <a:pt x="227" y="9"/>
                  </a:cubicBezTo>
                  <a:cubicBezTo>
                    <a:pt x="227" y="9"/>
                    <a:pt x="227" y="9"/>
                    <a:pt x="227" y="9"/>
                  </a:cubicBezTo>
                  <a:cubicBezTo>
                    <a:pt x="226" y="9"/>
                    <a:pt x="226" y="9"/>
                    <a:pt x="226" y="9"/>
                  </a:cubicBezTo>
                  <a:cubicBezTo>
                    <a:pt x="226" y="9"/>
                    <a:pt x="226" y="9"/>
                    <a:pt x="226" y="9"/>
                  </a:cubicBezTo>
                  <a:cubicBezTo>
                    <a:pt x="226" y="9"/>
                    <a:pt x="227" y="9"/>
                    <a:pt x="227" y="9"/>
                  </a:cubicBezTo>
                  <a:cubicBezTo>
                    <a:pt x="227" y="9"/>
                    <a:pt x="227" y="9"/>
                    <a:pt x="227" y="9"/>
                  </a:cubicBezTo>
                  <a:cubicBezTo>
                    <a:pt x="227" y="9"/>
                    <a:pt x="228" y="9"/>
                    <a:pt x="228" y="8"/>
                  </a:cubicBezTo>
                  <a:cubicBezTo>
                    <a:pt x="228" y="8"/>
                    <a:pt x="228" y="8"/>
                    <a:pt x="228" y="8"/>
                  </a:cubicBezTo>
                  <a:cubicBezTo>
                    <a:pt x="228" y="8"/>
                    <a:pt x="228" y="8"/>
                    <a:pt x="228" y="8"/>
                  </a:cubicBezTo>
                  <a:cubicBezTo>
                    <a:pt x="228" y="9"/>
                    <a:pt x="230" y="8"/>
                    <a:pt x="230" y="9"/>
                  </a:cubicBezTo>
                  <a:cubicBezTo>
                    <a:pt x="230" y="8"/>
                    <a:pt x="231" y="8"/>
                    <a:pt x="231" y="8"/>
                  </a:cubicBezTo>
                  <a:cubicBezTo>
                    <a:pt x="231" y="8"/>
                    <a:pt x="231" y="8"/>
                    <a:pt x="231" y="8"/>
                  </a:cubicBezTo>
                  <a:cubicBezTo>
                    <a:pt x="231" y="8"/>
                    <a:pt x="231" y="8"/>
                    <a:pt x="231" y="8"/>
                  </a:cubicBezTo>
                  <a:cubicBezTo>
                    <a:pt x="232" y="8"/>
                    <a:pt x="232" y="8"/>
                    <a:pt x="232" y="8"/>
                  </a:cubicBezTo>
                  <a:cubicBezTo>
                    <a:pt x="232" y="8"/>
                    <a:pt x="232" y="8"/>
                    <a:pt x="232" y="8"/>
                  </a:cubicBezTo>
                  <a:cubicBezTo>
                    <a:pt x="232" y="8"/>
                    <a:pt x="232" y="8"/>
                    <a:pt x="232" y="9"/>
                  </a:cubicBezTo>
                  <a:cubicBezTo>
                    <a:pt x="233" y="8"/>
                    <a:pt x="234" y="8"/>
                    <a:pt x="235" y="8"/>
                  </a:cubicBezTo>
                  <a:cubicBezTo>
                    <a:pt x="235" y="8"/>
                    <a:pt x="235" y="9"/>
                    <a:pt x="235" y="9"/>
                  </a:cubicBezTo>
                  <a:cubicBezTo>
                    <a:pt x="235" y="9"/>
                    <a:pt x="234" y="9"/>
                    <a:pt x="234" y="9"/>
                  </a:cubicBezTo>
                  <a:cubicBezTo>
                    <a:pt x="234" y="9"/>
                    <a:pt x="234" y="9"/>
                    <a:pt x="234" y="9"/>
                  </a:cubicBezTo>
                  <a:cubicBezTo>
                    <a:pt x="233" y="9"/>
                    <a:pt x="232" y="10"/>
                    <a:pt x="231" y="9"/>
                  </a:cubicBezTo>
                  <a:cubicBezTo>
                    <a:pt x="231" y="9"/>
                    <a:pt x="231" y="9"/>
                    <a:pt x="231" y="9"/>
                  </a:cubicBezTo>
                  <a:cubicBezTo>
                    <a:pt x="231" y="10"/>
                    <a:pt x="229" y="10"/>
                    <a:pt x="229" y="10"/>
                  </a:cubicBezTo>
                  <a:close/>
                  <a:moveTo>
                    <a:pt x="232" y="13"/>
                  </a:moveTo>
                  <a:cubicBezTo>
                    <a:pt x="231" y="13"/>
                    <a:pt x="231" y="13"/>
                    <a:pt x="231" y="13"/>
                  </a:cubicBezTo>
                  <a:cubicBezTo>
                    <a:pt x="232" y="12"/>
                    <a:pt x="232" y="12"/>
                    <a:pt x="232" y="12"/>
                  </a:cubicBezTo>
                  <a:lnTo>
                    <a:pt x="232" y="13"/>
                  </a:lnTo>
                  <a:close/>
                  <a:moveTo>
                    <a:pt x="233" y="13"/>
                  </a:moveTo>
                  <a:cubicBezTo>
                    <a:pt x="233" y="12"/>
                    <a:pt x="233" y="13"/>
                    <a:pt x="233" y="12"/>
                  </a:cubicBezTo>
                  <a:cubicBezTo>
                    <a:pt x="232" y="11"/>
                    <a:pt x="231" y="12"/>
                    <a:pt x="230" y="12"/>
                  </a:cubicBezTo>
                  <a:cubicBezTo>
                    <a:pt x="230" y="11"/>
                    <a:pt x="230" y="11"/>
                    <a:pt x="230" y="11"/>
                  </a:cubicBezTo>
                  <a:cubicBezTo>
                    <a:pt x="231" y="11"/>
                    <a:pt x="232" y="12"/>
                    <a:pt x="233" y="11"/>
                  </a:cubicBezTo>
                  <a:cubicBezTo>
                    <a:pt x="234" y="12"/>
                    <a:pt x="233" y="12"/>
                    <a:pt x="234" y="13"/>
                  </a:cubicBezTo>
                  <a:cubicBezTo>
                    <a:pt x="234" y="12"/>
                    <a:pt x="235" y="12"/>
                    <a:pt x="236" y="12"/>
                  </a:cubicBezTo>
                  <a:cubicBezTo>
                    <a:pt x="235" y="12"/>
                    <a:pt x="235" y="14"/>
                    <a:pt x="233" y="13"/>
                  </a:cubicBezTo>
                  <a:close/>
                  <a:moveTo>
                    <a:pt x="236" y="10"/>
                  </a:moveTo>
                  <a:cubicBezTo>
                    <a:pt x="237" y="9"/>
                    <a:pt x="238" y="9"/>
                    <a:pt x="239" y="9"/>
                  </a:cubicBezTo>
                  <a:cubicBezTo>
                    <a:pt x="239" y="10"/>
                    <a:pt x="237" y="9"/>
                    <a:pt x="236" y="10"/>
                  </a:cubicBezTo>
                  <a:close/>
                  <a:moveTo>
                    <a:pt x="220" y="78"/>
                  </a:moveTo>
                  <a:cubicBezTo>
                    <a:pt x="220" y="78"/>
                    <a:pt x="220" y="78"/>
                    <a:pt x="220" y="78"/>
                  </a:cubicBezTo>
                  <a:cubicBezTo>
                    <a:pt x="221" y="77"/>
                    <a:pt x="221" y="77"/>
                    <a:pt x="221" y="77"/>
                  </a:cubicBezTo>
                  <a:cubicBezTo>
                    <a:pt x="221" y="77"/>
                    <a:pt x="221" y="77"/>
                    <a:pt x="221" y="77"/>
                  </a:cubicBezTo>
                  <a:lnTo>
                    <a:pt x="220" y="78"/>
                  </a:lnTo>
                  <a:close/>
                  <a:moveTo>
                    <a:pt x="226" y="78"/>
                  </a:moveTo>
                  <a:cubicBezTo>
                    <a:pt x="226" y="77"/>
                    <a:pt x="226" y="77"/>
                    <a:pt x="226" y="77"/>
                  </a:cubicBezTo>
                  <a:cubicBezTo>
                    <a:pt x="227" y="78"/>
                    <a:pt x="227" y="78"/>
                    <a:pt x="227" y="78"/>
                  </a:cubicBezTo>
                  <a:lnTo>
                    <a:pt x="226" y="78"/>
                  </a:lnTo>
                  <a:close/>
                  <a:moveTo>
                    <a:pt x="253" y="15"/>
                  </a:moveTo>
                  <a:cubicBezTo>
                    <a:pt x="254" y="15"/>
                    <a:pt x="254" y="15"/>
                    <a:pt x="254" y="15"/>
                  </a:cubicBezTo>
                  <a:cubicBezTo>
                    <a:pt x="253" y="14"/>
                    <a:pt x="253" y="15"/>
                    <a:pt x="252" y="15"/>
                  </a:cubicBezTo>
                  <a:cubicBezTo>
                    <a:pt x="252" y="15"/>
                    <a:pt x="252" y="14"/>
                    <a:pt x="252" y="14"/>
                  </a:cubicBezTo>
                  <a:cubicBezTo>
                    <a:pt x="251" y="14"/>
                    <a:pt x="251" y="14"/>
                    <a:pt x="251" y="14"/>
                  </a:cubicBezTo>
                  <a:cubicBezTo>
                    <a:pt x="254" y="14"/>
                    <a:pt x="254" y="14"/>
                    <a:pt x="254" y="14"/>
                  </a:cubicBezTo>
                  <a:cubicBezTo>
                    <a:pt x="254" y="14"/>
                    <a:pt x="254" y="15"/>
                    <a:pt x="253" y="15"/>
                  </a:cubicBezTo>
                  <a:close/>
                  <a:moveTo>
                    <a:pt x="230" y="79"/>
                  </a:moveTo>
                  <a:cubicBezTo>
                    <a:pt x="230" y="78"/>
                    <a:pt x="229" y="78"/>
                    <a:pt x="230" y="77"/>
                  </a:cubicBezTo>
                  <a:cubicBezTo>
                    <a:pt x="230" y="78"/>
                    <a:pt x="231" y="78"/>
                    <a:pt x="230" y="79"/>
                  </a:cubicBezTo>
                  <a:close/>
                  <a:moveTo>
                    <a:pt x="232" y="78"/>
                  </a:moveTo>
                  <a:cubicBezTo>
                    <a:pt x="232" y="78"/>
                    <a:pt x="232" y="78"/>
                    <a:pt x="231" y="77"/>
                  </a:cubicBezTo>
                  <a:cubicBezTo>
                    <a:pt x="231" y="77"/>
                    <a:pt x="231" y="77"/>
                    <a:pt x="231" y="77"/>
                  </a:cubicBezTo>
                  <a:cubicBezTo>
                    <a:pt x="233" y="78"/>
                    <a:pt x="233" y="78"/>
                    <a:pt x="233" y="78"/>
                  </a:cubicBezTo>
                  <a:cubicBezTo>
                    <a:pt x="233" y="78"/>
                    <a:pt x="233" y="78"/>
                    <a:pt x="233" y="78"/>
                  </a:cubicBezTo>
                  <a:cubicBezTo>
                    <a:pt x="233" y="78"/>
                    <a:pt x="233" y="78"/>
                    <a:pt x="233" y="78"/>
                  </a:cubicBezTo>
                  <a:cubicBezTo>
                    <a:pt x="233" y="78"/>
                    <a:pt x="233" y="78"/>
                    <a:pt x="232" y="78"/>
                  </a:cubicBezTo>
                  <a:close/>
                  <a:moveTo>
                    <a:pt x="237" y="79"/>
                  </a:moveTo>
                  <a:cubicBezTo>
                    <a:pt x="237" y="79"/>
                    <a:pt x="237" y="79"/>
                    <a:pt x="237" y="79"/>
                  </a:cubicBezTo>
                  <a:cubicBezTo>
                    <a:pt x="237" y="78"/>
                    <a:pt x="237" y="78"/>
                    <a:pt x="237" y="78"/>
                  </a:cubicBezTo>
                  <a:cubicBezTo>
                    <a:pt x="238" y="78"/>
                    <a:pt x="238" y="78"/>
                    <a:pt x="238" y="78"/>
                  </a:cubicBezTo>
                  <a:cubicBezTo>
                    <a:pt x="238" y="78"/>
                    <a:pt x="238" y="78"/>
                    <a:pt x="237" y="79"/>
                  </a:cubicBezTo>
                  <a:close/>
                  <a:moveTo>
                    <a:pt x="240" y="78"/>
                  </a:moveTo>
                  <a:cubicBezTo>
                    <a:pt x="241" y="78"/>
                    <a:pt x="241" y="78"/>
                    <a:pt x="241" y="78"/>
                  </a:cubicBezTo>
                  <a:cubicBezTo>
                    <a:pt x="241" y="78"/>
                    <a:pt x="241" y="78"/>
                    <a:pt x="241" y="78"/>
                  </a:cubicBezTo>
                  <a:cubicBezTo>
                    <a:pt x="241" y="79"/>
                    <a:pt x="241" y="78"/>
                    <a:pt x="240" y="78"/>
                  </a:cubicBezTo>
                  <a:close/>
                  <a:moveTo>
                    <a:pt x="273" y="9"/>
                  </a:moveTo>
                  <a:cubicBezTo>
                    <a:pt x="273" y="9"/>
                    <a:pt x="273" y="9"/>
                    <a:pt x="273" y="9"/>
                  </a:cubicBezTo>
                  <a:cubicBezTo>
                    <a:pt x="273" y="9"/>
                    <a:pt x="272" y="9"/>
                    <a:pt x="272" y="9"/>
                  </a:cubicBezTo>
                  <a:cubicBezTo>
                    <a:pt x="272" y="8"/>
                    <a:pt x="272" y="8"/>
                    <a:pt x="272" y="8"/>
                  </a:cubicBezTo>
                  <a:cubicBezTo>
                    <a:pt x="273" y="9"/>
                    <a:pt x="273" y="9"/>
                    <a:pt x="273" y="9"/>
                  </a:cubicBezTo>
                  <a:cubicBezTo>
                    <a:pt x="273" y="9"/>
                    <a:pt x="273" y="9"/>
                    <a:pt x="273" y="9"/>
                  </a:cubicBezTo>
                  <a:close/>
                  <a:moveTo>
                    <a:pt x="271" y="12"/>
                  </a:moveTo>
                  <a:cubicBezTo>
                    <a:pt x="271" y="12"/>
                    <a:pt x="271" y="12"/>
                    <a:pt x="271" y="12"/>
                  </a:cubicBezTo>
                  <a:cubicBezTo>
                    <a:pt x="271" y="12"/>
                    <a:pt x="271" y="12"/>
                    <a:pt x="271" y="12"/>
                  </a:cubicBezTo>
                  <a:cubicBezTo>
                    <a:pt x="269" y="13"/>
                    <a:pt x="268" y="14"/>
                    <a:pt x="267" y="12"/>
                  </a:cubicBezTo>
                  <a:cubicBezTo>
                    <a:pt x="268" y="12"/>
                    <a:pt x="267" y="10"/>
                    <a:pt x="268" y="10"/>
                  </a:cubicBezTo>
                  <a:cubicBezTo>
                    <a:pt x="268" y="9"/>
                    <a:pt x="269" y="10"/>
                    <a:pt x="270" y="10"/>
                  </a:cubicBezTo>
                  <a:cubicBezTo>
                    <a:pt x="271" y="10"/>
                    <a:pt x="271" y="10"/>
                    <a:pt x="271" y="11"/>
                  </a:cubicBezTo>
                  <a:cubicBezTo>
                    <a:pt x="270" y="11"/>
                    <a:pt x="270" y="11"/>
                    <a:pt x="269" y="11"/>
                  </a:cubicBezTo>
                  <a:cubicBezTo>
                    <a:pt x="269" y="12"/>
                    <a:pt x="270" y="12"/>
                    <a:pt x="271" y="12"/>
                  </a:cubicBezTo>
                  <a:cubicBezTo>
                    <a:pt x="271" y="12"/>
                    <a:pt x="271" y="12"/>
                    <a:pt x="271" y="12"/>
                  </a:cubicBezTo>
                  <a:cubicBezTo>
                    <a:pt x="271" y="12"/>
                    <a:pt x="271" y="11"/>
                    <a:pt x="272" y="11"/>
                  </a:cubicBezTo>
                  <a:cubicBezTo>
                    <a:pt x="272" y="12"/>
                    <a:pt x="273" y="12"/>
                    <a:pt x="273" y="12"/>
                  </a:cubicBezTo>
                  <a:cubicBezTo>
                    <a:pt x="272" y="12"/>
                    <a:pt x="272" y="12"/>
                    <a:pt x="271" y="12"/>
                  </a:cubicBezTo>
                  <a:close/>
                  <a:moveTo>
                    <a:pt x="245" y="79"/>
                  </a:moveTo>
                  <a:cubicBezTo>
                    <a:pt x="245" y="78"/>
                    <a:pt x="245" y="78"/>
                    <a:pt x="245" y="78"/>
                  </a:cubicBezTo>
                  <a:cubicBezTo>
                    <a:pt x="246" y="79"/>
                    <a:pt x="245" y="79"/>
                    <a:pt x="245" y="79"/>
                  </a:cubicBezTo>
                  <a:close/>
                  <a:moveTo>
                    <a:pt x="250" y="78"/>
                  </a:moveTo>
                  <a:cubicBezTo>
                    <a:pt x="249" y="77"/>
                    <a:pt x="249" y="77"/>
                    <a:pt x="249" y="77"/>
                  </a:cubicBezTo>
                  <a:cubicBezTo>
                    <a:pt x="250" y="78"/>
                    <a:pt x="250" y="78"/>
                    <a:pt x="250" y="78"/>
                  </a:cubicBezTo>
                  <a:close/>
                  <a:moveTo>
                    <a:pt x="277" y="17"/>
                  </a:moveTo>
                  <a:cubicBezTo>
                    <a:pt x="277" y="17"/>
                    <a:pt x="277" y="17"/>
                    <a:pt x="277" y="17"/>
                  </a:cubicBezTo>
                  <a:cubicBezTo>
                    <a:pt x="277" y="17"/>
                    <a:pt x="277" y="17"/>
                    <a:pt x="277" y="17"/>
                  </a:cubicBezTo>
                  <a:cubicBezTo>
                    <a:pt x="277" y="17"/>
                    <a:pt x="277" y="17"/>
                    <a:pt x="277" y="17"/>
                  </a:cubicBezTo>
                  <a:cubicBezTo>
                    <a:pt x="277" y="17"/>
                    <a:pt x="277" y="16"/>
                    <a:pt x="276" y="16"/>
                  </a:cubicBezTo>
                  <a:cubicBezTo>
                    <a:pt x="277" y="16"/>
                    <a:pt x="277" y="16"/>
                    <a:pt x="277" y="15"/>
                  </a:cubicBezTo>
                  <a:cubicBezTo>
                    <a:pt x="276" y="15"/>
                    <a:pt x="275" y="15"/>
                    <a:pt x="275" y="15"/>
                  </a:cubicBezTo>
                  <a:cubicBezTo>
                    <a:pt x="275" y="16"/>
                    <a:pt x="275" y="16"/>
                    <a:pt x="275" y="16"/>
                  </a:cubicBezTo>
                  <a:cubicBezTo>
                    <a:pt x="274" y="17"/>
                    <a:pt x="273" y="15"/>
                    <a:pt x="272" y="16"/>
                  </a:cubicBezTo>
                  <a:cubicBezTo>
                    <a:pt x="271" y="16"/>
                    <a:pt x="271" y="17"/>
                    <a:pt x="271" y="17"/>
                  </a:cubicBezTo>
                  <a:cubicBezTo>
                    <a:pt x="270" y="17"/>
                    <a:pt x="270" y="16"/>
                    <a:pt x="270" y="15"/>
                  </a:cubicBezTo>
                  <a:cubicBezTo>
                    <a:pt x="270" y="15"/>
                    <a:pt x="273" y="16"/>
                    <a:pt x="272" y="14"/>
                  </a:cubicBezTo>
                  <a:cubicBezTo>
                    <a:pt x="272" y="14"/>
                    <a:pt x="275" y="15"/>
                    <a:pt x="275" y="14"/>
                  </a:cubicBezTo>
                  <a:cubicBezTo>
                    <a:pt x="275" y="14"/>
                    <a:pt x="276" y="15"/>
                    <a:pt x="277" y="15"/>
                  </a:cubicBezTo>
                  <a:cubicBezTo>
                    <a:pt x="277" y="14"/>
                    <a:pt x="277" y="14"/>
                    <a:pt x="277" y="14"/>
                  </a:cubicBezTo>
                  <a:cubicBezTo>
                    <a:pt x="277" y="16"/>
                    <a:pt x="279" y="16"/>
                    <a:pt x="277" y="17"/>
                  </a:cubicBezTo>
                  <a:close/>
                  <a:moveTo>
                    <a:pt x="252" y="79"/>
                  </a:moveTo>
                  <a:cubicBezTo>
                    <a:pt x="252" y="79"/>
                    <a:pt x="252" y="79"/>
                    <a:pt x="252" y="79"/>
                  </a:cubicBezTo>
                  <a:cubicBezTo>
                    <a:pt x="251" y="80"/>
                    <a:pt x="251" y="80"/>
                    <a:pt x="251" y="80"/>
                  </a:cubicBezTo>
                  <a:cubicBezTo>
                    <a:pt x="250" y="79"/>
                    <a:pt x="252" y="79"/>
                    <a:pt x="252" y="79"/>
                  </a:cubicBezTo>
                  <a:cubicBezTo>
                    <a:pt x="252" y="79"/>
                    <a:pt x="252" y="79"/>
                    <a:pt x="252" y="79"/>
                  </a:cubicBezTo>
                  <a:close/>
                  <a:moveTo>
                    <a:pt x="252" y="78"/>
                  </a:moveTo>
                  <a:cubicBezTo>
                    <a:pt x="252" y="78"/>
                    <a:pt x="252" y="78"/>
                    <a:pt x="252" y="78"/>
                  </a:cubicBezTo>
                  <a:cubicBezTo>
                    <a:pt x="252" y="78"/>
                    <a:pt x="253" y="78"/>
                    <a:pt x="253" y="78"/>
                  </a:cubicBezTo>
                  <a:lnTo>
                    <a:pt x="252" y="78"/>
                  </a:lnTo>
                  <a:close/>
                  <a:moveTo>
                    <a:pt x="279" y="17"/>
                  </a:moveTo>
                  <a:cubicBezTo>
                    <a:pt x="279" y="17"/>
                    <a:pt x="279" y="17"/>
                    <a:pt x="280" y="17"/>
                  </a:cubicBezTo>
                  <a:cubicBezTo>
                    <a:pt x="280" y="16"/>
                    <a:pt x="279" y="16"/>
                    <a:pt x="279" y="16"/>
                  </a:cubicBezTo>
                  <a:cubicBezTo>
                    <a:pt x="279" y="16"/>
                    <a:pt x="279" y="16"/>
                    <a:pt x="279" y="16"/>
                  </a:cubicBezTo>
                  <a:cubicBezTo>
                    <a:pt x="279" y="16"/>
                    <a:pt x="279" y="16"/>
                    <a:pt x="279" y="16"/>
                  </a:cubicBezTo>
                  <a:cubicBezTo>
                    <a:pt x="280" y="16"/>
                    <a:pt x="280" y="16"/>
                    <a:pt x="280" y="16"/>
                  </a:cubicBezTo>
                  <a:cubicBezTo>
                    <a:pt x="280" y="17"/>
                    <a:pt x="280" y="17"/>
                    <a:pt x="280" y="17"/>
                  </a:cubicBezTo>
                  <a:cubicBezTo>
                    <a:pt x="280" y="17"/>
                    <a:pt x="279" y="17"/>
                    <a:pt x="279" y="17"/>
                  </a:cubicBezTo>
                  <a:close/>
                  <a:moveTo>
                    <a:pt x="254" y="79"/>
                  </a:moveTo>
                  <a:cubicBezTo>
                    <a:pt x="253" y="79"/>
                    <a:pt x="253" y="79"/>
                    <a:pt x="253" y="79"/>
                  </a:cubicBezTo>
                  <a:cubicBezTo>
                    <a:pt x="254" y="79"/>
                    <a:pt x="254" y="78"/>
                    <a:pt x="254" y="78"/>
                  </a:cubicBezTo>
                  <a:cubicBezTo>
                    <a:pt x="254" y="78"/>
                    <a:pt x="254" y="79"/>
                    <a:pt x="254" y="79"/>
                  </a:cubicBezTo>
                  <a:close/>
                  <a:moveTo>
                    <a:pt x="259" y="79"/>
                  </a:moveTo>
                  <a:cubicBezTo>
                    <a:pt x="259" y="79"/>
                    <a:pt x="259" y="79"/>
                    <a:pt x="259" y="79"/>
                  </a:cubicBezTo>
                  <a:cubicBezTo>
                    <a:pt x="259" y="79"/>
                    <a:pt x="259" y="79"/>
                    <a:pt x="259" y="79"/>
                  </a:cubicBezTo>
                  <a:cubicBezTo>
                    <a:pt x="259" y="79"/>
                    <a:pt x="259" y="79"/>
                    <a:pt x="259" y="79"/>
                  </a:cubicBezTo>
                  <a:cubicBezTo>
                    <a:pt x="259" y="79"/>
                    <a:pt x="259" y="78"/>
                    <a:pt x="259" y="78"/>
                  </a:cubicBezTo>
                  <a:cubicBezTo>
                    <a:pt x="260" y="78"/>
                    <a:pt x="260" y="78"/>
                    <a:pt x="260" y="78"/>
                  </a:cubicBezTo>
                  <a:cubicBezTo>
                    <a:pt x="259" y="78"/>
                    <a:pt x="259" y="79"/>
                    <a:pt x="259" y="79"/>
                  </a:cubicBezTo>
                  <a:cubicBezTo>
                    <a:pt x="259" y="79"/>
                    <a:pt x="259" y="79"/>
                    <a:pt x="259" y="79"/>
                  </a:cubicBezTo>
                  <a:cubicBezTo>
                    <a:pt x="260" y="79"/>
                    <a:pt x="260" y="79"/>
                    <a:pt x="260" y="80"/>
                  </a:cubicBezTo>
                  <a:cubicBezTo>
                    <a:pt x="260" y="80"/>
                    <a:pt x="259" y="80"/>
                    <a:pt x="259" y="79"/>
                  </a:cubicBezTo>
                  <a:close/>
                  <a:moveTo>
                    <a:pt x="262" y="79"/>
                  </a:moveTo>
                  <a:cubicBezTo>
                    <a:pt x="262" y="78"/>
                    <a:pt x="262" y="78"/>
                    <a:pt x="262" y="78"/>
                  </a:cubicBezTo>
                  <a:cubicBezTo>
                    <a:pt x="262" y="79"/>
                    <a:pt x="262" y="79"/>
                    <a:pt x="262" y="79"/>
                  </a:cubicBezTo>
                  <a:close/>
                  <a:moveTo>
                    <a:pt x="283" y="22"/>
                  </a:moveTo>
                  <a:cubicBezTo>
                    <a:pt x="284" y="21"/>
                    <a:pt x="286" y="23"/>
                    <a:pt x="286" y="21"/>
                  </a:cubicBezTo>
                  <a:cubicBezTo>
                    <a:pt x="286" y="22"/>
                    <a:pt x="288" y="21"/>
                    <a:pt x="288" y="22"/>
                  </a:cubicBezTo>
                  <a:cubicBezTo>
                    <a:pt x="286" y="22"/>
                    <a:pt x="285" y="22"/>
                    <a:pt x="283" y="22"/>
                  </a:cubicBezTo>
                  <a:close/>
                  <a:moveTo>
                    <a:pt x="287" y="21"/>
                  </a:moveTo>
                  <a:cubicBezTo>
                    <a:pt x="288" y="21"/>
                    <a:pt x="288" y="21"/>
                    <a:pt x="288" y="21"/>
                  </a:cubicBezTo>
                  <a:cubicBezTo>
                    <a:pt x="288" y="21"/>
                    <a:pt x="288" y="21"/>
                    <a:pt x="287" y="21"/>
                  </a:cubicBezTo>
                  <a:close/>
                  <a:moveTo>
                    <a:pt x="264" y="80"/>
                  </a:moveTo>
                  <a:cubicBezTo>
                    <a:pt x="265" y="79"/>
                    <a:pt x="265" y="79"/>
                    <a:pt x="265" y="79"/>
                  </a:cubicBezTo>
                  <a:cubicBezTo>
                    <a:pt x="265" y="79"/>
                    <a:pt x="265" y="79"/>
                    <a:pt x="265" y="79"/>
                  </a:cubicBezTo>
                  <a:cubicBezTo>
                    <a:pt x="265" y="80"/>
                    <a:pt x="265" y="80"/>
                    <a:pt x="264" y="80"/>
                  </a:cubicBezTo>
                  <a:close/>
                  <a:moveTo>
                    <a:pt x="290" y="24"/>
                  </a:moveTo>
                  <a:cubicBezTo>
                    <a:pt x="290" y="23"/>
                    <a:pt x="290" y="23"/>
                    <a:pt x="290" y="23"/>
                  </a:cubicBezTo>
                  <a:cubicBezTo>
                    <a:pt x="290" y="23"/>
                    <a:pt x="290" y="23"/>
                    <a:pt x="290" y="23"/>
                  </a:cubicBezTo>
                  <a:lnTo>
                    <a:pt x="290" y="24"/>
                  </a:lnTo>
                  <a:close/>
                  <a:moveTo>
                    <a:pt x="267" y="80"/>
                  </a:moveTo>
                  <a:cubicBezTo>
                    <a:pt x="266" y="80"/>
                    <a:pt x="266" y="80"/>
                    <a:pt x="266" y="80"/>
                  </a:cubicBezTo>
                  <a:cubicBezTo>
                    <a:pt x="267" y="79"/>
                    <a:pt x="267" y="79"/>
                    <a:pt x="267" y="79"/>
                  </a:cubicBezTo>
                  <a:cubicBezTo>
                    <a:pt x="267" y="79"/>
                    <a:pt x="267" y="80"/>
                    <a:pt x="267" y="80"/>
                  </a:cubicBezTo>
                  <a:close/>
                  <a:moveTo>
                    <a:pt x="291" y="24"/>
                  </a:moveTo>
                  <a:cubicBezTo>
                    <a:pt x="291" y="24"/>
                    <a:pt x="291" y="24"/>
                    <a:pt x="291" y="23"/>
                  </a:cubicBezTo>
                  <a:cubicBezTo>
                    <a:pt x="291" y="24"/>
                    <a:pt x="292" y="23"/>
                    <a:pt x="292" y="23"/>
                  </a:cubicBezTo>
                  <a:cubicBezTo>
                    <a:pt x="292" y="24"/>
                    <a:pt x="292" y="24"/>
                    <a:pt x="291" y="24"/>
                  </a:cubicBezTo>
                  <a:close/>
                  <a:moveTo>
                    <a:pt x="294" y="21"/>
                  </a:moveTo>
                  <a:cubicBezTo>
                    <a:pt x="294" y="21"/>
                    <a:pt x="294" y="21"/>
                    <a:pt x="294" y="21"/>
                  </a:cubicBezTo>
                  <a:cubicBezTo>
                    <a:pt x="294" y="21"/>
                    <a:pt x="294" y="21"/>
                    <a:pt x="294" y="21"/>
                  </a:cubicBezTo>
                  <a:cubicBezTo>
                    <a:pt x="294" y="21"/>
                    <a:pt x="294" y="21"/>
                    <a:pt x="294" y="21"/>
                  </a:cubicBezTo>
                  <a:close/>
                  <a:moveTo>
                    <a:pt x="298" y="23"/>
                  </a:moveTo>
                  <a:cubicBezTo>
                    <a:pt x="297" y="24"/>
                    <a:pt x="297" y="23"/>
                    <a:pt x="296" y="23"/>
                  </a:cubicBezTo>
                  <a:cubicBezTo>
                    <a:pt x="296" y="22"/>
                    <a:pt x="297" y="21"/>
                    <a:pt x="298" y="21"/>
                  </a:cubicBezTo>
                  <a:cubicBezTo>
                    <a:pt x="299" y="22"/>
                    <a:pt x="298" y="22"/>
                    <a:pt x="298" y="23"/>
                  </a:cubicBezTo>
                  <a:close/>
                  <a:moveTo>
                    <a:pt x="301" y="23"/>
                  </a:moveTo>
                  <a:cubicBezTo>
                    <a:pt x="301" y="22"/>
                    <a:pt x="301" y="22"/>
                    <a:pt x="301" y="22"/>
                  </a:cubicBezTo>
                  <a:cubicBezTo>
                    <a:pt x="302" y="22"/>
                    <a:pt x="302" y="22"/>
                    <a:pt x="302" y="22"/>
                  </a:cubicBezTo>
                  <a:cubicBezTo>
                    <a:pt x="302" y="22"/>
                    <a:pt x="302" y="22"/>
                    <a:pt x="301" y="23"/>
                  </a:cubicBezTo>
                  <a:close/>
                  <a:moveTo>
                    <a:pt x="303" y="24"/>
                  </a:moveTo>
                  <a:cubicBezTo>
                    <a:pt x="303" y="24"/>
                    <a:pt x="303" y="24"/>
                    <a:pt x="303" y="24"/>
                  </a:cubicBezTo>
                  <a:cubicBezTo>
                    <a:pt x="304" y="24"/>
                    <a:pt x="304" y="24"/>
                    <a:pt x="304" y="24"/>
                  </a:cubicBezTo>
                  <a:cubicBezTo>
                    <a:pt x="304" y="24"/>
                    <a:pt x="303" y="24"/>
                    <a:pt x="303" y="24"/>
                  </a:cubicBezTo>
                  <a:cubicBezTo>
                    <a:pt x="303" y="24"/>
                    <a:pt x="303" y="24"/>
                    <a:pt x="303" y="24"/>
                  </a:cubicBezTo>
                  <a:cubicBezTo>
                    <a:pt x="303" y="24"/>
                    <a:pt x="302" y="23"/>
                    <a:pt x="303" y="22"/>
                  </a:cubicBezTo>
                  <a:cubicBezTo>
                    <a:pt x="304" y="22"/>
                    <a:pt x="304" y="21"/>
                    <a:pt x="305" y="22"/>
                  </a:cubicBezTo>
                  <a:cubicBezTo>
                    <a:pt x="305" y="22"/>
                    <a:pt x="305" y="23"/>
                    <a:pt x="305" y="23"/>
                  </a:cubicBezTo>
                  <a:cubicBezTo>
                    <a:pt x="304" y="23"/>
                    <a:pt x="303" y="23"/>
                    <a:pt x="303" y="24"/>
                  </a:cubicBezTo>
                  <a:close/>
                  <a:moveTo>
                    <a:pt x="282" y="82"/>
                  </a:moveTo>
                  <a:cubicBezTo>
                    <a:pt x="282" y="81"/>
                    <a:pt x="281" y="81"/>
                    <a:pt x="282" y="80"/>
                  </a:cubicBezTo>
                  <a:cubicBezTo>
                    <a:pt x="282" y="80"/>
                    <a:pt x="283" y="81"/>
                    <a:pt x="283" y="80"/>
                  </a:cubicBezTo>
                  <a:cubicBezTo>
                    <a:pt x="283" y="80"/>
                    <a:pt x="283" y="80"/>
                    <a:pt x="283" y="80"/>
                  </a:cubicBezTo>
                  <a:cubicBezTo>
                    <a:pt x="283" y="80"/>
                    <a:pt x="283" y="80"/>
                    <a:pt x="283" y="80"/>
                  </a:cubicBezTo>
                  <a:cubicBezTo>
                    <a:pt x="283" y="80"/>
                    <a:pt x="283" y="81"/>
                    <a:pt x="283" y="81"/>
                  </a:cubicBezTo>
                  <a:cubicBezTo>
                    <a:pt x="283" y="80"/>
                    <a:pt x="282" y="82"/>
                    <a:pt x="282" y="82"/>
                  </a:cubicBezTo>
                  <a:close/>
                  <a:moveTo>
                    <a:pt x="309" y="25"/>
                  </a:moveTo>
                  <a:cubicBezTo>
                    <a:pt x="309" y="24"/>
                    <a:pt x="308" y="24"/>
                    <a:pt x="308" y="24"/>
                  </a:cubicBezTo>
                  <a:cubicBezTo>
                    <a:pt x="308" y="23"/>
                    <a:pt x="309" y="24"/>
                    <a:pt x="310" y="24"/>
                  </a:cubicBezTo>
                  <a:lnTo>
                    <a:pt x="309" y="25"/>
                  </a:lnTo>
                  <a:close/>
                  <a:moveTo>
                    <a:pt x="310" y="23"/>
                  </a:moveTo>
                  <a:cubicBezTo>
                    <a:pt x="310" y="22"/>
                    <a:pt x="310" y="22"/>
                    <a:pt x="310" y="22"/>
                  </a:cubicBezTo>
                  <a:cubicBezTo>
                    <a:pt x="311" y="22"/>
                    <a:pt x="311" y="22"/>
                    <a:pt x="311" y="22"/>
                  </a:cubicBezTo>
                  <a:cubicBezTo>
                    <a:pt x="311" y="22"/>
                    <a:pt x="310" y="23"/>
                    <a:pt x="310" y="23"/>
                  </a:cubicBezTo>
                  <a:close/>
                  <a:moveTo>
                    <a:pt x="287" y="81"/>
                  </a:moveTo>
                  <a:cubicBezTo>
                    <a:pt x="287" y="80"/>
                    <a:pt x="287" y="80"/>
                    <a:pt x="287" y="80"/>
                  </a:cubicBezTo>
                  <a:cubicBezTo>
                    <a:pt x="288" y="80"/>
                    <a:pt x="287" y="81"/>
                    <a:pt x="287" y="81"/>
                  </a:cubicBezTo>
                  <a:cubicBezTo>
                    <a:pt x="287" y="81"/>
                    <a:pt x="287" y="81"/>
                    <a:pt x="287" y="81"/>
                  </a:cubicBezTo>
                  <a:close/>
                  <a:moveTo>
                    <a:pt x="313" y="24"/>
                  </a:moveTo>
                  <a:cubicBezTo>
                    <a:pt x="312" y="24"/>
                    <a:pt x="312" y="25"/>
                    <a:pt x="311" y="25"/>
                  </a:cubicBezTo>
                  <a:cubicBezTo>
                    <a:pt x="311" y="24"/>
                    <a:pt x="312" y="24"/>
                    <a:pt x="313" y="24"/>
                  </a:cubicBezTo>
                  <a:cubicBezTo>
                    <a:pt x="313" y="24"/>
                    <a:pt x="313" y="24"/>
                    <a:pt x="313" y="24"/>
                  </a:cubicBezTo>
                  <a:cubicBezTo>
                    <a:pt x="313" y="24"/>
                    <a:pt x="313" y="24"/>
                    <a:pt x="313" y="24"/>
                  </a:cubicBezTo>
                  <a:close/>
                  <a:moveTo>
                    <a:pt x="314" y="24"/>
                  </a:moveTo>
                  <a:cubicBezTo>
                    <a:pt x="314" y="24"/>
                    <a:pt x="314" y="24"/>
                    <a:pt x="314" y="24"/>
                  </a:cubicBezTo>
                  <a:cubicBezTo>
                    <a:pt x="315" y="24"/>
                    <a:pt x="315" y="24"/>
                    <a:pt x="315" y="24"/>
                  </a:cubicBezTo>
                  <a:lnTo>
                    <a:pt x="314" y="24"/>
                  </a:lnTo>
                  <a:close/>
                  <a:moveTo>
                    <a:pt x="315" y="23"/>
                  </a:moveTo>
                  <a:cubicBezTo>
                    <a:pt x="314" y="23"/>
                    <a:pt x="314" y="23"/>
                    <a:pt x="314" y="23"/>
                  </a:cubicBezTo>
                  <a:cubicBezTo>
                    <a:pt x="316" y="22"/>
                    <a:pt x="316" y="22"/>
                    <a:pt x="316" y="22"/>
                  </a:cubicBezTo>
                  <a:lnTo>
                    <a:pt x="315" y="23"/>
                  </a:lnTo>
                  <a:close/>
                  <a:moveTo>
                    <a:pt x="316" y="23"/>
                  </a:moveTo>
                  <a:cubicBezTo>
                    <a:pt x="317" y="22"/>
                    <a:pt x="317" y="22"/>
                    <a:pt x="317" y="22"/>
                  </a:cubicBezTo>
                  <a:cubicBezTo>
                    <a:pt x="317" y="23"/>
                    <a:pt x="317" y="23"/>
                    <a:pt x="317" y="23"/>
                  </a:cubicBezTo>
                  <a:cubicBezTo>
                    <a:pt x="318" y="22"/>
                    <a:pt x="318" y="22"/>
                    <a:pt x="318" y="22"/>
                  </a:cubicBezTo>
                  <a:cubicBezTo>
                    <a:pt x="318" y="23"/>
                    <a:pt x="318" y="23"/>
                    <a:pt x="318" y="23"/>
                  </a:cubicBezTo>
                  <a:lnTo>
                    <a:pt x="316" y="23"/>
                  </a:lnTo>
                  <a:close/>
                  <a:moveTo>
                    <a:pt x="318" y="25"/>
                  </a:moveTo>
                  <a:cubicBezTo>
                    <a:pt x="318" y="25"/>
                    <a:pt x="318" y="25"/>
                    <a:pt x="318" y="25"/>
                  </a:cubicBezTo>
                  <a:cubicBezTo>
                    <a:pt x="318" y="24"/>
                    <a:pt x="320" y="25"/>
                    <a:pt x="320" y="24"/>
                  </a:cubicBezTo>
                  <a:cubicBezTo>
                    <a:pt x="320" y="25"/>
                    <a:pt x="319" y="25"/>
                    <a:pt x="318" y="25"/>
                  </a:cubicBezTo>
                  <a:close/>
                  <a:moveTo>
                    <a:pt x="325" y="25"/>
                  </a:moveTo>
                  <a:cubicBezTo>
                    <a:pt x="326" y="24"/>
                    <a:pt x="327" y="24"/>
                    <a:pt x="328" y="25"/>
                  </a:cubicBezTo>
                  <a:cubicBezTo>
                    <a:pt x="327" y="25"/>
                    <a:pt x="326" y="25"/>
                    <a:pt x="325" y="25"/>
                  </a:cubicBezTo>
                  <a:close/>
                  <a:moveTo>
                    <a:pt x="328" y="24"/>
                  </a:moveTo>
                  <a:cubicBezTo>
                    <a:pt x="327" y="24"/>
                    <a:pt x="327" y="24"/>
                    <a:pt x="326" y="24"/>
                  </a:cubicBezTo>
                  <a:cubicBezTo>
                    <a:pt x="326" y="24"/>
                    <a:pt x="326" y="24"/>
                    <a:pt x="326" y="24"/>
                  </a:cubicBezTo>
                  <a:cubicBezTo>
                    <a:pt x="326" y="24"/>
                    <a:pt x="326" y="24"/>
                    <a:pt x="326" y="24"/>
                  </a:cubicBezTo>
                  <a:cubicBezTo>
                    <a:pt x="325" y="24"/>
                    <a:pt x="325" y="24"/>
                    <a:pt x="324" y="24"/>
                  </a:cubicBezTo>
                  <a:cubicBezTo>
                    <a:pt x="324" y="24"/>
                    <a:pt x="324" y="24"/>
                    <a:pt x="324" y="24"/>
                  </a:cubicBezTo>
                  <a:cubicBezTo>
                    <a:pt x="324" y="25"/>
                    <a:pt x="323" y="24"/>
                    <a:pt x="322" y="25"/>
                  </a:cubicBezTo>
                  <a:cubicBezTo>
                    <a:pt x="322" y="24"/>
                    <a:pt x="322" y="24"/>
                    <a:pt x="322" y="24"/>
                  </a:cubicBezTo>
                  <a:cubicBezTo>
                    <a:pt x="322" y="24"/>
                    <a:pt x="324" y="23"/>
                    <a:pt x="323" y="23"/>
                  </a:cubicBezTo>
                  <a:cubicBezTo>
                    <a:pt x="324" y="24"/>
                    <a:pt x="325" y="23"/>
                    <a:pt x="326" y="23"/>
                  </a:cubicBezTo>
                  <a:cubicBezTo>
                    <a:pt x="326" y="23"/>
                    <a:pt x="326" y="23"/>
                    <a:pt x="326" y="23"/>
                  </a:cubicBezTo>
                  <a:cubicBezTo>
                    <a:pt x="326" y="23"/>
                    <a:pt x="326" y="23"/>
                    <a:pt x="326" y="23"/>
                  </a:cubicBezTo>
                  <a:cubicBezTo>
                    <a:pt x="326" y="23"/>
                    <a:pt x="326" y="23"/>
                    <a:pt x="326" y="23"/>
                  </a:cubicBezTo>
                  <a:cubicBezTo>
                    <a:pt x="326" y="23"/>
                    <a:pt x="326" y="24"/>
                    <a:pt x="326" y="24"/>
                  </a:cubicBezTo>
                  <a:cubicBezTo>
                    <a:pt x="326" y="24"/>
                    <a:pt x="326" y="24"/>
                    <a:pt x="326" y="24"/>
                  </a:cubicBezTo>
                  <a:cubicBezTo>
                    <a:pt x="327" y="23"/>
                    <a:pt x="328" y="23"/>
                    <a:pt x="327" y="23"/>
                  </a:cubicBezTo>
                  <a:cubicBezTo>
                    <a:pt x="328" y="23"/>
                    <a:pt x="329" y="22"/>
                    <a:pt x="330" y="23"/>
                  </a:cubicBezTo>
                  <a:cubicBezTo>
                    <a:pt x="329" y="22"/>
                    <a:pt x="328" y="24"/>
                    <a:pt x="328" y="24"/>
                  </a:cubicBezTo>
                  <a:close/>
                  <a:moveTo>
                    <a:pt x="333" y="25"/>
                  </a:moveTo>
                  <a:cubicBezTo>
                    <a:pt x="333" y="25"/>
                    <a:pt x="333" y="25"/>
                    <a:pt x="332" y="24"/>
                  </a:cubicBezTo>
                  <a:cubicBezTo>
                    <a:pt x="332" y="25"/>
                    <a:pt x="332" y="23"/>
                    <a:pt x="331" y="24"/>
                  </a:cubicBezTo>
                  <a:cubicBezTo>
                    <a:pt x="331" y="24"/>
                    <a:pt x="331" y="25"/>
                    <a:pt x="331" y="25"/>
                  </a:cubicBezTo>
                  <a:cubicBezTo>
                    <a:pt x="331" y="25"/>
                    <a:pt x="331" y="25"/>
                    <a:pt x="332" y="25"/>
                  </a:cubicBezTo>
                  <a:cubicBezTo>
                    <a:pt x="332" y="26"/>
                    <a:pt x="332" y="26"/>
                    <a:pt x="332" y="26"/>
                  </a:cubicBezTo>
                  <a:cubicBezTo>
                    <a:pt x="331" y="26"/>
                    <a:pt x="331" y="26"/>
                    <a:pt x="331" y="26"/>
                  </a:cubicBezTo>
                  <a:cubicBezTo>
                    <a:pt x="331" y="26"/>
                    <a:pt x="331" y="26"/>
                    <a:pt x="331" y="26"/>
                  </a:cubicBezTo>
                  <a:cubicBezTo>
                    <a:pt x="331" y="26"/>
                    <a:pt x="331" y="26"/>
                    <a:pt x="331" y="26"/>
                  </a:cubicBezTo>
                  <a:cubicBezTo>
                    <a:pt x="331" y="26"/>
                    <a:pt x="332" y="25"/>
                    <a:pt x="331" y="25"/>
                  </a:cubicBezTo>
                  <a:cubicBezTo>
                    <a:pt x="328" y="26"/>
                    <a:pt x="328" y="26"/>
                    <a:pt x="328" y="26"/>
                  </a:cubicBezTo>
                  <a:cubicBezTo>
                    <a:pt x="329" y="26"/>
                    <a:pt x="328" y="26"/>
                    <a:pt x="328" y="26"/>
                  </a:cubicBezTo>
                  <a:cubicBezTo>
                    <a:pt x="328" y="26"/>
                    <a:pt x="328" y="26"/>
                    <a:pt x="328" y="26"/>
                  </a:cubicBezTo>
                  <a:cubicBezTo>
                    <a:pt x="328" y="26"/>
                    <a:pt x="328" y="26"/>
                    <a:pt x="328" y="26"/>
                  </a:cubicBezTo>
                  <a:cubicBezTo>
                    <a:pt x="328" y="26"/>
                    <a:pt x="328" y="26"/>
                    <a:pt x="328" y="26"/>
                  </a:cubicBezTo>
                  <a:cubicBezTo>
                    <a:pt x="329" y="26"/>
                    <a:pt x="330" y="24"/>
                    <a:pt x="331" y="24"/>
                  </a:cubicBezTo>
                  <a:cubicBezTo>
                    <a:pt x="331" y="24"/>
                    <a:pt x="330" y="23"/>
                    <a:pt x="332" y="23"/>
                  </a:cubicBezTo>
                  <a:cubicBezTo>
                    <a:pt x="332" y="23"/>
                    <a:pt x="334" y="24"/>
                    <a:pt x="334" y="23"/>
                  </a:cubicBezTo>
                  <a:cubicBezTo>
                    <a:pt x="335" y="24"/>
                    <a:pt x="335" y="24"/>
                    <a:pt x="335" y="24"/>
                  </a:cubicBezTo>
                  <a:cubicBezTo>
                    <a:pt x="334" y="24"/>
                    <a:pt x="334" y="24"/>
                    <a:pt x="334" y="24"/>
                  </a:cubicBezTo>
                  <a:cubicBezTo>
                    <a:pt x="334" y="24"/>
                    <a:pt x="334" y="24"/>
                    <a:pt x="334" y="24"/>
                  </a:cubicBezTo>
                  <a:cubicBezTo>
                    <a:pt x="334" y="24"/>
                    <a:pt x="333" y="24"/>
                    <a:pt x="332" y="24"/>
                  </a:cubicBezTo>
                  <a:cubicBezTo>
                    <a:pt x="333" y="25"/>
                    <a:pt x="334" y="25"/>
                    <a:pt x="335" y="25"/>
                  </a:cubicBezTo>
                  <a:cubicBezTo>
                    <a:pt x="334" y="26"/>
                    <a:pt x="334" y="24"/>
                    <a:pt x="333" y="25"/>
                  </a:cubicBezTo>
                  <a:close/>
                  <a:moveTo>
                    <a:pt x="338" y="25"/>
                  </a:moveTo>
                  <a:cubicBezTo>
                    <a:pt x="338" y="25"/>
                    <a:pt x="338" y="25"/>
                    <a:pt x="338" y="25"/>
                  </a:cubicBezTo>
                  <a:cubicBezTo>
                    <a:pt x="338" y="26"/>
                    <a:pt x="338" y="26"/>
                    <a:pt x="338" y="26"/>
                  </a:cubicBezTo>
                  <a:cubicBezTo>
                    <a:pt x="337" y="26"/>
                    <a:pt x="338" y="25"/>
                    <a:pt x="337" y="25"/>
                  </a:cubicBezTo>
                  <a:cubicBezTo>
                    <a:pt x="337" y="26"/>
                    <a:pt x="337" y="26"/>
                    <a:pt x="337" y="26"/>
                  </a:cubicBezTo>
                  <a:cubicBezTo>
                    <a:pt x="337" y="26"/>
                    <a:pt x="336" y="26"/>
                    <a:pt x="336" y="26"/>
                  </a:cubicBezTo>
                  <a:cubicBezTo>
                    <a:pt x="337" y="25"/>
                    <a:pt x="335" y="25"/>
                    <a:pt x="336" y="25"/>
                  </a:cubicBezTo>
                  <a:cubicBezTo>
                    <a:pt x="336" y="25"/>
                    <a:pt x="337" y="24"/>
                    <a:pt x="337" y="24"/>
                  </a:cubicBezTo>
                  <a:cubicBezTo>
                    <a:pt x="337" y="23"/>
                    <a:pt x="337" y="23"/>
                    <a:pt x="337" y="23"/>
                  </a:cubicBezTo>
                  <a:cubicBezTo>
                    <a:pt x="337" y="23"/>
                    <a:pt x="337" y="23"/>
                    <a:pt x="336" y="23"/>
                  </a:cubicBezTo>
                  <a:cubicBezTo>
                    <a:pt x="336" y="23"/>
                    <a:pt x="336" y="24"/>
                    <a:pt x="336" y="23"/>
                  </a:cubicBezTo>
                  <a:cubicBezTo>
                    <a:pt x="336" y="23"/>
                    <a:pt x="336" y="23"/>
                    <a:pt x="336" y="23"/>
                  </a:cubicBezTo>
                  <a:cubicBezTo>
                    <a:pt x="336" y="23"/>
                    <a:pt x="336" y="23"/>
                    <a:pt x="336" y="23"/>
                  </a:cubicBezTo>
                  <a:cubicBezTo>
                    <a:pt x="337" y="23"/>
                    <a:pt x="337" y="23"/>
                    <a:pt x="337" y="23"/>
                  </a:cubicBezTo>
                  <a:cubicBezTo>
                    <a:pt x="338" y="23"/>
                    <a:pt x="338" y="23"/>
                    <a:pt x="339" y="23"/>
                  </a:cubicBezTo>
                  <a:cubicBezTo>
                    <a:pt x="340" y="24"/>
                    <a:pt x="340" y="24"/>
                    <a:pt x="340" y="24"/>
                  </a:cubicBezTo>
                  <a:cubicBezTo>
                    <a:pt x="339" y="24"/>
                    <a:pt x="338" y="24"/>
                    <a:pt x="338" y="25"/>
                  </a:cubicBezTo>
                  <a:close/>
                  <a:moveTo>
                    <a:pt x="341" y="24"/>
                  </a:moveTo>
                  <a:cubicBezTo>
                    <a:pt x="340" y="25"/>
                    <a:pt x="340" y="25"/>
                    <a:pt x="339" y="26"/>
                  </a:cubicBezTo>
                  <a:cubicBezTo>
                    <a:pt x="338" y="25"/>
                    <a:pt x="342" y="25"/>
                    <a:pt x="341" y="24"/>
                  </a:cubicBezTo>
                  <a:cubicBezTo>
                    <a:pt x="341" y="24"/>
                    <a:pt x="342" y="24"/>
                    <a:pt x="343" y="24"/>
                  </a:cubicBezTo>
                  <a:cubicBezTo>
                    <a:pt x="343" y="24"/>
                    <a:pt x="342" y="25"/>
                    <a:pt x="343" y="25"/>
                  </a:cubicBezTo>
                  <a:cubicBezTo>
                    <a:pt x="342" y="25"/>
                    <a:pt x="342" y="25"/>
                    <a:pt x="341" y="24"/>
                  </a:cubicBezTo>
                  <a:close/>
                  <a:moveTo>
                    <a:pt x="342" y="26"/>
                  </a:moveTo>
                  <a:cubicBezTo>
                    <a:pt x="341" y="26"/>
                    <a:pt x="341" y="26"/>
                    <a:pt x="341" y="26"/>
                  </a:cubicBezTo>
                  <a:cubicBezTo>
                    <a:pt x="341" y="26"/>
                    <a:pt x="341" y="26"/>
                    <a:pt x="342" y="26"/>
                  </a:cubicBezTo>
                  <a:cubicBezTo>
                    <a:pt x="342" y="26"/>
                    <a:pt x="344" y="26"/>
                    <a:pt x="344" y="26"/>
                  </a:cubicBezTo>
                  <a:cubicBezTo>
                    <a:pt x="344" y="28"/>
                    <a:pt x="342" y="27"/>
                    <a:pt x="342" y="26"/>
                  </a:cubicBezTo>
                  <a:close/>
                  <a:moveTo>
                    <a:pt x="345" y="27"/>
                  </a:moveTo>
                  <a:cubicBezTo>
                    <a:pt x="345" y="27"/>
                    <a:pt x="345" y="27"/>
                    <a:pt x="345" y="27"/>
                  </a:cubicBezTo>
                  <a:cubicBezTo>
                    <a:pt x="345" y="27"/>
                    <a:pt x="345" y="26"/>
                    <a:pt x="345" y="26"/>
                  </a:cubicBezTo>
                  <a:cubicBezTo>
                    <a:pt x="345" y="26"/>
                    <a:pt x="344" y="26"/>
                    <a:pt x="344" y="26"/>
                  </a:cubicBezTo>
                  <a:cubicBezTo>
                    <a:pt x="343" y="26"/>
                    <a:pt x="343" y="26"/>
                    <a:pt x="343" y="26"/>
                  </a:cubicBezTo>
                  <a:cubicBezTo>
                    <a:pt x="344" y="25"/>
                    <a:pt x="345" y="25"/>
                    <a:pt x="345" y="24"/>
                  </a:cubicBezTo>
                  <a:cubicBezTo>
                    <a:pt x="345" y="24"/>
                    <a:pt x="345" y="24"/>
                    <a:pt x="345" y="24"/>
                  </a:cubicBezTo>
                  <a:cubicBezTo>
                    <a:pt x="345" y="24"/>
                    <a:pt x="345" y="24"/>
                    <a:pt x="345" y="24"/>
                  </a:cubicBezTo>
                  <a:cubicBezTo>
                    <a:pt x="345" y="24"/>
                    <a:pt x="345" y="24"/>
                    <a:pt x="345" y="24"/>
                  </a:cubicBezTo>
                  <a:cubicBezTo>
                    <a:pt x="345" y="24"/>
                    <a:pt x="347" y="23"/>
                    <a:pt x="347" y="24"/>
                  </a:cubicBezTo>
                  <a:cubicBezTo>
                    <a:pt x="347" y="24"/>
                    <a:pt x="347" y="24"/>
                    <a:pt x="347" y="24"/>
                  </a:cubicBezTo>
                  <a:cubicBezTo>
                    <a:pt x="347" y="24"/>
                    <a:pt x="347" y="24"/>
                    <a:pt x="347" y="24"/>
                  </a:cubicBezTo>
                  <a:cubicBezTo>
                    <a:pt x="347" y="24"/>
                    <a:pt x="347" y="24"/>
                    <a:pt x="347" y="24"/>
                  </a:cubicBezTo>
                  <a:cubicBezTo>
                    <a:pt x="346" y="24"/>
                    <a:pt x="345" y="25"/>
                    <a:pt x="345" y="25"/>
                  </a:cubicBezTo>
                  <a:cubicBezTo>
                    <a:pt x="345" y="26"/>
                    <a:pt x="345" y="26"/>
                    <a:pt x="345" y="26"/>
                  </a:cubicBezTo>
                  <a:cubicBezTo>
                    <a:pt x="346" y="26"/>
                    <a:pt x="346" y="26"/>
                    <a:pt x="346" y="26"/>
                  </a:cubicBezTo>
                  <a:cubicBezTo>
                    <a:pt x="346" y="26"/>
                    <a:pt x="347" y="25"/>
                    <a:pt x="347" y="26"/>
                  </a:cubicBezTo>
                  <a:cubicBezTo>
                    <a:pt x="347" y="26"/>
                    <a:pt x="346" y="26"/>
                    <a:pt x="346" y="26"/>
                  </a:cubicBezTo>
                  <a:cubicBezTo>
                    <a:pt x="346" y="26"/>
                    <a:pt x="346" y="26"/>
                    <a:pt x="345" y="26"/>
                  </a:cubicBezTo>
                  <a:cubicBezTo>
                    <a:pt x="345" y="26"/>
                    <a:pt x="345" y="26"/>
                    <a:pt x="345" y="26"/>
                  </a:cubicBezTo>
                  <a:cubicBezTo>
                    <a:pt x="345" y="27"/>
                    <a:pt x="346" y="27"/>
                    <a:pt x="346" y="27"/>
                  </a:cubicBezTo>
                  <a:cubicBezTo>
                    <a:pt x="348" y="27"/>
                    <a:pt x="348" y="27"/>
                    <a:pt x="348" y="27"/>
                  </a:cubicBezTo>
                  <a:cubicBezTo>
                    <a:pt x="348" y="27"/>
                    <a:pt x="346" y="28"/>
                    <a:pt x="345" y="27"/>
                  </a:cubicBezTo>
                  <a:close/>
                  <a:moveTo>
                    <a:pt x="349" y="24"/>
                  </a:moveTo>
                  <a:cubicBezTo>
                    <a:pt x="350" y="24"/>
                    <a:pt x="350" y="24"/>
                    <a:pt x="350" y="24"/>
                  </a:cubicBezTo>
                  <a:cubicBezTo>
                    <a:pt x="350" y="24"/>
                    <a:pt x="350" y="24"/>
                    <a:pt x="350" y="24"/>
                  </a:cubicBezTo>
                  <a:cubicBezTo>
                    <a:pt x="350" y="24"/>
                    <a:pt x="351" y="24"/>
                    <a:pt x="351" y="24"/>
                  </a:cubicBezTo>
                  <a:cubicBezTo>
                    <a:pt x="352" y="24"/>
                    <a:pt x="351" y="24"/>
                    <a:pt x="351" y="25"/>
                  </a:cubicBezTo>
                  <a:cubicBezTo>
                    <a:pt x="350" y="26"/>
                    <a:pt x="351" y="24"/>
                    <a:pt x="351" y="24"/>
                  </a:cubicBezTo>
                  <a:cubicBezTo>
                    <a:pt x="350" y="24"/>
                    <a:pt x="350" y="24"/>
                    <a:pt x="349" y="24"/>
                  </a:cubicBezTo>
                  <a:close/>
                  <a:moveTo>
                    <a:pt x="349" y="26"/>
                  </a:moveTo>
                  <a:cubicBezTo>
                    <a:pt x="349" y="26"/>
                    <a:pt x="349" y="26"/>
                    <a:pt x="349" y="26"/>
                  </a:cubicBezTo>
                  <a:cubicBezTo>
                    <a:pt x="349" y="26"/>
                    <a:pt x="348" y="26"/>
                    <a:pt x="348" y="26"/>
                  </a:cubicBezTo>
                  <a:cubicBezTo>
                    <a:pt x="348" y="26"/>
                    <a:pt x="349" y="26"/>
                    <a:pt x="349" y="26"/>
                  </a:cubicBezTo>
                  <a:cubicBezTo>
                    <a:pt x="349" y="26"/>
                    <a:pt x="350" y="25"/>
                    <a:pt x="351" y="26"/>
                  </a:cubicBezTo>
                  <a:cubicBezTo>
                    <a:pt x="350" y="26"/>
                    <a:pt x="349" y="27"/>
                    <a:pt x="349" y="26"/>
                  </a:cubicBezTo>
                  <a:close/>
                  <a:moveTo>
                    <a:pt x="354" y="28"/>
                  </a:moveTo>
                  <a:cubicBezTo>
                    <a:pt x="354" y="28"/>
                    <a:pt x="355" y="27"/>
                    <a:pt x="355" y="28"/>
                  </a:cubicBezTo>
                  <a:cubicBezTo>
                    <a:pt x="355" y="28"/>
                    <a:pt x="354" y="28"/>
                    <a:pt x="354" y="28"/>
                  </a:cubicBezTo>
                  <a:close/>
                  <a:moveTo>
                    <a:pt x="361" y="28"/>
                  </a:moveTo>
                  <a:cubicBezTo>
                    <a:pt x="360" y="28"/>
                    <a:pt x="360" y="28"/>
                    <a:pt x="360" y="28"/>
                  </a:cubicBezTo>
                  <a:cubicBezTo>
                    <a:pt x="360" y="28"/>
                    <a:pt x="360" y="28"/>
                    <a:pt x="359" y="28"/>
                  </a:cubicBezTo>
                  <a:cubicBezTo>
                    <a:pt x="359" y="28"/>
                    <a:pt x="359" y="28"/>
                    <a:pt x="358" y="28"/>
                  </a:cubicBezTo>
                  <a:cubicBezTo>
                    <a:pt x="358" y="28"/>
                    <a:pt x="358" y="28"/>
                    <a:pt x="358" y="28"/>
                  </a:cubicBezTo>
                  <a:cubicBezTo>
                    <a:pt x="356" y="27"/>
                    <a:pt x="356" y="27"/>
                    <a:pt x="356" y="27"/>
                  </a:cubicBezTo>
                  <a:cubicBezTo>
                    <a:pt x="357" y="27"/>
                    <a:pt x="358" y="27"/>
                    <a:pt x="358" y="26"/>
                  </a:cubicBezTo>
                  <a:cubicBezTo>
                    <a:pt x="358" y="26"/>
                    <a:pt x="358" y="26"/>
                    <a:pt x="358" y="26"/>
                  </a:cubicBezTo>
                  <a:cubicBezTo>
                    <a:pt x="358" y="25"/>
                    <a:pt x="358" y="25"/>
                    <a:pt x="358" y="25"/>
                  </a:cubicBezTo>
                  <a:cubicBezTo>
                    <a:pt x="356" y="26"/>
                    <a:pt x="355" y="27"/>
                    <a:pt x="353" y="26"/>
                  </a:cubicBezTo>
                  <a:cubicBezTo>
                    <a:pt x="353" y="26"/>
                    <a:pt x="353" y="26"/>
                    <a:pt x="353" y="26"/>
                  </a:cubicBezTo>
                  <a:cubicBezTo>
                    <a:pt x="353" y="25"/>
                    <a:pt x="354" y="26"/>
                    <a:pt x="354" y="25"/>
                  </a:cubicBezTo>
                  <a:cubicBezTo>
                    <a:pt x="353" y="24"/>
                    <a:pt x="353" y="25"/>
                    <a:pt x="352" y="25"/>
                  </a:cubicBezTo>
                  <a:cubicBezTo>
                    <a:pt x="353" y="24"/>
                    <a:pt x="355" y="24"/>
                    <a:pt x="356" y="24"/>
                  </a:cubicBezTo>
                  <a:cubicBezTo>
                    <a:pt x="356" y="24"/>
                    <a:pt x="357" y="25"/>
                    <a:pt x="357" y="24"/>
                  </a:cubicBezTo>
                  <a:cubicBezTo>
                    <a:pt x="358" y="24"/>
                    <a:pt x="359" y="25"/>
                    <a:pt x="360" y="24"/>
                  </a:cubicBezTo>
                  <a:cubicBezTo>
                    <a:pt x="360" y="25"/>
                    <a:pt x="360" y="25"/>
                    <a:pt x="360" y="25"/>
                  </a:cubicBezTo>
                  <a:cubicBezTo>
                    <a:pt x="360" y="25"/>
                    <a:pt x="359" y="25"/>
                    <a:pt x="359" y="26"/>
                  </a:cubicBezTo>
                  <a:cubicBezTo>
                    <a:pt x="359" y="26"/>
                    <a:pt x="359" y="26"/>
                    <a:pt x="359" y="26"/>
                  </a:cubicBezTo>
                  <a:cubicBezTo>
                    <a:pt x="358" y="26"/>
                    <a:pt x="358" y="26"/>
                    <a:pt x="358" y="26"/>
                  </a:cubicBezTo>
                  <a:cubicBezTo>
                    <a:pt x="358" y="27"/>
                    <a:pt x="359" y="27"/>
                    <a:pt x="359" y="28"/>
                  </a:cubicBezTo>
                  <a:cubicBezTo>
                    <a:pt x="359" y="27"/>
                    <a:pt x="360" y="28"/>
                    <a:pt x="360" y="27"/>
                  </a:cubicBezTo>
                  <a:cubicBezTo>
                    <a:pt x="360" y="27"/>
                    <a:pt x="360" y="27"/>
                    <a:pt x="360" y="27"/>
                  </a:cubicBezTo>
                  <a:cubicBezTo>
                    <a:pt x="360" y="27"/>
                    <a:pt x="360" y="27"/>
                    <a:pt x="360" y="27"/>
                  </a:cubicBezTo>
                  <a:cubicBezTo>
                    <a:pt x="360" y="27"/>
                    <a:pt x="361" y="27"/>
                    <a:pt x="361" y="27"/>
                  </a:cubicBezTo>
                  <a:cubicBezTo>
                    <a:pt x="361" y="27"/>
                    <a:pt x="361" y="27"/>
                    <a:pt x="361" y="27"/>
                  </a:cubicBezTo>
                  <a:cubicBezTo>
                    <a:pt x="361" y="27"/>
                    <a:pt x="361" y="27"/>
                    <a:pt x="361" y="27"/>
                  </a:cubicBezTo>
                  <a:cubicBezTo>
                    <a:pt x="361" y="27"/>
                    <a:pt x="360" y="27"/>
                    <a:pt x="361" y="28"/>
                  </a:cubicBezTo>
                  <a:cubicBezTo>
                    <a:pt x="361" y="28"/>
                    <a:pt x="361" y="28"/>
                    <a:pt x="361" y="28"/>
                  </a:cubicBezTo>
                  <a:cubicBezTo>
                    <a:pt x="361" y="28"/>
                    <a:pt x="361" y="28"/>
                    <a:pt x="361" y="28"/>
                  </a:cubicBezTo>
                  <a:close/>
                  <a:moveTo>
                    <a:pt x="362" y="28"/>
                  </a:moveTo>
                  <a:cubicBezTo>
                    <a:pt x="362" y="28"/>
                    <a:pt x="362" y="28"/>
                    <a:pt x="362" y="28"/>
                  </a:cubicBezTo>
                  <a:cubicBezTo>
                    <a:pt x="362" y="27"/>
                    <a:pt x="362" y="27"/>
                    <a:pt x="362" y="27"/>
                  </a:cubicBezTo>
                  <a:cubicBezTo>
                    <a:pt x="362" y="28"/>
                    <a:pt x="362" y="28"/>
                    <a:pt x="362" y="28"/>
                  </a:cubicBezTo>
                  <a:close/>
                  <a:moveTo>
                    <a:pt x="362" y="27"/>
                  </a:moveTo>
                  <a:cubicBezTo>
                    <a:pt x="362" y="27"/>
                    <a:pt x="362" y="27"/>
                    <a:pt x="362" y="27"/>
                  </a:cubicBezTo>
                  <a:cubicBezTo>
                    <a:pt x="363" y="27"/>
                    <a:pt x="363" y="27"/>
                    <a:pt x="363" y="27"/>
                  </a:cubicBezTo>
                  <a:lnTo>
                    <a:pt x="362" y="27"/>
                  </a:lnTo>
                  <a:close/>
                  <a:moveTo>
                    <a:pt x="369" y="24"/>
                  </a:moveTo>
                  <a:cubicBezTo>
                    <a:pt x="369" y="24"/>
                    <a:pt x="369" y="24"/>
                    <a:pt x="369" y="24"/>
                  </a:cubicBezTo>
                  <a:cubicBezTo>
                    <a:pt x="368" y="24"/>
                    <a:pt x="368" y="24"/>
                    <a:pt x="368" y="24"/>
                  </a:cubicBezTo>
                  <a:lnTo>
                    <a:pt x="369" y="24"/>
                  </a:lnTo>
                  <a:close/>
                  <a:moveTo>
                    <a:pt x="363" y="28"/>
                  </a:moveTo>
                  <a:cubicBezTo>
                    <a:pt x="363" y="28"/>
                    <a:pt x="364" y="27"/>
                    <a:pt x="365" y="27"/>
                  </a:cubicBezTo>
                  <a:cubicBezTo>
                    <a:pt x="365" y="27"/>
                    <a:pt x="365" y="27"/>
                    <a:pt x="365" y="27"/>
                  </a:cubicBezTo>
                  <a:cubicBezTo>
                    <a:pt x="365" y="27"/>
                    <a:pt x="365" y="27"/>
                    <a:pt x="365" y="27"/>
                  </a:cubicBezTo>
                  <a:cubicBezTo>
                    <a:pt x="365" y="27"/>
                    <a:pt x="365" y="27"/>
                    <a:pt x="365" y="27"/>
                  </a:cubicBezTo>
                  <a:cubicBezTo>
                    <a:pt x="364" y="27"/>
                    <a:pt x="366" y="26"/>
                    <a:pt x="365" y="26"/>
                  </a:cubicBezTo>
                  <a:cubicBezTo>
                    <a:pt x="365" y="25"/>
                    <a:pt x="364" y="26"/>
                    <a:pt x="364" y="26"/>
                  </a:cubicBezTo>
                  <a:cubicBezTo>
                    <a:pt x="364" y="25"/>
                    <a:pt x="364" y="25"/>
                    <a:pt x="364" y="25"/>
                  </a:cubicBezTo>
                  <a:cubicBezTo>
                    <a:pt x="364" y="25"/>
                    <a:pt x="364" y="25"/>
                    <a:pt x="364" y="25"/>
                  </a:cubicBezTo>
                  <a:cubicBezTo>
                    <a:pt x="365" y="25"/>
                    <a:pt x="367" y="25"/>
                    <a:pt x="368" y="25"/>
                  </a:cubicBezTo>
                  <a:cubicBezTo>
                    <a:pt x="368" y="25"/>
                    <a:pt x="368" y="25"/>
                    <a:pt x="368" y="25"/>
                  </a:cubicBezTo>
                  <a:cubicBezTo>
                    <a:pt x="368" y="26"/>
                    <a:pt x="366" y="26"/>
                    <a:pt x="365" y="26"/>
                  </a:cubicBezTo>
                  <a:cubicBezTo>
                    <a:pt x="366" y="26"/>
                    <a:pt x="365" y="27"/>
                    <a:pt x="365" y="27"/>
                  </a:cubicBezTo>
                  <a:cubicBezTo>
                    <a:pt x="365" y="27"/>
                    <a:pt x="365" y="27"/>
                    <a:pt x="365" y="27"/>
                  </a:cubicBezTo>
                  <a:cubicBezTo>
                    <a:pt x="365" y="27"/>
                    <a:pt x="365" y="27"/>
                    <a:pt x="365" y="27"/>
                  </a:cubicBezTo>
                  <a:cubicBezTo>
                    <a:pt x="365" y="27"/>
                    <a:pt x="365" y="28"/>
                    <a:pt x="365" y="28"/>
                  </a:cubicBezTo>
                  <a:cubicBezTo>
                    <a:pt x="365" y="28"/>
                    <a:pt x="365" y="28"/>
                    <a:pt x="364" y="28"/>
                  </a:cubicBezTo>
                  <a:cubicBezTo>
                    <a:pt x="364" y="28"/>
                    <a:pt x="364" y="28"/>
                    <a:pt x="364" y="28"/>
                  </a:cubicBezTo>
                  <a:cubicBezTo>
                    <a:pt x="365" y="29"/>
                    <a:pt x="365" y="29"/>
                    <a:pt x="365" y="29"/>
                  </a:cubicBezTo>
                  <a:cubicBezTo>
                    <a:pt x="365" y="28"/>
                    <a:pt x="365" y="28"/>
                    <a:pt x="365" y="28"/>
                  </a:cubicBezTo>
                  <a:cubicBezTo>
                    <a:pt x="366" y="29"/>
                    <a:pt x="366" y="29"/>
                    <a:pt x="366" y="29"/>
                  </a:cubicBezTo>
                  <a:cubicBezTo>
                    <a:pt x="365" y="28"/>
                    <a:pt x="364" y="30"/>
                    <a:pt x="363" y="28"/>
                  </a:cubicBezTo>
                  <a:close/>
                  <a:moveTo>
                    <a:pt x="392" y="26"/>
                  </a:moveTo>
                  <a:cubicBezTo>
                    <a:pt x="392" y="26"/>
                    <a:pt x="392" y="26"/>
                    <a:pt x="392" y="26"/>
                  </a:cubicBezTo>
                  <a:cubicBezTo>
                    <a:pt x="393" y="26"/>
                    <a:pt x="393" y="26"/>
                    <a:pt x="393" y="26"/>
                  </a:cubicBezTo>
                  <a:cubicBezTo>
                    <a:pt x="393" y="26"/>
                    <a:pt x="393" y="26"/>
                    <a:pt x="394" y="26"/>
                  </a:cubicBezTo>
                  <a:cubicBezTo>
                    <a:pt x="394" y="26"/>
                    <a:pt x="394" y="26"/>
                    <a:pt x="394" y="26"/>
                  </a:cubicBezTo>
                  <a:cubicBezTo>
                    <a:pt x="394" y="27"/>
                    <a:pt x="394" y="27"/>
                    <a:pt x="394" y="27"/>
                  </a:cubicBezTo>
                  <a:cubicBezTo>
                    <a:pt x="394" y="27"/>
                    <a:pt x="393" y="27"/>
                    <a:pt x="393" y="27"/>
                  </a:cubicBezTo>
                  <a:cubicBezTo>
                    <a:pt x="392" y="27"/>
                    <a:pt x="391" y="27"/>
                    <a:pt x="391" y="28"/>
                  </a:cubicBezTo>
                  <a:cubicBezTo>
                    <a:pt x="390" y="27"/>
                    <a:pt x="392" y="27"/>
                    <a:pt x="390" y="26"/>
                  </a:cubicBezTo>
                  <a:cubicBezTo>
                    <a:pt x="390" y="26"/>
                    <a:pt x="392" y="26"/>
                    <a:pt x="392" y="26"/>
                  </a:cubicBezTo>
                  <a:close/>
                  <a:moveTo>
                    <a:pt x="379" y="26"/>
                  </a:moveTo>
                  <a:cubicBezTo>
                    <a:pt x="379" y="26"/>
                    <a:pt x="380" y="25"/>
                    <a:pt x="380" y="25"/>
                  </a:cubicBezTo>
                  <a:cubicBezTo>
                    <a:pt x="380" y="25"/>
                    <a:pt x="380" y="25"/>
                    <a:pt x="380" y="25"/>
                  </a:cubicBezTo>
                  <a:cubicBezTo>
                    <a:pt x="380" y="25"/>
                    <a:pt x="380" y="25"/>
                    <a:pt x="380" y="25"/>
                  </a:cubicBezTo>
                  <a:cubicBezTo>
                    <a:pt x="380" y="25"/>
                    <a:pt x="380" y="24"/>
                    <a:pt x="380" y="24"/>
                  </a:cubicBezTo>
                  <a:cubicBezTo>
                    <a:pt x="380" y="24"/>
                    <a:pt x="380" y="24"/>
                    <a:pt x="380" y="24"/>
                  </a:cubicBezTo>
                  <a:cubicBezTo>
                    <a:pt x="380" y="24"/>
                    <a:pt x="380" y="24"/>
                    <a:pt x="380" y="24"/>
                  </a:cubicBezTo>
                  <a:cubicBezTo>
                    <a:pt x="380" y="24"/>
                    <a:pt x="380" y="24"/>
                    <a:pt x="381" y="24"/>
                  </a:cubicBezTo>
                  <a:cubicBezTo>
                    <a:pt x="380" y="24"/>
                    <a:pt x="380" y="24"/>
                    <a:pt x="380" y="24"/>
                  </a:cubicBezTo>
                  <a:cubicBezTo>
                    <a:pt x="380" y="24"/>
                    <a:pt x="380" y="24"/>
                    <a:pt x="380" y="25"/>
                  </a:cubicBezTo>
                  <a:cubicBezTo>
                    <a:pt x="380" y="25"/>
                    <a:pt x="380" y="25"/>
                    <a:pt x="380" y="25"/>
                  </a:cubicBezTo>
                  <a:cubicBezTo>
                    <a:pt x="381" y="26"/>
                    <a:pt x="382" y="26"/>
                    <a:pt x="381" y="27"/>
                  </a:cubicBezTo>
                  <a:cubicBezTo>
                    <a:pt x="381" y="27"/>
                    <a:pt x="381" y="27"/>
                    <a:pt x="381" y="27"/>
                  </a:cubicBezTo>
                  <a:cubicBezTo>
                    <a:pt x="381" y="27"/>
                    <a:pt x="381" y="27"/>
                    <a:pt x="381" y="27"/>
                  </a:cubicBezTo>
                  <a:cubicBezTo>
                    <a:pt x="381" y="27"/>
                    <a:pt x="381" y="27"/>
                    <a:pt x="381" y="27"/>
                  </a:cubicBezTo>
                  <a:cubicBezTo>
                    <a:pt x="382" y="28"/>
                    <a:pt x="382" y="28"/>
                    <a:pt x="382" y="28"/>
                  </a:cubicBezTo>
                  <a:cubicBezTo>
                    <a:pt x="382" y="27"/>
                    <a:pt x="382" y="27"/>
                    <a:pt x="382" y="27"/>
                  </a:cubicBezTo>
                  <a:cubicBezTo>
                    <a:pt x="383" y="27"/>
                    <a:pt x="381" y="26"/>
                    <a:pt x="382" y="26"/>
                  </a:cubicBezTo>
                  <a:cubicBezTo>
                    <a:pt x="383" y="26"/>
                    <a:pt x="385" y="25"/>
                    <a:pt x="386" y="26"/>
                  </a:cubicBezTo>
                  <a:cubicBezTo>
                    <a:pt x="386" y="25"/>
                    <a:pt x="388" y="25"/>
                    <a:pt x="388" y="26"/>
                  </a:cubicBezTo>
                  <a:cubicBezTo>
                    <a:pt x="388" y="25"/>
                    <a:pt x="388" y="25"/>
                    <a:pt x="388" y="25"/>
                  </a:cubicBezTo>
                  <a:cubicBezTo>
                    <a:pt x="388" y="26"/>
                    <a:pt x="389" y="25"/>
                    <a:pt x="390" y="26"/>
                  </a:cubicBezTo>
                  <a:cubicBezTo>
                    <a:pt x="389" y="26"/>
                    <a:pt x="389" y="26"/>
                    <a:pt x="389" y="26"/>
                  </a:cubicBezTo>
                  <a:cubicBezTo>
                    <a:pt x="389" y="26"/>
                    <a:pt x="389" y="26"/>
                    <a:pt x="389" y="26"/>
                  </a:cubicBezTo>
                  <a:cubicBezTo>
                    <a:pt x="389" y="27"/>
                    <a:pt x="388" y="26"/>
                    <a:pt x="388" y="27"/>
                  </a:cubicBezTo>
                  <a:cubicBezTo>
                    <a:pt x="389" y="27"/>
                    <a:pt x="387" y="27"/>
                    <a:pt x="388" y="28"/>
                  </a:cubicBezTo>
                  <a:cubicBezTo>
                    <a:pt x="389" y="29"/>
                    <a:pt x="390" y="28"/>
                    <a:pt x="391" y="29"/>
                  </a:cubicBezTo>
                  <a:cubicBezTo>
                    <a:pt x="391" y="29"/>
                    <a:pt x="387" y="28"/>
                    <a:pt x="390" y="29"/>
                  </a:cubicBezTo>
                  <a:cubicBezTo>
                    <a:pt x="389" y="30"/>
                    <a:pt x="389" y="30"/>
                    <a:pt x="388" y="30"/>
                  </a:cubicBezTo>
                  <a:cubicBezTo>
                    <a:pt x="388" y="30"/>
                    <a:pt x="388" y="30"/>
                    <a:pt x="388" y="29"/>
                  </a:cubicBezTo>
                  <a:cubicBezTo>
                    <a:pt x="388" y="29"/>
                    <a:pt x="388" y="29"/>
                    <a:pt x="388" y="29"/>
                  </a:cubicBezTo>
                  <a:cubicBezTo>
                    <a:pt x="388" y="29"/>
                    <a:pt x="388" y="29"/>
                    <a:pt x="388" y="29"/>
                  </a:cubicBezTo>
                  <a:cubicBezTo>
                    <a:pt x="388" y="29"/>
                    <a:pt x="388" y="29"/>
                    <a:pt x="388" y="29"/>
                  </a:cubicBezTo>
                  <a:cubicBezTo>
                    <a:pt x="388" y="29"/>
                    <a:pt x="387" y="29"/>
                    <a:pt x="387" y="29"/>
                  </a:cubicBezTo>
                  <a:cubicBezTo>
                    <a:pt x="387" y="29"/>
                    <a:pt x="387" y="29"/>
                    <a:pt x="387" y="29"/>
                  </a:cubicBezTo>
                  <a:cubicBezTo>
                    <a:pt x="387" y="29"/>
                    <a:pt x="387" y="29"/>
                    <a:pt x="387" y="29"/>
                  </a:cubicBezTo>
                  <a:cubicBezTo>
                    <a:pt x="387" y="29"/>
                    <a:pt x="387" y="29"/>
                    <a:pt x="387" y="29"/>
                  </a:cubicBezTo>
                  <a:cubicBezTo>
                    <a:pt x="387" y="29"/>
                    <a:pt x="387" y="29"/>
                    <a:pt x="388" y="29"/>
                  </a:cubicBezTo>
                  <a:cubicBezTo>
                    <a:pt x="388" y="29"/>
                    <a:pt x="388" y="29"/>
                    <a:pt x="388" y="29"/>
                  </a:cubicBezTo>
                  <a:cubicBezTo>
                    <a:pt x="388" y="29"/>
                    <a:pt x="388" y="29"/>
                    <a:pt x="388" y="29"/>
                  </a:cubicBezTo>
                  <a:cubicBezTo>
                    <a:pt x="388" y="29"/>
                    <a:pt x="388" y="29"/>
                    <a:pt x="388" y="29"/>
                  </a:cubicBezTo>
                  <a:cubicBezTo>
                    <a:pt x="388" y="28"/>
                    <a:pt x="387" y="29"/>
                    <a:pt x="387" y="28"/>
                  </a:cubicBezTo>
                  <a:cubicBezTo>
                    <a:pt x="388" y="28"/>
                    <a:pt x="388" y="28"/>
                    <a:pt x="388" y="28"/>
                  </a:cubicBezTo>
                  <a:cubicBezTo>
                    <a:pt x="387" y="28"/>
                    <a:pt x="386" y="27"/>
                    <a:pt x="386" y="28"/>
                  </a:cubicBezTo>
                  <a:cubicBezTo>
                    <a:pt x="386" y="28"/>
                    <a:pt x="386" y="28"/>
                    <a:pt x="386" y="28"/>
                  </a:cubicBezTo>
                  <a:cubicBezTo>
                    <a:pt x="386" y="28"/>
                    <a:pt x="386" y="28"/>
                    <a:pt x="386" y="28"/>
                  </a:cubicBezTo>
                  <a:cubicBezTo>
                    <a:pt x="386" y="28"/>
                    <a:pt x="386" y="29"/>
                    <a:pt x="385" y="29"/>
                  </a:cubicBezTo>
                  <a:cubicBezTo>
                    <a:pt x="386" y="28"/>
                    <a:pt x="386" y="28"/>
                    <a:pt x="386" y="28"/>
                  </a:cubicBezTo>
                  <a:cubicBezTo>
                    <a:pt x="386" y="28"/>
                    <a:pt x="386" y="28"/>
                    <a:pt x="386" y="28"/>
                  </a:cubicBezTo>
                  <a:cubicBezTo>
                    <a:pt x="386" y="28"/>
                    <a:pt x="385" y="28"/>
                    <a:pt x="384" y="28"/>
                  </a:cubicBezTo>
                  <a:cubicBezTo>
                    <a:pt x="384" y="29"/>
                    <a:pt x="385" y="29"/>
                    <a:pt x="385" y="29"/>
                  </a:cubicBezTo>
                  <a:cubicBezTo>
                    <a:pt x="385" y="29"/>
                    <a:pt x="385" y="29"/>
                    <a:pt x="385" y="30"/>
                  </a:cubicBezTo>
                  <a:cubicBezTo>
                    <a:pt x="385" y="29"/>
                    <a:pt x="385" y="29"/>
                    <a:pt x="386" y="29"/>
                  </a:cubicBezTo>
                  <a:cubicBezTo>
                    <a:pt x="386" y="30"/>
                    <a:pt x="386" y="30"/>
                    <a:pt x="386" y="30"/>
                  </a:cubicBezTo>
                  <a:cubicBezTo>
                    <a:pt x="386" y="30"/>
                    <a:pt x="385" y="30"/>
                    <a:pt x="385" y="30"/>
                  </a:cubicBezTo>
                  <a:cubicBezTo>
                    <a:pt x="385" y="30"/>
                    <a:pt x="385" y="30"/>
                    <a:pt x="385" y="30"/>
                  </a:cubicBezTo>
                  <a:cubicBezTo>
                    <a:pt x="385" y="30"/>
                    <a:pt x="385" y="30"/>
                    <a:pt x="385" y="29"/>
                  </a:cubicBezTo>
                  <a:cubicBezTo>
                    <a:pt x="384" y="30"/>
                    <a:pt x="384" y="30"/>
                    <a:pt x="383" y="30"/>
                  </a:cubicBezTo>
                  <a:cubicBezTo>
                    <a:pt x="383" y="29"/>
                    <a:pt x="385" y="29"/>
                    <a:pt x="384" y="28"/>
                  </a:cubicBezTo>
                  <a:cubicBezTo>
                    <a:pt x="382" y="28"/>
                    <a:pt x="382" y="28"/>
                    <a:pt x="382" y="28"/>
                  </a:cubicBezTo>
                  <a:cubicBezTo>
                    <a:pt x="382" y="28"/>
                    <a:pt x="381" y="28"/>
                    <a:pt x="381" y="27"/>
                  </a:cubicBezTo>
                  <a:cubicBezTo>
                    <a:pt x="381" y="27"/>
                    <a:pt x="381" y="27"/>
                    <a:pt x="381" y="27"/>
                  </a:cubicBezTo>
                  <a:cubicBezTo>
                    <a:pt x="381" y="27"/>
                    <a:pt x="381" y="27"/>
                    <a:pt x="381" y="27"/>
                  </a:cubicBezTo>
                  <a:cubicBezTo>
                    <a:pt x="381" y="27"/>
                    <a:pt x="381" y="27"/>
                    <a:pt x="381" y="27"/>
                  </a:cubicBezTo>
                  <a:cubicBezTo>
                    <a:pt x="381" y="26"/>
                    <a:pt x="380" y="27"/>
                    <a:pt x="380" y="27"/>
                  </a:cubicBezTo>
                  <a:cubicBezTo>
                    <a:pt x="380" y="26"/>
                    <a:pt x="379" y="26"/>
                    <a:pt x="379" y="26"/>
                  </a:cubicBezTo>
                  <a:close/>
                  <a:moveTo>
                    <a:pt x="379" y="28"/>
                  </a:moveTo>
                  <a:cubicBezTo>
                    <a:pt x="380" y="28"/>
                    <a:pt x="379" y="27"/>
                    <a:pt x="379" y="27"/>
                  </a:cubicBezTo>
                  <a:cubicBezTo>
                    <a:pt x="379" y="28"/>
                    <a:pt x="380" y="28"/>
                    <a:pt x="380" y="28"/>
                  </a:cubicBezTo>
                  <a:cubicBezTo>
                    <a:pt x="379" y="28"/>
                    <a:pt x="379" y="28"/>
                    <a:pt x="379" y="28"/>
                  </a:cubicBezTo>
                  <a:cubicBezTo>
                    <a:pt x="379" y="28"/>
                    <a:pt x="379" y="28"/>
                    <a:pt x="378" y="28"/>
                  </a:cubicBezTo>
                  <a:cubicBezTo>
                    <a:pt x="378" y="28"/>
                    <a:pt x="379" y="29"/>
                    <a:pt x="378" y="29"/>
                  </a:cubicBezTo>
                  <a:cubicBezTo>
                    <a:pt x="378" y="29"/>
                    <a:pt x="378" y="28"/>
                    <a:pt x="378" y="28"/>
                  </a:cubicBezTo>
                  <a:cubicBezTo>
                    <a:pt x="378" y="28"/>
                    <a:pt x="379" y="28"/>
                    <a:pt x="379" y="28"/>
                  </a:cubicBezTo>
                  <a:close/>
                  <a:moveTo>
                    <a:pt x="380" y="29"/>
                  </a:moveTo>
                  <a:cubicBezTo>
                    <a:pt x="378" y="29"/>
                    <a:pt x="378" y="29"/>
                    <a:pt x="378" y="29"/>
                  </a:cubicBezTo>
                  <a:cubicBezTo>
                    <a:pt x="379" y="29"/>
                    <a:pt x="379" y="29"/>
                    <a:pt x="379" y="29"/>
                  </a:cubicBezTo>
                  <a:lnTo>
                    <a:pt x="380" y="29"/>
                  </a:lnTo>
                  <a:close/>
                  <a:moveTo>
                    <a:pt x="376" y="32"/>
                  </a:moveTo>
                  <a:cubicBezTo>
                    <a:pt x="377" y="32"/>
                    <a:pt x="377" y="31"/>
                    <a:pt x="378" y="32"/>
                  </a:cubicBezTo>
                  <a:cubicBezTo>
                    <a:pt x="378" y="32"/>
                    <a:pt x="378" y="31"/>
                    <a:pt x="378" y="31"/>
                  </a:cubicBezTo>
                  <a:cubicBezTo>
                    <a:pt x="378" y="31"/>
                    <a:pt x="378" y="32"/>
                    <a:pt x="379" y="32"/>
                  </a:cubicBezTo>
                  <a:cubicBezTo>
                    <a:pt x="379" y="32"/>
                    <a:pt x="379" y="32"/>
                    <a:pt x="379" y="32"/>
                  </a:cubicBezTo>
                  <a:cubicBezTo>
                    <a:pt x="379" y="32"/>
                    <a:pt x="379" y="32"/>
                    <a:pt x="379" y="32"/>
                  </a:cubicBezTo>
                  <a:lnTo>
                    <a:pt x="376" y="32"/>
                  </a:lnTo>
                  <a:close/>
                  <a:moveTo>
                    <a:pt x="380" y="29"/>
                  </a:moveTo>
                  <a:cubicBezTo>
                    <a:pt x="380" y="29"/>
                    <a:pt x="381" y="28"/>
                    <a:pt x="382" y="28"/>
                  </a:cubicBezTo>
                  <a:cubicBezTo>
                    <a:pt x="382" y="28"/>
                    <a:pt x="382" y="28"/>
                    <a:pt x="382" y="28"/>
                  </a:cubicBezTo>
                  <a:cubicBezTo>
                    <a:pt x="381" y="28"/>
                    <a:pt x="382" y="28"/>
                    <a:pt x="382" y="28"/>
                  </a:cubicBezTo>
                  <a:cubicBezTo>
                    <a:pt x="382" y="28"/>
                    <a:pt x="382" y="29"/>
                    <a:pt x="382" y="30"/>
                  </a:cubicBezTo>
                  <a:cubicBezTo>
                    <a:pt x="381" y="30"/>
                    <a:pt x="381" y="29"/>
                    <a:pt x="380" y="29"/>
                  </a:cubicBezTo>
                  <a:close/>
                  <a:moveTo>
                    <a:pt x="384" y="32"/>
                  </a:moveTo>
                  <a:cubicBezTo>
                    <a:pt x="384" y="32"/>
                    <a:pt x="384" y="32"/>
                    <a:pt x="384" y="32"/>
                  </a:cubicBezTo>
                  <a:cubicBezTo>
                    <a:pt x="384" y="33"/>
                    <a:pt x="383" y="33"/>
                    <a:pt x="383" y="33"/>
                  </a:cubicBezTo>
                  <a:cubicBezTo>
                    <a:pt x="383" y="33"/>
                    <a:pt x="383" y="33"/>
                    <a:pt x="382" y="33"/>
                  </a:cubicBezTo>
                  <a:cubicBezTo>
                    <a:pt x="382" y="32"/>
                    <a:pt x="383" y="32"/>
                    <a:pt x="384" y="32"/>
                  </a:cubicBezTo>
                  <a:cubicBezTo>
                    <a:pt x="384" y="32"/>
                    <a:pt x="384" y="32"/>
                    <a:pt x="384" y="32"/>
                  </a:cubicBezTo>
                  <a:cubicBezTo>
                    <a:pt x="384" y="32"/>
                    <a:pt x="384" y="32"/>
                    <a:pt x="384" y="32"/>
                  </a:cubicBezTo>
                  <a:cubicBezTo>
                    <a:pt x="384" y="32"/>
                    <a:pt x="384" y="32"/>
                    <a:pt x="384" y="32"/>
                  </a:cubicBezTo>
                  <a:cubicBezTo>
                    <a:pt x="382" y="32"/>
                    <a:pt x="382" y="32"/>
                    <a:pt x="381" y="31"/>
                  </a:cubicBezTo>
                  <a:cubicBezTo>
                    <a:pt x="381" y="31"/>
                    <a:pt x="381" y="31"/>
                    <a:pt x="381" y="31"/>
                  </a:cubicBezTo>
                  <a:cubicBezTo>
                    <a:pt x="381" y="30"/>
                    <a:pt x="381" y="32"/>
                    <a:pt x="383" y="31"/>
                  </a:cubicBezTo>
                  <a:cubicBezTo>
                    <a:pt x="382" y="30"/>
                    <a:pt x="383" y="31"/>
                    <a:pt x="384" y="31"/>
                  </a:cubicBezTo>
                  <a:cubicBezTo>
                    <a:pt x="384" y="31"/>
                    <a:pt x="384" y="31"/>
                    <a:pt x="384" y="31"/>
                  </a:cubicBezTo>
                  <a:cubicBezTo>
                    <a:pt x="384" y="31"/>
                    <a:pt x="384" y="31"/>
                    <a:pt x="384" y="31"/>
                  </a:cubicBezTo>
                  <a:cubicBezTo>
                    <a:pt x="384" y="31"/>
                    <a:pt x="384" y="31"/>
                    <a:pt x="384" y="31"/>
                  </a:cubicBezTo>
                  <a:cubicBezTo>
                    <a:pt x="385" y="31"/>
                    <a:pt x="385" y="31"/>
                    <a:pt x="385" y="31"/>
                  </a:cubicBezTo>
                  <a:cubicBezTo>
                    <a:pt x="385" y="32"/>
                    <a:pt x="384" y="31"/>
                    <a:pt x="384" y="32"/>
                  </a:cubicBezTo>
                  <a:close/>
                  <a:moveTo>
                    <a:pt x="364" y="87"/>
                  </a:moveTo>
                  <a:cubicBezTo>
                    <a:pt x="364" y="86"/>
                    <a:pt x="364" y="86"/>
                    <a:pt x="364" y="86"/>
                  </a:cubicBezTo>
                  <a:cubicBezTo>
                    <a:pt x="364" y="86"/>
                    <a:pt x="364" y="86"/>
                    <a:pt x="364" y="86"/>
                  </a:cubicBezTo>
                  <a:lnTo>
                    <a:pt x="364" y="87"/>
                  </a:lnTo>
                  <a:close/>
                  <a:moveTo>
                    <a:pt x="367" y="87"/>
                  </a:moveTo>
                  <a:cubicBezTo>
                    <a:pt x="366" y="87"/>
                    <a:pt x="366" y="87"/>
                    <a:pt x="366" y="87"/>
                  </a:cubicBezTo>
                  <a:cubicBezTo>
                    <a:pt x="367" y="87"/>
                    <a:pt x="367" y="87"/>
                    <a:pt x="367" y="87"/>
                  </a:cubicBezTo>
                  <a:close/>
                  <a:moveTo>
                    <a:pt x="370" y="84"/>
                  </a:moveTo>
                  <a:cubicBezTo>
                    <a:pt x="371" y="83"/>
                    <a:pt x="371" y="83"/>
                    <a:pt x="371" y="83"/>
                  </a:cubicBezTo>
                  <a:cubicBezTo>
                    <a:pt x="371" y="83"/>
                    <a:pt x="371" y="83"/>
                    <a:pt x="371" y="83"/>
                  </a:cubicBezTo>
                  <a:cubicBezTo>
                    <a:pt x="371" y="83"/>
                    <a:pt x="371" y="84"/>
                    <a:pt x="370" y="84"/>
                  </a:cubicBezTo>
                  <a:close/>
                  <a:moveTo>
                    <a:pt x="394" y="32"/>
                  </a:moveTo>
                  <a:cubicBezTo>
                    <a:pt x="394" y="32"/>
                    <a:pt x="394" y="32"/>
                    <a:pt x="394" y="32"/>
                  </a:cubicBezTo>
                  <a:cubicBezTo>
                    <a:pt x="392" y="32"/>
                    <a:pt x="392" y="32"/>
                    <a:pt x="390" y="32"/>
                  </a:cubicBezTo>
                  <a:cubicBezTo>
                    <a:pt x="390" y="32"/>
                    <a:pt x="391" y="33"/>
                    <a:pt x="390" y="33"/>
                  </a:cubicBezTo>
                  <a:cubicBezTo>
                    <a:pt x="390" y="32"/>
                    <a:pt x="390" y="32"/>
                    <a:pt x="390" y="32"/>
                  </a:cubicBezTo>
                  <a:cubicBezTo>
                    <a:pt x="388" y="32"/>
                    <a:pt x="387" y="32"/>
                    <a:pt x="386" y="31"/>
                  </a:cubicBezTo>
                  <a:cubicBezTo>
                    <a:pt x="385" y="31"/>
                    <a:pt x="387" y="31"/>
                    <a:pt x="387" y="31"/>
                  </a:cubicBezTo>
                  <a:cubicBezTo>
                    <a:pt x="389" y="31"/>
                    <a:pt x="391" y="31"/>
                    <a:pt x="393" y="31"/>
                  </a:cubicBezTo>
                  <a:cubicBezTo>
                    <a:pt x="393" y="31"/>
                    <a:pt x="393" y="32"/>
                    <a:pt x="394" y="32"/>
                  </a:cubicBezTo>
                  <a:cubicBezTo>
                    <a:pt x="394" y="32"/>
                    <a:pt x="394" y="32"/>
                    <a:pt x="395" y="32"/>
                  </a:cubicBezTo>
                  <a:lnTo>
                    <a:pt x="394" y="32"/>
                  </a:lnTo>
                  <a:close/>
                  <a:moveTo>
                    <a:pt x="398" y="33"/>
                  </a:moveTo>
                  <a:cubicBezTo>
                    <a:pt x="398" y="32"/>
                    <a:pt x="398" y="32"/>
                    <a:pt x="398" y="32"/>
                  </a:cubicBezTo>
                  <a:cubicBezTo>
                    <a:pt x="397" y="33"/>
                    <a:pt x="396" y="33"/>
                    <a:pt x="396" y="32"/>
                  </a:cubicBezTo>
                  <a:cubicBezTo>
                    <a:pt x="397" y="31"/>
                    <a:pt x="398" y="31"/>
                    <a:pt x="398" y="31"/>
                  </a:cubicBezTo>
                  <a:lnTo>
                    <a:pt x="398" y="33"/>
                  </a:lnTo>
                  <a:close/>
                  <a:moveTo>
                    <a:pt x="375" y="87"/>
                  </a:moveTo>
                  <a:cubicBezTo>
                    <a:pt x="375" y="87"/>
                    <a:pt x="375" y="87"/>
                    <a:pt x="375" y="87"/>
                  </a:cubicBezTo>
                  <a:cubicBezTo>
                    <a:pt x="375" y="86"/>
                    <a:pt x="375" y="86"/>
                    <a:pt x="375" y="86"/>
                  </a:cubicBezTo>
                  <a:lnTo>
                    <a:pt x="375" y="87"/>
                  </a:lnTo>
                  <a:close/>
                  <a:moveTo>
                    <a:pt x="403" y="29"/>
                  </a:moveTo>
                  <a:cubicBezTo>
                    <a:pt x="403" y="29"/>
                    <a:pt x="403" y="29"/>
                    <a:pt x="403" y="30"/>
                  </a:cubicBezTo>
                  <a:cubicBezTo>
                    <a:pt x="402" y="30"/>
                    <a:pt x="402" y="30"/>
                    <a:pt x="402" y="30"/>
                  </a:cubicBezTo>
                  <a:lnTo>
                    <a:pt x="403" y="29"/>
                  </a:lnTo>
                  <a:close/>
                  <a:moveTo>
                    <a:pt x="398" y="35"/>
                  </a:moveTo>
                  <a:cubicBezTo>
                    <a:pt x="398" y="35"/>
                    <a:pt x="398" y="35"/>
                    <a:pt x="398" y="35"/>
                  </a:cubicBezTo>
                  <a:cubicBezTo>
                    <a:pt x="398" y="35"/>
                    <a:pt x="398" y="35"/>
                    <a:pt x="398" y="35"/>
                  </a:cubicBezTo>
                  <a:cubicBezTo>
                    <a:pt x="399" y="35"/>
                    <a:pt x="399" y="35"/>
                    <a:pt x="399" y="35"/>
                  </a:cubicBezTo>
                  <a:lnTo>
                    <a:pt x="398" y="35"/>
                  </a:lnTo>
                  <a:close/>
                  <a:moveTo>
                    <a:pt x="401" y="33"/>
                  </a:moveTo>
                  <a:cubicBezTo>
                    <a:pt x="401" y="33"/>
                    <a:pt x="401" y="33"/>
                    <a:pt x="401" y="33"/>
                  </a:cubicBezTo>
                  <a:cubicBezTo>
                    <a:pt x="400" y="33"/>
                    <a:pt x="400" y="33"/>
                    <a:pt x="399" y="33"/>
                  </a:cubicBezTo>
                  <a:cubicBezTo>
                    <a:pt x="400" y="33"/>
                    <a:pt x="400" y="33"/>
                    <a:pt x="401" y="33"/>
                  </a:cubicBezTo>
                  <a:cubicBezTo>
                    <a:pt x="401" y="33"/>
                    <a:pt x="401" y="33"/>
                    <a:pt x="401" y="33"/>
                  </a:cubicBezTo>
                  <a:cubicBezTo>
                    <a:pt x="401" y="32"/>
                    <a:pt x="401" y="32"/>
                    <a:pt x="402" y="32"/>
                  </a:cubicBezTo>
                  <a:cubicBezTo>
                    <a:pt x="402" y="33"/>
                    <a:pt x="402" y="33"/>
                    <a:pt x="401" y="33"/>
                  </a:cubicBezTo>
                  <a:cubicBezTo>
                    <a:pt x="401" y="33"/>
                    <a:pt x="401" y="33"/>
                    <a:pt x="401" y="33"/>
                  </a:cubicBezTo>
                  <a:close/>
                  <a:moveTo>
                    <a:pt x="413" y="33"/>
                  </a:moveTo>
                  <a:cubicBezTo>
                    <a:pt x="414" y="34"/>
                    <a:pt x="414" y="34"/>
                    <a:pt x="414" y="34"/>
                  </a:cubicBezTo>
                  <a:cubicBezTo>
                    <a:pt x="414" y="34"/>
                    <a:pt x="414" y="34"/>
                    <a:pt x="414" y="34"/>
                  </a:cubicBezTo>
                  <a:cubicBezTo>
                    <a:pt x="414" y="34"/>
                    <a:pt x="414" y="34"/>
                    <a:pt x="414" y="34"/>
                  </a:cubicBezTo>
                  <a:cubicBezTo>
                    <a:pt x="415" y="34"/>
                    <a:pt x="413" y="32"/>
                    <a:pt x="415" y="32"/>
                  </a:cubicBezTo>
                  <a:cubicBezTo>
                    <a:pt x="414" y="33"/>
                    <a:pt x="414" y="33"/>
                    <a:pt x="414" y="34"/>
                  </a:cubicBezTo>
                  <a:cubicBezTo>
                    <a:pt x="414" y="34"/>
                    <a:pt x="414" y="34"/>
                    <a:pt x="414" y="34"/>
                  </a:cubicBezTo>
                  <a:cubicBezTo>
                    <a:pt x="413" y="34"/>
                    <a:pt x="413" y="34"/>
                    <a:pt x="413" y="33"/>
                  </a:cubicBezTo>
                  <a:cubicBezTo>
                    <a:pt x="413" y="33"/>
                    <a:pt x="413" y="33"/>
                    <a:pt x="413" y="33"/>
                  </a:cubicBezTo>
                  <a:cubicBezTo>
                    <a:pt x="413" y="33"/>
                    <a:pt x="413" y="33"/>
                    <a:pt x="413" y="33"/>
                  </a:cubicBezTo>
                  <a:close/>
                  <a:moveTo>
                    <a:pt x="413" y="26"/>
                  </a:moveTo>
                  <a:cubicBezTo>
                    <a:pt x="413" y="26"/>
                    <a:pt x="414" y="27"/>
                    <a:pt x="414" y="26"/>
                  </a:cubicBezTo>
                  <a:cubicBezTo>
                    <a:pt x="414" y="26"/>
                    <a:pt x="415" y="26"/>
                    <a:pt x="416" y="26"/>
                  </a:cubicBezTo>
                  <a:cubicBezTo>
                    <a:pt x="415" y="27"/>
                    <a:pt x="414" y="26"/>
                    <a:pt x="413" y="26"/>
                  </a:cubicBezTo>
                  <a:close/>
                  <a:moveTo>
                    <a:pt x="407" y="29"/>
                  </a:moveTo>
                  <a:cubicBezTo>
                    <a:pt x="406" y="29"/>
                    <a:pt x="406" y="29"/>
                    <a:pt x="406" y="29"/>
                  </a:cubicBezTo>
                  <a:cubicBezTo>
                    <a:pt x="407" y="30"/>
                    <a:pt x="407" y="29"/>
                    <a:pt x="408" y="29"/>
                  </a:cubicBezTo>
                  <a:cubicBezTo>
                    <a:pt x="408" y="29"/>
                    <a:pt x="408" y="29"/>
                    <a:pt x="408" y="29"/>
                  </a:cubicBezTo>
                  <a:cubicBezTo>
                    <a:pt x="408" y="30"/>
                    <a:pt x="409" y="29"/>
                    <a:pt x="410" y="30"/>
                  </a:cubicBezTo>
                  <a:cubicBezTo>
                    <a:pt x="410" y="30"/>
                    <a:pt x="409" y="30"/>
                    <a:pt x="409" y="30"/>
                  </a:cubicBezTo>
                  <a:cubicBezTo>
                    <a:pt x="409" y="30"/>
                    <a:pt x="410" y="30"/>
                    <a:pt x="410" y="31"/>
                  </a:cubicBezTo>
                  <a:cubicBezTo>
                    <a:pt x="411" y="30"/>
                    <a:pt x="412" y="30"/>
                    <a:pt x="412" y="30"/>
                  </a:cubicBezTo>
                  <a:cubicBezTo>
                    <a:pt x="412" y="30"/>
                    <a:pt x="412" y="30"/>
                    <a:pt x="412" y="30"/>
                  </a:cubicBezTo>
                  <a:cubicBezTo>
                    <a:pt x="412" y="30"/>
                    <a:pt x="411" y="30"/>
                    <a:pt x="411" y="30"/>
                  </a:cubicBezTo>
                  <a:cubicBezTo>
                    <a:pt x="411" y="30"/>
                    <a:pt x="411" y="30"/>
                    <a:pt x="411" y="31"/>
                  </a:cubicBezTo>
                  <a:cubicBezTo>
                    <a:pt x="410" y="31"/>
                    <a:pt x="409" y="31"/>
                    <a:pt x="408" y="31"/>
                  </a:cubicBezTo>
                  <a:cubicBezTo>
                    <a:pt x="408" y="30"/>
                    <a:pt x="407" y="30"/>
                    <a:pt x="407" y="30"/>
                  </a:cubicBezTo>
                  <a:cubicBezTo>
                    <a:pt x="406" y="31"/>
                    <a:pt x="406" y="31"/>
                    <a:pt x="406" y="31"/>
                  </a:cubicBezTo>
                  <a:cubicBezTo>
                    <a:pt x="405" y="31"/>
                    <a:pt x="405" y="29"/>
                    <a:pt x="404" y="30"/>
                  </a:cubicBezTo>
                  <a:cubicBezTo>
                    <a:pt x="404" y="30"/>
                    <a:pt x="404" y="30"/>
                    <a:pt x="404" y="29"/>
                  </a:cubicBezTo>
                  <a:cubicBezTo>
                    <a:pt x="404" y="29"/>
                    <a:pt x="406" y="29"/>
                    <a:pt x="407" y="29"/>
                  </a:cubicBezTo>
                  <a:close/>
                  <a:moveTo>
                    <a:pt x="401" y="35"/>
                  </a:moveTo>
                  <a:cubicBezTo>
                    <a:pt x="402" y="35"/>
                    <a:pt x="402" y="35"/>
                    <a:pt x="402" y="35"/>
                  </a:cubicBezTo>
                  <a:cubicBezTo>
                    <a:pt x="402" y="35"/>
                    <a:pt x="402" y="35"/>
                    <a:pt x="402" y="35"/>
                  </a:cubicBezTo>
                  <a:lnTo>
                    <a:pt x="401" y="35"/>
                  </a:lnTo>
                  <a:close/>
                  <a:moveTo>
                    <a:pt x="385" y="87"/>
                  </a:moveTo>
                  <a:cubicBezTo>
                    <a:pt x="384" y="87"/>
                    <a:pt x="384" y="88"/>
                    <a:pt x="383" y="88"/>
                  </a:cubicBezTo>
                  <a:cubicBezTo>
                    <a:pt x="383" y="87"/>
                    <a:pt x="384" y="87"/>
                    <a:pt x="385" y="87"/>
                  </a:cubicBezTo>
                  <a:cubicBezTo>
                    <a:pt x="385" y="87"/>
                    <a:pt x="385" y="87"/>
                    <a:pt x="386" y="87"/>
                  </a:cubicBezTo>
                  <a:cubicBezTo>
                    <a:pt x="385" y="87"/>
                    <a:pt x="385" y="87"/>
                    <a:pt x="385" y="87"/>
                  </a:cubicBezTo>
                  <a:close/>
                  <a:moveTo>
                    <a:pt x="406" y="36"/>
                  </a:moveTo>
                  <a:cubicBezTo>
                    <a:pt x="406" y="35"/>
                    <a:pt x="406" y="35"/>
                    <a:pt x="406" y="35"/>
                  </a:cubicBezTo>
                  <a:cubicBezTo>
                    <a:pt x="407" y="35"/>
                    <a:pt x="407" y="35"/>
                    <a:pt x="407" y="35"/>
                  </a:cubicBezTo>
                  <a:cubicBezTo>
                    <a:pt x="406" y="36"/>
                    <a:pt x="406" y="36"/>
                    <a:pt x="406" y="36"/>
                  </a:cubicBezTo>
                  <a:close/>
                  <a:moveTo>
                    <a:pt x="384" y="86"/>
                  </a:moveTo>
                  <a:cubicBezTo>
                    <a:pt x="384" y="86"/>
                    <a:pt x="384" y="86"/>
                    <a:pt x="384" y="86"/>
                  </a:cubicBezTo>
                  <a:cubicBezTo>
                    <a:pt x="384" y="86"/>
                    <a:pt x="384" y="86"/>
                    <a:pt x="384" y="86"/>
                  </a:cubicBezTo>
                  <a:cubicBezTo>
                    <a:pt x="384" y="86"/>
                    <a:pt x="384" y="86"/>
                    <a:pt x="384" y="86"/>
                  </a:cubicBezTo>
                  <a:cubicBezTo>
                    <a:pt x="384" y="86"/>
                    <a:pt x="384" y="86"/>
                    <a:pt x="384" y="86"/>
                  </a:cubicBezTo>
                  <a:close/>
                  <a:moveTo>
                    <a:pt x="407" y="36"/>
                  </a:moveTo>
                  <a:cubicBezTo>
                    <a:pt x="407" y="35"/>
                    <a:pt x="407" y="35"/>
                    <a:pt x="407" y="35"/>
                  </a:cubicBezTo>
                  <a:cubicBezTo>
                    <a:pt x="408" y="35"/>
                    <a:pt x="408" y="35"/>
                    <a:pt x="408" y="35"/>
                  </a:cubicBezTo>
                  <a:cubicBezTo>
                    <a:pt x="408" y="35"/>
                    <a:pt x="408" y="36"/>
                    <a:pt x="407" y="36"/>
                  </a:cubicBezTo>
                  <a:close/>
                  <a:moveTo>
                    <a:pt x="386" y="86"/>
                  </a:moveTo>
                  <a:cubicBezTo>
                    <a:pt x="386" y="86"/>
                    <a:pt x="386" y="86"/>
                    <a:pt x="386" y="86"/>
                  </a:cubicBezTo>
                  <a:cubicBezTo>
                    <a:pt x="387" y="86"/>
                    <a:pt x="387" y="86"/>
                    <a:pt x="387" y="86"/>
                  </a:cubicBezTo>
                  <a:cubicBezTo>
                    <a:pt x="386" y="86"/>
                    <a:pt x="386" y="86"/>
                    <a:pt x="386" y="86"/>
                  </a:cubicBezTo>
                  <a:close/>
                  <a:moveTo>
                    <a:pt x="403" y="33"/>
                  </a:moveTo>
                  <a:cubicBezTo>
                    <a:pt x="404" y="32"/>
                    <a:pt x="405" y="33"/>
                    <a:pt x="406" y="32"/>
                  </a:cubicBezTo>
                  <a:cubicBezTo>
                    <a:pt x="405" y="32"/>
                    <a:pt x="405" y="32"/>
                    <a:pt x="405" y="32"/>
                  </a:cubicBezTo>
                  <a:cubicBezTo>
                    <a:pt x="406" y="32"/>
                    <a:pt x="406" y="32"/>
                    <a:pt x="406" y="32"/>
                  </a:cubicBezTo>
                  <a:cubicBezTo>
                    <a:pt x="406" y="32"/>
                    <a:pt x="406" y="32"/>
                    <a:pt x="406" y="32"/>
                  </a:cubicBezTo>
                  <a:cubicBezTo>
                    <a:pt x="406" y="33"/>
                    <a:pt x="407" y="32"/>
                    <a:pt x="408" y="32"/>
                  </a:cubicBezTo>
                  <a:cubicBezTo>
                    <a:pt x="409" y="31"/>
                    <a:pt x="411" y="32"/>
                    <a:pt x="412" y="32"/>
                  </a:cubicBezTo>
                  <a:cubicBezTo>
                    <a:pt x="412" y="32"/>
                    <a:pt x="412" y="32"/>
                    <a:pt x="412" y="32"/>
                  </a:cubicBezTo>
                  <a:cubicBezTo>
                    <a:pt x="412" y="32"/>
                    <a:pt x="412" y="32"/>
                    <a:pt x="412" y="32"/>
                  </a:cubicBezTo>
                  <a:cubicBezTo>
                    <a:pt x="412" y="32"/>
                    <a:pt x="413" y="33"/>
                    <a:pt x="413" y="34"/>
                  </a:cubicBezTo>
                  <a:cubicBezTo>
                    <a:pt x="412" y="33"/>
                    <a:pt x="411" y="33"/>
                    <a:pt x="410" y="34"/>
                  </a:cubicBezTo>
                  <a:cubicBezTo>
                    <a:pt x="408" y="33"/>
                    <a:pt x="405" y="33"/>
                    <a:pt x="403" y="33"/>
                  </a:cubicBezTo>
                  <a:close/>
                  <a:moveTo>
                    <a:pt x="413" y="36"/>
                  </a:moveTo>
                  <a:cubicBezTo>
                    <a:pt x="411" y="35"/>
                    <a:pt x="410" y="36"/>
                    <a:pt x="408" y="36"/>
                  </a:cubicBezTo>
                  <a:cubicBezTo>
                    <a:pt x="409" y="35"/>
                    <a:pt x="411" y="36"/>
                    <a:pt x="412" y="35"/>
                  </a:cubicBezTo>
                  <a:cubicBezTo>
                    <a:pt x="412" y="35"/>
                    <a:pt x="412" y="35"/>
                    <a:pt x="412" y="35"/>
                  </a:cubicBezTo>
                  <a:cubicBezTo>
                    <a:pt x="412" y="35"/>
                    <a:pt x="412" y="35"/>
                    <a:pt x="412" y="35"/>
                  </a:cubicBezTo>
                  <a:cubicBezTo>
                    <a:pt x="412" y="35"/>
                    <a:pt x="412" y="35"/>
                    <a:pt x="412" y="35"/>
                  </a:cubicBezTo>
                  <a:cubicBezTo>
                    <a:pt x="412" y="35"/>
                    <a:pt x="412" y="35"/>
                    <a:pt x="412" y="35"/>
                  </a:cubicBezTo>
                  <a:cubicBezTo>
                    <a:pt x="413" y="36"/>
                    <a:pt x="414" y="35"/>
                    <a:pt x="415" y="35"/>
                  </a:cubicBezTo>
                  <a:cubicBezTo>
                    <a:pt x="415" y="36"/>
                    <a:pt x="413" y="36"/>
                    <a:pt x="413" y="36"/>
                  </a:cubicBezTo>
                  <a:close/>
                  <a:moveTo>
                    <a:pt x="429" y="33"/>
                  </a:moveTo>
                  <a:cubicBezTo>
                    <a:pt x="429" y="34"/>
                    <a:pt x="429" y="34"/>
                    <a:pt x="429" y="34"/>
                  </a:cubicBezTo>
                  <a:cubicBezTo>
                    <a:pt x="430" y="35"/>
                    <a:pt x="430" y="33"/>
                    <a:pt x="430" y="34"/>
                  </a:cubicBezTo>
                  <a:cubicBezTo>
                    <a:pt x="432" y="34"/>
                    <a:pt x="432" y="34"/>
                    <a:pt x="432" y="34"/>
                  </a:cubicBezTo>
                  <a:cubicBezTo>
                    <a:pt x="431" y="34"/>
                    <a:pt x="430" y="35"/>
                    <a:pt x="429" y="34"/>
                  </a:cubicBezTo>
                  <a:cubicBezTo>
                    <a:pt x="429" y="34"/>
                    <a:pt x="429" y="34"/>
                    <a:pt x="429" y="34"/>
                  </a:cubicBezTo>
                  <a:cubicBezTo>
                    <a:pt x="428" y="34"/>
                    <a:pt x="428" y="34"/>
                    <a:pt x="428" y="34"/>
                  </a:cubicBezTo>
                  <a:cubicBezTo>
                    <a:pt x="428" y="34"/>
                    <a:pt x="428" y="34"/>
                    <a:pt x="428" y="34"/>
                  </a:cubicBezTo>
                  <a:cubicBezTo>
                    <a:pt x="428" y="34"/>
                    <a:pt x="428" y="34"/>
                    <a:pt x="428" y="34"/>
                  </a:cubicBezTo>
                  <a:cubicBezTo>
                    <a:pt x="428" y="34"/>
                    <a:pt x="428" y="33"/>
                    <a:pt x="428" y="33"/>
                  </a:cubicBezTo>
                  <a:cubicBezTo>
                    <a:pt x="427" y="33"/>
                    <a:pt x="427" y="33"/>
                    <a:pt x="427" y="33"/>
                  </a:cubicBezTo>
                  <a:cubicBezTo>
                    <a:pt x="427" y="34"/>
                    <a:pt x="427" y="34"/>
                    <a:pt x="427" y="34"/>
                  </a:cubicBezTo>
                  <a:cubicBezTo>
                    <a:pt x="427" y="33"/>
                    <a:pt x="427" y="33"/>
                    <a:pt x="427" y="33"/>
                  </a:cubicBezTo>
                  <a:cubicBezTo>
                    <a:pt x="427" y="33"/>
                    <a:pt x="428" y="33"/>
                    <a:pt x="429" y="33"/>
                  </a:cubicBezTo>
                  <a:close/>
                  <a:moveTo>
                    <a:pt x="415" y="36"/>
                  </a:moveTo>
                  <a:cubicBezTo>
                    <a:pt x="416" y="36"/>
                    <a:pt x="416" y="36"/>
                    <a:pt x="416" y="36"/>
                  </a:cubicBezTo>
                  <a:cubicBezTo>
                    <a:pt x="416" y="36"/>
                    <a:pt x="417" y="36"/>
                    <a:pt x="417" y="36"/>
                  </a:cubicBezTo>
                  <a:cubicBezTo>
                    <a:pt x="417" y="36"/>
                    <a:pt x="417" y="36"/>
                    <a:pt x="417" y="36"/>
                  </a:cubicBezTo>
                  <a:cubicBezTo>
                    <a:pt x="416" y="36"/>
                    <a:pt x="416" y="36"/>
                    <a:pt x="416" y="36"/>
                  </a:cubicBezTo>
                  <a:cubicBezTo>
                    <a:pt x="416" y="36"/>
                    <a:pt x="416" y="36"/>
                    <a:pt x="415" y="36"/>
                  </a:cubicBezTo>
                  <a:close/>
                  <a:moveTo>
                    <a:pt x="418" y="34"/>
                  </a:moveTo>
                  <a:cubicBezTo>
                    <a:pt x="418" y="33"/>
                    <a:pt x="418" y="33"/>
                    <a:pt x="418" y="33"/>
                  </a:cubicBezTo>
                  <a:cubicBezTo>
                    <a:pt x="418" y="33"/>
                    <a:pt x="418" y="33"/>
                    <a:pt x="418" y="33"/>
                  </a:cubicBezTo>
                  <a:lnTo>
                    <a:pt x="418" y="34"/>
                  </a:lnTo>
                  <a:close/>
                  <a:moveTo>
                    <a:pt x="424" y="36"/>
                  </a:moveTo>
                  <a:cubicBezTo>
                    <a:pt x="424" y="36"/>
                    <a:pt x="424" y="36"/>
                    <a:pt x="424" y="36"/>
                  </a:cubicBezTo>
                  <a:cubicBezTo>
                    <a:pt x="424" y="36"/>
                    <a:pt x="424" y="36"/>
                    <a:pt x="424" y="36"/>
                  </a:cubicBezTo>
                  <a:cubicBezTo>
                    <a:pt x="424" y="36"/>
                    <a:pt x="424" y="36"/>
                    <a:pt x="424" y="36"/>
                  </a:cubicBezTo>
                  <a:cubicBezTo>
                    <a:pt x="425" y="36"/>
                    <a:pt x="425" y="36"/>
                    <a:pt x="425" y="36"/>
                  </a:cubicBezTo>
                  <a:cubicBezTo>
                    <a:pt x="424" y="36"/>
                    <a:pt x="424" y="36"/>
                    <a:pt x="424" y="36"/>
                  </a:cubicBezTo>
                  <a:close/>
                  <a:moveTo>
                    <a:pt x="426" y="34"/>
                  </a:moveTo>
                  <a:cubicBezTo>
                    <a:pt x="426" y="34"/>
                    <a:pt x="426" y="34"/>
                    <a:pt x="426" y="34"/>
                  </a:cubicBezTo>
                  <a:cubicBezTo>
                    <a:pt x="424" y="34"/>
                    <a:pt x="424" y="34"/>
                    <a:pt x="424" y="34"/>
                  </a:cubicBezTo>
                  <a:cubicBezTo>
                    <a:pt x="424" y="34"/>
                    <a:pt x="424" y="33"/>
                    <a:pt x="424" y="33"/>
                  </a:cubicBezTo>
                  <a:cubicBezTo>
                    <a:pt x="424" y="33"/>
                    <a:pt x="424" y="33"/>
                    <a:pt x="424" y="33"/>
                  </a:cubicBezTo>
                  <a:cubicBezTo>
                    <a:pt x="423" y="33"/>
                    <a:pt x="424" y="34"/>
                    <a:pt x="424" y="34"/>
                  </a:cubicBezTo>
                  <a:cubicBezTo>
                    <a:pt x="423" y="34"/>
                    <a:pt x="420" y="34"/>
                    <a:pt x="419" y="33"/>
                  </a:cubicBezTo>
                  <a:cubicBezTo>
                    <a:pt x="419" y="33"/>
                    <a:pt x="419" y="33"/>
                    <a:pt x="419" y="33"/>
                  </a:cubicBezTo>
                  <a:cubicBezTo>
                    <a:pt x="421" y="34"/>
                    <a:pt x="424" y="33"/>
                    <a:pt x="426" y="33"/>
                  </a:cubicBezTo>
                  <a:cubicBezTo>
                    <a:pt x="426" y="33"/>
                    <a:pt x="426" y="33"/>
                    <a:pt x="426" y="34"/>
                  </a:cubicBezTo>
                  <a:close/>
                </a:path>
              </a:pathLst>
            </a:custGeom>
            <a:solidFill>
              <a:srgbClr val="256864"/>
            </a:solidFill>
            <a:ln>
              <a:noFill/>
            </a:ln>
          </p:spPr>
          <p:txBody>
            <a:bodyPr vert="horz" wrap="square" lIns="121920" tIns="60960" rIns="121920" bIns="60960" numCol="1" anchor="t" anchorCtr="0" compatLnSpc="1"/>
            <a:lstStyle/>
            <a:p>
              <a:endParaRPr lang="zh-CN" altLang="en-US" sz="3200">
                <a:solidFill>
                  <a:schemeClr val="tx1">
                    <a:lumMod val="65000"/>
                    <a:lumOff val="35000"/>
                  </a:schemeClr>
                </a:solidFill>
                <a:cs typeface="+mn-ea"/>
                <a:sym typeface="+mn-lt"/>
              </a:endParaRPr>
            </a:p>
          </p:txBody>
        </p:sp>
        <p:sp>
          <p:nvSpPr>
            <p:cNvPr id="52" name="文本框 51"/>
            <p:cNvSpPr txBox="1"/>
            <p:nvPr/>
          </p:nvSpPr>
          <p:spPr>
            <a:xfrm>
              <a:off x="3728486" y="922420"/>
              <a:ext cx="1771617" cy="250649"/>
            </a:xfrm>
            <a:prstGeom prst="rect">
              <a:avLst/>
            </a:prstGeom>
            <a:noFill/>
          </p:spPr>
          <p:txBody>
            <a:bodyPr wrap="square" rtlCol="0">
              <a:spAutoFit/>
            </a:bodyPr>
            <a:lstStyle>
              <a:defPPr>
                <a:defRPr lang="en-US"/>
              </a:defPPr>
              <a:lvl1pPr>
                <a:defRPr sz="1400" b="1">
                  <a:solidFill>
                    <a:srgbClr val="C29354"/>
                  </a:solidFill>
                  <a:latin typeface="微软雅黑" panose="020B0503020204020204" charset="-122"/>
                  <a:ea typeface="微软雅黑" panose="020B0503020204020204" charset="-122"/>
                </a:defRPr>
              </a:lvl1pPr>
            </a:lstStyle>
            <a:p>
              <a:r>
                <a:rPr lang="en-US" altLang="zh-CN" sz="2800" dirty="0">
                  <a:solidFill>
                    <a:schemeClr val="bg1"/>
                  </a:solidFill>
                  <a:latin typeface="+mn-lt"/>
                  <a:ea typeface="+mn-ea"/>
                  <a:cs typeface="+mn-ea"/>
                  <a:sym typeface="+mn-lt"/>
                </a:rPr>
                <a:t>Literal Translation</a:t>
              </a:r>
              <a:endParaRPr lang="en-US" altLang="zh-CN" sz="2800" dirty="0">
                <a:solidFill>
                  <a:schemeClr val="bg1"/>
                </a:solidFill>
                <a:latin typeface="+mn-lt"/>
                <a:ea typeface="+mn-ea"/>
                <a:cs typeface="+mn-ea"/>
                <a:sym typeface="+mn-lt"/>
              </a:endParaRPr>
            </a:p>
          </p:txBody>
        </p:sp>
      </p:grpSp>
      <p:grpSp>
        <p:nvGrpSpPr>
          <p:cNvPr id="3" name="组合 2"/>
          <p:cNvGrpSpPr/>
          <p:nvPr/>
        </p:nvGrpSpPr>
        <p:grpSpPr>
          <a:xfrm>
            <a:off x="358775" y="4070985"/>
            <a:ext cx="5374640" cy="1090930"/>
            <a:chOff x="3467100" y="785813"/>
            <a:chExt cx="2825507" cy="523863"/>
          </a:xfrm>
        </p:grpSpPr>
        <p:sp>
          <p:nvSpPr>
            <p:cNvPr id="4" name="Freeform 5"/>
            <p:cNvSpPr>
              <a:spLocks noEditPoints="1"/>
            </p:cNvSpPr>
            <p:nvPr/>
          </p:nvSpPr>
          <p:spPr bwMode="auto">
            <a:xfrm>
              <a:off x="3467100" y="785813"/>
              <a:ext cx="2825507" cy="523863"/>
            </a:xfrm>
            <a:custGeom>
              <a:avLst/>
              <a:gdLst>
                <a:gd name="T0" fmla="*/ 504 w 546"/>
                <a:gd name="T1" fmla="*/ 75 h 106"/>
                <a:gd name="T2" fmla="*/ 483 w 546"/>
                <a:gd name="T3" fmla="*/ 64 h 106"/>
                <a:gd name="T4" fmla="*/ 507 w 546"/>
                <a:gd name="T5" fmla="*/ 54 h 106"/>
                <a:gd name="T6" fmla="*/ 505 w 546"/>
                <a:gd name="T7" fmla="*/ 47 h 106"/>
                <a:gd name="T8" fmla="*/ 514 w 546"/>
                <a:gd name="T9" fmla="*/ 40 h 106"/>
                <a:gd name="T10" fmla="*/ 466 w 546"/>
                <a:gd name="T11" fmla="*/ 34 h 106"/>
                <a:gd name="T12" fmla="*/ 475 w 546"/>
                <a:gd name="T13" fmla="*/ 28 h 106"/>
                <a:gd name="T14" fmla="*/ 525 w 546"/>
                <a:gd name="T15" fmla="*/ 24 h 106"/>
                <a:gd name="T16" fmla="*/ 492 w 546"/>
                <a:gd name="T17" fmla="*/ 24 h 106"/>
                <a:gd name="T18" fmla="*/ 460 w 546"/>
                <a:gd name="T19" fmla="*/ 20 h 106"/>
                <a:gd name="T20" fmla="*/ 456 w 546"/>
                <a:gd name="T21" fmla="*/ 15 h 106"/>
                <a:gd name="T22" fmla="*/ 443 w 546"/>
                <a:gd name="T23" fmla="*/ 22 h 106"/>
                <a:gd name="T24" fmla="*/ 418 w 546"/>
                <a:gd name="T25" fmla="*/ 19 h 106"/>
                <a:gd name="T26" fmla="*/ 442 w 546"/>
                <a:gd name="T27" fmla="*/ 24 h 106"/>
                <a:gd name="T28" fmla="*/ 398 w 546"/>
                <a:gd name="T29" fmla="*/ 27 h 106"/>
                <a:gd name="T30" fmla="*/ 375 w 546"/>
                <a:gd name="T31" fmla="*/ 25 h 106"/>
                <a:gd name="T32" fmla="*/ 340 w 546"/>
                <a:gd name="T33" fmla="*/ 18 h 106"/>
                <a:gd name="T34" fmla="*/ 292 w 546"/>
                <a:gd name="T35" fmla="*/ 17 h 106"/>
                <a:gd name="T36" fmla="*/ 281 w 546"/>
                <a:gd name="T37" fmla="*/ 6 h 106"/>
                <a:gd name="T38" fmla="*/ 268 w 546"/>
                <a:gd name="T39" fmla="*/ 15 h 106"/>
                <a:gd name="T40" fmla="*/ 245 w 546"/>
                <a:gd name="T41" fmla="*/ 9 h 106"/>
                <a:gd name="T42" fmla="*/ 220 w 546"/>
                <a:gd name="T43" fmla="*/ 4 h 106"/>
                <a:gd name="T44" fmla="*/ 186 w 546"/>
                <a:gd name="T45" fmla="*/ 2 h 106"/>
                <a:gd name="T46" fmla="*/ 160 w 546"/>
                <a:gd name="T47" fmla="*/ 8 h 106"/>
                <a:gd name="T48" fmla="*/ 65 w 546"/>
                <a:gd name="T49" fmla="*/ 3 h 106"/>
                <a:gd name="T50" fmla="*/ 9 w 546"/>
                <a:gd name="T51" fmla="*/ 38 h 106"/>
                <a:gd name="T52" fmla="*/ 57 w 546"/>
                <a:gd name="T53" fmla="*/ 100 h 106"/>
                <a:gd name="T54" fmla="*/ 59 w 546"/>
                <a:gd name="T55" fmla="*/ 84 h 106"/>
                <a:gd name="T56" fmla="*/ 84 w 546"/>
                <a:gd name="T57" fmla="*/ 83 h 106"/>
                <a:gd name="T58" fmla="*/ 136 w 546"/>
                <a:gd name="T59" fmla="*/ 87 h 106"/>
                <a:gd name="T60" fmla="*/ 176 w 546"/>
                <a:gd name="T61" fmla="*/ 86 h 106"/>
                <a:gd name="T62" fmla="*/ 205 w 546"/>
                <a:gd name="T63" fmla="*/ 81 h 106"/>
                <a:gd name="T64" fmla="*/ 253 w 546"/>
                <a:gd name="T65" fmla="*/ 81 h 106"/>
                <a:gd name="T66" fmla="*/ 299 w 546"/>
                <a:gd name="T67" fmla="*/ 83 h 106"/>
                <a:gd name="T68" fmla="*/ 363 w 546"/>
                <a:gd name="T69" fmla="*/ 87 h 106"/>
                <a:gd name="T70" fmla="*/ 390 w 546"/>
                <a:gd name="T71" fmla="*/ 85 h 106"/>
                <a:gd name="T72" fmla="*/ 494 w 546"/>
                <a:gd name="T73" fmla="*/ 54 h 106"/>
                <a:gd name="T74" fmla="*/ 482 w 546"/>
                <a:gd name="T75" fmla="*/ 43 h 106"/>
                <a:gd name="T76" fmla="*/ 506 w 546"/>
                <a:gd name="T77" fmla="*/ 45 h 106"/>
                <a:gd name="T78" fmla="*/ 499 w 546"/>
                <a:gd name="T79" fmla="*/ 43 h 106"/>
                <a:gd name="T80" fmla="*/ 474 w 546"/>
                <a:gd name="T81" fmla="*/ 42 h 106"/>
                <a:gd name="T82" fmla="*/ 460 w 546"/>
                <a:gd name="T83" fmla="*/ 30 h 106"/>
                <a:gd name="T84" fmla="*/ 454 w 546"/>
                <a:gd name="T85" fmla="*/ 25 h 106"/>
                <a:gd name="T86" fmla="*/ 409 w 546"/>
                <a:gd name="T87" fmla="*/ 19 h 106"/>
                <a:gd name="T88" fmla="*/ 280 w 546"/>
                <a:gd name="T89" fmla="*/ 9 h 106"/>
                <a:gd name="T90" fmla="*/ 23 w 546"/>
                <a:gd name="T91" fmla="*/ 60 h 106"/>
                <a:gd name="T92" fmla="*/ 67 w 546"/>
                <a:gd name="T93" fmla="*/ 96 h 106"/>
                <a:gd name="T94" fmla="*/ 88 w 546"/>
                <a:gd name="T95" fmla="*/ 83 h 106"/>
                <a:gd name="T96" fmla="*/ 146 w 546"/>
                <a:gd name="T97" fmla="*/ 83 h 106"/>
                <a:gd name="T98" fmla="*/ 237 w 546"/>
                <a:gd name="T99" fmla="*/ 8 h 106"/>
                <a:gd name="T100" fmla="*/ 190 w 546"/>
                <a:gd name="T101" fmla="*/ 79 h 106"/>
                <a:gd name="T102" fmla="*/ 225 w 546"/>
                <a:gd name="T103" fmla="*/ 10 h 106"/>
                <a:gd name="T104" fmla="*/ 252 w 546"/>
                <a:gd name="T105" fmla="*/ 14 h 106"/>
                <a:gd name="T106" fmla="*/ 277 w 546"/>
                <a:gd name="T107" fmla="*/ 15 h 106"/>
                <a:gd name="T108" fmla="*/ 294 w 546"/>
                <a:gd name="T109" fmla="*/ 21 h 106"/>
                <a:gd name="T110" fmla="*/ 318 w 546"/>
                <a:gd name="T111" fmla="*/ 25 h 106"/>
                <a:gd name="T112" fmla="*/ 340 w 546"/>
                <a:gd name="T113" fmla="*/ 24 h 106"/>
                <a:gd name="T114" fmla="*/ 353 w 546"/>
                <a:gd name="T115" fmla="*/ 26 h 106"/>
                <a:gd name="T116" fmla="*/ 393 w 546"/>
                <a:gd name="T117" fmla="*/ 27 h 106"/>
                <a:gd name="T118" fmla="*/ 383 w 546"/>
                <a:gd name="T119" fmla="*/ 30 h 106"/>
                <a:gd name="T120" fmla="*/ 370 w 546"/>
                <a:gd name="T121" fmla="*/ 84 h 106"/>
                <a:gd name="T122" fmla="*/ 411 w 546"/>
                <a:gd name="T123" fmla="*/ 30 h 106"/>
                <a:gd name="T124" fmla="*/ 428 w 546"/>
                <a:gd name="T12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6" h="106">
                  <a:moveTo>
                    <a:pt x="405" y="85"/>
                  </a:moveTo>
                  <a:cubicBezTo>
                    <a:pt x="405" y="86"/>
                    <a:pt x="405" y="86"/>
                    <a:pt x="405" y="86"/>
                  </a:cubicBezTo>
                  <a:cubicBezTo>
                    <a:pt x="406" y="86"/>
                    <a:pt x="406" y="86"/>
                    <a:pt x="407" y="86"/>
                  </a:cubicBezTo>
                  <a:cubicBezTo>
                    <a:pt x="406" y="86"/>
                    <a:pt x="406" y="86"/>
                    <a:pt x="406" y="86"/>
                  </a:cubicBezTo>
                  <a:cubicBezTo>
                    <a:pt x="406" y="85"/>
                    <a:pt x="406" y="85"/>
                    <a:pt x="406" y="85"/>
                  </a:cubicBezTo>
                  <a:cubicBezTo>
                    <a:pt x="407" y="85"/>
                    <a:pt x="408" y="85"/>
                    <a:pt x="408" y="86"/>
                  </a:cubicBezTo>
                  <a:cubicBezTo>
                    <a:pt x="409" y="86"/>
                    <a:pt x="410" y="87"/>
                    <a:pt x="410" y="86"/>
                  </a:cubicBezTo>
                  <a:cubicBezTo>
                    <a:pt x="411" y="86"/>
                    <a:pt x="411" y="86"/>
                    <a:pt x="412" y="86"/>
                  </a:cubicBezTo>
                  <a:cubicBezTo>
                    <a:pt x="413" y="85"/>
                    <a:pt x="415" y="86"/>
                    <a:pt x="416" y="86"/>
                  </a:cubicBezTo>
                  <a:cubicBezTo>
                    <a:pt x="417" y="84"/>
                    <a:pt x="419" y="87"/>
                    <a:pt x="419" y="85"/>
                  </a:cubicBezTo>
                  <a:cubicBezTo>
                    <a:pt x="421" y="86"/>
                    <a:pt x="422" y="85"/>
                    <a:pt x="423" y="86"/>
                  </a:cubicBezTo>
                  <a:cubicBezTo>
                    <a:pt x="423" y="85"/>
                    <a:pt x="423" y="85"/>
                    <a:pt x="423" y="85"/>
                  </a:cubicBezTo>
                  <a:cubicBezTo>
                    <a:pt x="425" y="87"/>
                    <a:pt x="428" y="85"/>
                    <a:pt x="430" y="86"/>
                  </a:cubicBezTo>
                  <a:cubicBezTo>
                    <a:pt x="430" y="86"/>
                    <a:pt x="430" y="86"/>
                    <a:pt x="430" y="86"/>
                  </a:cubicBezTo>
                  <a:cubicBezTo>
                    <a:pt x="431" y="86"/>
                    <a:pt x="432" y="85"/>
                    <a:pt x="432" y="86"/>
                  </a:cubicBezTo>
                  <a:cubicBezTo>
                    <a:pt x="433" y="86"/>
                    <a:pt x="434" y="86"/>
                    <a:pt x="434" y="86"/>
                  </a:cubicBezTo>
                  <a:cubicBezTo>
                    <a:pt x="436" y="87"/>
                    <a:pt x="437" y="85"/>
                    <a:pt x="439" y="86"/>
                  </a:cubicBezTo>
                  <a:cubicBezTo>
                    <a:pt x="439" y="86"/>
                    <a:pt x="439" y="86"/>
                    <a:pt x="439" y="86"/>
                  </a:cubicBezTo>
                  <a:cubicBezTo>
                    <a:pt x="440" y="87"/>
                    <a:pt x="440" y="85"/>
                    <a:pt x="441" y="86"/>
                  </a:cubicBezTo>
                  <a:cubicBezTo>
                    <a:pt x="443" y="85"/>
                    <a:pt x="445" y="87"/>
                    <a:pt x="447" y="86"/>
                  </a:cubicBezTo>
                  <a:cubicBezTo>
                    <a:pt x="448" y="87"/>
                    <a:pt x="450" y="85"/>
                    <a:pt x="451" y="86"/>
                  </a:cubicBezTo>
                  <a:cubicBezTo>
                    <a:pt x="453" y="87"/>
                    <a:pt x="455" y="86"/>
                    <a:pt x="457" y="86"/>
                  </a:cubicBezTo>
                  <a:cubicBezTo>
                    <a:pt x="459" y="85"/>
                    <a:pt x="461" y="86"/>
                    <a:pt x="462" y="86"/>
                  </a:cubicBezTo>
                  <a:cubicBezTo>
                    <a:pt x="464" y="86"/>
                    <a:pt x="465" y="86"/>
                    <a:pt x="466" y="85"/>
                  </a:cubicBezTo>
                  <a:cubicBezTo>
                    <a:pt x="467" y="85"/>
                    <a:pt x="467" y="86"/>
                    <a:pt x="467" y="86"/>
                  </a:cubicBezTo>
                  <a:cubicBezTo>
                    <a:pt x="468" y="86"/>
                    <a:pt x="469" y="85"/>
                    <a:pt x="470" y="85"/>
                  </a:cubicBezTo>
                  <a:cubicBezTo>
                    <a:pt x="470" y="85"/>
                    <a:pt x="471" y="84"/>
                    <a:pt x="472" y="85"/>
                  </a:cubicBezTo>
                  <a:cubicBezTo>
                    <a:pt x="472" y="85"/>
                    <a:pt x="472" y="85"/>
                    <a:pt x="473" y="85"/>
                  </a:cubicBezTo>
                  <a:cubicBezTo>
                    <a:pt x="473" y="85"/>
                    <a:pt x="474" y="85"/>
                    <a:pt x="474" y="85"/>
                  </a:cubicBezTo>
                  <a:cubicBezTo>
                    <a:pt x="475" y="85"/>
                    <a:pt x="475" y="86"/>
                    <a:pt x="476" y="86"/>
                  </a:cubicBezTo>
                  <a:cubicBezTo>
                    <a:pt x="477" y="85"/>
                    <a:pt x="480" y="86"/>
                    <a:pt x="481" y="85"/>
                  </a:cubicBezTo>
                  <a:cubicBezTo>
                    <a:pt x="482" y="86"/>
                    <a:pt x="484" y="85"/>
                    <a:pt x="485" y="85"/>
                  </a:cubicBezTo>
                  <a:cubicBezTo>
                    <a:pt x="486" y="85"/>
                    <a:pt x="487" y="86"/>
                    <a:pt x="488" y="85"/>
                  </a:cubicBezTo>
                  <a:cubicBezTo>
                    <a:pt x="490" y="85"/>
                    <a:pt x="492" y="85"/>
                    <a:pt x="494" y="85"/>
                  </a:cubicBezTo>
                  <a:cubicBezTo>
                    <a:pt x="493" y="85"/>
                    <a:pt x="493" y="85"/>
                    <a:pt x="493" y="85"/>
                  </a:cubicBezTo>
                  <a:cubicBezTo>
                    <a:pt x="495" y="84"/>
                    <a:pt x="495" y="85"/>
                    <a:pt x="497" y="85"/>
                  </a:cubicBezTo>
                  <a:cubicBezTo>
                    <a:pt x="497" y="83"/>
                    <a:pt x="497" y="83"/>
                    <a:pt x="497" y="83"/>
                  </a:cubicBezTo>
                  <a:cubicBezTo>
                    <a:pt x="497" y="83"/>
                    <a:pt x="499" y="84"/>
                    <a:pt x="499" y="83"/>
                  </a:cubicBezTo>
                  <a:cubicBezTo>
                    <a:pt x="499" y="83"/>
                    <a:pt x="500" y="83"/>
                    <a:pt x="500" y="83"/>
                  </a:cubicBezTo>
                  <a:cubicBezTo>
                    <a:pt x="501" y="83"/>
                    <a:pt x="503" y="84"/>
                    <a:pt x="503" y="82"/>
                  </a:cubicBezTo>
                  <a:cubicBezTo>
                    <a:pt x="504" y="81"/>
                    <a:pt x="505" y="82"/>
                    <a:pt x="506" y="82"/>
                  </a:cubicBezTo>
                  <a:cubicBezTo>
                    <a:pt x="505" y="81"/>
                    <a:pt x="503" y="81"/>
                    <a:pt x="502" y="82"/>
                  </a:cubicBezTo>
                  <a:cubicBezTo>
                    <a:pt x="501" y="81"/>
                    <a:pt x="500" y="81"/>
                    <a:pt x="499" y="82"/>
                  </a:cubicBezTo>
                  <a:cubicBezTo>
                    <a:pt x="496" y="81"/>
                    <a:pt x="493" y="82"/>
                    <a:pt x="491" y="81"/>
                  </a:cubicBezTo>
                  <a:cubicBezTo>
                    <a:pt x="492" y="80"/>
                    <a:pt x="494" y="80"/>
                    <a:pt x="495" y="80"/>
                  </a:cubicBezTo>
                  <a:cubicBezTo>
                    <a:pt x="495" y="79"/>
                    <a:pt x="496" y="79"/>
                    <a:pt x="495" y="78"/>
                  </a:cubicBezTo>
                  <a:cubicBezTo>
                    <a:pt x="495" y="79"/>
                    <a:pt x="495" y="79"/>
                    <a:pt x="495" y="79"/>
                  </a:cubicBezTo>
                  <a:cubicBezTo>
                    <a:pt x="493" y="79"/>
                    <a:pt x="493" y="79"/>
                    <a:pt x="493" y="79"/>
                  </a:cubicBezTo>
                  <a:cubicBezTo>
                    <a:pt x="493" y="79"/>
                    <a:pt x="493" y="79"/>
                    <a:pt x="493" y="79"/>
                  </a:cubicBezTo>
                  <a:cubicBezTo>
                    <a:pt x="492" y="79"/>
                    <a:pt x="491" y="80"/>
                    <a:pt x="490" y="79"/>
                  </a:cubicBezTo>
                  <a:cubicBezTo>
                    <a:pt x="491" y="79"/>
                    <a:pt x="491" y="79"/>
                    <a:pt x="491" y="79"/>
                  </a:cubicBezTo>
                  <a:cubicBezTo>
                    <a:pt x="489" y="79"/>
                    <a:pt x="488" y="79"/>
                    <a:pt x="486" y="79"/>
                  </a:cubicBezTo>
                  <a:cubicBezTo>
                    <a:pt x="486" y="79"/>
                    <a:pt x="486" y="79"/>
                    <a:pt x="486" y="79"/>
                  </a:cubicBezTo>
                  <a:cubicBezTo>
                    <a:pt x="486" y="79"/>
                    <a:pt x="485" y="79"/>
                    <a:pt x="485" y="78"/>
                  </a:cubicBezTo>
                  <a:cubicBezTo>
                    <a:pt x="486" y="77"/>
                    <a:pt x="488" y="78"/>
                    <a:pt x="489" y="77"/>
                  </a:cubicBezTo>
                  <a:cubicBezTo>
                    <a:pt x="491" y="78"/>
                    <a:pt x="492" y="76"/>
                    <a:pt x="494" y="76"/>
                  </a:cubicBezTo>
                  <a:cubicBezTo>
                    <a:pt x="495" y="76"/>
                    <a:pt x="495" y="75"/>
                    <a:pt x="497" y="75"/>
                  </a:cubicBezTo>
                  <a:cubicBezTo>
                    <a:pt x="496" y="74"/>
                    <a:pt x="496" y="74"/>
                    <a:pt x="496" y="74"/>
                  </a:cubicBezTo>
                  <a:cubicBezTo>
                    <a:pt x="497" y="74"/>
                    <a:pt x="498" y="75"/>
                    <a:pt x="498" y="76"/>
                  </a:cubicBezTo>
                  <a:cubicBezTo>
                    <a:pt x="499" y="75"/>
                    <a:pt x="500" y="75"/>
                    <a:pt x="501" y="75"/>
                  </a:cubicBezTo>
                  <a:cubicBezTo>
                    <a:pt x="502" y="76"/>
                    <a:pt x="503" y="75"/>
                    <a:pt x="504" y="75"/>
                  </a:cubicBezTo>
                  <a:cubicBezTo>
                    <a:pt x="506" y="74"/>
                    <a:pt x="508" y="76"/>
                    <a:pt x="510" y="74"/>
                  </a:cubicBezTo>
                  <a:cubicBezTo>
                    <a:pt x="510" y="74"/>
                    <a:pt x="511" y="74"/>
                    <a:pt x="511" y="74"/>
                  </a:cubicBezTo>
                  <a:cubicBezTo>
                    <a:pt x="513" y="74"/>
                    <a:pt x="515" y="75"/>
                    <a:pt x="516" y="74"/>
                  </a:cubicBezTo>
                  <a:cubicBezTo>
                    <a:pt x="516" y="74"/>
                    <a:pt x="516" y="74"/>
                    <a:pt x="516" y="74"/>
                  </a:cubicBezTo>
                  <a:cubicBezTo>
                    <a:pt x="517" y="74"/>
                    <a:pt x="518" y="75"/>
                    <a:pt x="519" y="74"/>
                  </a:cubicBezTo>
                  <a:cubicBezTo>
                    <a:pt x="518" y="73"/>
                    <a:pt x="518" y="73"/>
                    <a:pt x="518" y="73"/>
                  </a:cubicBezTo>
                  <a:cubicBezTo>
                    <a:pt x="518" y="74"/>
                    <a:pt x="517" y="74"/>
                    <a:pt x="517" y="74"/>
                  </a:cubicBezTo>
                  <a:cubicBezTo>
                    <a:pt x="515" y="72"/>
                    <a:pt x="512" y="75"/>
                    <a:pt x="511" y="72"/>
                  </a:cubicBezTo>
                  <a:cubicBezTo>
                    <a:pt x="510" y="73"/>
                    <a:pt x="509" y="72"/>
                    <a:pt x="508" y="73"/>
                  </a:cubicBezTo>
                  <a:cubicBezTo>
                    <a:pt x="509" y="73"/>
                    <a:pt x="510" y="72"/>
                    <a:pt x="511" y="73"/>
                  </a:cubicBezTo>
                  <a:cubicBezTo>
                    <a:pt x="511" y="75"/>
                    <a:pt x="510" y="73"/>
                    <a:pt x="509" y="73"/>
                  </a:cubicBezTo>
                  <a:cubicBezTo>
                    <a:pt x="509" y="74"/>
                    <a:pt x="509" y="74"/>
                    <a:pt x="509" y="74"/>
                  </a:cubicBezTo>
                  <a:cubicBezTo>
                    <a:pt x="507" y="73"/>
                    <a:pt x="505" y="74"/>
                    <a:pt x="503" y="73"/>
                  </a:cubicBezTo>
                  <a:cubicBezTo>
                    <a:pt x="503" y="73"/>
                    <a:pt x="504" y="73"/>
                    <a:pt x="504" y="73"/>
                  </a:cubicBezTo>
                  <a:cubicBezTo>
                    <a:pt x="503" y="73"/>
                    <a:pt x="503" y="72"/>
                    <a:pt x="503" y="73"/>
                  </a:cubicBezTo>
                  <a:cubicBezTo>
                    <a:pt x="503" y="73"/>
                    <a:pt x="503" y="73"/>
                    <a:pt x="503" y="73"/>
                  </a:cubicBezTo>
                  <a:cubicBezTo>
                    <a:pt x="502" y="73"/>
                    <a:pt x="501" y="74"/>
                    <a:pt x="499" y="74"/>
                  </a:cubicBezTo>
                  <a:cubicBezTo>
                    <a:pt x="498" y="74"/>
                    <a:pt x="498" y="74"/>
                    <a:pt x="498" y="74"/>
                  </a:cubicBezTo>
                  <a:cubicBezTo>
                    <a:pt x="498" y="74"/>
                    <a:pt x="499" y="73"/>
                    <a:pt x="498" y="74"/>
                  </a:cubicBezTo>
                  <a:cubicBezTo>
                    <a:pt x="496" y="74"/>
                    <a:pt x="495" y="74"/>
                    <a:pt x="494" y="73"/>
                  </a:cubicBezTo>
                  <a:cubicBezTo>
                    <a:pt x="494" y="73"/>
                    <a:pt x="494" y="73"/>
                    <a:pt x="494" y="73"/>
                  </a:cubicBezTo>
                  <a:cubicBezTo>
                    <a:pt x="492" y="74"/>
                    <a:pt x="494" y="77"/>
                    <a:pt x="491" y="77"/>
                  </a:cubicBezTo>
                  <a:cubicBezTo>
                    <a:pt x="491" y="76"/>
                    <a:pt x="491" y="76"/>
                    <a:pt x="491" y="76"/>
                  </a:cubicBezTo>
                  <a:cubicBezTo>
                    <a:pt x="491" y="76"/>
                    <a:pt x="491" y="76"/>
                    <a:pt x="491" y="76"/>
                  </a:cubicBezTo>
                  <a:cubicBezTo>
                    <a:pt x="490" y="74"/>
                    <a:pt x="493" y="76"/>
                    <a:pt x="492" y="74"/>
                  </a:cubicBezTo>
                  <a:cubicBezTo>
                    <a:pt x="487" y="73"/>
                    <a:pt x="482" y="74"/>
                    <a:pt x="477" y="74"/>
                  </a:cubicBezTo>
                  <a:cubicBezTo>
                    <a:pt x="471" y="73"/>
                    <a:pt x="466" y="75"/>
                    <a:pt x="460" y="73"/>
                  </a:cubicBezTo>
                  <a:cubicBezTo>
                    <a:pt x="458" y="74"/>
                    <a:pt x="456" y="73"/>
                    <a:pt x="454" y="73"/>
                  </a:cubicBezTo>
                  <a:cubicBezTo>
                    <a:pt x="451" y="74"/>
                    <a:pt x="447" y="73"/>
                    <a:pt x="443" y="73"/>
                  </a:cubicBezTo>
                  <a:cubicBezTo>
                    <a:pt x="442" y="73"/>
                    <a:pt x="441" y="73"/>
                    <a:pt x="441" y="73"/>
                  </a:cubicBezTo>
                  <a:cubicBezTo>
                    <a:pt x="439" y="72"/>
                    <a:pt x="437" y="74"/>
                    <a:pt x="436" y="73"/>
                  </a:cubicBezTo>
                  <a:cubicBezTo>
                    <a:pt x="437" y="72"/>
                    <a:pt x="438" y="73"/>
                    <a:pt x="438" y="73"/>
                  </a:cubicBezTo>
                  <a:cubicBezTo>
                    <a:pt x="440" y="72"/>
                    <a:pt x="441" y="73"/>
                    <a:pt x="442" y="72"/>
                  </a:cubicBezTo>
                  <a:cubicBezTo>
                    <a:pt x="443" y="74"/>
                    <a:pt x="445" y="72"/>
                    <a:pt x="446" y="72"/>
                  </a:cubicBezTo>
                  <a:cubicBezTo>
                    <a:pt x="449" y="72"/>
                    <a:pt x="451" y="74"/>
                    <a:pt x="453" y="71"/>
                  </a:cubicBezTo>
                  <a:cubicBezTo>
                    <a:pt x="454" y="72"/>
                    <a:pt x="454" y="72"/>
                    <a:pt x="454" y="72"/>
                  </a:cubicBezTo>
                  <a:cubicBezTo>
                    <a:pt x="456" y="71"/>
                    <a:pt x="459" y="72"/>
                    <a:pt x="461" y="73"/>
                  </a:cubicBezTo>
                  <a:cubicBezTo>
                    <a:pt x="461" y="72"/>
                    <a:pt x="461" y="72"/>
                    <a:pt x="461" y="72"/>
                  </a:cubicBezTo>
                  <a:cubicBezTo>
                    <a:pt x="461" y="72"/>
                    <a:pt x="461" y="72"/>
                    <a:pt x="461" y="72"/>
                  </a:cubicBezTo>
                  <a:cubicBezTo>
                    <a:pt x="463" y="72"/>
                    <a:pt x="463" y="72"/>
                    <a:pt x="463" y="72"/>
                  </a:cubicBezTo>
                  <a:cubicBezTo>
                    <a:pt x="463" y="72"/>
                    <a:pt x="463" y="72"/>
                    <a:pt x="463" y="71"/>
                  </a:cubicBezTo>
                  <a:cubicBezTo>
                    <a:pt x="463" y="71"/>
                    <a:pt x="464" y="71"/>
                    <a:pt x="464" y="72"/>
                  </a:cubicBezTo>
                  <a:cubicBezTo>
                    <a:pt x="467" y="70"/>
                    <a:pt x="470" y="72"/>
                    <a:pt x="473" y="71"/>
                  </a:cubicBezTo>
                  <a:cubicBezTo>
                    <a:pt x="476" y="72"/>
                    <a:pt x="479" y="70"/>
                    <a:pt x="483" y="72"/>
                  </a:cubicBezTo>
                  <a:cubicBezTo>
                    <a:pt x="483" y="71"/>
                    <a:pt x="485" y="71"/>
                    <a:pt x="486" y="71"/>
                  </a:cubicBezTo>
                  <a:cubicBezTo>
                    <a:pt x="488" y="69"/>
                    <a:pt x="493" y="71"/>
                    <a:pt x="495" y="69"/>
                  </a:cubicBezTo>
                  <a:cubicBezTo>
                    <a:pt x="494" y="68"/>
                    <a:pt x="493" y="70"/>
                    <a:pt x="493" y="68"/>
                  </a:cubicBezTo>
                  <a:cubicBezTo>
                    <a:pt x="492" y="67"/>
                    <a:pt x="491" y="68"/>
                    <a:pt x="490" y="68"/>
                  </a:cubicBezTo>
                  <a:cubicBezTo>
                    <a:pt x="490" y="68"/>
                    <a:pt x="490" y="68"/>
                    <a:pt x="490" y="68"/>
                  </a:cubicBezTo>
                  <a:cubicBezTo>
                    <a:pt x="489" y="69"/>
                    <a:pt x="489" y="68"/>
                    <a:pt x="488" y="67"/>
                  </a:cubicBezTo>
                  <a:cubicBezTo>
                    <a:pt x="488" y="67"/>
                    <a:pt x="488" y="67"/>
                    <a:pt x="489" y="67"/>
                  </a:cubicBezTo>
                  <a:cubicBezTo>
                    <a:pt x="490" y="67"/>
                    <a:pt x="491" y="66"/>
                    <a:pt x="492" y="67"/>
                  </a:cubicBezTo>
                  <a:cubicBezTo>
                    <a:pt x="494" y="65"/>
                    <a:pt x="496" y="67"/>
                    <a:pt x="498" y="66"/>
                  </a:cubicBezTo>
                  <a:cubicBezTo>
                    <a:pt x="499" y="67"/>
                    <a:pt x="499" y="67"/>
                    <a:pt x="499" y="67"/>
                  </a:cubicBezTo>
                  <a:cubicBezTo>
                    <a:pt x="499" y="66"/>
                    <a:pt x="500" y="66"/>
                    <a:pt x="501" y="66"/>
                  </a:cubicBezTo>
                  <a:cubicBezTo>
                    <a:pt x="501" y="66"/>
                    <a:pt x="501" y="65"/>
                    <a:pt x="502" y="65"/>
                  </a:cubicBezTo>
                  <a:cubicBezTo>
                    <a:pt x="500" y="65"/>
                    <a:pt x="498" y="65"/>
                    <a:pt x="496" y="64"/>
                  </a:cubicBezTo>
                  <a:cubicBezTo>
                    <a:pt x="495" y="65"/>
                    <a:pt x="493" y="63"/>
                    <a:pt x="491" y="64"/>
                  </a:cubicBezTo>
                  <a:cubicBezTo>
                    <a:pt x="491" y="65"/>
                    <a:pt x="490" y="65"/>
                    <a:pt x="489" y="64"/>
                  </a:cubicBezTo>
                  <a:cubicBezTo>
                    <a:pt x="489" y="65"/>
                    <a:pt x="489" y="65"/>
                    <a:pt x="489" y="65"/>
                  </a:cubicBezTo>
                  <a:cubicBezTo>
                    <a:pt x="487" y="64"/>
                    <a:pt x="485" y="66"/>
                    <a:pt x="483" y="64"/>
                  </a:cubicBezTo>
                  <a:cubicBezTo>
                    <a:pt x="482" y="65"/>
                    <a:pt x="480" y="65"/>
                    <a:pt x="478" y="64"/>
                  </a:cubicBezTo>
                  <a:cubicBezTo>
                    <a:pt x="477" y="64"/>
                    <a:pt x="473" y="66"/>
                    <a:pt x="473" y="63"/>
                  </a:cubicBezTo>
                  <a:cubicBezTo>
                    <a:pt x="476" y="62"/>
                    <a:pt x="476" y="62"/>
                    <a:pt x="476" y="62"/>
                  </a:cubicBezTo>
                  <a:cubicBezTo>
                    <a:pt x="476" y="62"/>
                    <a:pt x="477" y="63"/>
                    <a:pt x="477" y="63"/>
                  </a:cubicBezTo>
                  <a:cubicBezTo>
                    <a:pt x="478" y="62"/>
                    <a:pt x="480" y="63"/>
                    <a:pt x="481" y="62"/>
                  </a:cubicBezTo>
                  <a:cubicBezTo>
                    <a:pt x="481" y="62"/>
                    <a:pt x="481" y="62"/>
                    <a:pt x="481" y="62"/>
                  </a:cubicBezTo>
                  <a:cubicBezTo>
                    <a:pt x="483" y="63"/>
                    <a:pt x="484" y="61"/>
                    <a:pt x="485" y="62"/>
                  </a:cubicBezTo>
                  <a:cubicBezTo>
                    <a:pt x="487" y="62"/>
                    <a:pt x="489" y="62"/>
                    <a:pt x="491" y="61"/>
                  </a:cubicBezTo>
                  <a:cubicBezTo>
                    <a:pt x="488" y="60"/>
                    <a:pt x="485" y="62"/>
                    <a:pt x="483" y="61"/>
                  </a:cubicBezTo>
                  <a:cubicBezTo>
                    <a:pt x="483" y="60"/>
                    <a:pt x="483" y="60"/>
                    <a:pt x="483" y="60"/>
                  </a:cubicBezTo>
                  <a:cubicBezTo>
                    <a:pt x="483" y="60"/>
                    <a:pt x="483" y="60"/>
                    <a:pt x="482" y="60"/>
                  </a:cubicBezTo>
                  <a:cubicBezTo>
                    <a:pt x="483" y="61"/>
                    <a:pt x="483" y="61"/>
                    <a:pt x="483" y="61"/>
                  </a:cubicBezTo>
                  <a:cubicBezTo>
                    <a:pt x="481" y="62"/>
                    <a:pt x="480" y="61"/>
                    <a:pt x="479" y="61"/>
                  </a:cubicBezTo>
                  <a:cubicBezTo>
                    <a:pt x="479" y="60"/>
                    <a:pt x="480" y="61"/>
                    <a:pt x="480" y="60"/>
                  </a:cubicBezTo>
                  <a:cubicBezTo>
                    <a:pt x="478" y="60"/>
                    <a:pt x="476" y="60"/>
                    <a:pt x="475" y="61"/>
                  </a:cubicBezTo>
                  <a:cubicBezTo>
                    <a:pt x="474" y="60"/>
                    <a:pt x="474" y="60"/>
                    <a:pt x="474" y="60"/>
                  </a:cubicBezTo>
                  <a:cubicBezTo>
                    <a:pt x="473" y="60"/>
                    <a:pt x="471" y="60"/>
                    <a:pt x="470" y="60"/>
                  </a:cubicBezTo>
                  <a:cubicBezTo>
                    <a:pt x="469" y="60"/>
                    <a:pt x="468" y="60"/>
                    <a:pt x="467" y="60"/>
                  </a:cubicBezTo>
                  <a:cubicBezTo>
                    <a:pt x="466" y="61"/>
                    <a:pt x="465" y="58"/>
                    <a:pt x="464" y="59"/>
                  </a:cubicBezTo>
                  <a:cubicBezTo>
                    <a:pt x="464" y="59"/>
                    <a:pt x="464" y="59"/>
                    <a:pt x="464" y="59"/>
                  </a:cubicBezTo>
                  <a:cubicBezTo>
                    <a:pt x="467" y="58"/>
                    <a:pt x="470" y="60"/>
                    <a:pt x="473" y="59"/>
                  </a:cubicBezTo>
                  <a:cubicBezTo>
                    <a:pt x="473" y="58"/>
                    <a:pt x="473" y="58"/>
                    <a:pt x="474" y="58"/>
                  </a:cubicBezTo>
                  <a:cubicBezTo>
                    <a:pt x="474" y="59"/>
                    <a:pt x="474" y="59"/>
                    <a:pt x="474" y="59"/>
                  </a:cubicBezTo>
                  <a:cubicBezTo>
                    <a:pt x="477" y="59"/>
                    <a:pt x="477" y="59"/>
                    <a:pt x="477" y="59"/>
                  </a:cubicBezTo>
                  <a:cubicBezTo>
                    <a:pt x="478" y="59"/>
                    <a:pt x="480" y="60"/>
                    <a:pt x="481" y="59"/>
                  </a:cubicBezTo>
                  <a:cubicBezTo>
                    <a:pt x="483" y="60"/>
                    <a:pt x="484" y="58"/>
                    <a:pt x="485" y="59"/>
                  </a:cubicBezTo>
                  <a:cubicBezTo>
                    <a:pt x="487" y="57"/>
                    <a:pt x="489" y="58"/>
                    <a:pt x="491" y="57"/>
                  </a:cubicBezTo>
                  <a:cubicBezTo>
                    <a:pt x="489" y="56"/>
                    <a:pt x="489" y="56"/>
                    <a:pt x="489" y="56"/>
                  </a:cubicBezTo>
                  <a:cubicBezTo>
                    <a:pt x="490" y="56"/>
                    <a:pt x="490" y="55"/>
                    <a:pt x="490" y="55"/>
                  </a:cubicBezTo>
                  <a:cubicBezTo>
                    <a:pt x="490" y="56"/>
                    <a:pt x="491" y="55"/>
                    <a:pt x="491" y="56"/>
                  </a:cubicBezTo>
                  <a:cubicBezTo>
                    <a:pt x="491" y="55"/>
                    <a:pt x="492" y="56"/>
                    <a:pt x="492" y="55"/>
                  </a:cubicBezTo>
                  <a:cubicBezTo>
                    <a:pt x="492" y="55"/>
                    <a:pt x="492" y="55"/>
                    <a:pt x="492" y="55"/>
                  </a:cubicBezTo>
                  <a:cubicBezTo>
                    <a:pt x="495" y="54"/>
                    <a:pt x="495" y="54"/>
                    <a:pt x="495" y="54"/>
                  </a:cubicBezTo>
                  <a:cubicBezTo>
                    <a:pt x="495" y="55"/>
                    <a:pt x="495" y="55"/>
                    <a:pt x="495" y="55"/>
                  </a:cubicBezTo>
                  <a:cubicBezTo>
                    <a:pt x="495" y="55"/>
                    <a:pt x="494" y="55"/>
                    <a:pt x="494" y="55"/>
                  </a:cubicBezTo>
                  <a:cubicBezTo>
                    <a:pt x="494" y="56"/>
                    <a:pt x="494" y="56"/>
                    <a:pt x="494" y="56"/>
                  </a:cubicBezTo>
                  <a:cubicBezTo>
                    <a:pt x="493" y="56"/>
                    <a:pt x="492" y="58"/>
                    <a:pt x="491" y="56"/>
                  </a:cubicBezTo>
                  <a:cubicBezTo>
                    <a:pt x="491" y="59"/>
                    <a:pt x="494" y="56"/>
                    <a:pt x="495" y="58"/>
                  </a:cubicBezTo>
                  <a:cubicBezTo>
                    <a:pt x="495" y="58"/>
                    <a:pt x="495" y="58"/>
                    <a:pt x="495" y="58"/>
                  </a:cubicBezTo>
                  <a:cubicBezTo>
                    <a:pt x="497" y="58"/>
                    <a:pt x="497" y="56"/>
                    <a:pt x="499" y="56"/>
                  </a:cubicBezTo>
                  <a:cubicBezTo>
                    <a:pt x="499" y="56"/>
                    <a:pt x="498" y="56"/>
                    <a:pt x="498" y="56"/>
                  </a:cubicBezTo>
                  <a:cubicBezTo>
                    <a:pt x="498" y="56"/>
                    <a:pt x="498" y="56"/>
                    <a:pt x="498" y="56"/>
                  </a:cubicBezTo>
                  <a:cubicBezTo>
                    <a:pt x="497" y="56"/>
                    <a:pt x="497" y="56"/>
                    <a:pt x="496" y="55"/>
                  </a:cubicBezTo>
                  <a:cubicBezTo>
                    <a:pt x="497" y="55"/>
                    <a:pt x="497" y="55"/>
                    <a:pt x="497" y="55"/>
                  </a:cubicBezTo>
                  <a:cubicBezTo>
                    <a:pt x="496" y="55"/>
                    <a:pt x="496" y="55"/>
                    <a:pt x="496" y="55"/>
                  </a:cubicBezTo>
                  <a:cubicBezTo>
                    <a:pt x="496" y="54"/>
                    <a:pt x="497" y="55"/>
                    <a:pt x="497" y="55"/>
                  </a:cubicBezTo>
                  <a:cubicBezTo>
                    <a:pt x="497" y="54"/>
                    <a:pt x="498" y="54"/>
                    <a:pt x="497" y="53"/>
                  </a:cubicBezTo>
                  <a:cubicBezTo>
                    <a:pt x="497" y="54"/>
                    <a:pt x="496" y="53"/>
                    <a:pt x="495" y="54"/>
                  </a:cubicBezTo>
                  <a:cubicBezTo>
                    <a:pt x="495" y="53"/>
                    <a:pt x="495" y="53"/>
                    <a:pt x="495" y="53"/>
                  </a:cubicBezTo>
                  <a:cubicBezTo>
                    <a:pt x="495" y="53"/>
                    <a:pt x="495" y="53"/>
                    <a:pt x="494" y="53"/>
                  </a:cubicBezTo>
                  <a:cubicBezTo>
                    <a:pt x="494" y="53"/>
                    <a:pt x="494" y="53"/>
                    <a:pt x="494" y="53"/>
                  </a:cubicBezTo>
                  <a:cubicBezTo>
                    <a:pt x="496" y="52"/>
                    <a:pt x="498" y="53"/>
                    <a:pt x="500" y="52"/>
                  </a:cubicBezTo>
                  <a:cubicBezTo>
                    <a:pt x="502" y="53"/>
                    <a:pt x="503" y="52"/>
                    <a:pt x="504" y="53"/>
                  </a:cubicBezTo>
                  <a:cubicBezTo>
                    <a:pt x="503" y="53"/>
                    <a:pt x="502" y="54"/>
                    <a:pt x="501" y="53"/>
                  </a:cubicBezTo>
                  <a:cubicBezTo>
                    <a:pt x="501" y="54"/>
                    <a:pt x="502" y="54"/>
                    <a:pt x="501" y="54"/>
                  </a:cubicBezTo>
                  <a:cubicBezTo>
                    <a:pt x="502" y="55"/>
                    <a:pt x="501" y="55"/>
                    <a:pt x="501" y="55"/>
                  </a:cubicBezTo>
                  <a:cubicBezTo>
                    <a:pt x="502" y="55"/>
                    <a:pt x="504" y="56"/>
                    <a:pt x="504" y="55"/>
                  </a:cubicBezTo>
                  <a:cubicBezTo>
                    <a:pt x="506" y="56"/>
                    <a:pt x="506" y="56"/>
                    <a:pt x="506" y="56"/>
                  </a:cubicBezTo>
                  <a:cubicBezTo>
                    <a:pt x="506" y="55"/>
                    <a:pt x="506" y="55"/>
                    <a:pt x="506" y="55"/>
                  </a:cubicBezTo>
                  <a:cubicBezTo>
                    <a:pt x="505" y="55"/>
                    <a:pt x="505" y="55"/>
                    <a:pt x="505" y="55"/>
                  </a:cubicBezTo>
                  <a:cubicBezTo>
                    <a:pt x="506" y="55"/>
                    <a:pt x="506" y="55"/>
                    <a:pt x="507" y="54"/>
                  </a:cubicBezTo>
                  <a:cubicBezTo>
                    <a:pt x="506" y="54"/>
                    <a:pt x="505" y="55"/>
                    <a:pt x="505" y="54"/>
                  </a:cubicBezTo>
                  <a:cubicBezTo>
                    <a:pt x="505" y="54"/>
                    <a:pt x="505" y="54"/>
                    <a:pt x="505" y="54"/>
                  </a:cubicBezTo>
                  <a:cubicBezTo>
                    <a:pt x="506" y="53"/>
                    <a:pt x="506" y="53"/>
                    <a:pt x="506" y="53"/>
                  </a:cubicBezTo>
                  <a:cubicBezTo>
                    <a:pt x="504" y="54"/>
                    <a:pt x="504" y="54"/>
                    <a:pt x="504" y="54"/>
                  </a:cubicBezTo>
                  <a:cubicBezTo>
                    <a:pt x="504" y="53"/>
                    <a:pt x="504" y="53"/>
                    <a:pt x="504" y="53"/>
                  </a:cubicBezTo>
                  <a:cubicBezTo>
                    <a:pt x="505" y="53"/>
                    <a:pt x="505" y="53"/>
                    <a:pt x="505" y="53"/>
                  </a:cubicBezTo>
                  <a:cubicBezTo>
                    <a:pt x="504" y="52"/>
                    <a:pt x="504" y="52"/>
                    <a:pt x="504" y="52"/>
                  </a:cubicBezTo>
                  <a:cubicBezTo>
                    <a:pt x="505" y="52"/>
                    <a:pt x="505" y="52"/>
                    <a:pt x="507" y="52"/>
                  </a:cubicBezTo>
                  <a:cubicBezTo>
                    <a:pt x="507" y="51"/>
                    <a:pt x="510" y="52"/>
                    <a:pt x="511" y="51"/>
                  </a:cubicBezTo>
                  <a:cubicBezTo>
                    <a:pt x="510" y="52"/>
                    <a:pt x="509" y="51"/>
                    <a:pt x="509" y="51"/>
                  </a:cubicBezTo>
                  <a:cubicBezTo>
                    <a:pt x="508" y="51"/>
                    <a:pt x="508" y="51"/>
                    <a:pt x="508" y="51"/>
                  </a:cubicBezTo>
                  <a:cubicBezTo>
                    <a:pt x="508" y="50"/>
                    <a:pt x="508" y="52"/>
                    <a:pt x="507" y="51"/>
                  </a:cubicBezTo>
                  <a:cubicBezTo>
                    <a:pt x="507" y="51"/>
                    <a:pt x="507" y="51"/>
                    <a:pt x="507" y="51"/>
                  </a:cubicBezTo>
                  <a:cubicBezTo>
                    <a:pt x="506" y="49"/>
                    <a:pt x="505" y="52"/>
                    <a:pt x="504" y="50"/>
                  </a:cubicBezTo>
                  <a:cubicBezTo>
                    <a:pt x="504" y="51"/>
                    <a:pt x="503" y="51"/>
                    <a:pt x="504" y="51"/>
                  </a:cubicBezTo>
                  <a:cubicBezTo>
                    <a:pt x="503" y="52"/>
                    <a:pt x="503" y="51"/>
                    <a:pt x="501" y="51"/>
                  </a:cubicBezTo>
                  <a:cubicBezTo>
                    <a:pt x="502" y="50"/>
                    <a:pt x="502" y="51"/>
                    <a:pt x="502" y="50"/>
                  </a:cubicBezTo>
                  <a:cubicBezTo>
                    <a:pt x="502" y="50"/>
                    <a:pt x="500" y="50"/>
                    <a:pt x="500" y="51"/>
                  </a:cubicBezTo>
                  <a:cubicBezTo>
                    <a:pt x="499" y="50"/>
                    <a:pt x="498" y="52"/>
                    <a:pt x="497" y="50"/>
                  </a:cubicBezTo>
                  <a:cubicBezTo>
                    <a:pt x="497" y="50"/>
                    <a:pt x="497" y="51"/>
                    <a:pt x="498" y="51"/>
                  </a:cubicBezTo>
                  <a:cubicBezTo>
                    <a:pt x="496" y="51"/>
                    <a:pt x="493" y="51"/>
                    <a:pt x="491" y="50"/>
                  </a:cubicBezTo>
                  <a:cubicBezTo>
                    <a:pt x="491" y="50"/>
                    <a:pt x="491" y="50"/>
                    <a:pt x="491" y="50"/>
                  </a:cubicBezTo>
                  <a:cubicBezTo>
                    <a:pt x="491" y="50"/>
                    <a:pt x="491" y="51"/>
                    <a:pt x="492" y="51"/>
                  </a:cubicBezTo>
                  <a:cubicBezTo>
                    <a:pt x="491" y="51"/>
                    <a:pt x="491" y="51"/>
                    <a:pt x="490" y="50"/>
                  </a:cubicBezTo>
                  <a:cubicBezTo>
                    <a:pt x="489" y="51"/>
                    <a:pt x="489" y="52"/>
                    <a:pt x="489" y="52"/>
                  </a:cubicBezTo>
                  <a:cubicBezTo>
                    <a:pt x="488" y="52"/>
                    <a:pt x="488" y="52"/>
                    <a:pt x="488" y="52"/>
                  </a:cubicBezTo>
                  <a:cubicBezTo>
                    <a:pt x="488" y="51"/>
                    <a:pt x="489" y="51"/>
                    <a:pt x="489" y="50"/>
                  </a:cubicBezTo>
                  <a:cubicBezTo>
                    <a:pt x="489" y="50"/>
                    <a:pt x="490" y="50"/>
                    <a:pt x="489" y="50"/>
                  </a:cubicBezTo>
                  <a:cubicBezTo>
                    <a:pt x="489" y="50"/>
                    <a:pt x="489" y="50"/>
                    <a:pt x="489" y="50"/>
                  </a:cubicBezTo>
                  <a:cubicBezTo>
                    <a:pt x="489" y="50"/>
                    <a:pt x="489" y="50"/>
                    <a:pt x="489" y="50"/>
                  </a:cubicBezTo>
                  <a:cubicBezTo>
                    <a:pt x="489" y="51"/>
                    <a:pt x="488" y="50"/>
                    <a:pt x="488" y="50"/>
                  </a:cubicBezTo>
                  <a:cubicBezTo>
                    <a:pt x="488" y="51"/>
                    <a:pt x="488" y="51"/>
                    <a:pt x="488" y="51"/>
                  </a:cubicBezTo>
                  <a:cubicBezTo>
                    <a:pt x="487" y="51"/>
                    <a:pt x="487" y="51"/>
                    <a:pt x="486" y="51"/>
                  </a:cubicBezTo>
                  <a:cubicBezTo>
                    <a:pt x="485" y="48"/>
                    <a:pt x="488" y="49"/>
                    <a:pt x="489" y="49"/>
                  </a:cubicBezTo>
                  <a:cubicBezTo>
                    <a:pt x="489" y="49"/>
                    <a:pt x="488" y="49"/>
                    <a:pt x="488" y="48"/>
                  </a:cubicBezTo>
                  <a:cubicBezTo>
                    <a:pt x="489" y="48"/>
                    <a:pt x="489" y="48"/>
                    <a:pt x="489" y="48"/>
                  </a:cubicBezTo>
                  <a:cubicBezTo>
                    <a:pt x="489" y="48"/>
                    <a:pt x="489" y="48"/>
                    <a:pt x="489" y="48"/>
                  </a:cubicBezTo>
                  <a:cubicBezTo>
                    <a:pt x="489" y="48"/>
                    <a:pt x="489" y="48"/>
                    <a:pt x="490" y="48"/>
                  </a:cubicBezTo>
                  <a:cubicBezTo>
                    <a:pt x="490" y="49"/>
                    <a:pt x="490" y="49"/>
                    <a:pt x="490" y="49"/>
                  </a:cubicBezTo>
                  <a:cubicBezTo>
                    <a:pt x="490" y="48"/>
                    <a:pt x="491" y="48"/>
                    <a:pt x="491" y="48"/>
                  </a:cubicBezTo>
                  <a:cubicBezTo>
                    <a:pt x="492" y="49"/>
                    <a:pt x="492" y="49"/>
                    <a:pt x="492" y="49"/>
                  </a:cubicBezTo>
                  <a:cubicBezTo>
                    <a:pt x="492" y="49"/>
                    <a:pt x="492" y="49"/>
                    <a:pt x="493" y="49"/>
                  </a:cubicBezTo>
                  <a:cubicBezTo>
                    <a:pt x="492" y="49"/>
                    <a:pt x="492" y="48"/>
                    <a:pt x="492" y="48"/>
                  </a:cubicBezTo>
                  <a:cubicBezTo>
                    <a:pt x="492" y="48"/>
                    <a:pt x="492" y="48"/>
                    <a:pt x="492" y="48"/>
                  </a:cubicBezTo>
                  <a:cubicBezTo>
                    <a:pt x="493" y="47"/>
                    <a:pt x="494" y="48"/>
                    <a:pt x="494" y="49"/>
                  </a:cubicBezTo>
                  <a:cubicBezTo>
                    <a:pt x="495" y="48"/>
                    <a:pt x="495" y="48"/>
                    <a:pt x="495" y="48"/>
                  </a:cubicBezTo>
                  <a:cubicBezTo>
                    <a:pt x="496" y="47"/>
                    <a:pt x="497" y="47"/>
                    <a:pt x="498" y="48"/>
                  </a:cubicBezTo>
                  <a:cubicBezTo>
                    <a:pt x="498" y="47"/>
                    <a:pt x="498" y="47"/>
                    <a:pt x="498" y="47"/>
                  </a:cubicBezTo>
                  <a:cubicBezTo>
                    <a:pt x="497" y="46"/>
                    <a:pt x="497" y="48"/>
                    <a:pt x="496" y="47"/>
                  </a:cubicBezTo>
                  <a:cubicBezTo>
                    <a:pt x="497" y="47"/>
                    <a:pt x="498" y="46"/>
                    <a:pt x="499" y="47"/>
                  </a:cubicBezTo>
                  <a:cubicBezTo>
                    <a:pt x="499" y="47"/>
                    <a:pt x="499" y="47"/>
                    <a:pt x="499" y="47"/>
                  </a:cubicBezTo>
                  <a:cubicBezTo>
                    <a:pt x="500" y="48"/>
                    <a:pt x="500" y="47"/>
                    <a:pt x="501" y="48"/>
                  </a:cubicBezTo>
                  <a:cubicBezTo>
                    <a:pt x="502" y="46"/>
                    <a:pt x="502" y="46"/>
                    <a:pt x="502" y="46"/>
                  </a:cubicBezTo>
                  <a:cubicBezTo>
                    <a:pt x="503" y="47"/>
                    <a:pt x="503" y="47"/>
                    <a:pt x="503" y="47"/>
                  </a:cubicBezTo>
                  <a:cubicBezTo>
                    <a:pt x="503" y="47"/>
                    <a:pt x="503" y="47"/>
                    <a:pt x="503" y="47"/>
                  </a:cubicBezTo>
                  <a:cubicBezTo>
                    <a:pt x="502" y="47"/>
                    <a:pt x="502" y="47"/>
                    <a:pt x="502" y="47"/>
                  </a:cubicBezTo>
                  <a:cubicBezTo>
                    <a:pt x="503" y="48"/>
                    <a:pt x="503" y="48"/>
                    <a:pt x="503" y="48"/>
                  </a:cubicBezTo>
                  <a:cubicBezTo>
                    <a:pt x="503" y="48"/>
                    <a:pt x="503" y="48"/>
                    <a:pt x="503" y="48"/>
                  </a:cubicBezTo>
                  <a:cubicBezTo>
                    <a:pt x="505" y="47"/>
                    <a:pt x="505" y="47"/>
                    <a:pt x="505" y="47"/>
                  </a:cubicBezTo>
                  <a:cubicBezTo>
                    <a:pt x="504" y="47"/>
                    <a:pt x="504" y="47"/>
                    <a:pt x="504" y="46"/>
                  </a:cubicBezTo>
                  <a:cubicBezTo>
                    <a:pt x="505" y="46"/>
                    <a:pt x="505" y="46"/>
                    <a:pt x="505" y="47"/>
                  </a:cubicBezTo>
                  <a:cubicBezTo>
                    <a:pt x="505" y="47"/>
                    <a:pt x="505" y="47"/>
                    <a:pt x="505" y="47"/>
                  </a:cubicBezTo>
                  <a:cubicBezTo>
                    <a:pt x="506" y="47"/>
                    <a:pt x="506" y="47"/>
                    <a:pt x="507" y="47"/>
                  </a:cubicBezTo>
                  <a:cubicBezTo>
                    <a:pt x="506" y="46"/>
                    <a:pt x="506" y="46"/>
                    <a:pt x="506" y="46"/>
                  </a:cubicBezTo>
                  <a:cubicBezTo>
                    <a:pt x="508" y="46"/>
                    <a:pt x="508" y="46"/>
                    <a:pt x="508" y="46"/>
                  </a:cubicBezTo>
                  <a:cubicBezTo>
                    <a:pt x="509" y="47"/>
                    <a:pt x="509" y="47"/>
                    <a:pt x="509" y="47"/>
                  </a:cubicBezTo>
                  <a:cubicBezTo>
                    <a:pt x="508" y="47"/>
                    <a:pt x="508" y="47"/>
                    <a:pt x="508" y="47"/>
                  </a:cubicBezTo>
                  <a:cubicBezTo>
                    <a:pt x="509" y="47"/>
                    <a:pt x="509" y="47"/>
                    <a:pt x="509" y="47"/>
                  </a:cubicBezTo>
                  <a:cubicBezTo>
                    <a:pt x="509" y="47"/>
                    <a:pt x="509" y="47"/>
                    <a:pt x="509" y="47"/>
                  </a:cubicBezTo>
                  <a:cubicBezTo>
                    <a:pt x="509" y="47"/>
                    <a:pt x="509" y="46"/>
                    <a:pt x="509" y="46"/>
                  </a:cubicBezTo>
                  <a:cubicBezTo>
                    <a:pt x="509" y="46"/>
                    <a:pt x="510" y="46"/>
                    <a:pt x="511" y="47"/>
                  </a:cubicBezTo>
                  <a:cubicBezTo>
                    <a:pt x="510" y="47"/>
                    <a:pt x="510" y="47"/>
                    <a:pt x="510" y="47"/>
                  </a:cubicBezTo>
                  <a:cubicBezTo>
                    <a:pt x="511" y="47"/>
                    <a:pt x="512" y="47"/>
                    <a:pt x="512" y="47"/>
                  </a:cubicBezTo>
                  <a:cubicBezTo>
                    <a:pt x="513" y="47"/>
                    <a:pt x="513" y="47"/>
                    <a:pt x="512" y="46"/>
                  </a:cubicBezTo>
                  <a:cubicBezTo>
                    <a:pt x="515" y="46"/>
                    <a:pt x="515" y="46"/>
                    <a:pt x="515" y="46"/>
                  </a:cubicBezTo>
                  <a:cubicBezTo>
                    <a:pt x="515" y="46"/>
                    <a:pt x="515" y="46"/>
                    <a:pt x="515" y="46"/>
                  </a:cubicBezTo>
                  <a:cubicBezTo>
                    <a:pt x="514" y="46"/>
                    <a:pt x="514" y="45"/>
                    <a:pt x="513" y="44"/>
                  </a:cubicBezTo>
                  <a:cubicBezTo>
                    <a:pt x="515" y="45"/>
                    <a:pt x="514" y="43"/>
                    <a:pt x="515" y="42"/>
                  </a:cubicBezTo>
                  <a:cubicBezTo>
                    <a:pt x="516" y="42"/>
                    <a:pt x="517" y="42"/>
                    <a:pt x="517" y="43"/>
                  </a:cubicBezTo>
                  <a:cubicBezTo>
                    <a:pt x="517" y="43"/>
                    <a:pt x="517" y="43"/>
                    <a:pt x="517" y="43"/>
                  </a:cubicBezTo>
                  <a:cubicBezTo>
                    <a:pt x="516" y="43"/>
                    <a:pt x="515" y="44"/>
                    <a:pt x="515" y="45"/>
                  </a:cubicBezTo>
                  <a:cubicBezTo>
                    <a:pt x="516" y="44"/>
                    <a:pt x="516" y="44"/>
                    <a:pt x="516" y="44"/>
                  </a:cubicBezTo>
                  <a:cubicBezTo>
                    <a:pt x="516" y="45"/>
                    <a:pt x="516" y="45"/>
                    <a:pt x="516" y="45"/>
                  </a:cubicBezTo>
                  <a:cubicBezTo>
                    <a:pt x="516" y="45"/>
                    <a:pt x="516" y="45"/>
                    <a:pt x="516" y="45"/>
                  </a:cubicBezTo>
                  <a:cubicBezTo>
                    <a:pt x="516" y="45"/>
                    <a:pt x="516" y="45"/>
                    <a:pt x="516" y="45"/>
                  </a:cubicBezTo>
                  <a:cubicBezTo>
                    <a:pt x="516" y="45"/>
                    <a:pt x="515" y="46"/>
                    <a:pt x="515" y="46"/>
                  </a:cubicBezTo>
                  <a:cubicBezTo>
                    <a:pt x="517" y="46"/>
                    <a:pt x="518" y="46"/>
                    <a:pt x="520" y="46"/>
                  </a:cubicBezTo>
                  <a:cubicBezTo>
                    <a:pt x="521" y="46"/>
                    <a:pt x="522" y="46"/>
                    <a:pt x="523" y="46"/>
                  </a:cubicBezTo>
                  <a:cubicBezTo>
                    <a:pt x="522" y="45"/>
                    <a:pt x="522" y="45"/>
                    <a:pt x="522" y="45"/>
                  </a:cubicBezTo>
                  <a:cubicBezTo>
                    <a:pt x="524" y="45"/>
                    <a:pt x="524" y="45"/>
                    <a:pt x="524" y="45"/>
                  </a:cubicBezTo>
                  <a:cubicBezTo>
                    <a:pt x="525" y="44"/>
                    <a:pt x="526" y="45"/>
                    <a:pt x="526" y="44"/>
                  </a:cubicBezTo>
                  <a:cubicBezTo>
                    <a:pt x="527" y="44"/>
                    <a:pt x="527" y="44"/>
                    <a:pt x="528" y="44"/>
                  </a:cubicBezTo>
                  <a:cubicBezTo>
                    <a:pt x="528" y="43"/>
                    <a:pt x="528" y="43"/>
                    <a:pt x="528" y="43"/>
                  </a:cubicBezTo>
                  <a:cubicBezTo>
                    <a:pt x="529" y="43"/>
                    <a:pt x="529" y="44"/>
                    <a:pt x="529" y="44"/>
                  </a:cubicBezTo>
                  <a:cubicBezTo>
                    <a:pt x="530" y="44"/>
                    <a:pt x="531" y="44"/>
                    <a:pt x="532" y="43"/>
                  </a:cubicBezTo>
                  <a:cubicBezTo>
                    <a:pt x="532" y="45"/>
                    <a:pt x="534" y="44"/>
                    <a:pt x="534" y="44"/>
                  </a:cubicBezTo>
                  <a:cubicBezTo>
                    <a:pt x="536" y="44"/>
                    <a:pt x="537" y="43"/>
                    <a:pt x="539" y="44"/>
                  </a:cubicBezTo>
                  <a:cubicBezTo>
                    <a:pt x="541" y="44"/>
                    <a:pt x="542" y="43"/>
                    <a:pt x="544" y="44"/>
                  </a:cubicBezTo>
                  <a:cubicBezTo>
                    <a:pt x="544" y="43"/>
                    <a:pt x="545" y="44"/>
                    <a:pt x="546" y="43"/>
                  </a:cubicBezTo>
                  <a:cubicBezTo>
                    <a:pt x="544" y="43"/>
                    <a:pt x="542" y="43"/>
                    <a:pt x="540" y="43"/>
                  </a:cubicBezTo>
                  <a:cubicBezTo>
                    <a:pt x="539" y="43"/>
                    <a:pt x="538" y="43"/>
                    <a:pt x="537" y="43"/>
                  </a:cubicBezTo>
                  <a:cubicBezTo>
                    <a:pt x="535" y="43"/>
                    <a:pt x="532" y="43"/>
                    <a:pt x="530" y="43"/>
                  </a:cubicBezTo>
                  <a:cubicBezTo>
                    <a:pt x="529" y="43"/>
                    <a:pt x="527" y="43"/>
                    <a:pt x="526" y="43"/>
                  </a:cubicBezTo>
                  <a:cubicBezTo>
                    <a:pt x="526" y="43"/>
                    <a:pt x="525" y="43"/>
                    <a:pt x="525" y="43"/>
                  </a:cubicBezTo>
                  <a:cubicBezTo>
                    <a:pt x="525" y="43"/>
                    <a:pt x="525" y="43"/>
                    <a:pt x="525" y="43"/>
                  </a:cubicBezTo>
                  <a:cubicBezTo>
                    <a:pt x="524" y="43"/>
                    <a:pt x="524" y="42"/>
                    <a:pt x="524" y="42"/>
                  </a:cubicBezTo>
                  <a:cubicBezTo>
                    <a:pt x="523" y="42"/>
                    <a:pt x="525" y="43"/>
                    <a:pt x="524" y="44"/>
                  </a:cubicBezTo>
                  <a:cubicBezTo>
                    <a:pt x="522" y="43"/>
                    <a:pt x="522" y="43"/>
                    <a:pt x="522" y="43"/>
                  </a:cubicBezTo>
                  <a:cubicBezTo>
                    <a:pt x="522" y="43"/>
                    <a:pt x="522" y="43"/>
                    <a:pt x="522" y="43"/>
                  </a:cubicBezTo>
                  <a:cubicBezTo>
                    <a:pt x="522" y="43"/>
                    <a:pt x="522" y="44"/>
                    <a:pt x="522" y="43"/>
                  </a:cubicBezTo>
                  <a:cubicBezTo>
                    <a:pt x="521" y="43"/>
                    <a:pt x="521" y="43"/>
                    <a:pt x="521" y="43"/>
                  </a:cubicBezTo>
                  <a:cubicBezTo>
                    <a:pt x="521" y="44"/>
                    <a:pt x="520" y="43"/>
                    <a:pt x="519" y="44"/>
                  </a:cubicBezTo>
                  <a:cubicBezTo>
                    <a:pt x="519" y="43"/>
                    <a:pt x="519" y="43"/>
                    <a:pt x="519" y="43"/>
                  </a:cubicBezTo>
                  <a:cubicBezTo>
                    <a:pt x="518" y="43"/>
                    <a:pt x="518" y="43"/>
                    <a:pt x="518" y="43"/>
                  </a:cubicBezTo>
                  <a:cubicBezTo>
                    <a:pt x="518" y="42"/>
                    <a:pt x="518" y="43"/>
                    <a:pt x="518" y="43"/>
                  </a:cubicBezTo>
                  <a:cubicBezTo>
                    <a:pt x="517" y="43"/>
                    <a:pt x="517" y="42"/>
                    <a:pt x="517" y="42"/>
                  </a:cubicBezTo>
                  <a:cubicBezTo>
                    <a:pt x="518" y="42"/>
                    <a:pt x="518" y="42"/>
                    <a:pt x="518" y="42"/>
                  </a:cubicBezTo>
                  <a:cubicBezTo>
                    <a:pt x="517" y="42"/>
                    <a:pt x="515" y="42"/>
                    <a:pt x="514" y="42"/>
                  </a:cubicBezTo>
                  <a:cubicBezTo>
                    <a:pt x="515" y="43"/>
                    <a:pt x="514" y="43"/>
                    <a:pt x="514" y="44"/>
                  </a:cubicBezTo>
                  <a:cubicBezTo>
                    <a:pt x="513" y="43"/>
                    <a:pt x="513" y="43"/>
                    <a:pt x="513" y="43"/>
                  </a:cubicBezTo>
                  <a:cubicBezTo>
                    <a:pt x="515" y="42"/>
                    <a:pt x="512" y="42"/>
                    <a:pt x="512" y="41"/>
                  </a:cubicBezTo>
                  <a:cubicBezTo>
                    <a:pt x="513" y="40"/>
                    <a:pt x="513" y="39"/>
                    <a:pt x="514" y="40"/>
                  </a:cubicBezTo>
                  <a:cubicBezTo>
                    <a:pt x="514" y="40"/>
                    <a:pt x="514" y="40"/>
                    <a:pt x="513" y="40"/>
                  </a:cubicBezTo>
                  <a:cubicBezTo>
                    <a:pt x="514" y="41"/>
                    <a:pt x="514" y="40"/>
                    <a:pt x="515" y="40"/>
                  </a:cubicBezTo>
                  <a:cubicBezTo>
                    <a:pt x="515" y="40"/>
                    <a:pt x="515" y="40"/>
                    <a:pt x="515" y="40"/>
                  </a:cubicBezTo>
                  <a:cubicBezTo>
                    <a:pt x="515" y="39"/>
                    <a:pt x="515" y="40"/>
                    <a:pt x="514" y="40"/>
                  </a:cubicBezTo>
                  <a:cubicBezTo>
                    <a:pt x="514" y="39"/>
                    <a:pt x="514" y="39"/>
                    <a:pt x="514" y="39"/>
                  </a:cubicBezTo>
                  <a:cubicBezTo>
                    <a:pt x="517" y="39"/>
                    <a:pt x="517" y="39"/>
                    <a:pt x="517" y="39"/>
                  </a:cubicBezTo>
                  <a:cubicBezTo>
                    <a:pt x="517" y="39"/>
                    <a:pt x="517" y="39"/>
                    <a:pt x="517" y="39"/>
                  </a:cubicBezTo>
                  <a:cubicBezTo>
                    <a:pt x="517" y="39"/>
                    <a:pt x="516" y="39"/>
                    <a:pt x="516" y="39"/>
                  </a:cubicBezTo>
                  <a:cubicBezTo>
                    <a:pt x="516" y="38"/>
                    <a:pt x="516" y="38"/>
                    <a:pt x="517" y="37"/>
                  </a:cubicBezTo>
                  <a:cubicBezTo>
                    <a:pt x="515" y="36"/>
                    <a:pt x="516" y="39"/>
                    <a:pt x="515" y="38"/>
                  </a:cubicBezTo>
                  <a:cubicBezTo>
                    <a:pt x="514" y="38"/>
                    <a:pt x="514" y="38"/>
                    <a:pt x="514" y="38"/>
                  </a:cubicBezTo>
                  <a:cubicBezTo>
                    <a:pt x="514" y="38"/>
                    <a:pt x="514" y="38"/>
                    <a:pt x="514" y="38"/>
                  </a:cubicBezTo>
                  <a:cubicBezTo>
                    <a:pt x="514" y="39"/>
                    <a:pt x="513" y="39"/>
                    <a:pt x="512" y="40"/>
                  </a:cubicBezTo>
                  <a:cubicBezTo>
                    <a:pt x="512" y="39"/>
                    <a:pt x="513" y="39"/>
                    <a:pt x="513" y="39"/>
                  </a:cubicBezTo>
                  <a:cubicBezTo>
                    <a:pt x="512" y="39"/>
                    <a:pt x="512" y="39"/>
                    <a:pt x="512" y="39"/>
                  </a:cubicBezTo>
                  <a:cubicBezTo>
                    <a:pt x="512" y="39"/>
                    <a:pt x="512" y="38"/>
                    <a:pt x="512" y="38"/>
                  </a:cubicBezTo>
                  <a:cubicBezTo>
                    <a:pt x="512" y="38"/>
                    <a:pt x="511" y="37"/>
                    <a:pt x="511" y="38"/>
                  </a:cubicBezTo>
                  <a:cubicBezTo>
                    <a:pt x="511" y="38"/>
                    <a:pt x="511" y="38"/>
                    <a:pt x="511" y="38"/>
                  </a:cubicBezTo>
                  <a:cubicBezTo>
                    <a:pt x="511" y="38"/>
                    <a:pt x="510" y="38"/>
                    <a:pt x="510" y="38"/>
                  </a:cubicBezTo>
                  <a:cubicBezTo>
                    <a:pt x="510" y="38"/>
                    <a:pt x="510" y="38"/>
                    <a:pt x="510" y="38"/>
                  </a:cubicBezTo>
                  <a:cubicBezTo>
                    <a:pt x="510" y="38"/>
                    <a:pt x="510" y="38"/>
                    <a:pt x="509" y="38"/>
                  </a:cubicBezTo>
                  <a:cubicBezTo>
                    <a:pt x="509" y="38"/>
                    <a:pt x="509" y="38"/>
                    <a:pt x="509" y="38"/>
                  </a:cubicBezTo>
                  <a:cubicBezTo>
                    <a:pt x="509" y="38"/>
                    <a:pt x="509" y="38"/>
                    <a:pt x="509" y="38"/>
                  </a:cubicBezTo>
                  <a:cubicBezTo>
                    <a:pt x="509" y="39"/>
                    <a:pt x="508" y="38"/>
                    <a:pt x="508" y="38"/>
                  </a:cubicBezTo>
                  <a:cubicBezTo>
                    <a:pt x="508" y="38"/>
                    <a:pt x="508" y="38"/>
                    <a:pt x="508" y="38"/>
                  </a:cubicBezTo>
                  <a:cubicBezTo>
                    <a:pt x="508" y="38"/>
                    <a:pt x="507" y="37"/>
                    <a:pt x="507" y="38"/>
                  </a:cubicBezTo>
                  <a:cubicBezTo>
                    <a:pt x="507" y="38"/>
                    <a:pt x="507" y="38"/>
                    <a:pt x="507" y="38"/>
                  </a:cubicBezTo>
                  <a:cubicBezTo>
                    <a:pt x="507" y="38"/>
                    <a:pt x="507" y="38"/>
                    <a:pt x="507" y="38"/>
                  </a:cubicBezTo>
                  <a:cubicBezTo>
                    <a:pt x="506" y="37"/>
                    <a:pt x="506" y="39"/>
                    <a:pt x="506" y="39"/>
                  </a:cubicBezTo>
                  <a:cubicBezTo>
                    <a:pt x="505" y="39"/>
                    <a:pt x="503" y="38"/>
                    <a:pt x="503" y="38"/>
                  </a:cubicBezTo>
                  <a:cubicBezTo>
                    <a:pt x="503" y="38"/>
                    <a:pt x="503" y="38"/>
                    <a:pt x="502" y="38"/>
                  </a:cubicBezTo>
                  <a:cubicBezTo>
                    <a:pt x="502" y="37"/>
                    <a:pt x="501" y="38"/>
                    <a:pt x="501" y="37"/>
                  </a:cubicBezTo>
                  <a:cubicBezTo>
                    <a:pt x="500" y="38"/>
                    <a:pt x="500" y="38"/>
                    <a:pt x="500" y="38"/>
                  </a:cubicBezTo>
                  <a:cubicBezTo>
                    <a:pt x="499" y="38"/>
                    <a:pt x="499" y="38"/>
                    <a:pt x="499" y="38"/>
                  </a:cubicBezTo>
                  <a:cubicBezTo>
                    <a:pt x="499" y="38"/>
                    <a:pt x="499" y="38"/>
                    <a:pt x="499" y="38"/>
                  </a:cubicBezTo>
                  <a:cubicBezTo>
                    <a:pt x="498" y="38"/>
                    <a:pt x="497" y="38"/>
                    <a:pt x="496" y="37"/>
                  </a:cubicBezTo>
                  <a:cubicBezTo>
                    <a:pt x="495" y="38"/>
                    <a:pt x="494" y="37"/>
                    <a:pt x="493" y="38"/>
                  </a:cubicBezTo>
                  <a:cubicBezTo>
                    <a:pt x="490" y="37"/>
                    <a:pt x="488" y="38"/>
                    <a:pt x="486" y="37"/>
                  </a:cubicBezTo>
                  <a:cubicBezTo>
                    <a:pt x="483" y="36"/>
                    <a:pt x="481" y="38"/>
                    <a:pt x="478" y="37"/>
                  </a:cubicBezTo>
                  <a:cubicBezTo>
                    <a:pt x="477" y="37"/>
                    <a:pt x="474" y="36"/>
                    <a:pt x="474" y="38"/>
                  </a:cubicBezTo>
                  <a:cubicBezTo>
                    <a:pt x="473" y="38"/>
                    <a:pt x="474" y="37"/>
                    <a:pt x="473" y="37"/>
                  </a:cubicBezTo>
                  <a:cubicBezTo>
                    <a:pt x="473" y="37"/>
                    <a:pt x="473" y="37"/>
                    <a:pt x="473" y="37"/>
                  </a:cubicBezTo>
                  <a:cubicBezTo>
                    <a:pt x="472" y="37"/>
                    <a:pt x="472" y="37"/>
                    <a:pt x="472" y="37"/>
                  </a:cubicBezTo>
                  <a:cubicBezTo>
                    <a:pt x="470" y="38"/>
                    <a:pt x="468" y="35"/>
                    <a:pt x="467" y="37"/>
                  </a:cubicBezTo>
                  <a:cubicBezTo>
                    <a:pt x="464" y="36"/>
                    <a:pt x="461" y="36"/>
                    <a:pt x="459" y="36"/>
                  </a:cubicBezTo>
                  <a:cubicBezTo>
                    <a:pt x="458" y="36"/>
                    <a:pt x="457" y="36"/>
                    <a:pt x="456" y="36"/>
                  </a:cubicBezTo>
                  <a:cubicBezTo>
                    <a:pt x="455" y="36"/>
                    <a:pt x="455" y="35"/>
                    <a:pt x="456" y="34"/>
                  </a:cubicBezTo>
                  <a:cubicBezTo>
                    <a:pt x="456" y="35"/>
                    <a:pt x="457" y="35"/>
                    <a:pt x="457" y="35"/>
                  </a:cubicBezTo>
                  <a:cubicBezTo>
                    <a:pt x="457" y="35"/>
                    <a:pt x="457" y="35"/>
                    <a:pt x="457" y="35"/>
                  </a:cubicBezTo>
                  <a:cubicBezTo>
                    <a:pt x="458" y="35"/>
                    <a:pt x="458" y="35"/>
                    <a:pt x="459" y="36"/>
                  </a:cubicBezTo>
                  <a:cubicBezTo>
                    <a:pt x="460" y="35"/>
                    <a:pt x="458" y="35"/>
                    <a:pt x="459" y="34"/>
                  </a:cubicBezTo>
                  <a:cubicBezTo>
                    <a:pt x="459" y="34"/>
                    <a:pt x="459" y="34"/>
                    <a:pt x="460" y="34"/>
                  </a:cubicBezTo>
                  <a:cubicBezTo>
                    <a:pt x="460" y="34"/>
                    <a:pt x="460" y="34"/>
                    <a:pt x="460" y="34"/>
                  </a:cubicBezTo>
                  <a:cubicBezTo>
                    <a:pt x="461" y="35"/>
                    <a:pt x="461" y="36"/>
                    <a:pt x="462" y="35"/>
                  </a:cubicBezTo>
                  <a:cubicBezTo>
                    <a:pt x="460" y="34"/>
                    <a:pt x="460" y="34"/>
                    <a:pt x="460" y="34"/>
                  </a:cubicBezTo>
                  <a:cubicBezTo>
                    <a:pt x="461" y="34"/>
                    <a:pt x="462" y="34"/>
                    <a:pt x="462" y="35"/>
                  </a:cubicBezTo>
                  <a:cubicBezTo>
                    <a:pt x="462" y="34"/>
                    <a:pt x="462" y="34"/>
                    <a:pt x="462" y="34"/>
                  </a:cubicBezTo>
                  <a:cubicBezTo>
                    <a:pt x="463" y="34"/>
                    <a:pt x="464" y="34"/>
                    <a:pt x="464" y="35"/>
                  </a:cubicBezTo>
                  <a:cubicBezTo>
                    <a:pt x="465" y="35"/>
                    <a:pt x="465" y="35"/>
                    <a:pt x="465" y="35"/>
                  </a:cubicBezTo>
                  <a:cubicBezTo>
                    <a:pt x="464" y="35"/>
                    <a:pt x="464" y="34"/>
                    <a:pt x="464" y="34"/>
                  </a:cubicBezTo>
                  <a:cubicBezTo>
                    <a:pt x="465" y="34"/>
                    <a:pt x="465" y="34"/>
                    <a:pt x="466" y="34"/>
                  </a:cubicBezTo>
                  <a:cubicBezTo>
                    <a:pt x="465" y="34"/>
                    <a:pt x="465" y="34"/>
                    <a:pt x="465" y="35"/>
                  </a:cubicBezTo>
                  <a:cubicBezTo>
                    <a:pt x="466" y="35"/>
                    <a:pt x="466" y="34"/>
                    <a:pt x="467" y="35"/>
                  </a:cubicBezTo>
                  <a:cubicBezTo>
                    <a:pt x="466" y="34"/>
                    <a:pt x="466" y="34"/>
                    <a:pt x="466" y="34"/>
                  </a:cubicBezTo>
                  <a:cubicBezTo>
                    <a:pt x="467" y="34"/>
                    <a:pt x="468" y="34"/>
                    <a:pt x="469" y="34"/>
                  </a:cubicBezTo>
                  <a:cubicBezTo>
                    <a:pt x="468" y="34"/>
                    <a:pt x="468" y="35"/>
                    <a:pt x="468" y="35"/>
                  </a:cubicBezTo>
                  <a:cubicBezTo>
                    <a:pt x="469" y="35"/>
                    <a:pt x="469" y="35"/>
                    <a:pt x="469" y="35"/>
                  </a:cubicBezTo>
                  <a:cubicBezTo>
                    <a:pt x="469" y="34"/>
                    <a:pt x="471" y="36"/>
                    <a:pt x="470" y="34"/>
                  </a:cubicBezTo>
                  <a:cubicBezTo>
                    <a:pt x="471" y="34"/>
                    <a:pt x="472" y="34"/>
                    <a:pt x="472" y="34"/>
                  </a:cubicBezTo>
                  <a:cubicBezTo>
                    <a:pt x="472" y="34"/>
                    <a:pt x="472" y="34"/>
                    <a:pt x="472" y="34"/>
                  </a:cubicBezTo>
                  <a:cubicBezTo>
                    <a:pt x="473" y="34"/>
                    <a:pt x="473" y="34"/>
                    <a:pt x="473" y="34"/>
                  </a:cubicBezTo>
                  <a:cubicBezTo>
                    <a:pt x="474" y="34"/>
                    <a:pt x="474" y="34"/>
                    <a:pt x="475" y="33"/>
                  </a:cubicBezTo>
                  <a:cubicBezTo>
                    <a:pt x="475" y="34"/>
                    <a:pt x="476" y="34"/>
                    <a:pt x="476" y="34"/>
                  </a:cubicBezTo>
                  <a:cubicBezTo>
                    <a:pt x="477" y="34"/>
                    <a:pt x="478" y="35"/>
                    <a:pt x="479" y="34"/>
                  </a:cubicBezTo>
                  <a:cubicBezTo>
                    <a:pt x="479" y="34"/>
                    <a:pt x="479" y="34"/>
                    <a:pt x="479" y="34"/>
                  </a:cubicBezTo>
                  <a:cubicBezTo>
                    <a:pt x="478" y="33"/>
                    <a:pt x="478" y="32"/>
                    <a:pt x="478" y="31"/>
                  </a:cubicBezTo>
                  <a:cubicBezTo>
                    <a:pt x="479" y="32"/>
                    <a:pt x="479" y="32"/>
                    <a:pt x="479" y="32"/>
                  </a:cubicBezTo>
                  <a:cubicBezTo>
                    <a:pt x="480" y="32"/>
                    <a:pt x="479" y="33"/>
                    <a:pt x="480" y="33"/>
                  </a:cubicBezTo>
                  <a:cubicBezTo>
                    <a:pt x="480" y="34"/>
                    <a:pt x="480" y="34"/>
                    <a:pt x="480" y="34"/>
                  </a:cubicBezTo>
                  <a:cubicBezTo>
                    <a:pt x="480" y="34"/>
                    <a:pt x="480" y="34"/>
                    <a:pt x="480" y="34"/>
                  </a:cubicBezTo>
                  <a:cubicBezTo>
                    <a:pt x="481" y="34"/>
                    <a:pt x="480" y="34"/>
                    <a:pt x="480" y="33"/>
                  </a:cubicBezTo>
                  <a:cubicBezTo>
                    <a:pt x="481" y="33"/>
                    <a:pt x="482" y="34"/>
                    <a:pt x="483" y="33"/>
                  </a:cubicBezTo>
                  <a:cubicBezTo>
                    <a:pt x="482" y="33"/>
                    <a:pt x="482" y="32"/>
                    <a:pt x="481" y="33"/>
                  </a:cubicBezTo>
                  <a:cubicBezTo>
                    <a:pt x="480" y="33"/>
                    <a:pt x="480" y="32"/>
                    <a:pt x="480" y="32"/>
                  </a:cubicBezTo>
                  <a:cubicBezTo>
                    <a:pt x="481" y="32"/>
                    <a:pt x="481" y="31"/>
                    <a:pt x="482" y="32"/>
                  </a:cubicBezTo>
                  <a:cubicBezTo>
                    <a:pt x="482" y="31"/>
                    <a:pt x="482" y="31"/>
                    <a:pt x="482" y="31"/>
                  </a:cubicBezTo>
                  <a:cubicBezTo>
                    <a:pt x="482" y="31"/>
                    <a:pt x="482" y="31"/>
                    <a:pt x="482" y="32"/>
                  </a:cubicBezTo>
                  <a:cubicBezTo>
                    <a:pt x="483" y="32"/>
                    <a:pt x="484" y="32"/>
                    <a:pt x="484" y="31"/>
                  </a:cubicBezTo>
                  <a:cubicBezTo>
                    <a:pt x="484" y="32"/>
                    <a:pt x="484" y="32"/>
                    <a:pt x="485" y="32"/>
                  </a:cubicBezTo>
                  <a:cubicBezTo>
                    <a:pt x="485" y="32"/>
                    <a:pt x="485" y="31"/>
                    <a:pt x="485" y="31"/>
                  </a:cubicBezTo>
                  <a:cubicBezTo>
                    <a:pt x="485" y="31"/>
                    <a:pt x="486" y="31"/>
                    <a:pt x="486" y="31"/>
                  </a:cubicBezTo>
                  <a:cubicBezTo>
                    <a:pt x="486" y="31"/>
                    <a:pt x="486" y="31"/>
                    <a:pt x="486" y="30"/>
                  </a:cubicBezTo>
                  <a:cubicBezTo>
                    <a:pt x="485" y="31"/>
                    <a:pt x="482" y="29"/>
                    <a:pt x="483" y="31"/>
                  </a:cubicBezTo>
                  <a:cubicBezTo>
                    <a:pt x="482" y="30"/>
                    <a:pt x="482" y="30"/>
                    <a:pt x="482" y="30"/>
                  </a:cubicBezTo>
                  <a:cubicBezTo>
                    <a:pt x="480" y="31"/>
                    <a:pt x="479" y="30"/>
                    <a:pt x="477" y="30"/>
                  </a:cubicBezTo>
                  <a:cubicBezTo>
                    <a:pt x="477" y="31"/>
                    <a:pt x="477" y="31"/>
                    <a:pt x="477" y="31"/>
                  </a:cubicBezTo>
                  <a:cubicBezTo>
                    <a:pt x="478" y="31"/>
                    <a:pt x="478" y="32"/>
                    <a:pt x="478" y="32"/>
                  </a:cubicBezTo>
                  <a:cubicBezTo>
                    <a:pt x="477" y="33"/>
                    <a:pt x="476" y="32"/>
                    <a:pt x="475" y="32"/>
                  </a:cubicBezTo>
                  <a:cubicBezTo>
                    <a:pt x="474" y="32"/>
                    <a:pt x="473" y="32"/>
                    <a:pt x="473" y="32"/>
                  </a:cubicBezTo>
                  <a:cubicBezTo>
                    <a:pt x="474" y="31"/>
                    <a:pt x="476" y="32"/>
                    <a:pt x="477" y="31"/>
                  </a:cubicBezTo>
                  <a:cubicBezTo>
                    <a:pt x="477" y="31"/>
                    <a:pt x="477" y="31"/>
                    <a:pt x="477" y="31"/>
                  </a:cubicBezTo>
                  <a:cubicBezTo>
                    <a:pt x="477" y="31"/>
                    <a:pt x="477" y="31"/>
                    <a:pt x="477" y="31"/>
                  </a:cubicBezTo>
                  <a:cubicBezTo>
                    <a:pt x="474" y="31"/>
                    <a:pt x="474" y="31"/>
                    <a:pt x="474" y="31"/>
                  </a:cubicBezTo>
                  <a:cubicBezTo>
                    <a:pt x="474" y="30"/>
                    <a:pt x="474" y="30"/>
                    <a:pt x="474" y="30"/>
                  </a:cubicBezTo>
                  <a:cubicBezTo>
                    <a:pt x="474" y="30"/>
                    <a:pt x="474" y="30"/>
                    <a:pt x="474" y="30"/>
                  </a:cubicBezTo>
                  <a:cubicBezTo>
                    <a:pt x="473" y="30"/>
                    <a:pt x="474" y="29"/>
                    <a:pt x="474" y="29"/>
                  </a:cubicBezTo>
                  <a:cubicBezTo>
                    <a:pt x="475" y="29"/>
                    <a:pt x="477" y="28"/>
                    <a:pt x="478" y="30"/>
                  </a:cubicBezTo>
                  <a:cubicBezTo>
                    <a:pt x="478" y="30"/>
                    <a:pt x="478" y="29"/>
                    <a:pt x="478" y="29"/>
                  </a:cubicBezTo>
                  <a:cubicBezTo>
                    <a:pt x="479" y="29"/>
                    <a:pt x="481" y="29"/>
                    <a:pt x="482" y="30"/>
                  </a:cubicBezTo>
                  <a:cubicBezTo>
                    <a:pt x="483" y="28"/>
                    <a:pt x="485" y="30"/>
                    <a:pt x="486" y="29"/>
                  </a:cubicBezTo>
                  <a:cubicBezTo>
                    <a:pt x="487" y="29"/>
                    <a:pt x="489" y="29"/>
                    <a:pt x="491" y="30"/>
                  </a:cubicBezTo>
                  <a:cubicBezTo>
                    <a:pt x="491" y="30"/>
                    <a:pt x="491" y="30"/>
                    <a:pt x="491" y="30"/>
                  </a:cubicBezTo>
                  <a:cubicBezTo>
                    <a:pt x="491" y="29"/>
                    <a:pt x="490" y="29"/>
                    <a:pt x="490" y="29"/>
                  </a:cubicBezTo>
                  <a:cubicBezTo>
                    <a:pt x="491" y="29"/>
                    <a:pt x="493" y="30"/>
                    <a:pt x="494" y="29"/>
                  </a:cubicBezTo>
                  <a:cubicBezTo>
                    <a:pt x="494" y="29"/>
                    <a:pt x="494" y="29"/>
                    <a:pt x="494" y="29"/>
                  </a:cubicBezTo>
                  <a:cubicBezTo>
                    <a:pt x="495" y="29"/>
                    <a:pt x="496" y="29"/>
                    <a:pt x="496" y="28"/>
                  </a:cubicBezTo>
                  <a:cubicBezTo>
                    <a:pt x="496" y="28"/>
                    <a:pt x="496" y="28"/>
                    <a:pt x="496" y="28"/>
                  </a:cubicBezTo>
                  <a:cubicBezTo>
                    <a:pt x="495" y="28"/>
                    <a:pt x="495" y="29"/>
                    <a:pt x="495" y="29"/>
                  </a:cubicBezTo>
                  <a:cubicBezTo>
                    <a:pt x="493" y="28"/>
                    <a:pt x="493" y="28"/>
                    <a:pt x="493" y="28"/>
                  </a:cubicBezTo>
                  <a:cubicBezTo>
                    <a:pt x="490" y="28"/>
                    <a:pt x="487" y="28"/>
                    <a:pt x="484" y="28"/>
                  </a:cubicBezTo>
                  <a:cubicBezTo>
                    <a:pt x="482" y="28"/>
                    <a:pt x="480" y="28"/>
                    <a:pt x="479" y="28"/>
                  </a:cubicBezTo>
                  <a:cubicBezTo>
                    <a:pt x="478" y="28"/>
                    <a:pt x="477" y="28"/>
                    <a:pt x="475" y="28"/>
                  </a:cubicBezTo>
                  <a:cubicBezTo>
                    <a:pt x="473" y="28"/>
                    <a:pt x="470" y="28"/>
                    <a:pt x="468" y="28"/>
                  </a:cubicBezTo>
                  <a:cubicBezTo>
                    <a:pt x="468" y="27"/>
                    <a:pt x="468" y="27"/>
                    <a:pt x="468" y="27"/>
                  </a:cubicBezTo>
                  <a:cubicBezTo>
                    <a:pt x="467" y="27"/>
                    <a:pt x="467" y="27"/>
                    <a:pt x="467" y="27"/>
                  </a:cubicBezTo>
                  <a:cubicBezTo>
                    <a:pt x="467" y="28"/>
                    <a:pt x="467" y="28"/>
                    <a:pt x="467" y="28"/>
                  </a:cubicBezTo>
                  <a:cubicBezTo>
                    <a:pt x="467" y="28"/>
                    <a:pt x="466" y="27"/>
                    <a:pt x="465" y="28"/>
                  </a:cubicBezTo>
                  <a:cubicBezTo>
                    <a:pt x="465" y="27"/>
                    <a:pt x="465" y="27"/>
                    <a:pt x="465" y="27"/>
                  </a:cubicBezTo>
                  <a:cubicBezTo>
                    <a:pt x="463" y="26"/>
                    <a:pt x="462" y="29"/>
                    <a:pt x="461" y="27"/>
                  </a:cubicBezTo>
                  <a:cubicBezTo>
                    <a:pt x="461" y="27"/>
                    <a:pt x="461" y="27"/>
                    <a:pt x="461" y="27"/>
                  </a:cubicBezTo>
                  <a:cubicBezTo>
                    <a:pt x="460" y="27"/>
                    <a:pt x="460" y="27"/>
                    <a:pt x="460" y="27"/>
                  </a:cubicBezTo>
                  <a:cubicBezTo>
                    <a:pt x="460" y="27"/>
                    <a:pt x="460" y="27"/>
                    <a:pt x="460" y="27"/>
                  </a:cubicBezTo>
                  <a:cubicBezTo>
                    <a:pt x="459" y="26"/>
                    <a:pt x="458" y="26"/>
                    <a:pt x="458" y="27"/>
                  </a:cubicBezTo>
                  <a:cubicBezTo>
                    <a:pt x="457" y="27"/>
                    <a:pt x="457" y="26"/>
                    <a:pt x="456" y="26"/>
                  </a:cubicBezTo>
                  <a:cubicBezTo>
                    <a:pt x="458" y="24"/>
                    <a:pt x="458" y="27"/>
                    <a:pt x="460" y="26"/>
                  </a:cubicBezTo>
                  <a:cubicBezTo>
                    <a:pt x="460" y="26"/>
                    <a:pt x="460" y="26"/>
                    <a:pt x="460" y="26"/>
                  </a:cubicBezTo>
                  <a:cubicBezTo>
                    <a:pt x="460" y="26"/>
                    <a:pt x="460" y="26"/>
                    <a:pt x="460" y="26"/>
                  </a:cubicBezTo>
                  <a:cubicBezTo>
                    <a:pt x="460" y="26"/>
                    <a:pt x="460" y="26"/>
                    <a:pt x="460" y="26"/>
                  </a:cubicBezTo>
                  <a:cubicBezTo>
                    <a:pt x="462" y="25"/>
                    <a:pt x="463" y="25"/>
                    <a:pt x="465" y="26"/>
                  </a:cubicBezTo>
                  <a:cubicBezTo>
                    <a:pt x="467" y="25"/>
                    <a:pt x="470" y="27"/>
                    <a:pt x="471" y="26"/>
                  </a:cubicBezTo>
                  <a:cubicBezTo>
                    <a:pt x="473" y="27"/>
                    <a:pt x="474" y="25"/>
                    <a:pt x="475" y="26"/>
                  </a:cubicBezTo>
                  <a:cubicBezTo>
                    <a:pt x="476" y="25"/>
                    <a:pt x="477" y="27"/>
                    <a:pt x="478" y="26"/>
                  </a:cubicBezTo>
                  <a:cubicBezTo>
                    <a:pt x="480" y="27"/>
                    <a:pt x="481" y="25"/>
                    <a:pt x="483" y="26"/>
                  </a:cubicBezTo>
                  <a:cubicBezTo>
                    <a:pt x="486" y="26"/>
                    <a:pt x="489" y="27"/>
                    <a:pt x="492" y="26"/>
                  </a:cubicBezTo>
                  <a:cubicBezTo>
                    <a:pt x="492" y="26"/>
                    <a:pt x="492" y="26"/>
                    <a:pt x="492" y="26"/>
                  </a:cubicBezTo>
                  <a:cubicBezTo>
                    <a:pt x="494" y="26"/>
                    <a:pt x="496" y="27"/>
                    <a:pt x="497" y="26"/>
                  </a:cubicBezTo>
                  <a:cubicBezTo>
                    <a:pt x="497" y="26"/>
                    <a:pt x="497" y="26"/>
                    <a:pt x="498" y="27"/>
                  </a:cubicBezTo>
                  <a:cubicBezTo>
                    <a:pt x="498" y="26"/>
                    <a:pt x="500" y="27"/>
                    <a:pt x="500" y="26"/>
                  </a:cubicBezTo>
                  <a:cubicBezTo>
                    <a:pt x="500" y="26"/>
                    <a:pt x="500" y="26"/>
                    <a:pt x="500" y="26"/>
                  </a:cubicBezTo>
                  <a:cubicBezTo>
                    <a:pt x="500" y="27"/>
                    <a:pt x="501" y="26"/>
                    <a:pt x="501" y="26"/>
                  </a:cubicBezTo>
                  <a:cubicBezTo>
                    <a:pt x="501" y="26"/>
                    <a:pt x="501" y="26"/>
                    <a:pt x="501" y="26"/>
                  </a:cubicBezTo>
                  <a:cubicBezTo>
                    <a:pt x="501" y="26"/>
                    <a:pt x="501" y="26"/>
                    <a:pt x="501" y="27"/>
                  </a:cubicBezTo>
                  <a:cubicBezTo>
                    <a:pt x="502" y="26"/>
                    <a:pt x="502" y="26"/>
                    <a:pt x="502" y="26"/>
                  </a:cubicBezTo>
                  <a:cubicBezTo>
                    <a:pt x="503" y="27"/>
                    <a:pt x="503" y="27"/>
                    <a:pt x="503" y="27"/>
                  </a:cubicBezTo>
                  <a:cubicBezTo>
                    <a:pt x="503" y="26"/>
                    <a:pt x="503" y="26"/>
                    <a:pt x="503" y="26"/>
                  </a:cubicBezTo>
                  <a:cubicBezTo>
                    <a:pt x="504" y="28"/>
                    <a:pt x="504" y="25"/>
                    <a:pt x="506" y="26"/>
                  </a:cubicBezTo>
                  <a:cubicBezTo>
                    <a:pt x="507" y="27"/>
                    <a:pt x="507" y="27"/>
                    <a:pt x="508" y="26"/>
                  </a:cubicBezTo>
                  <a:cubicBezTo>
                    <a:pt x="508" y="27"/>
                    <a:pt x="508" y="27"/>
                    <a:pt x="508" y="27"/>
                  </a:cubicBezTo>
                  <a:cubicBezTo>
                    <a:pt x="508" y="25"/>
                    <a:pt x="510" y="27"/>
                    <a:pt x="510" y="26"/>
                  </a:cubicBezTo>
                  <a:cubicBezTo>
                    <a:pt x="510" y="26"/>
                    <a:pt x="511" y="26"/>
                    <a:pt x="511" y="26"/>
                  </a:cubicBezTo>
                  <a:cubicBezTo>
                    <a:pt x="511" y="27"/>
                    <a:pt x="511" y="27"/>
                    <a:pt x="511" y="27"/>
                  </a:cubicBezTo>
                  <a:cubicBezTo>
                    <a:pt x="511" y="27"/>
                    <a:pt x="512" y="27"/>
                    <a:pt x="512" y="27"/>
                  </a:cubicBezTo>
                  <a:cubicBezTo>
                    <a:pt x="512" y="26"/>
                    <a:pt x="511" y="26"/>
                    <a:pt x="511" y="26"/>
                  </a:cubicBezTo>
                  <a:cubicBezTo>
                    <a:pt x="512" y="26"/>
                    <a:pt x="512" y="26"/>
                    <a:pt x="513" y="26"/>
                  </a:cubicBezTo>
                  <a:cubicBezTo>
                    <a:pt x="513" y="26"/>
                    <a:pt x="513" y="26"/>
                    <a:pt x="513" y="26"/>
                  </a:cubicBezTo>
                  <a:cubicBezTo>
                    <a:pt x="513" y="26"/>
                    <a:pt x="514" y="26"/>
                    <a:pt x="514" y="26"/>
                  </a:cubicBezTo>
                  <a:cubicBezTo>
                    <a:pt x="514" y="25"/>
                    <a:pt x="514" y="25"/>
                    <a:pt x="514" y="25"/>
                  </a:cubicBezTo>
                  <a:cubicBezTo>
                    <a:pt x="516" y="26"/>
                    <a:pt x="516" y="26"/>
                    <a:pt x="517" y="27"/>
                  </a:cubicBezTo>
                  <a:cubicBezTo>
                    <a:pt x="517" y="27"/>
                    <a:pt x="517" y="27"/>
                    <a:pt x="517" y="27"/>
                  </a:cubicBezTo>
                  <a:cubicBezTo>
                    <a:pt x="517" y="27"/>
                    <a:pt x="517" y="27"/>
                    <a:pt x="517" y="26"/>
                  </a:cubicBezTo>
                  <a:cubicBezTo>
                    <a:pt x="519" y="26"/>
                    <a:pt x="519" y="26"/>
                    <a:pt x="519" y="26"/>
                  </a:cubicBezTo>
                  <a:cubicBezTo>
                    <a:pt x="519" y="26"/>
                    <a:pt x="519" y="26"/>
                    <a:pt x="519" y="26"/>
                  </a:cubicBezTo>
                  <a:cubicBezTo>
                    <a:pt x="519" y="26"/>
                    <a:pt x="519" y="26"/>
                    <a:pt x="519" y="26"/>
                  </a:cubicBezTo>
                  <a:cubicBezTo>
                    <a:pt x="519" y="26"/>
                    <a:pt x="519" y="26"/>
                    <a:pt x="520" y="26"/>
                  </a:cubicBezTo>
                  <a:cubicBezTo>
                    <a:pt x="519" y="25"/>
                    <a:pt x="521" y="26"/>
                    <a:pt x="521" y="26"/>
                  </a:cubicBezTo>
                  <a:cubicBezTo>
                    <a:pt x="522" y="25"/>
                    <a:pt x="524" y="27"/>
                    <a:pt x="524" y="25"/>
                  </a:cubicBezTo>
                  <a:cubicBezTo>
                    <a:pt x="524" y="26"/>
                    <a:pt x="524" y="26"/>
                    <a:pt x="524" y="26"/>
                  </a:cubicBezTo>
                  <a:cubicBezTo>
                    <a:pt x="524" y="26"/>
                    <a:pt x="524" y="26"/>
                    <a:pt x="525" y="25"/>
                  </a:cubicBezTo>
                  <a:cubicBezTo>
                    <a:pt x="525" y="26"/>
                    <a:pt x="525" y="26"/>
                    <a:pt x="525" y="26"/>
                  </a:cubicBezTo>
                  <a:cubicBezTo>
                    <a:pt x="526" y="27"/>
                    <a:pt x="526" y="25"/>
                    <a:pt x="527" y="26"/>
                  </a:cubicBezTo>
                  <a:cubicBezTo>
                    <a:pt x="527" y="25"/>
                    <a:pt x="527" y="25"/>
                    <a:pt x="527" y="25"/>
                  </a:cubicBezTo>
                  <a:cubicBezTo>
                    <a:pt x="526" y="24"/>
                    <a:pt x="526" y="25"/>
                    <a:pt x="526" y="25"/>
                  </a:cubicBezTo>
                  <a:cubicBezTo>
                    <a:pt x="525" y="25"/>
                    <a:pt x="526" y="24"/>
                    <a:pt x="525" y="24"/>
                  </a:cubicBezTo>
                  <a:cubicBezTo>
                    <a:pt x="525" y="25"/>
                    <a:pt x="525" y="25"/>
                    <a:pt x="525" y="25"/>
                  </a:cubicBezTo>
                  <a:cubicBezTo>
                    <a:pt x="524" y="25"/>
                    <a:pt x="524" y="24"/>
                    <a:pt x="524" y="25"/>
                  </a:cubicBezTo>
                  <a:cubicBezTo>
                    <a:pt x="523" y="25"/>
                    <a:pt x="522" y="25"/>
                    <a:pt x="521" y="24"/>
                  </a:cubicBezTo>
                  <a:cubicBezTo>
                    <a:pt x="521" y="24"/>
                    <a:pt x="522" y="25"/>
                    <a:pt x="521" y="25"/>
                  </a:cubicBezTo>
                  <a:cubicBezTo>
                    <a:pt x="521" y="24"/>
                    <a:pt x="520" y="24"/>
                    <a:pt x="519" y="24"/>
                  </a:cubicBezTo>
                  <a:cubicBezTo>
                    <a:pt x="519" y="24"/>
                    <a:pt x="519" y="24"/>
                    <a:pt x="519" y="24"/>
                  </a:cubicBezTo>
                  <a:cubicBezTo>
                    <a:pt x="520" y="24"/>
                    <a:pt x="521" y="24"/>
                    <a:pt x="521" y="25"/>
                  </a:cubicBezTo>
                  <a:cubicBezTo>
                    <a:pt x="521" y="25"/>
                    <a:pt x="521" y="25"/>
                    <a:pt x="521" y="25"/>
                  </a:cubicBezTo>
                  <a:cubicBezTo>
                    <a:pt x="520" y="25"/>
                    <a:pt x="518" y="25"/>
                    <a:pt x="518" y="24"/>
                  </a:cubicBezTo>
                  <a:cubicBezTo>
                    <a:pt x="517" y="24"/>
                    <a:pt x="516" y="24"/>
                    <a:pt x="515" y="24"/>
                  </a:cubicBezTo>
                  <a:cubicBezTo>
                    <a:pt x="515" y="24"/>
                    <a:pt x="515" y="24"/>
                    <a:pt x="515" y="24"/>
                  </a:cubicBezTo>
                  <a:cubicBezTo>
                    <a:pt x="515" y="24"/>
                    <a:pt x="516" y="24"/>
                    <a:pt x="516" y="24"/>
                  </a:cubicBezTo>
                  <a:cubicBezTo>
                    <a:pt x="515" y="24"/>
                    <a:pt x="516" y="25"/>
                    <a:pt x="515" y="25"/>
                  </a:cubicBezTo>
                  <a:cubicBezTo>
                    <a:pt x="515" y="25"/>
                    <a:pt x="515" y="25"/>
                    <a:pt x="514" y="24"/>
                  </a:cubicBezTo>
                  <a:cubicBezTo>
                    <a:pt x="514" y="25"/>
                    <a:pt x="513" y="24"/>
                    <a:pt x="512" y="25"/>
                  </a:cubicBezTo>
                  <a:cubicBezTo>
                    <a:pt x="511" y="24"/>
                    <a:pt x="511" y="24"/>
                    <a:pt x="511" y="24"/>
                  </a:cubicBezTo>
                  <a:cubicBezTo>
                    <a:pt x="511" y="25"/>
                    <a:pt x="511" y="24"/>
                    <a:pt x="510" y="24"/>
                  </a:cubicBezTo>
                  <a:cubicBezTo>
                    <a:pt x="510" y="24"/>
                    <a:pt x="510" y="24"/>
                    <a:pt x="510" y="24"/>
                  </a:cubicBezTo>
                  <a:cubicBezTo>
                    <a:pt x="510" y="26"/>
                    <a:pt x="509" y="25"/>
                    <a:pt x="508" y="25"/>
                  </a:cubicBezTo>
                  <a:cubicBezTo>
                    <a:pt x="507" y="25"/>
                    <a:pt x="508" y="23"/>
                    <a:pt x="507" y="23"/>
                  </a:cubicBezTo>
                  <a:cubicBezTo>
                    <a:pt x="507" y="24"/>
                    <a:pt x="507" y="24"/>
                    <a:pt x="508" y="24"/>
                  </a:cubicBezTo>
                  <a:cubicBezTo>
                    <a:pt x="507" y="24"/>
                    <a:pt x="507" y="24"/>
                    <a:pt x="507" y="25"/>
                  </a:cubicBezTo>
                  <a:cubicBezTo>
                    <a:pt x="508" y="25"/>
                    <a:pt x="508" y="25"/>
                    <a:pt x="508" y="25"/>
                  </a:cubicBezTo>
                  <a:cubicBezTo>
                    <a:pt x="508" y="25"/>
                    <a:pt x="507" y="26"/>
                    <a:pt x="507" y="26"/>
                  </a:cubicBezTo>
                  <a:cubicBezTo>
                    <a:pt x="507" y="26"/>
                    <a:pt x="506" y="26"/>
                    <a:pt x="506" y="26"/>
                  </a:cubicBezTo>
                  <a:cubicBezTo>
                    <a:pt x="507" y="26"/>
                    <a:pt x="507" y="26"/>
                    <a:pt x="507" y="25"/>
                  </a:cubicBezTo>
                  <a:cubicBezTo>
                    <a:pt x="506" y="25"/>
                    <a:pt x="505" y="25"/>
                    <a:pt x="504" y="25"/>
                  </a:cubicBezTo>
                  <a:cubicBezTo>
                    <a:pt x="504" y="25"/>
                    <a:pt x="504" y="24"/>
                    <a:pt x="504" y="24"/>
                  </a:cubicBezTo>
                  <a:cubicBezTo>
                    <a:pt x="505" y="24"/>
                    <a:pt x="505" y="24"/>
                    <a:pt x="505" y="24"/>
                  </a:cubicBezTo>
                  <a:cubicBezTo>
                    <a:pt x="504" y="23"/>
                    <a:pt x="504" y="23"/>
                    <a:pt x="504" y="23"/>
                  </a:cubicBezTo>
                  <a:cubicBezTo>
                    <a:pt x="504" y="23"/>
                    <a:pt x="505" y="23"/>
                    <a:pt x="505" y="23"/>
                  </a:cubicBezTo>
                  <a:cubicBezTo>
                    <a:pt x="504" y="23"/>
                    <a:pt x="504" y="23"/>
                    <a:pt x="503" y="23"/>
                  </a:cubicBezTo>
                  <a:cubicBezTo>
                    <a:pt x="504" y="23"/>
                    <a:pt x="504" y="23"/>
                    <a:pt x="504" y="23"/>
                  </a:cubicBezTo>
                  <a:cubicBezTo>
                    <a:pt x="503" y="24"/>
                    <a:pt x="503" y="24"/>
                    <a:pt x="503" y="24"/>
                  </a:cubicBezTo>
                  <a:cubicBezTo>
                    <a:pt x="503" y="24"/>
                    <a:pt x="503" y="23"/>
                    <a:pt x="502" y="23"/>
                  </a:cubicBezTo>
                  <a:cubicBezTo>
                    <a:pt x="502" y="23"/>
                    <a:pt x="502" y="24"/>
                    <a:pt x="502" y="24"/>
                  </a:cubicBezTo>
                  <a:cubicBezTo>
                    <a:pt x="503" y="25"/>
                    <a:pt x="503" y="25"/>
                    <a:pt x="503" y="25"/>
                  </a:cubicBezTo>
                  <a:cubicBezTo>
                    <a:pt x="502" y="25"/>
                    <a:pt x="502" y="25"/>
                    <a:pt x="502" y="25"/>
                  </a:cubicBezTo>
                  <a:cubicBezTo>
                    <a:pt x="501" y="25"/>
                    <a:pt x="500" y="25"/>
                    <a:pt x="500" y="24"/>
                  </a:cubicBezTo>
                  <a:cubicBezTo>
                    <a:pt x="501" y="24"/>
                    <a:pt x="501" y="24"/>
                    <a:pt x="501" y="24"/>
                  </a:cubicBezTo>
                  <a:cubicBezTo>
                    <a:pt x="499" y="23"/>
                    <a:pt x="499" y="23"/>
                    <a:pt x="499" y="23"/>
                  </a:cubicBezTo>
                  <a:cubicBezTo>
                    <a:pt x="499" y="24"/>
                    <a:pt x="499" y="24"/>
                    <a:pt x="499" y="24"/>
                  </a:cubicBezTo>
                  <a:cubicBezTo>
                    <a:pt x="498" y="24"/>
                    <a:pt x="498" y="24"/>
                    <a:pt x="498" y="24"/>
                  </a:cubicBezTo>
                  <a:cubicBezTo>
                    <a:pt x="499" y="25"/>
                    <a:pt x="499" y="25"/>
                    <a:pt x="499" y="25"/>
                  </a:cubicBezTo>
                  <a:cubicBezTo>
                    <a:pt x="499" y="25"/>
                    <a:pt x="498" y="25"/>
                    <a:pt x="498" y="25"/>
                  </a:cubicBezTo>
                  <a:cubicBezTo>
                    <a:pt x="497" y="24"/>
                    <a:pt x="496" y="26"/>
                    <a:pt x="495" y="24"/>
                  </a:cubicBezTo>
                  <a:cubicBezTo>
                    <a:pt x="496" y="24"/>
                    <a:pt x="497" y="24"/>
                    <a:pt x="497" y="24"/>
                  </a:cubicBezTo>
                  <a:cubicBezTo>
                    <a:pt x="497" y="23"/>
                    <a:pt x="497" y="23"/>
                    <a:pt x="497" y="23"/>
                  </a:cubicBezTo>
                  <a:cubicBezTo>
                    <a:pt x="497" y="24"/>
                    <a:pt x="497" y="24"/>
                    <a:pt x="497" y="24"/>
                  </a:cubicBezTo>
                  <a:cubicBezTo>
                    <a:pt x="497" y="23"/>
                    <a:pt x="496" y="23"/>
                    <a:pt x="495" y="23"/>
                  </a:cubicBezTo>
                  <a:cubicBezTo>
                    <a:pt x="496" y="22"/>
                    <a:pt x="496" y="22"/>
                    <a:pt x="496" y="22"/>
                  </a:cubicBezTo>
                  <a:cubicBezTo>
                    <a:pt x="495" y="22"/>
                    <a:pt x="495" y="22"/>
                    <a:pt x="495" y="22"/>
                  </a:cubicBezTo>
                  <a:cubicBezTo>
                    <a:pt x="495" y="22"/>
                    <a:pt x="495" y="22"/>
                    <a:pt x="495" y="22"/>
                  </a:cubicBezTo>
                  <a:cubicBezTo>
                    <a:pt x="495" y="22"/>
                    <a:pt x="495" y="23"/>
                    <a:pt x="495" y="23"/>
                  </a:cubicBezTo>
                  <a:cubicBezTo>
                    <a:pt x="494" y="23"/>
                    <a:pt x="495" y="24"/>
                    <a:pt x="495" y="24"/>
                  </a:cubicBezTo>
                  <a:cubicBezTo>
                    <a:pt x="495" y="24"/>
                    <a:pt x="495" y="24"/>
                    <a:pt x="495" y="25"/>
                  </a:cubicBezTo>
                  <a:cubicBezTo>
                    <a:pt x="493" y="25"/>
                    <a:pt x="493" y="25"/>
                    <a:pt x="493" y="25"/>
                  </a:cubicBezTo>
                  <a:cubicBezTo>
                    <a:pt x="493" y="25"/>
                    <a:pt x="493" y="24"/>
                    <a:pt x="493" y="24"/>
                  </a:cubicBezTo>
                  <a:cubicBezTo>
                    <a:pt x="493" y="24"/>
                    <a:pt x="493" y="24"/>
                    <a:pt x="493" y="24"/>
                  </a:cubicBezTo>
                  <a:cubicBezTo>
                    <a:pt x="493" y="24"/>
                    <a:pt x="493" y="25"/>
                    <a:pt x="493" y="25"/>
                  </a:cubicBezTo>
                  <a:cubicBezTo>
                    <a:pt x="491" y="24"/>
                    <a:pt x="493" y="24"/>
                    <a:pt x="492" y="24"/>
                  </a:cubicBezTo>
                  <a:cubicBezTo>
                    <a:pt x="492" y="23"/>
                    <a:pt x="491" y="23"/>
                    <a:pt x="491" y="23"/>
                  </a:cubicBezTo>
                  <a:cubicBezTo>
                    <a:pt x="491" y="24"/>
                    <a:pt x="490" y="24"/>
                    <a:pt x="491" y="25"/>
                  </a:cubicBezTo>
                  <a:cubicBezTo>
                    <a:pt x="490" y="25"/>
                    <a:pt x="490" y="25"/>
                    <a:pt x="490" y="25"/>
                  </a:cubicBezTo>
                  <a:cubicBezTo>
                    <a:pt x="490" y="25"/>
                    <a:pt x="490" y="25"/>
                    <a:pt x="490" y="25"/>
                  </a:cubicBezTo>
                  <a:cubicBezTo>
                    <a:pt x="490" y="24"/>
                    <a:pt x="489" y="24"/>
                    <a:pt x="489" y="25"/>
                  </a:cubicBezTo>
                  <a:cubicBezTo>
                    <a:pt x="489" y="24"/>
                    <a:pt x="488" y="23"/>
                    <a:pt x="488" y="23"/>
                  </a:cubicBezTo>
                  <a:cubicBezTo>
                    <a:pt x="488" y="23"/>
                    <a:pt x="487" y="23"/>
                    <a:pt x="488" y="24"/>
                  </a:cubicBezTo>
                  <a:cubicBezTo>
                    <a:pt x="487" y="24"/>
                    <a:pt x="486" y="24"/>
                    <a:pt x="486" y="25"/>
                  </a:cubicBezTo>
                  <a:cubicBezTo>
                    <a:pt x="485" y="24"/>
                    <a:pt x="485" y="24"/>
                    <a:pt x="485" y="24"/>
                  </a:cubicBezTo>
                  <a:cubicBezTo>
                    <a:pt x="485" y="24"/>
                    <a:pt x="486" y="24"/>
                    <a:pt x="486" y="24"/>
                  </a:cubicBezTo>
                  <a:cubicBezTo>
                    <a:pt x="486" y="24"/>
                    <a:pt x="486" y="23"/>
                    <a:pt x="485" y="23"/>
                  </a:cubicBezTo>
                  <a:cubicBezTo>
                    <a:pt x="485" y="24"/>
                    <a:pt x="485" y="24"/>
                    <a:pt x="485" y="24"/>
                  </a:cubicBezTo>
                  <a:cubicBezTo>
                    <a:pt x="485" y="24"/>
                    <a:pt x="486" y="24"/>
                    <a:pt x="486" y="24"/>
                  </a:cubicBezTo>
                  <a:cubicBezTo>
                    <a:pt x="485" y="24"/>
                    <a:pt x="485" y="24"/>
                    <a:pt x="485" y="24"/>
                  </a:cubicBezTo>
                  <a:cubicBezTo>
                    <a:pt x="485" y="24"/>
                    <a:pt x="484" y="24"/>
                    <a:pt x="484" y="23"/>
                  </a:cubicBezTo>
                  <a:cubicBezTo>
                    <a:pt x="484" y="24"/>
                    <a:pt x="485" y="24"/>
                    <a:pt x="485" y="25"/>
                  </a:cubicBezTo>
                  <a:cubicBezTo>
                    <a:pt x="485" y="25"/>
                    <a:pt x="485" y="24"/>
                    <a:pt x="484" y="24"/>
                  </a:cubicBezTo>
                  <a:cubicBezTo>
                    <a:pt x="484" y="26"/>
                    <a:pt x="482" y="24"/>
                    <a:pt x="481" y="25"/>
                  </a:cubicBezTo>
                  <a:cubicBezTo>
                    <a:pt x="481" y="24"/>
                    <a:pt x="482" y="23"/>
                    <a:pt x="483" y="23"/>
                  </a:cubicBezTo>
                  <a:cubicBezTo>
                    <a:pt x="482" y="23"/>
                    <a:pt x="481" y="23"/>
                    <a:pt x="480" y="23"/>
                  </a:cubicBezTo>
                  <a:cubicBezTo>
                    <a:pt x="478" y="24"/>
                    <a:pt x="478" y="24"/>
                    <a:pt x="478" y="24"/>
                  </a:cubicBezTo>
                  <a:cubicBezTo>
                    <a:pt x="479" y="24"/>
                    <a:pt x="479" y="24"/>
                    <a:pt x="479" y="24"/>
                  </a:cubicBezTo>
                  <a:cubicBezTo>
                    <a:pt x="479" y="24"/>
                    <a:pt x="479" y="25"/>
                    <a:pt x="479" y="25"/>
                  </a:cubicBezTo>
                  <a:cubicBezTo>
                    <a:pt x="478" y="25"/>
                    <a:pt x="477" y="24"/>
                    <a:pt x="477" y="23"/>
                  </a:cubicBezTo>
                  <a:cubicBezTo>
                    <a:pt x="478" y="23"/>
                    <a:pt x="478" y="23"/>
                    <a:pt x="478" y="23"/>
                  </a:cubicBezTo>
                  <a:cubicBezTo>
                    <a:pt x="477" y="23"/>
                    <a:pt x="477" y="23"/>
                    <a:pt x="476" y="23"/>
                  </a:cubicBezTo>
                  <a:cubicBezTo>
                    <a:pt x="477" y="24"/>
                    <a:pt x="477" y="24"/>
                    <a:pt x="477" y="24"/>
                  </a:cubicBezTo>
                  <a:cubicBezTo>
                    <a:pt x="477" y="24"/>
                    <a:pt x="477" y="24"/>
                    <a:pt x="477" y="25"/>
                  </a:cubicBezTo>
                  <a:cubicBezTo>
                    <a:pt x="477" y="25"/>
                    <a:pt x="476" y="25"/>
                    <a:pt x="476" y="25"/>
                  </a:cubicBezTo>
                  <a:cubicBezTo>
                    <a:pt x="476" y="24"/>
                    <a:pt x="475" y="25"/>
                    <a:pt x="475" y="25"/>
                  </a:cubicBezTo>
                  <a:cubicBezTo>
                    <a:pt x="475" y="25"/>
                    <a:pt x="474" y="25"/>
                    <a:pt x="474" y="24"/>
                  </a:cubicBezTo>
                  <a:cubicBezTo>
                    <a:pt x="475" y="24"/>
                    <a:pt x="475" y="24"/>
                    <a:pt x="475" y="24"/>
                  </a:cubicBezTo>
                  <a:cubicBezTo>
                    <a:pt x="474" y="24"/>
                    <a:pt x="474" y="24"/>
                    <a:pt x="474" y="24"/>
                  </a:cubicBezTo>
                  <a:cubicBezTo>
                    <a:pt x="474" y="24"/>
                    <a:pt x="474" y="24"/>
                    <a:pt x="474" y="25"/>
                  </a:cubicBezTo>
                  <a:cubicBezTo>
                    <a:pt x="473" y="24"/>
                    <a:pt x="473" y="24"/>
                    <a:pt x="472" y="24"/>
                  </a:cubicBezTo>
                  <a:cubicBezTo>
                    <a:pt x="473" y="24"/>
                    <a:pt x="474" y="23"/>
                    <a:pt x="475" y="23"/>
                  </a:cubicBezTo>
                  <a:cubicBezTo>
                    <a:pt x="474" y="23"/>
                    <a:pt x="474" y="23"/>
                    <a:pt x="474" y="23"/>
                  </a:cubicBezTo>
                  <a:cubicBezTo>
                    <a:pt x="473" y="23"/>
                    <a:pt x="470" y="22"/>
                    <a:pt x="470" y="23"/>
                  </a:cubicBezTo>
                  <a:cubicBezTo>
                    <a:pt x="471" y="24"/>
                    <a:pt x="472" y="22"/>
                    <a:pt x="472" y="23"/>
                  </a:cubicBezTo>
                  <a:cubicBezTo>
                    <a:pt x="471" y="24"/>
                    <a:pt x="471" y="23"/>
                    <a:pt x="470" y="24"/>
                  </a:cubicBezTo>
                  <a:cubicBezTo>
                    <a:pt x="470" y="25"/>
                    <a:pt x="469" y="24"/>
                    <a:pt x="469" y="24"/>
                  </a:cubicBezTo>
                  <a:cubicBezTo>
                    <a:pt x="470" y="24"/>
                    <a:pt x="469" y="23"/>
                    <a:pt x="470" y="22"/>
                  </a:cubicBezTo>
                  <a:cubicBezTo>
                    <a:pt x="469" y="22"/>
                    <a:pt x="468" y="22"/>
                    <a:pt x="468" y="23"/>
                  </a:cubicBezTo>
                  <a:cubicBezTo>
                    <a:pt x="469" y="23"/>
                    <a:pt x="469" y="23"/>
                    <a:pt x="469" y="23"/>
                  </a:cubicBezTo>
                  <a:cubicBezTo>
                    <a:pt x="469" y="23"/>
                    <a:pt x="469" y="23"/>
                    <a:pt x="469" y="23"/>
                  </a:cubicBezTo>
                  <a:cubicBezTo>
                    <a:pt x="469" y="23"/>
                    <a:pt x="469" y="23"/>
                    <a:pt x="469" y="23"/>
                  </a:cubicBezTo>
                  <a:cubicBezTo>
                    <a:pt x="468" y="23"/>
                    <a:pt x="468" y="23"/>
                    <a:pt x="467" y="23"/>
                  </a:cubicBezTo>
                  <a:cubicBezTo>
                    <a:pt x="468" y="23"/>
                    <a:pt x="468" y="23"/>
                    <a:pt x="468" y="24"/>
                  </a:cubicBezTo>
                  <a:cubicBezTo>
                    <a:pt x="469" y="25"/>
                    <a:pt x="467" y="24"/>
                    <a:pt x="466" y="24"/>
                  </a:cubicBezTo>
                  <a:cubicBezTo>
                    <a:pt x="467" y="22"/>
                    <a:pt x="467" y="22"/>
                    <a:pt x="467" y="22"/>
                  </a:cubicBezTo>
                  <a:cubicBezTo>
                    <a:pt x="466" y="22"/>
                    <a:pt x="466" y="22"/>
                    <a:pt x="465" y="23"/>
                  </a:cubicBezTo>
                  <a:cubicBezTo>
                    <a:pt x="466" y="23"/>
                    <a:pt x="466" y="23"/>
                    <a:pt x="466" y="23"/>
                  </a:cubicBezTo>
                  <a:cubicBezTo>
                    <a:pt x="466" y="23"/>
                    <a:pt x="466" y="23"/>
                    <a:pt x="466" y="23"/>
                  </a:cubicBezTo>
                  <a:cubicBezTo>
                    <a:pt x="466" y="23"/>
                    <a:pt x="466" y="23"/>
                    <a:pt x="465" y="24"/>
                  </a:cubicBezTo>
                  <a:cubicBezTo>
                    <a:pt x="465" y="23"/>
                    <a:pt x="465" y="23"/>
                    <a:pt x="465" y="23"/>
                  </a:cubicBezTo>
                  <a:cubicBezTo>
                    <a:pt x="464" y="22"/>
                    <a:pt x="464" y="22"/>
                    <a:pt x="464" y="22"/>
                  </a:cubicBezTo>
                  <a:cubicBezTo>
                    <a:pt x="461" y="23"/>
                    <a:pt x="459" y="21"/>
                    <a:pt x="456" y="21"/>
                  </a:cubicBezTo>
                  <a:cubicBezTo>
                    <a:pt x="456" y="21"/>
                    <a:pt x="456" y="21"/>
                    <a:pt x="456" y="21"/>
                  </a:cubicBezTo>
                  <a:cubicBezTo>
                    <a:pt x="456" y="21"/>
                    <a:pt x="456" y="21"/>
                    <a:pt x="457" y="21"/>
                  </a:cubicBezTo>
                  <a:cubicBezTo>
                    <a:pt x="456" y="20"/>
                    <a:pt x="458" y="21"/>
                    <a:pt x="458" y="20"/>
                  </a:cubicBezTo>
                  <a:cubicBezTo>
                    <a:pt x="459" y="20"/>
                    <a:pt x="460" y="19"/>
                    <a:pt x="460" y="20"/>
                  </a:cubicBezTo>
                  <a:cubicBezTo>
                    <a:pt x="460" y="20"/>
                    <a:pt x="460" y="20"/>
                    <a:pt x="460" y="20"/>
                  </a:cubicBezTo>
                  <a:cubicBezTo>
                    <a:pt x="461" y="20"/>
                    <a:pt x="461" y="20"/>
                    <a:pt x="461" y="20"/>
                  </a:cubicBezTo>
                  <a:cubicBezTo>
                    <a:pt x="461" y="19"/>
                    <a:pt x="462" y="20"/>
                    <a:pt x="461" y="20"/>
                  </a:cubicBezTo>
                  <a:cubicBezTo>
                    <a:pt x="462" y="20"/>
                    <a:pt x="463" y="21"/>
                    <a:pt x="463" y="21"/>
                  </a:cubicBezTo>
                  <a:cubicBezTo>
                    <a:pt x="464" y="19"/>
                    <a:pt x="466" y="21"/>
                    <a:pt x="467" y="20"/>
                  </a:cubicBezTo>
                  <a:cubicBezTo>
                    <a:pt x="469" y="21"/>
                    <a:pt x="472" y="20"/>
                    <a:pt x="474" y="20"/>
                  </a:cubicBezTo>
                  <a:cubicBezTo>
                    <a:pt x="476" y="21"/>
                    <a:pt x="479" y="21"/>
                    <a:pt x="481" y="21"/>
                  </a:cubicBezTo>
                  <a:cubicBezTo>
                    <a:pt x="482" y="22"/>
                    <a:pt x="484" y="19"/>
                    <a:pt x="485" y="21"/>
                  </a:cubicBezTo>
                  <a:cubicBezTo>
                    <a:pt x="485" y="21"/>
                    <a:pt x="486" y="21"/>
                    <a:pt x="487" y="21"/>
                  </a:cubicBezTo>
                  <a:cubicBezTo>
                    <a:pt x="488" y="20"/>
                    <a:pt x="489" y="22"/>
                    <a:pt x="490" y="20"/>
                  </a:cubicBezTo>
                  <a:cubicBezTo>
                    <a:pt x="490" y="21"/>
                    <a:pt x="490" y="21"/>
                    <a:pt x="490" y="21"/>
                  </a:cubicBezTo>
                  <a:cubicBezTo>
                    <a:pt x="490" y="21"/>
                    <a:pt x="492" y="22"/>
                    <a:pt x="492" y="21"/>
                  </a:cubicBezTo>
                  <a:cubicBezTo>
                    <a:pt x="493" y="21"/>
                    <a:pt x="493" y="21"/>
                    <a:pt x="493" y="21"/>
                  </a:cubicBezTo>
                  <a:cubicBezTo>
                    <a:pt x="493" y="20"/>
                    <a:pt x="493" y="20"/>
                    <a:pt x="493" y="20"/>
                  </a:cubicBezTo>
                  <a:cubicBezTo>
                    <a:pt x="490" y="20"/>
                    <a:pt x="490" y="20"/>
                    <a:pt x="490" y="20"/>
                  </a:cubicBezTo>
                  <a:cubicBezTo>
                    <a:pt x="490" y="20"/>
                    <a:pt x="489" y="21"/>
                    <a:pt x="489" y="20"/>
                  </a:cubicBezTo>
                  <a:cubicBezTo>
                    <a:pt x="489" y="20"/>
                    <a:pt x="489" y="20"/>
                    <a:pt x="489" y="20"/>
                  </a:cubicBezTo>
                  <a:cubicBezTo>
                    <a:pt x="488" y="20"/>
                    <a:pt x="488" y="20"/>
                    <a:pt x="488" y="20"/>
                  </a:cubicBezTo>
                  <a:cubicBezTo>
                    <a:pt x="488" y="20"/>
                    <a:pt x="488" y="20"/>
                    <a:pt x="488" y="20"/>
                  </a:cubicBezTo>
                  <a:cubicBezTo>
                    <a:pt x="488" y="20"/>
                    <a:pt x="487" y="20"/>
                    <a:pt x="487" y="20"/>
                  </a:cubicBezTo>
                  <a:cubicBezTo>
                    <a:pt x="486" y="20"/>
                    <a:pt x="486" y="20"/>
                    <a:pt x="486" y="20"/>
                  </a:cubicBezTo>
                  <a:cubicBezTo>
                    <a:pt x="486" y="21"/>
                    <a:pt x="486" y="20"/>
                    <a:pt x="485" y="20"/>
                  </a:cubicBezTo>
                  <a:cubicBezTo>
                    <a:pt x="485" y="20"/>
                    <a:pt x="485" y="21"/>
                    <a:pt x="485" y="21"/>
                  </a:cubicBezTo>
                  <a:cubicBezTo>
                    <a:pt x="485" y="20"/>
                    <a:pt x="484" y="21"/>
                    <a:pt x="484" y="20"/>
                  </a:cubicBezTo>
                  <a:cubicBezTo>
                    <a:pt x="485" y="20"/>
                    <a:pt x="485" y="20"/>
                    <a:pt x="485" y="20"/>
                  </a:cubicBezTo>
                  <a:cubicBezTo>
                    <a:pt x="485" y="20"/>
                    <a:pt x="485" y="20"/>
                    <a:pt x="485" y="20"/>
                  </a:cubicBezTo>
                  <a:cubicBezTo>
                    <a:pt x="484" y="19"/>
                    <a:pt x="484" y="19"/>
                    <a:pt x="483" y="20"/>
                  </a:cubicBezTo>
                  <a:cubicBezTo>
                    <a:pt x="482" y="20"/>
                    <a:pt x="481" y="19"/>
                    <a:pt x="480" y="19"/>
                  </a:cubicBezTo>
                  <a:cubicBezTo>
                    <a:pt x="480" y="19"/>
                    <a:pt x="480" y="19"/>
                    <a:pt x="480" y="19"/>
                  </a:cubicBezTo>
                  <a:cubicBezTo>
                    <a:pt x="480" y="19"/>
                    <a:pt x="481" y="19"/>
                    <a:pt x="481" y="20"/>
                  </a:cubicBezTo>
                  <a:cubicBezTo>
                    <a:pt x="478" y="20"/>
                    <a:pt x="478" y="20"/>
                    <a:pt x="478" y="20"/>
                  </a:cubicBezTo>
                  <a:cubicBezTo>
                    <a:pt x="479" y="19"/>
                    <a:pt x="477" y="18"/>
                    <a:pt x="477" y="17"/>
                  </a:cubicBezTo>
                  <a:cubicBezTo>
                    <a:pt x="476" y="17"/>
                    <a:pt x="477" y="19"/>
                    <a:pt x="477" y="19"/>
                  </a:cubicBezTo>
                  <a:cubicBezTo>
                    <a:pt x="477" y="19"/>
                    <a:pt x="476" y="19"/>
                    <a:pt x="476" y="18"/>
                  </a:cubicBezTo>
                  <a:cubicBezTo>
                    <a:pt x="476" y="18"/>
                    <a:pt x="476" y="19"/>
                    <a:pt x="476" y="19"/>
                  </a:cubicBezTo>
                  <a:cubicBezTo>
                    <a:pt x="475" y="19"/>
                    <a:pt x="475" y="19"/>
                    <a:pt x="475" y="19"/>
                  </a:cubicBezTo>
                  <a:cubicBezTo>
                    <a:pt x="475" y="19"/>
                    <a:pt x="475" y="19"/>
                    <a:pt x="475" y="19"/>
                  </a:cubicBezTo>
                  <a:cubicBezTo>
                    <a:pt x="474" y="19"/>
                    <a:pt x="473" y="19"/>
                    <a:pt x="472" y="20"/>
                  </a:cubicBezTo>
                  <a:cubicBezTo>
                    <a:pt x="472" y="19"/>
                    <a:pt x="472" y="19"/>
                    <a:pt x="472" y="19"/>
                  </a:cubicBezTo>
                  <a:cubicBezTo>
                    <a:pt x="472" y="20"/>
                    <a:pt x="472" y="20"/>
                    <a:pt x="472" y="20"/>
                  </a:cubicBezTo>
                  <a:cubicBezTo>
                    <a:pt x="470" y="19"/>
                    <a:pt x="470" y="19"/>
                    <a:pt x="470" y="19"/>
                  </a:cubicBezTo>
                  <a:cubicBezTo>
                    <a:pt x="469" y="18"/>
                    <a:pt x="467" y="19"/>
                    <a:pt x="467" y="18"/>
                  </a:cubicBezTo>
                  <a:cubicBezTo>
                    <a:pt x="467" y="19"/>
                    <a:pt x="465" y="19"/>
                    <a:pt x="465" y="19"/>
                  </a:cubicBezTo>
                  <a:cubicBezTo>
                    <a:pt x="465" y="18"/>
                    <a:pt x="464" y="18"/>
                    <a:pt x="464" y="17"/>
                  </a:cubicBezTo>
                  <a:cubicBezTo>
                    <a:pt x="464" y="18"/>
                    <a:pt x="464" y="18"/>
                    <a:pt x="464" y="18"/>
                  </a:cubicBezTo>
                  <a:cubicBezTo>
                    <a:pt x="464" y="18"/>
                    <a:pt x="464" y="18"/>
                    <a:pt x="464" y="18"/>
                  </a:cubicBezTo>
                  <a:cubicBezTo>
                    <a:pt x="464" y="18"/>
                    <a:pt x="463" y="19"/>
                    <a:pt x="463" y="18"/>
                  </a:cubicBezTo>
                  <a:cubicBezTo>
                    <a:pt x="463" y="18"/>
                    <a:pt x="463" y="18"/>
                    <a:pt x="463" y="18"/>
                  </a:cubicBezTo>
                  <a:cubicBezTo>
                    <a:pt x="462" y="18"/>
                    <a:pt x="462" y="18"/>
                    <a:pt x="462" y="18"/>
                  </a:cubicBezTo>
                  <a:cubicBezTo>
                    <a:pt x="462" y="18"/>
                    <a:pt x="462" y="17"/>
                    <a:pt x="462" y="17"/>
                  </a:cubicBezTo>
                  <a:cubicBezTo>
                    <a:pt x="462" y="17"/>
                    <a:pt x="462" y="17"/>
                    <a:pt x="463" y="17"/>
                  </a:cubicBezTo>
                  <a:cubicBezTo>
                    <a:pt x="463" y="17"/>
                    <a:pt x="463" y="17"/>
                    <a:pt x="463" y="17"/>
                  </a:cubicBezTo>
                  <a:cubicBezTo>
                    <a:pt x="462" y="15"/>
                    <a:pt x="461" y="17"/>
                    <a:pt x="460" y="15"/>
                  </a:cubicBezTo>
                  <a:cubicBezTo>
                    <a:pt x="460" y="16"/>
                    <a:pt x="460" y="16"/>
                    <a:pt x="460" y="16"/>
                  </a:cubicBezTo>
                  <a:cubicBezTo>
                    <a:pt x="460" y="16"/>
                    <a:pt x="460" y="16"/>
                    <a:pt x="460" y="16"/>
                  </a:cubicBezTo>
                  <a:cubicBezTo>
                    <a:pt x="459" y="16"/>
                    <a:pt x="458" y="16"/>
                    <a:pt x="456" y="16"/>
                  </a:cubicBezTo>
                  <a:cubicBezTo>
                    <a:pt x="456" y="16"/>
                    <a:pt x="456" y="16"/>
                    <a:pt x="456" y="16"/>
                  </a:cubicBezTo>
                  <a:cubicBezTo>
                    <a:pt x="456" y="16"/>
                    <a:pt x="456" y="16"/>
                    <a:pt x="456" y="16"/>
                  </a:cubicBezTo>
                  <a:cubicBezTo>
                    <a:pt x="456" y="16"/>
                    <a:pt x="456" y="16"/>
                    <a:pt x="456" y="16"/>
                  </a:cubicBezTo>
                  <a:cubicBezTo>
                    <a:pt x="455" y="16"/>
                    <a:pt x="455" y="16"/>
                    <a:pt x="455" y="16"/>
                  </a:cubicBezTo>
                  <a:cubicBezTo>
                    <a:pt x="455" y="15"/>
                    <a:pt x="455" y="15"/>
                    <a:pt x="456" y="15"/>
                  </a:cubicBezTo>
                  <a:cubicBezTo>
                    <a:pt x="455" y="15"/>
                    <a:pt x="455" y="15"/>
                    <a:pt x="455" y="15"/>
                  </a:cubicBezTo>
                  <a:cubicBezTo>
                    <a:pt x="456" y="14"/>
                    <a:pt x="456" y="14"/>
                    <a:pt x="456" y="14"/>
                  </a:cubicBezTo>
                  <a:cubicBezTo>
                    <a:pt x="455" y="14"/>
                    <a:pt x="455" y="15"/>
                    <a:pt x="454" y="15"/>
                  </a:cubicBezTo>
                  <a:cubicBezTo>
                    <a:pt x="455" y="15"/>
                    <a:pt x="455" y="15"/>
                    <a:pt x="455" y="15"/>
                  </a:cubicBezTo>
                  <a:cubicBezTo>
                    <a:pt x="455" y="16"/>
                    <a:pt x="455" y="16"/>
                    <a:pt x="455" y="16"/>
                  </a:cubicBezTo>
                  <a:cubicBezTo>
                    <a:pt x="453" y="15"/>
                    <a:pt x="454" y="18"/>
                    <a:pt x="452" y="17"/>
                  </a:cubicBezTo>
                  <a:cubicBezTo>
                    <a:pt x="453" y="18"/>
                    <a:pt x="453" y="18"/>
                    <a:pt x="453" y="18"/>
                  </a:cubicBezTo>
                  <a:cubicBezTo>
                    <a:pt x="452" y="18"/>
                    <a:pt x="452" y="18"/>
                    <a:pt x="452" y="18"/>
                  </a:cubicBezTo>
                  <a:cubicBezTo>
                    <a:pt x="452" y="18"/>
                    <a:pt x="452" y="18"/>
                    <a:pt x="452" y="18"/>
                  </a:cubicBezTo>
                  <a:cubicBezTo>
                    <a:pt x="452" y="18"/>
                    <a:pt x="452" y="18"/>
                    <a:pt x="452" y="18"/>
                  </a:cubicBezTo>
                  <a:cubicBezTo>
                    <a:pt x="452" y="18"/>
                    <a:pt x="452" y="18"/>
                    <a:pt x="452" y="18"/>
                  </a:cubicBezTo>
                  <a:cubicBezTo>
                    <a:pt x="451" y="18"/>
                    <a:pt x="450" y="19"/>
                    <a:pt x="449" y="18"/>
                  </a:cubicBezTo>
                  <a:cubicBezTo>
                    <a:pt x="450" y="17"/>
                    <a:pt x="450" y="17"/>
                    <a:pt x="450" y="17"/>
                  </a:cubicBezTo>
                  <a:cubicBezTo>
                    <a:pt x="449" y="17"/>
                    <a:pt x="450" y="18"/>
                    <a:pt x="449" y="17"/>
                  </a:cubicBezTo>
                  <a:cubicBezTo>
                    <a:pt x="448" y="16"/>
                    <a:pt x="450" y="17"/>
                    <a:pt x="451" y="16"/>
                  </a:cubicBezTo>
                  <a:cubicBezTo>
                    <a:pt x="450" y="15"/>
                    <a:pt x="449" y="17"/>
                    <a:pt x="448" y="16"/>
                  </a:cubicBezTo>
                  <a:cubicBezTo>
                    <a:pt x="449" y="15"/>
                    <a:pt x="449" y="15"/>
                    <a:pt x="449" y="15"/>
                  </a:cubicBezTo>
                  <a:cubicBezTo>
                    <a:pt x="448" y="15"/>
                    <a:pt x="448" y="15"/>
                    <a:pt x="448" y="15"/>
                  </a:cubicBezTo>
                  <a:cubicBezTo>
                    <a:pt x="448" y="15"/>
                    <a:pt x="448" y="16"/>
                    <a:pt x="448" y="16"/>
                  </a:cubicBezTo>
                  <a:cubicBezTo>
                    <a:pt x="446" y="18"/>
                    <a:pt x="446" y="18"/>
                    <a:pt x="446" y="18"/>
                  </a:cubicBezTo>
                  <a:cubicBezTo>
                    <a:pt x="445" y="17"/>
                    <a:pt x="444" y="17"/>
                    <a:pt x="443" y="16"/>
                  </a:cubicBezTo>
                  <a:cubicBezTo>
                    <a:pt x="443" y="17"/>
                    <a:pt x="443" y="17"/>
                    <a:pt x="443" y="17"/>
                  </a:cubicBezTo>
                  <a:cubicBezTo>
                    <a:pt x="442" y="17"/>
                    <a:pt x="442" y="17"/>
                    <a:pt x="442" y="17"/>
                  </a:cubicBezTo>
                  <a:cubicBezTo>
                    <a:pt x="443" y="17"/>
                    <a:pt x="443" y="17"/>
                    <a:pt x="443" y="17"/>
                  </a:cubicBezTo>
                  <a:cubicBezTo>
                    <a:pt x="443" y="17"/>
                    <a:pt x="443" y="17"/>
                    <a:pt x="443" y="17"/>
                  </a:cubicBezTo>
                  <a:cubicBezTo>
                    <a:pt x="443" y="17"/>
                    <a:pt x="444" y="17"/>
                    <a:pt x="444" y="18"/>
                  </a:cubicBezTo>
                  <a:cubicBezTo>
                    <a:pt x="443" y="18"/>
                    <a:pt x="443" y="18"/>
                    <a:pt x="442" y="18"/>
                  </a:cubicBezTo>
                  <a:cubicBezTo>
                    <a:pt x="442" y="18"/>
                    <a:pt x="442" y="19"/>
                    <a:pt x="442" y="19"/>
                  </a:cubicBezTo>
                  <a:cubicBezTo>
                    <a:pt x="442" y="19"/>
                    <a:pt x="442" y="19"/>
                    <a:pt x="442" y="19"/>
                  </a:cubicBezTo>
                  <a:cubicBezTo>
                    <a:pt x="443" y="19"/>
                    <a:pt x="443" y="18"/>
                    <a:pt x="444" y="19"/>
                  </a:cubicBezTo>
                  <a:cubicBezTo>
                    <a:pt x="443" y="20"/>
                    <a:pt x="443" y="20"/>
                    <a:pt x="443" y="20"/>
                  </a:cubicBezTo>
                  <a:cubicBezTo>
                    <a:pt x="442" y="20"/>
                    <a:pt x="441" y="19"/>
                    <a:pt x="441" y="18"/>
                  </a:cubicBezTo>
                  <a:cubicBezTo>
                    <a:pt x="441" y="18"/>
                    <a:pt x="441" y="18"/>
                    <a:pt x="440" y="18"/>
                  </a:cubicBezTo>
                  <a:cubicBezTo>
                    <a:pt x="440" y="18"/>
                    <a:pt x="440" y="19"/>
                    <a:pt x="441" y="19"/>
                  </a:cubicBezTo>
                  <a:cubicBezTo>
                    <a:pt x="441" y="20"/>
                    <a:pt x="440" y="19"/>
                    <a:pt x="440" y="20"/>
                  </a:cubicBezTo>
                  <a:cubicBezTo>
                    <a:pt x="441" y="20"/>
                    <a:pt x="443" y="20"/>
                    <a:pt x="445" y="20"/>
                  </a:cubicBezTo>
                  <a:cubicBezTo>
                    <a:pt x="445" y="21"/>
                    <a:pt x="446" y="21"/>
                    <a:pt x="447" y="21"/>
                  </a:cubicBezTo>
                  <a:cubicBezTo>
                    <a:pt x="446" y="20"/>
                    <a:pt x="446" y="20"/>
                    <a:pt x="446" y="20"/>
                  </a:cubicBezTo>
                  <a:cubicBezTo>
                    <a:pt x="446" y="20"/>
                    <a:pt x="446" y="21"/>
                    <a:pt x="445" y="20"/>
                  </a:cubicBezTo>
                  <a:cubicBezTo>
                    <a:pt x="445" y="20"/>
                    <a:pt x="444" y="19"/>
                    <a:pt x="444" y="19"/>
                  </a:cubicBezTo>
                  <a:cubicBezTo>
                    <a:pt x="445" y="19"/>
                    <a:pt x="445" y="19"/>
                    <a:pt x="447" y="18"/>
                  </a:cubicBezTo>
                  <a:cubicBezTo>
                    <a:pt x="447" y="19"/>
                    <a:pt x="447" y="19"/>
                    <a:pt x="448" y="19"/>
                  </a:cubicBezTo>
                  <a:cubicBezTo>
                    <a:pt x="448" y="20"/>
                    <a:pt x="448" y="20"/>
                    <a:pt x="448" y="20"/>
                  </a:cubicBezTo>
                  <a:cubicBezTo>
                    <a:pt x="448" y="20"/>
                    <a:pt x="448" y="20"/>
                    <a:pt x="448" y="20"/>
                  </a:cubicBezTo>
                  <a:cubicBezTo>
                    <a:pt x="449" y="21"/>
                    <a:pt x="447" y="21"/>
                    <a:pt x="447" y="21"/>
                  </a:cubicBezTo>
                  <a:cubicBezTo>
                    <a:pt x="447" y="22"/>
                    <a:pt x="447" y="22"/>
                    <a:pt x="447" y="22"/>
                  </a:cubicBezTo>
                  <a:cubicBezTo>
                    <a:pt x="447" y="21"/>
                    <a:pt x="448" y="21"/>
                    <a:pt x="448" y="21"/>
                  </a:cubicBezTo>
                  <a:cubicBezTo>
                    <a:pt x="448" y="22"/>
                    <a:pt x="448" y="22"/>
                    <a:pt x="448" y="22"/>
                  </a:cubicBezTo>
                  <a:cubicBezTo>
                    <a:pt x="448" y="22"/>
                    <a:pt x="448" y="22"/>
                    <a:pt x="448" y="22"/>
                  </a:cubicBezTo>
                  <a:cubicBezTo>
                    <a:pt x="449" y="23"/>
                    <a:pt x="449" y="23"/>
                    <a:pt x="449" y="23"/>
                  </a:cubicBezTo>
                  <a:cubicBezTo>
                    <a:pt x="449" y="22"/>
                    <a:pt x="450" y="22"/>
                    <a:pt x="450" y="22"/>
                  </a:cubicBezTo>
                  <a:cubicBezTo>
                    <a:pt x="451" y="21"/>
                    <a:pt x="449" y="22"/>
                    <a:pt x="449" y="21"/>
                  </a:cubicBezTo>
                  <a:cubicBezTo>
                    <a:pt x="450" y="20"/>
                    <a:pt x="450" y="20"/>
                    <a:pt x="450" y="20"/>
                  </a:cubicBezTo>
                  <a:cubicBezTo>
                    <a:pt x="451" y="20"/>
                    <a:pt x="452" y="20"/>
                    <a:pt x="452" y="21"/>
                  </a:cubicBezTo>
                  <a:cubicBezTo>
                    <a:pt x="452" y="21"/>
                    <a:pt x="452" y="21"/>
                    <a:pt x="452" y="21"/>
                  </a:cubicBezTo>
                  <a:cubicBezTo>
                    <a:pt x="452" y="22"/>
                    <a:pt x="453" y="23"/>
                    <a:pt x="452" y="23"/>
                  </a:cubicBezTo>
                  <a:cubicBezTo>
                    <a:pt x="451" y="22"/>
                    <a:pt x="451" y="22"/>
                    <a:pt x="451" y="22"/>
                  </a:cubicBezTo>
                  <a:cubicBezTo>
                    <a:pt x="451" y="24"/>
                    <a:pt x="448" y="22"/>
                    <a:pt x="449" y="24"/>
                  </a:cubicBezTo>
                  <a:cubicBezTo>
                    <a:pt x="449" y="23"/>
                    <a:pt x="448" y="23"/>
                    <a:pt x="447" y="22"/>
                  </a:cubicBezTo>
                  <a:cubicBezTo>
                    <a:pt x="447" y="23"/>
                    <a:pt x="447" y="23"/>
                    <a:pt x="447" y="23"/>
                  </a:cubicBezTo>
                  <a:cubicBezTo>
                    <a:pt x="446" y="22"/>
                    <a:pt x="445" y="21"/>
                    <a:pt x="443" y="22"/>
                  </a:cubicBezTo>
                  <a:cubicBezTo>
                    <a:pt x="443" y="21"/>
                    <a:pt x="443" y="21"/>
                    <a:pt x="443" y="21"/>
                  </a:cubicBezTo>
                  <a:cubicBezTo>
                    <a:pt x="443" y="21"/>
                    <a:pt x="443" y="21"/>
                    <a:pt x="443" y="21"/>
                  </a:cubicBezTo>
                  <a:cubicBezTo>
                    <a:pt x="442" y="20"/>
                    <a:pt x="442" y="20"/>
                    <a:pt x="442" y="20"/>
                  </a:cubicBezTo>
                  <a:cubicBezTo>
                    <a:pt x="441" y="20"/>
                    <a:pt x="441" y="21"/>
                    <a:pt x="441" y="22"/>
                  </a:cubicBezTo>
                  <a:cubicBezTo>
                    <a:pt x="440" y="21"/>
                    <a:pt x="441" y="21"/>
                    <a:pt x="440" y="20"/>
                  </a:cubicBezTo>
                  <a:cubicBezTo>
                    <a:pt x="440" y="23"/>
                    <a:pt x="438" y="20"/>
                    <a:pt x="437" y="20"/>
                  </a:cubicBezTo>
                  <a:cubicBezTo>
                    <a:pt x="437" y="21"/>
                    <a:pt x="437" y="20"/>
                    <a:pt x="438" y="21"/>
                  </a:cubicBezTo>
                  <a:cubicBezTo>
                    <a:pt x="437" y="21"/>
                    <a:pt x="438" y="22"/>
                    <a:pt x="437" y="21"/>
                  </a:cubicBezTo>
                  <a:cubicBezTo>
                    <a:pt x="436" y="19"/>
                    <a:pt x="436" y="22"/>
                    <a:pt x="434" y="22"/>
                  </a:cubicBezTo>
                  <a:cubicBezTo>
                    <a:pt x="434" y="23"/>
                    <a:pt x="436" y="22"/>
                    <a:pt x="435" y="23"/>
                  </a:cubicBezTo>
                  <a:cubicBezTo>
                    <a:pt x="434" y="23"/>
                    <a:pt x="433" y="23"/>
                    <a:pt x="433" y="22"/>
                  </a:cubicBezTo>
                  <a:cubicBezTo>
                    <a:pt x="436" y="20"/>
                    <a:pt x="431" y="22"/>
                    <a:pt x="431" y="20"/>
                  </a:cubicBezTo>
                  <a:cubicBezTo>
                    <a:pt x="430" y="20"/>
                    <a:pt x="430" y="20"/>
                    <a:pt x="430" y="20"/>
                  </a:cubicBezTo>
                  <a:cubicBezTo>
                    <a:pt x="430" y="18"/>
                    <a:pt x="430" y="18"/>
                    <a:pt x="430" y="18"/>
                  </a:cubicBezTo>
                  <a:cubicBezTo>
                    <a:pt x="431" y="18"/>
                    <a:pt x="431" y="18"/>
                    <a:pt x="432" y="18"/>
                  </a:cubicBezTo>
                  <a:cubicBezTo>
                    <a:pt x="431" y="18"/>
                    <a:pt x="431" y="17"/>
                    <a:pt x="431" y="17"/>
                  </a:cubicBezTo>
                  <a:cubicBezTo>
                    <a:pt x="430" y="18"/>
                    <a:pt x="429" y="19"/>
                    <a:pt x="430" y="19"/>
                  </a:cubicBezTo>
                  <a:cubicBezTo>
                    <a:pt x="430" y="20"/>
                    <a:pt x="430" y="20"/>
                    <a:pt x="430" y="20"/>
                  </a:cubicBezTo>
                  <a:cubicBezTo>
                    <a:pt x="430" y="20"/>
                    <a:pt x="430" y="20"/>
                    <a:pt x="430" y="20"/>
                  </a:cubicBezTo>
                  <a:cubicBezTo>
                    <a:pt x="430" y="20"/>
                    <a:pt x="431" y="21"/>
                    <a:pt x="430" y="21"/>
                  </a:cubicBezTo>
                  <a:cubicBezTo>
                    <a:pt x="430" y="20"/>
                    <a:pt x="430" y="20"/>
                    <a:pt x="430" y="20"/>
                  </a:cubicBezTo>
                  <a:cubicBezTo>
                    <a:pt x="430" y="21"/>
                    <a:pt x="429" y="21"/>
                    <a:pt x="429" y="21"/>
                  </a:cubicBezTo>
                  <a:cubicBezTo>
                    <a:pt x="429" y="21"/>
                    <a:pt x="428" y="21"/>
                    <a:pt x="428" y="20"/>
                  </a:cubicBezTo>
                  <a:cubicBezTo>
                    <a:pt x="429" y="20"/>
                    <a:pt x="429" y="20"/>
                    <a:pt x="429" y="20"/>
                  </a:cubicBezTo>
                  <a:cubicBezTo>
                    <a:pt x="428" y="19"/>
                    <a:pt x="428" y="20"/>
                    <a:pt x="427" y="20"/>
                  </a:cubicBezTo>
                  <a:cubicBezTo>
                    <a:pt x="427" y="20"/>
                    <a:pt x="427" y="20"/>
                    <a:pt x="427" y="20"/>
                  </a:cubicBezTo>
                  <a:cubicBezTo>
                    <a:pt x="428" y="21"/>
                    <a:pt x="427" y="21"/>
                    <a:pt x="427" y="21"/>
                  </a:cubicBezTo>
                  <a:cubicBezTo>
                    <a:pt x="428" y="21"/>
                    <a:pt x="429" y="21"/>
                    <a:pt x="430" y="21"/>
                  </a:cubicBezTo>
                  <a:cubicBezTo>
                    <a:pt x="429" y="21"/>
                    <a:pt x="431" y="22"/>
                    <a:pt x="431" y="22"/>
                  </a:cubicBezTo>
                  <a:cubicBezTo>
                    <a:pt x="431" y="23"/>
                    <a:pt x="431" y="23"/>
                    <a:pt x="431" y="23"/>
                  </a:cubicBezTo>
                  <a:cubicBezTo>
                    <a:pt x="430" y="22"/>
                    <a:pt x="430" y="23"/>
                    <a:pt x="430" y="22"/>
                  </a:cubicBezTo>
                  <a:cubicBezTo>
                    <a:pt x="429" y="22"/>
                    <a:pt x="429" y="22"/>
                    <a:pt x="428" y="22"/>
                  </a:cubicBezTo>
                  <a:cubicBezTo>
                    <a:pt x="427" y="23"/>
                    <a:pt x="428" y="21"/>
                    <a:pt x="426" y="21"/>
                  </a:cubicBezTo>
                  <a:cubicBezTo>
                    <a:pt x="427" y="21"/>
                    <a:pt x="427" y="21"/>
                    <a:pt x="427" y="21"/>
                  </a:cubicBezTo>
                  <a:cubicBezTo>
                    <a:pt x="426" y="20"/>
                    <a:pt x="426" y="20"/>
                    <a:pt x="426" y="20"/>
                  </a:cubicBezTo>
                  <a:cubicBezTo>
                    <a:pt x="428" y="19"/>
                    <a:pt x="428" y="19"/>
                    <a:pt x="428" y="19"/>
                  </a:cubicBezTo>
                  <a:cubicBezTo>
                    <a:pt x="427" y="18"/>
                    <a:pt x="427" y="18"/>
                    <a:pt x="427" y="18"/>
                  </a:cubicBezTo>
                  <a:cubicBezTo>
                    <a:pt x="427" y="19"/>
                    <a:pt x="427" y="19"/>
                    <a:pt x="427" y="19"/>
                  </a:cubicBezTo>
                  <a:cubicBezTo>
                    <a:pt x="425" y="18"/>
                    <a:pt x="425" y="18"/>
                    <a:pt x="425" y="18"/>
                  </a:cubicBezTo>
                  <a:cubicBezTo>
                    <a:pt x="425" y="19"/>
                    <a:pt x="425" y="20"/>
                    <a:pt x="425" y="20"/>
                  </a:cubicBezTo>
                  <a:cubicBezTo>
                    <a:pt x="426" y="20"/>
                    <a:pt x="426" y="20"/>
                    <a:pt x="426" y="20"/>
                  </a:cubicBezTo>
                  <a:cubicBezTo>
                    <a:pt x="426" y="20"/>
                    <a:pt x="426" y="20"/>
                    <a:pt x="426" y="20"/>
                  </a:cubicBezTo>
                  <a:cubicBezTo>
                    <a:pt x="426" y="20"/>
                    <a:pt x="426" y="20"/>
                    <a:pt x="426" y="20"/>
                  </a:cubicBezTo>
                  <a:cubicBezTo>
                    <a:pt x="425" y="20"/>
                    <a:pt x="423" y="20"/>
                    <a:pt x="424" y="21"/>
                  </a:cubicBezTo>
                  <a:cubicBezTo>
                    <a:pt x="423" y="21"/>
                    <a:pt x="423" y="21"/>
                    <a:pt x="423" y="21"/>
                  </a:cubicBezTo>
                  <a:cubicBezTo>
                    <a:pt x="423" y="21"/>
                    <a:pt x="423" y="22"/>
                    <a:pt x="423" y="21"/>
                  </a:cubicBezTo>
                  <a:cubicBezTo>
                    <a:pt x="423" y="21"/>
                    <a:pt x="423" y="21"/>
                    <a:pt x="423" y="21"/>
                  </a:cubicBezTo>
                  <a:cubicBezTo>
                    <a:pt x="421" y="22"/>
                    <a:pt x="421" y="22"/>
                    <a:pt x="421" y="22"/>
                  </a:cubicBezTo>
                  <a:cubicBezTo>
                    <a:pt x="421" y="21"/>
                    <a:pt x="421" y="21"/>
                    <a:pt x="421" y="21"/>
                  </a:cubicBezTo>
                  <a:cubicBezTo>
                    <a:pt x="422" y="20"/>
                    <a:pt x="422" y="21"/>
                    <a:pt x="423" y="21"/>
                  </a:cubicBezTo>
                  <a:cubicBezTo>
                    <a:pt x="423" y="20"/>
                    <a:pt x="423" y="20"/>
                    <a:pt x="423" y="19"/>
                  </a:cubicBezTo>
                  <a:cubicBezTo>
                    <a:pt x="422" y="20"/>
                    <a:pt x="422" y="20"/>
                    <a:pt x="422" y="20"/>
                  </a:cubicBezTo>
                  <a:cubicBezTo>
                    <a:pt x="421" y="20"/>
                    <a:pt x="422" y="19"/>
                    <a:pt x="422" y="19"/>
                  </a:cubicBezTo>
                  <a:cubicBezTo>
                    <a:pt x="424" y="19"/>
                    <a:pt x="424" y="19"/>
                    <a:pt x="424" y="19"/>
                  </a:cubicBezTo>
                  <a:cubicBezTo>
                    <a:pt x="423" y="18"/>
                    <a:pt x="422" y="19"/>
                    <a:pt x="422" y="19"/>
                  </a:cubicBezTo>
                  <a:cubicBezTo>
                    <a:pt x="421" y="19"/>
                    <a:pt x="421" y="19"/>
                    <a:pt x="421" y="19"/>
                  </a:cubicBezTo>
                  <a:cubicBezTo>
                    <a:pt x="420" y="18"/>
                    <a:pt x="421" y="19"/>
                    <a:pt x="420" y="19"/>
                  </a:cubicBezTo>
                  <a:cubicBezTo>
                    <a:pt x="420" y="19"/>
                    <a:pt x="419" y="19"/>
                    <a:pt x="419" y="19"/>
                  </a:cubicBezTo>
                  <a:cubicBezTo>
                    <a:pt x="420" y="19"/>
                    <a:pt x="420" y="19"/>
                    <a:pt x="420" y="19"/>
                  </a:cubicBezTo>
                  <a:cubicBezTo>
                    <a:pt x="419" y="18"/>
                    <a:pt x="419" y="18"/>
                    <a:pt x="419" y="18"/>
                  </a:cubicBezTo>
                  <a:cubicBezTo>
                    <a:pt x="418" y="18"/>
                    <a:pt x="418" y="19"/>
                    <a:pt x="418" y="19"/>
                  </a:cubicBezTo>
                  <a:cubicBezTo>
                    <a:pt x="419" y="18"/>
                    <a:pt x="419" y="20"/>
                    <a:pt x="420" y="20"/>
                  </a:cubicBezTo>
                  <a:cubicBezTo>
                    <a:pt x="419" y="20"/>
                    <a:pt x="418" y="19"/>
                    <a:pt x="418" y="20"/>
                  </a:cubicBezTo>
                  <a:cubicBezTo>
                    <a:pt x="417" y="19"/>
                    <a:pt x="417" y="19"/>
                    <a:pt x="418" y="18"/>
                  </a:cubicBezTo>
                  <a:cubicBezTo>
                    <a:pt x="417" y="18"/>
                    <a:pt x="417" y="18"/>
                    <a:pt x="417" y="18"/>
                  </a:cubicBezTo>
                  <a:cubicBezTo>
                    <a:pt x="416" y="18"/>
                    <a:pt x="415" y="18"/>
                    <a:pt x="414" y="19"/>
                  </a:cubicBezTo>
                  <a:cubicBezTo>
                    <a:pt x="415" y="19"/>
                    <a:pt x="417" y="18"/>
                    <a:pt x="417" y="19"/>
                  </a:cubicBezTo>
                  <a:cubicBezTo>
                    <a:pt x="417" y="20"/>
                    <a:pt x="415" y="19"/>
                    <a:pt x="414" y="20"/>
                  </a:cubicBezTo>
                  <a:cubicBezTo>
                    <a:pt x="413" y="19"/>
                    <a:pt x="414" y="19"/>
                    <a:pt x="414" y="18"/>
                  </a:cubicBezTo>
                  <a:cubicBezTo>
                    <a:pt x="414" y="18"/>
                    <a:pt x="413" y="18"/>
                    <a:pt x="413" y="18"/>
                  </a:cubicBezTo>
                  <a:cubicBezTo>
                    <a:pt x="412" y="18"/>
                    <a:pt x="411" y="19"/>
                    <a:pt x="411" y="18"/>
                  </a:cubicBezTo>
                  <a:cubicBezTo>
                    <a:pt x="410" y="18"/>
                    <a:pt x="409" y="18"/>
                    <a:pt x="409" y="18"/>
                  </a:cubicBezTo>
                  <a:cubicBezTo>
                    <a:pt x="409" y="18"/>
                    <a:pt x="409" y="18"/>
                    <a:pt x="409" y="18"/>
                  </a:cubicBezTo>
                  <a:cubicBezTo>
                    <a:pt x="406" y="18"/>
                    <a:pt x="406" y="18"/>
                    <a:pt x="406" y="18"/>
                  </a:cubicBezTo>
                  <a:cubicBezTo>
                    <a:pt x="408" y="18"/>
                    <a:pt x="408" y="18"/>
                    <a:pt x="408" y="18"/>
                  </a:cubicBezTo>
                  <a:cubicBezTo>
                    <a:pt x="408" y="20"/>
                    <a:pt x="407" y="19"/>
                    <a:pt x="407" y="20"/>
                  </a:cubicBezTo>
                  <a:cubicBezTo>
                    <a:pt x="407" y="20"/>
                    <a:pt x="408" y="20"/>
                    <a:pt x="408" y="20"/>
                  </a:cubicBezTo>
                  <a:cubicBezTo>
                    <a:pt x="409" y="20"/>
                    <a:pt x="410" y="21"/>
                    <a:pt x="410" y="20"/>
                  </a:cubicBezTo>
                  <a:cubicBezTo>
                    <a:pt x="410" y="20"/>
                    <a:pt x="410" y="20"/>
                    <a:pt x="410" y="20"/>
                  </a:cubicBezTo>
                  <a:cubicBezTo>
                    <a:pt x="411" y="20"/>
                    <a:pt x="411" y="20"/>
                    <a:pt x="411" y="20"/>
                  </a:cubicBezTo>
                  <a:cubicBezTo>
                    <a:pt x="411" y="20"/>
                    <a:pt x="411" y="20"/>
                    <a:pt x="411" y="20"/>
                  </a:cubicBezTo>
                  <a:cubicBezTo>
                    <a:pt x="412" y="19"/>
                    <a:pt x="412" y="20"/>
                    <a:pt x="412" y="20"/>
                  </a:cubicBezTo>
                  <a:cubicBezTo>
                    <a:pt x="412" y="20"/>
                    <a:pt x="411" y="19"/>
                    <a:pt x="411" y="19"/>
                  </a:cubicBezTo>
                  <a:cubicBezTo>
                    <a:pt x="412" y="18"/>
                    <a:pt x="412" y="18"/>
                    <a:pt x="412" y="18"/>
                  </a:cubicBezTo>
                  <a:cubicBezTo>
                    <a:pt x="412" y="19"/>
                    <a:pt x="413" y="19"/>
                    <a:pt x="412" y="19"/>
                  </a:cubicBezTo>
                  <a:cubicBezTo>
                    <a:pt x="413" y="19"/>
                    <a:pt x="414" y="19"/>
                    <a:pt x="414" y="19"/>
                  </a:cubicBezTo>
                  <a:cubicBezTo>
                    <a:pt x="414" y="20"/>
                    <a:pt x="414" y="20"/>
                    <a:pt x="414" y="20"/>
                  </a:cubicBezTo>
                  <a:cubicBezTo>
                    <a:pt x="413" y="20"/>
                    <a:pt x="414" y="20"/>
                    <a:pt x="414" y="21"/>
                  </a:cubicBezTo>
                  <a:cubicBezTo>
                    <a:pt x="415" y="19"/>
                    <a:pt x="417" y="21"/>
                    <a:pt x="419" y="20"/>
                  </a:cubicBezTo>
                  <a:cubicBezTo>
                    <a:pt x="419" y="21"/>
                    <a:pt x="419" y="22"/>
                    <a:pt x="419" y="22"/>
                  </a:cubicBezTo>
                  <a:cubicBezTo>
                    <a:pt x="418" y="22"/>
                    <a:pt x="418" y="23"/>
                    <a:pt x="417" y="22"/>
                  </a:cubicBezTo>
                  <a:cubicBezTo>
                    <a:pt x="417" y="22"/>
                    <a:pt x="417" y="22"/>
                    <a:pt x="417" y="22"/>
                  </a:cubicBezTo>
                  <a:cubicBezTo>
                    <a:pt x="416" y="21"/>
                    <a:pt x="416" y="21"/>
                    <a:pt x="416" y="21"/>
                  </a:cubicBezTo>
                  <a:cubicBezTo>
                    <a:pt x="416" y="21"/>
                    <a:pt x="416" y="22"/>
                    <a:pt x="416" y="22"/>
                  </a:cubicBezTo>
                  <a:cubicBezTo>
                    <a:pt x="416" y="21"/>
                    <a:pt x="416" y="21"/>
                    <a:pt x="416" y="21"/>
                  </a:cubicBezTo>
                  <a:cubicBezTo>
                    <a:pt x="414" y="21"/>
                    <a:pt x="414" y="21"/>
                    <a:pt x="414" y="21"/>
                  </a:cubicBezTo>
                  <a:cubicBezTo>
                    <a:pt x="414" y="21"/>
                    <a:pt x="414" y="21"/>
                    <a:pt x="414" y="21"/>
                  </a:cubicBezTo>
                  <a:cubicBezTo>
                    <a:pt x="414" y="22"/>
                    <a:pt x="414" y="22"/>
                    <a:pt x="414" y="22"/>
                  </a:cubicBezTo>
                  <a:cubicBezTo>
                    <a:pt x="413" y="22"/>
                    <a:pt x="413" y="21"/>
                    <a:pt x="413" y="22"/>
                  </a:cubicBezTo>
                  <a:cubicBezTo>
                    <a:pt x="412" y="21"/>
                    <a:pt x="412" y="21"/>
                    <a:pt x="412" y="21"/>
                  </a:cubicBezTo>
                  <a:cubicBezTo>
                    <a:pt x="413" y="22"/>
                    <a:pt x="411" y="21"/>
                    <a:pt x="410" y="21"/>
                  </a:cubicBezTo>
                  <a:cubicBezTo>
                    <a:pt x="410" y="22"/>
                    <a:pt x="410" y="22"/>
                    <a:pt x="410" y="22"/>
                  </a:cubicBezTo>
                  <a:cubicBezTo>
                    <a:pt x="410" y="22"/>
                    <a:pt x="410" y="22"/>
                    <a:pt x="410" y="22"/>
                  </a:cubicBezTo>
                  <a:cubicBezTo>
                    <a:pt x="411" y="23"/>
                    <a:pt x="409" y="24"/>
                    <a:pt x="409" y="25"/>
                  </a:cubicBezTo>
                  <a:cubicBezTo>
                    <a:pt x="410" y="24"/>
                    <a:pt x="411" y="24"/>
                    <a:pt x="411" y="22"/>
                  </a:cubicBezTo>
                  <a:cubicBezTo>
                    <a:pt x="411" y="22"/>
                    <a:pt x="412" y="22"/>
                    <a:pt x="412" y="22"/>
                  </a:cubicBezTo>
                  <a:cubicBezTo>
                    <a:pt x="412" y="23"/>
                    <a:pt x="412" y="23"/>
                    <a:pt x="412" y="23"/>
                  </a:cubicBezTo>
                  <a:cubicBezTo>
                    <a:pt x="413" y="23"/>
                    <a:pt x="413" y="22"/>
                    <a:pt x="413" y="22"/>
                  </a:cubicBezTo>
                  <a:cubicBezTo>
                    <a:pt x="413" y="22"/>
                    <a:pt x="413" y="23"/>
                    <a:pt x="413" y="23"/>
                  </a:cubicBezTo>
                  <a:cubicBezTo>
                    <a:pt x="414" y="23"/>
                    <a:pt x="415" y="22"/>
                    <a:pt x="416" y="22"/>
                  </a:cubicBezTo>
                  <a:cubicBezTo>
                    <a:pt x="416" y="22"/>
                    <a:pt x="416" y="23"/>
                    <a:pt x="416" y="23"/>
                  </a:cubicBezTo>
                  <a:cubicBezTo>
                    <a:pt x="417" y="23"/>
                    <a:pt x="419" y="23"/>
                    <a:pt x="419" y="24"/>
                  </a:cubicBezTo>
                  <a:cubicBezTo>
                    <a:pt x="419" y="23"/>
                    <a:pt x="419" y="23"/>
                    <a:pt x="419" y="23"/>
                  </a:cubicBezTo>
                  <a:cubicBezTo>
                    <a:pt x="420" y="24"/>
                    <a:pt x="422" y="23"/>
                    <a:pt x="423" y="23"/>
                  </a:cubicBezTo>
                  <a:cubicBezTo>
                    <a:pt x="424" y="24"/>
                    <a:pt x="426" y="23"/>
                    <a:pt x="427" y="24"/>
                  </a:cubicBezTo>
                  <a:cubicBezTo>
                    <a:pt x="428" y="24"/>
                    <a:pt x="429" y="24"/>
                    <a:pt x="431" y="24"/>
                  </a:cubicBezTo>
                  <a:cubicBezTo>
                    <a:pt x="431" y="25"/>
                    <a:pt x="431" y="25"/>
                    <a:pt x="431" y="25"/>
                  </a:cubicBezTo>
                  <a:cubicBezTo>
                    <a:pt x="431" y="25"/>
                    <a:pt x="431" y="25"/>
                    <a:pt x="431" y="25"/>
                  </a:cubicBezTo>
                  <a:cubicBezTo>
                    <a:pt x="431" y="24"/>
                    <a:pt x="431" y="24"/>
                    <a:pt x="431" y="24"/>
                  </a:cubicBezTo>
                  <a:cubicBezTo>
                    <a:pt x="432" y="24"/>
                    <a:pt x="433" y="24"/>
                    <a:pt x="435" y="24"/>
                  </a:cubicBezTo>
                  <a:cubicBezTo>
                    <a:pt x="436" y="23"/>
                    <a:pt x="438" y="26"/>
                    <a:pt x="438" y="24"/>
                  </a:cubicBezTo>
                  <a:cubicBezTo>
                    <a:pt x="439" y="24"/>
                    <a:pt x="440" y="25"/>
                    <a:pt x="442" y="24"/>
                  </a:cubicBezTo>
                  <a:cubicBezTo>
                    <a:pt x="442" y="25"/>
                    <a:pt x="442" y="25"/>
                    <a:pt x="442" y="25"/>
                  </a:cubicBezTo>
                  <a:cubicBezTo>
                    <a:pt x="441" y="25"/>
                    <a:pt x="441" y="25"/>
                    <a:pt x="440" y="25"/>
                  </a:cubicBezTo>
                  <a:cubicBezTo>
                    <a:pt x="440" y="25"/>
                    <a:pt x="440" y="25"/>
                    <a:pt x="440" y="25"/>
                  </a:cubicBezTo>
                  <a:cubicBezTo>
                    <a:pt x="440" y="25"/>
                    <a:pt x="439" y="26"/>
                    <a:pt x="439" y="25"/>
                  </a:cubicBezTo>
                  <a:cubicBezTo>
                    <a:pt x="438" y="25"/>
                    <a:pt x="437" y="27"/>
                    <a:pt x="437" y="25"/>
                  </a:cubicBezTo>
                  <a:cubicBezTo>
                    <a:pt x="435" y="25"/>
                    <a:pt x="433" y="27"/>
                    <a:pt x="431" y="26"/>
                  </a:cubicBezTo>
                  <a:cubicBezTo>
                    <a:pt x="431" y="25"/>
                    <a:pt x="431" y="25"/>
                    <a:pt x="431" y="25"/>
                  </a:cubicBezTo>
                  <a:cubicBezTo>
                    <a:pt x="429" y="25"/>
                    <a:pt x="429" y="25"/>
                    <a:pt x="429" y="25"/>
                  </a:cubicBezTo>
                  <a:cubicBezTo>
                    <a:pt x="429" y="25"/>
                    <a:pt x="430" y="25"/>
                    <a:pt x="430" y="25"/>
                  </a:cubicBezTo>
                  <a:cubicBezTo>
                    <a:pt x="429" y="24"/>
                    <a:pt x="429" y="24"/>
                    <a:pt x="429" y="24"/>
                  </a:cubicBezTo>
                  <a:cubicBezTo>
                    <a:pt x="428" y="24"/>
                    <a:pt x="428" y="25"/>
                    <a:pt x="428" y="26"/>
                  </a:cubicBezTo>
                  <a:cubicBezTo>
                    <a:pt x="428" y="26"/>
                    <a:pt x="428" y="26"/>
                    <a:pt x="428" y="26"/>
                  </a:cubicBezTo>
                  <a:cubicBezTo>
                    <a:pt x="426" y="26"/>
                    <a:pt x="427" y="25"/>
                    <a:pt x="426" y="25"/>
                  </a:cubicBezTo>
                  <a:cubicBezTo>
                    <a:pt x="427" y="25"/>
                    <a:pt x="427" y="25"/>
                    <a:pt x="427" y="25"/>
                  </a:cubicBezTo>
                  <a:cubicBezTo>
                    <a:pt x="426" y="25"/>
                    <a:pt x="425" y="25"/>
                    <a:pt x="424" y="24"/>
                  </a:cubicBezTo>
                  <a:cubicBezTo>
                    <a:pt x="424" y="25"/>
                    <a:pt x="424" y="25"/>
                    <a:pt x="423" y="25"/>
                  </a:cubicBezTo>
                  <a:cubicBezTo>
                    <a:pt x="424" y="25"/>
                    <a:pt x="425" y="25"/>
                    <a:pt x="425" y="26"/>
                  </a:cubicBezTo>
                  <a:cubicBezTo>
                    <a:pt x="425" y="26"/>
                    <a:pt x="425" y="26"/>
                    <a:pt x="425" y="26"/>
                  </a:cubicBezTo>
                  <a:cubicBezTo>
                    <a:pt x="425" y="25"/>
                    <a:pt x="424" y="26"/>
                    <a:pt x="424" y="26"/>
                  </a:cubicBezTo>
                  <a:cubicBezTo>
                    <a:pt x="424" y="26"/>
                    <a:pt x="424" y="26"/>
                    <a:pt x="424" y="26"/>
                  </a:cubicBezTo>
                  <a:cubicBezTo>
                    <a:pt x="422" y="26"/>
                    <a:pt x="422" y="26"/>
                    <a:pt x="420" y="25"/>
                  </a:cubicBezTo>
                  <a:cubicBezTo>
                    <a:pt x="421" y="25"/>
                    <a:pt x="421" y="25"/>
                    <a:pt x="421" y="25"/>
                  </a:cubicBezTo>
                  <a:cubicBezTo>
                    <a:pt x="421" y="25"/>
                    <a:pt x="421" y="25"/>
                    <a:pt x="420" y="25"/>
                  </a:cubicBezTo>
                  <a:cubicBezTo>
                    <a:pt x="420" y="27"/>
                    <a:pt x="417" y="25"/>
                    <a:pt x="416" y="25"/>
                  </a:cubicBezTo>
                  <a:cubicBezTo>
                    <a:pt x="415" y="25"/>
                    <a:pt x="416" y="24"/>
                    <a:pt x="415" y="24"/>
                  </a:cubicBezTo>
                  <a:cubicBezTo>
                    <a:pt x="416" y="25"/>
                    <a:pt x="415" y="26"/>
                    <a:pt x="414" y="25"/>
                  </a:cubicBezTo>
                  <a:cubicBezTo>
                    <a:pt x="414" y="25"/>
                    <a:pt x="414" y="24"/>
                    <a:pt x="414" y="24"/>
                  </a:cubicBezTo>
                  <a:cubicBezTo>
                    <a:pt x="414" y="24"/>
                    <a:pt x="414" y="24"/>
                    <a:pt x="414" y="24"/>
                  </a:cubicBezTo>
                  <a:cubicBezTo>
                    <a:pt x="414" y="24"/>
                    <a:pt x="414" y="24"/>
                    <a:pt x="414" y="24"/>
                  </a:cubicBezTo>
                  <a:cubicBezTo>
                    <a:pt x="413" y="24"/>
                    <a:pt x="412" y="24"/>
                    <a:pt x="413" y="25"/>
                  </a:cubicBezTo>
                  <a:cubicBezTo>
                    <a:pt x="412" y="25"/>
                    <a:pt x="412" y="25"/>
                    <a:pt x="412" y="25"/>
                  </a:cubicBezTo>
                  <a:cubicBezTo>
                    <a:pt x="412" y="25"/>
                    <a:pt x="412" y="25"/>
                    <a:pt x="412" y="25"/>
                  </a:cubicBezTo>
                  <a:cubicBezTo>
                    <a:pt x="411" y="25"/>
                    <a:pt x="411" y="25"/>
                    <a:pt x="411" y="25"/>
                  </a:cubicBezTo>
                  <a:cubicBezTo>
                    <a:pt x="411" y="25"/>
                    <a:pt x="413" y="25"/>
                    <a:pt x="412" y="26"/>
                  </a:cubicBezTo>
                  <a:cubicBezTo>
                    <a:pt x="412" y="26"/>
                    <a:pt x="411" y="26"/>
                    <a:pt x="411" y="26"/>
                  </a:cubicBezTo>
                  <a:cubicBezTo>
                    <a:pt x="411" y="26"/>
                    <a:pt x="411" y="26"/>
                    <a:pt x="411" y="26"/>
                  </a:cubicBezTo>
                  <a:cubicBezTo>
                    <a:pt x="409" y="26"/>
                    <a:pt x="407" y="25"/>
                    <a:pt x="407" y="24"/>
                  </a:cubicBezTo>
                  <a:cubicBezTo>
                    <a:pt x="406" y="24"/>
                    <a:pt x="407" y="24"/>
                    <a:pt x="407" y="25"/>
                  </a:cubicBezTo>
                  <a:cubicBezTo>
                    <a:pt x="406" y="25"/>
                    <a:pt x="405" y="25"/>
                    <a:pt x="405" y="24"/>
                  </a:cubicBezTo>
                  <a:cubicBezTo>
                    <a:pt x="405" y="25"/>
                    <a:pt x="405" y="25"/>
                    <a:pt x="404" y="25"/>
                  </a:cubicBezTo>
                  <a:cubicBezTo>
                    <a:pt x="405" y="25"/>
                    <a:pt x="405" y="25"/>
                    <a:pt x="405" y="25"/>
                  </a:cubicBezTo>
                  <a:cubicBezTo>
                    <a:pt x="405" y="26"/>
                    <a:pt x="404" y="26"/>
                    <a:pt x="403" y="26"/>
                  </a:cubicBezTo>
                  <a:cubicBezTo>
                    <a:pt x="403" y="27"/>
                    <a:pt x="403" y="27"/>
                    <a:pt x="403" y="27"/>
                  </a:cubicBezTo>
                  <a:cubicBezTo>
                    <a:pt x="404" y="27"/>
                    <a:pt x="404" y="27"/>
                    <a:pt x="404" y="27"/>
                  </a:cubicBezTo>
                  <a:cubicBezTo>
                    <a:pt x="405" y="26"/>
                    <a:pt x="405" y="26"/>
                    <a:pt x="405" y="26"/>
                  </a:cubicBezTo>
                  <a:cubicBezTo>
                    <a:pt x="406" y="27"/>
                    <a:pt x="407" y="26"/>
                    <a:pt x="408" y="27"/>
                  </a:cubicBezTo>
                  <a:cubicBezTo>
                    <a:pt x="407" y="27"/>
                    <a:pt x="407" y="27"/>
                    <a:pt x="407" y="27"/>
                  </a:cubicBezTo>
                  <a:cubicBezTo>
                    <a:pt x="408" y="28"/>
                    <a:pt x="408" y="28"/>
                    <a:pt x="408" y="28"/>
                  </a:cubicBezTo>
                  <a:cubicBezTo>
                    <a:pt x="408" y="27"/>
                    <a:pt x="409" y="27"/>
                    <a:pt x="409" y="27"/>
                  </a:cubicBezTo>
                  <a:cubicBezTo>
                    <a:pt x="410" y="27"/>
                    <a:pt x="413" y="27"/>
                    <a:pt x="413" y="28"/>
                  </a:cubicBezTo>
                  <a:cubicBezTo>
                    <a:pt x="413" y="28"/>
                    <a:pt x="413" y="28"/>
                    <a:pt x="413" y="28"/>
                  </a:cubicBezTo>
                  <a:cubicBezTo>
                    <a:pt x="413" y="28"/>
                    <a:pt x="413" y="28"/>
                    <a:pt x="413" y="28"/>
                  </a:cubicBezTo>
                  <a:cubicBezTo>
                    <a:pt x="412" y="28"/>
                    <a:pt x="412" y="28"/>
                    <a:pt x="412" y="28"/>
                  </a:cubicBezTo>
                  <a:cubicBezTo>
                    <a:pt x="412" y="28"/>
                    <a:pt x="412" y="28"/>
                    <a:pt x="412" y="28"/>
                  </a:cubicBezTo>
                  <a:cubicBezTo>
                    <a:pt x="411" y="28"/>
                    <a:pt x="411" y="28"/>
                    <a:pt x="411" y="28"/>
                  </a:cubicBezTo>
                  <a:cubicBezTo>
                    <a:pt x="411" y="28"/>
                    <a:pt x="411" y="28"/>
                    <a:pt x="411" y="28"/>
                  </a:cubicBezTo>
                  <a:cubicBezTo>
                    <a:pt x="411" y="28"/>
                    <a:pt x="412" y="28"/>
                    <a:pt x="411" y="29"/>
                  </a:cubicBezTo>
                  <a:cubicBezTo>
                    <a:pt x="411" y="29"/>
                    <a:pt x="411" y="28"/>
                    <a:pt x="410" y="28"/>
                  </a:cubicBezTo>
                  <a:cubicBezTo>
                    <a:pt x="407" y="28"/>
                    <a:pt x="404" y="28"/>
                    <a:pt x="402" y="28"/>
                  </a:cubicBezTo>
                  <a:cubicBezTo>
                    <a:pt x="401" y="28"/>
                    <a:pt x="400" y="29"/>
                    <a:pt x="400" y="27"/>
                  </a:cubicBezTo>
                  <a:cubicBezTo>
                    <a:pt x="399" y="27"/>
                    <a:pt x="398" y="27"/>
                    <a:pt x="398" y="27"/>
                  </a:cubicBezTo>
                  <a:cubicBezTo>
                    <a:pt x="398" y="28"/>
                    <a:pt x="398" y="28"/>
                    <a:pt x="398" y="28"/>
                  </a:cubicBezTo>
                  <a:cubicBezTo>
                    <a:pt x="398" y="28"/>
                    <a:pt x="398" y="28"/>
                    <a:pt x="398" y="28"/>
                  </a:cubicBezTo>
                  <a:cubicBezTo>
                    <a:pt x="398" y="28"/>
                    <a:pt x="398" y="28"/>
                    <a:pt x="398" y="28"/>
                  </a:cubicBezTo>
                  <a:cubicBezTo>
                    <a:pt x="397" y="28"/>
                    <a:pt x="397" y="29"/>
                    <a:pt x="397" y="29"/>
                  </a:cubicBezTo>
                  <a:cubicBezTo>
                    <a:pt x="397" y="28"/>
                    <a:pt x="396" y="28"/>
                    <a:pt x="397" y="28"/>
                  </a:cubicBezTo>
                  <a:cubicBezTo>
                    <a:pt x="397" y="28"/>
                    <a:pt x="396" y="28"/>
                    <a:pt x="396" y="27"/>
                  </a:cubicBezTo>
                  <a:cubicBezTo>
                    <a:pt x="396" y="28"/>
                    <a:pt x="396" y="28"/>
                    <a:pt x="396" y="28"/>
                  </a:cubicBezTo>
                  <a:cubicBezTo>
                    <a:pt x="397" y="29"/>
                    <a:pt x="397" y="29"/>
                    <a:pt x="397" y="29"/>
                  </a:cubicBezTo>
                  <a:cubicBezTo>
                    <a:pt x="398" y="29"/>
                    <a:pt x="399" y="29"/>
                    <a:pt x="400" y="28"/>
                  </a:cubicBezTo>
                  <a:cubicBezTo>
                    <a:pt x="400" y="28"/>
                    <a:pt x="400" y="28"/>
                    <a:pt x="401" y="28"/>
                  </a:cubicBezTo>
                  <a:cubicBezTo>
                    <a:pt x="401" y="29"/>
                    <a:pt x="400" y="29"/>
                    <a:pt x="400" y="29"/>
                  </a:cubicBezTo>
                  <a:cubicBezTo>
                    <a:pt x="400" y="29"/>
                    <a:pt x="401" y="29"/>
                    <a:pt x="401" y="29"/>
                  </a:cubicBezTo>
                  <a:cubicBezTo>
                    <a:pt x="402" y="30"/>
                    <a:pt x="402" y="30"/>
                    <a:pt x="402" y="30"/>
                  </a:cubicBezTo>
                  <a:cubicBezTo>
                    <a:pt x="401" y="30"/>
                    <a:pt x="401" y="30"/>
                    <a:pt x="401" y="30"/>
                  </a:cubicBezTo>
                  <a:cubicBezTo>
                    <a:pt x="400" y="31"/>
                    <a:pt x="398" y="30"/>
                    <a:pt x="397" y="31"/>
                  </a:cubicBezTo>
                  <a:cubicBezTo>
                    <a:pt x="396" y="30"/>
                    <a:pt x="394" y="30"/>
                    <a:pt x="393" y="30"/>
                  </a:cubicBezTo>
                  <a:cubicBezTo>
                    <a:pt x="393" y="30"/>
                    <a:pt x="393" y="29"/>
                    <a:pt x="394" y="29"/>
                  </a:cubicBezTo>
                  <a:cubicBezTo>
                    <a:pt x="394" y="29"/>
                    <a:pt x="394" y="29"/>
                    <a:pt x="394" y="30"/>
                  </a:cubicBezTo>
                  <a:cubicBezTo>
                    <a:pt x="395" y="29"/>
                    <a:pt x="395" y="29"/>
                    <a:pt x="395" y="29"/>
                  </a:cubicBezTo>
                  <a:cubicBezTo>
                    <a:pt x="395" y="29"/>
                    <a:pt x="395" y="29"/>
                    <a:pt x="395" y="29"/>
                  </a:cubicBezTo>
                  <a:cubicBezTo>
                    <a:pt x="394" y="29"/>
                    <a:pt x="394" y="29"/>
                    <a:pt x="394" y="29"/>
                  </a:cubicBezTo>
                  <a:cubicBezTo>
                    <a:pt x="394" y="29"/>
                    <a:pt x="393" y="29"/>
                    <a:pt x="393" y="29"/>
                  </a:cubicBezTo>
                  <a:cubicBezTo>
                    <a:pt x="394" y="29"/>
                    <a:pt x="394" y="29"/>
                    <a:pt x="394" y="29"/>
                  </a:cubicBezTo>
                  <a:cubicBezTo>
                    <a:pt x="394" y="29"/>
                    <a:pt x="394" y="29"/>
                    <a:pt x="395" y="29"/>
                  </a:cubicBezTo>
                  <a:cubicBezTo>
                    <a:pt x="395" y="28"/>
                    <a:pt x="396" y="28"/>
                    <a:pt x="395" y="28"/>
                  </a:cubicBezTo>
                  <a:cubicBezTo>
                    <a:pt x="395" y="28"/>
                    <a:pt x="395" y="28"/>
                    <a:pt x="395" y="28"/>
                  </a:cubicBezTo>
                  <a:cubicBezTo>
                    <a:pt x="394" y="28"/>
                    <a:pt x="394" y="28"/>
                    <a:pt x="394" y="28"/>
                  </a:cubicBezTo>
                  <a:cubicBezTo>
                    <a:pt x="394" y="28"/>
                    <a:pt x="394" y="28"/>
                    <a:pt x="394" y="27"/>
                  </a:cubicBezTo>
                  <a:cubicBezTo>
                    <a:pt x="394" y="27"/>
                    <a:pt x="395" y="28"/>
                    <a:pt x="395" y="27"/>
                  </a:cubicBezTo>
                  <a:cubicBezTo>
                    <a:pt x="395" y="27"/>
                    <a:pt x="395" y="26"/>
                    <a:pt x="395" y="26"/>
                  </a:cubicBezTo>
                  <a:cubicBezTo>
                    <a:pt x="395" y="27"/>
                    <a:pt x="395" y="27"/>
                    <a:pt x="395" y="27"/>
                  </a:cubicBezTo>
                  <a:cubicBezTo>
                    <a:pt x="395" y="26"/>
                    <a:pt x="395" y="25"/>
                    <a:pt x="394" y="25"/>
                  </a:cubicBezTo>
                  <a:cubicBezTo>
                    <a:pt x="394" y="25"/>
                    <a:pt x="394" y="25"/>
                    <a:pt x="394" y="25"/>
                  </a:cubicBezTo>
                  <a:cubicBezTo>
                    <a:pt x="393" y="25"/>
                    <a:pt x="393" y="25"/>
                    <a:pt x="393" y="25"/>
                  </a:cubicBezTo>
                  <a:cubicBezTo>
                    <a:pt x="392" y="25"/>
                    <a:pt x="391" y="25"/>
                    <a:pt x="390" y="25"/>
                  </a:cubicBezTo>
                  <a:cubicBezTo>
                    <a:pt x="390" y="25"/>
                    <a:pt x="390" y="25"/>
                    <a:pt x="390" y="25"/>
                  </a:cubicBezTo>
                  <a:cubicBezTo>
                    <a:pt x="391" y="25"/>
                    <a:pt x="390" y="24"/>
                    <a:pt x="391" y="24"/>
                  </a:cubicBezTo>
                  <a:cubicBezTo>
                    <a:pt x="391" y="24"/>
                    <a:pt x="391" y="24"/>
                    <a:pt x="391" y="25"/>
                  </a:cubicBezTo>
                  <a:cubicBezTo>
                    <a:pt x="392" y="24"/>
                    <a:pt x="392" y="24"/>
                    <a:pt x="392" y="24"/>
                  </a:cubicBezTo>
                  <a:cubicBezTo>
                    <a:pt x="391" y="24"/>
                    <a:pt x="391" y="24"/>
                    <a:pt x="390" y="23"/>
                  </a:cubicBezTo>
                  <a:cubicBezTo>
                    <a:pt x="390" y="24"/>
                    <a:pt x="390" y="24"/>
                    <a:pt x="390" y="24"/>
                  </a:cubicBezTo>
                  <a:cubicBezTo>
                    <a:pt x="390" y="24"/>
                    <a:pt x="390" y="24"/>
                    <a:pt x="390" y="24"/>
                  </a:cubicBezTo>
                  <a:cubicBezTo>
                    <a:pt x="390" y="25"/>
                    <a:pt x="390" y="25"/>
                    <a:pt x="390" y="25"/>
                  </a:cubicBezTo>
                  <a:cubicBezTo>
                    <a:pt x="389" y="25"/>
                    <a:pt x="389" y="25"/>
                    <a:pt x="389" y="25"/>
                  </a:cubicBezTo>
                  <a:cubicBezTo>
                    <a:pt x="390" y="21"/>
                    <a:pt x="388" y="26"/>
                    <a:pt x="387" y="24"/>
                  </a:cubicBezTo>
                  <a:cubicBezTo>
                    <a:pt x="386" y="24"/>
                    <a:pt x="387" y="24"/>
                    <a:pt x="387" y="25"/>
                  </a:cubicBezTo>
                  <a:cubicBezTo>
                    <a:pt x="385" y="24"/>
                    <a:pt x="383" y="25"/>
                    <a:pt x="381" y="24"/>
                  </a:cubicBezTo>
                  <a:cubicBezTo>
                    <a:pt x="382" y="24"/>
                    <a:pt x="382" y="23"/>
                    <a:pt x="383" y="24"/>
                  </a:cubicBezTo>
                  <a:cubicBezTo>
                    <a:pt x="383" y="23"/>
                    <a:pt x="383" y="23"/>
                    <a:pt x="383" y="23"/>
                  </a:cubicBezTo>
                  <a:cubicBezTo>
                    <a:pt x="382" y="23"/>
                    <a:pt x="382" y="23"/>
                    <a:pt x="381" y="23"/>
                  </a:cubicBezTo>
                  <a:cubicBezTo>
                    <a:pt x="381" y="24"/>
                    <a:pt x="381" y="24"/>
                    <a:pt x="381" y="24"/>
                  </a:cubicBezTo>
                  <a:cubicBezTo>
                    <a:pt x="380" y="24"/>
                    <a:pt x="380" y="22"/>
                    <a:pt x="378" y="22"/>
                  </a:cubicBezTo>
                  <a:cubicBezTo>
                    <a:pt x="379" y="22"/>
                    <a:pt x="379" y="22"/>
                    <a:pt x="379" y="22"/>
                  </a:cubicBezTo>
                  <a:cubicBezTo>
                    <a:pt x="378" y="22"/>
                    <a:pt x="378" y="22"/>
                    <a:pt x="378" y="22"/>
                  </a:cubicBezTo>
                  <a:cubicBezTo>
                    <a:pt x="379" y="22"/>
                    <a:pt x="379" y="22"/>
                    <a:pt x="379" y="22"/>
                  </a:cubicBezTo>
                  <a:cubicBezTo>
                    <a:pt x="378" y="23"/>
                    <a:pt x="378" y="24"/>
                    <a:pt x="378" y="25"/>
                  </a:cubicBezTo>
                  <a:cubicBezTo>
                    <a:pt x="377" y="24"/>
                    <a:pt x="377" y="26"/>
                    <a:pt x="376" y="24"/>
                  </a:cubicBezTo>
                  <a:cubicBezTo>
                    <a:pt x="377" y="24"/>
                    <a:pt x="377" y="24"/>
                    <a:pt x="377" y="23"/>
                  </a:cubicBezTo>
                  <a:cubicBezTo>
                    <a:pt x="376" y="23"/>
                    <a:pt x="376" y="25"/>
                    <a:pt x="375" y="25"/>
                  </a:cubicBezTo>
                  <a:cubicBezTo>
                    <a:pt x="375" y="25"/>
                    <a:pt x="375" y="25"/>
                    <a:pt x="375" y="25"/>
                  </a:cubicBezTo>
                  <a:cubicBezTo>
                    <a:pt x="375" y="25"/>
                    <a:pt x="375" y="25"/>
                    <a:pt x="375" y="25"/>
                  </a:cubicBezTo>
                  <a:cubicBezTo>
                    <a:pt x="377" y="25"/>
                    <a:pt x="377" y="25"/>
                    <a:pt x="377" y="25"/>
                  </a:cubicBezTo>
                  <a:cubicBezTo>
                    <a:pt x="377" y="25"/>
                    <a:pt x="378" y="25"/>
                    <a:pt x="379" y="25"/>
                  </a:cubicBezTo>
                  <a:cubicBezTo>
                    <a:pt x="380" y="26"/>
                    <a:pt x="377" y="26"/>
                    <a:pt x="378" y="27"/>
                  </a:cubicBezTo>
                  <a:cubicBezTo>
                    <a:pt x="379" y="27"/>
                    <a:pt x="379" y="27"/>
                    <a:pt x="379" y="27"/>
                  </a:cubicBezTo>
                  <a:cubicBezTo>
                    <a:pt x="379" y="28"/>
                    <a:pt x="379" y="28"/>
                    <a:pt x="379" y="28"/>
                  </a:cubicBezTo>
                  <a:cubicBezTo>
                    <a:pt x="378" y="27"/>
                    <a:pt x="378" y="28"/>
                    <a:pt x="377" y="28"/>
                  </a:cubicBezTo>
                  <a:cubicBezTo>
                    <a:pt x="377" y="29"/>
                    <a:pt x="376" y="28"/>
                    <a:pt x="376" y="29"/>
                  </a:cubicBezTo>
                  <a:cubicBezTo>
                    <a:pt x="374" y="28"/>
                    <a:pt x="372" y="29"/>
                    <a:pt x="371" y="29"/>
                  </a:cubicBezTo>
                  <a:cubicBezTo>
                    <a:pt x="370" y="28"/>
                    <a:pt x="370" y="28"/>
                    <a:pt x="370" y="28"/>
                  </a:cubicBezTo>
                  <a:cubicBezTo>
                    <a:pt x="370" y="28"/>
                    <a:pt x="370" y="28"/>
                    <a:pt x="370" y="28"/>
                  </a:cubicBezTo>
                  <a:cubicBezTo>
                    <a:pt x="370" y="30"/>
                    <a:pt x="368" y="29"/>
                    <a:pt x="367" y="29"/>
                  </a:cubicBezTo>
                  <a:cubicBezTo>
                    <a:pt x="366" y="28"/>
                    <a:pt x="366" y="28"/>
                    <a:pt x="366" y="27"/>
                  </a:cubicBezTo>
                  <a:cubicBezTo>
                    <a:pt x="367" y="27"/>
                    <a:pt x="368" y="26"/>
                    <a:pt x="368" y="27"/>
                  </a:cubicBezTo>
                  <a:cubicBezTo>
                    <a:pt x="369" y="26"/>
                    <a:pt x="371" y="27"/>
                    <a:pt x="372" y="27"/>
                  </a:cubicBezTo>
                  <a:cubicBezTo>
                    <a:pt x="371" y="26"/>
                    <a:pt x="370" y="26"/>
                    <a:pt x="369" y="26"/>
                  </a:cubicBezTo>
                  <a:cubicBezTo>
                    <a:pt x="369" y="26"/>
                    <a:pt x="369" y="26"/>
                    <a:pt x="369" y="26"/>
                  </a:cubicBezTo>
                  <a:cubicBezTo>
                    <a:pt x="370" y="25"/>
                    <a:pt x="371" y="24"/>
                    <a:pt x="372" y="25"/>
                  </a:cubicBezTo>
                  <a:cubicBezTo>
                    <a:pt x="373" y="23"/>
                    <a:pt x="373" y="23"/>
                    <a:pt x="373" y="23"/>
                  </a:cubicBezTo>
                  <a:cubicBezTo>
                    <a:pt x="373" y="23"/>
                    <a:pt x="373" y="24"/>
                    <a:pt x="374" y="24"/>
                  </a:cubicBezTo>
                  <a:cubicBezTo>
                    <a:pt x="374" y="23"/>
                    <a:pt x="375" y="23"/>
                    <a:pt x="374" y="22"/>
                  </a:cubicBezTo>
                  <a:cubicBezTo>
                    <a:pt x="374" y="23"/>
                    <a:pt x="373" y="24"/>
                    <a:pt x="372" y="23"/>
                  </a:cubicBezTo>
                  <a:cubicBezTo>
                    <a:pt x="372" y="23"/>
                    <a:pt x="372" y="23"/>
                    <a:pt x="372" y="23"/>
                  </a:cubicBezTo>
                  <a:cubicBezTo>
                    <a:pt x="371" y="23"/>
                    <a:pt x="371" y="23"/>
                    <a:pt x="371" y="23"/>
                  </a:cubicBezTo>
                  <a:cubicBezTo>
                    <a:pt x="371" y="24"/>
                    <a:pt x="371" y="24"/>
                    <a:pt x="371" y="24"/>
                  </a:cubicBezTo>
                  <a:cubicBezTo>
                    <a:pt x="371" y="24"/>
                    <a:pt x="371" y="24"/>
                    <a:pt x="372" y="24"/>
                  </a:cubicBezTo>
                  <a:cubicBezTo>
                    <a:pt x="371" y="24"/>
                    <a:pt x="371" y="24"/>
                    <a:pt x="371" y="24"/>
                  </a:cubicBezTo>
                  <a:cubicBezTo>
                    <a:pt x="369" y="24"/>
                    <a:pt x="370" y="23"/>
                    <a:pt x="369" y="23"/>
                  </a:cubicBezTo>
                  <a:cubicBezTo>
                    <a:pt x="369" y="23"/>
                    <a:pt x="369" y="22"/>
                    <a:pt x="370" y="22"/>
                  </a:cubicBezTo>
                  <a:cubicBezTo>
                    <a:pt x="370" y="22"/>
                    <a:pt x="370" y="22"/>
                    <a:pt x="370" y="22"/>
                  </a:cubicBezTo>
                  <a:cubicBezTo>
                    <a:pt x="370" y="22"/>
                    <a:pt x="370" y="22"/>
                    <a:pt x="370" y="22"/>
                  </a:cubicBezTo>
                  <a:cubicBezTo>
                    <a:pt x="370" y="22"/>
                    <a:pt x="370" y="21"/>
                    <a:pt x="370" y="22"/>
                  </a:cubicBezTo>
                  <a:cubicBezTo>
                    <a:pt x="370" y="21"/>
                    <a:pt x="370" y="21"/>
                    <a:pt x="370" y="21"/>
                  </a:cubicBezTo>
                  <a:cubicBezTo>
                    <a:pt x="369" y="20"/>
                    <a:pt x="369" y="22"/>
                    <a:pt x="368" y="21"/>
                  </a:cubicBezTo>
                  <a:cubicBezTo>
                    <a:pt x="368" y="22"/>
                    <a:pt x="368" y="22"/>
                    <a:pt x="368" y="23"/>
                  </a:cubicBezTo>
                  <a:cubicBezTo>
                    <a:pt x="368" y="24"/>
                    <a:pt x="368" y="23"/>
                    <a:pt x="367" y="23"/>
                  </a:cubicBezTo>
                  <a:cubicBezTo>
                    <a:pt x="366" y="23"/>
                    <a:pt x="366" y="23"/>
                    <a:pt x="366" y="23"/>
                  </a:cubicBezTo>
                  <a:cubicBezTo>
                    <a:pt x="366" y="23"/>
                    <a:pt x="366" y="23"/>
                    <a:pt x="365" y="23"/>
                  </a:cubicBezTo>
                  <a:cubicBezTo>
                    <a:pt x="365" y="23"/>
                    <a:pt x="365" y="23"/>
                    <a:pt x="365" y="24"/>
                  </a:cubicBezTo>
                  <a:cubicBezTo>
                    <a:pt x="364" y="24"/>
                    <a:pt x="364" y="24"/>
                    <a:pt x="364" y="24"/>
                  </a:cubicBezTo>
                  <a:cubicBezTo>
                    <a:pt x="364" y="23"/>
                    <a:pt x="364" y="23"/>
                    <a:pt x="364" y="23"/>
                  </a:cubicBezTo>
                  <a:cubicBezTo>
                    <a:pt x="364" y="23"/>
                    <a:pt x="364" y="23"/>
                    <a:pt x="364" y="23"/>
                  </a:cubicBezTo>
                  <a:cubicBezTo>
                    <a:pt x="364" y="24"/>
                    <a:pt x="364" y="24"/>
                    <a:pt x="364" y="24"/>
                  </a:cubicBezTo>
                  <a:cubicBezTo>
                    <a:pt x="363" y="24"/>
                    <a:pt x="363" y="24"/>
                    <a:pt x="363" y="24"/>
                  </a:cubicBezTo>
                  <a:cubicBezTo>
                    <a:pt x="363" y="23"/>
                    <a:pt x="362" y="23"/>
                    <a:pt x="362" y="23"/>
                  </a:cubicBezTo>
                  <a:cubicBezTo>
                    <a:pt x="362" y="23"/>
                    <a:pt x="362" y="23"/>
                    <a:pt x="362" y="23"/>
                  </a:cubicBezTo>
                  <a:cubicBezTo>
                    <a:pt x="361" y="23"/>
                    <a:pt x="361" y="23"/>
                    <a:pt x="361" y="23"/>
                  </a:cubicBezTo>
                  <a:cubicBezTo>
                    <a:pt x="361" y="23"/>
                    <a:pt x="361" y="23"/>
                    <a:pt x="361" y="23"/>
                  </a:cubicBezTo>
                  <a:cubicBezTo>
                    <a:pt x="360" y="23"/>
                    <a:pt x="360" y="23"/>
                    <a:pt x="360" y="23"/>
                  </a:cubicBezTo>
                  <a:cubicBezTo>
                    <a:pt x="358" y="22"/>
                    <a:pt x="356" y="24"/>
                    <a:pt x="354" y="22"/>
                  </a:cubicBezTo>
                  <a:cubicBezTo>
                    <a:pt x="352" y="23"/>
                    <a:pt x="350" y="22"/>
                    <a:pt x="347" y="23"/>
                  </a:cubicBezTo>
                  <a:cubicBezTo>
                    <a:pt x="346" y="22"/>
                    <a:pt x="344" y="22"/>
                    <a:pt x="343" y="22"/>
                  </a:cubicBezTo>
                  <a:cubicBezTo>
                    <a:pt x="343" y="22"/>
                    <a:pt x="341" y="22"/>
                    <a:pt x="341" y="21"/>
                  </a:cubicBezTo>
                  <a:cubicBezTo>
                    <a:pt x="341" y="21"/>
                    <a:pt x="341" y="20"/>
                    <a:pt x="341" y="20"/>
                  </a:cubicBezTo>
                  <a:cubicBezTo>
                    <a:pt x="341" y="20"/>
                    <a:pt x="341" y="20"/>
                    <a:pt x="341" y="20"/>
                  </a:cubicBezTo>
                  <a:cubicBezTo>
                    <a:pt x="341" y="19"/>
                    <a:pt x="341" y="19"/>
                    <a:pt x="341" y="19"/>
                  </a:cubicBezTo>
                  <a:cubicBezTo>
                    <a:pt x="341" y="19"/>
                    <a:pt x="341" y="19"/>
                    <a:pt x="341" y="20"/>
                  </a:cubicBezTo>
                  <a:cubicBezTo>
                    <a:pt x="342" y="19"/>
                    <a:pt x="341" y="19"/>
                    <a:pt x="341" y="19"/>
                  </a:cubicBezTo>
                  <a:cubicBezTo>
                    <a:pt x="342" y="18"/>
                    <a:pt x="342" y="18"/>
                    <a:pt x="342" y="19"/>
                  </a:cubicBezTo>
                  <a:cubicBezTo>
                    <a:pt x="342" y="17"/>
                    <a:pt x="344" y="19"/>
                    <a:pt x="344" y="18"/>
                  </a:cubicBezTo>
                  <a:cubicBezTo>
                    <a:pt x="343" y="17"/>
                    <a:pt x="341" y="17"/>
                    <a:pt x="340" y="18"/>
                  </a:cubicBezTo>
                  <a:cubicBezTo>
                    <a:pt x="340" y="18"/>
                    <a:pt x="340" y="18"/>
                    <a:pt x="340" y="18"/>
                  </a:cubicBezTo>
                  <a:cubicBezTo>
                    <a:pt x="340" y="19"/>
                    <a:pt x="340" y="19"/>
                    <a:pt x="340" y="20"/>
                  </a:cubicBezTo>
                  <a:cubicBezTo>
                    <a:pt x="339" y="19"/>
                    <a:pt x="340" y="21"/>
                    <a:pt x="339" y="21"/>
                  </a:cubicBezTo>
                  <a:cubicBezTo>
                    <a:pt x="339" y="22"/>
                    <a:pt x="339" y="22"/>
                    <a:pt x="339" y="22"/>
                  </a:cubicBezTo>
                  <a:cubicBezTo>
                    <a:pt x="339" y="22"/>
                    <a:pt x="337" y="22"/>
                    <a:pt x="337" y="21"/>
                  </a:cubicBezTo>
                  <a:cubicBezTo>
                    <a:pt x="337" y="21"/>
                    <a:pt x="337" y="21"/>
                    <a:pt x="337" y="21"/>
                  </a:cubicBezTo>
                  <a:cubicBezTo>
                    <a:pt x="336" y="22"/>
                    <a:pt x="336" y="22"/>
                    <a:pt x="336" y="22"/>
                  </a:cubicBezTo>
                  <a:cubicBezTo>
                    <a:pt x="336" y="21"/>
                    <a:pt x="336" y="21"/>
                    <a:pt x="336" y="21"/>
                  </a:cubicBezTo>
                  <a:cubicBezTo>
                    <a:pt x="336" y="21"/>
                    <a:pt x="336" y="21"/>
                    <a:pt x="336" y="21"/>
                  </a:cubicBezTo>
                  <a:cubicBezTo>
                    <a:pt x="336" y="21"/>
                    <a:pt x="336" y="21"/>
                    <a:pt x="336" y="21"/>
                  </a:cubicBezTo>
                  <a:cubicBezTo>
                    <a:pt x="336" y="22"/>
                    <a:pt x="334" y="21"/>
                    <a:pt x="333" y="21"/>
                  </a:cubicBezTo>
                  <a:cubicBezTo>
                    <a:pt x="332" y="21"/>
                    <a:pt x="331" y="22"/>
                    <a:pt x="330" y="21"/>
                  </a:cubicBezTo>
                  <a:cubicBezTo>
                    <a:pt x="329" y="22"/>
                    <a:pt x="328" y="21"/>
                    <a:pt x="327" y="21"/>
                  </a:cubicBezTo>
                  <a:cubicBezTo>
                    <a:pt x="326" y="22"/>
                    <a:pt x="325" y="20"/>
                    <a:pt x="324" y="21"/>
                  </a:cubicBezTo>
                  <a:cubicBezTo>
                    <a:pt x="323" y="20"/>
                    <a:pt x="322" y="20"/>
                    <a:pt x="321" y="21"/>
                  </a:cubicBezTo>
                  <a:cubicBezTo>
                    <a:pt x="320" y="20"/>
                    <a:pt x="320" y="21"/>
                    <a:pt x="319" y="20"/>
                  </a:cubicBezTo>
                  <a:cubicBezTo>
                    <a:pt x="318" y="20"/>
                    <a:pt x="318" y="21"/>
                    <a:pt x="318" y="21"/>
                  </a:cubicBezTo>
                  <a:cubicBezTo>
                    <a:pt x="318" y="20"/>
                    <a:pt x="318" y="20"/>
                    <a:pt x="318" y="20"/>
                  </a:cubicBezTo>
                  <a:cubicBezTo>
                    <a:pt x="318" y="20"/>
                    <a:pt x="318" y="20"/>
                    <a:pt x="318" y="20"/>
                  </a:cubicBezTo>
                  <a:cubicBezTo>
                    <a:pt x="317" y="20"/>
                    <a:pt x="316" y="21"/>
                    <a:pt x="316" y="20"/>
                  </a:cubicBezTo>
                  <a:cubicBezTo>
                    <a:pt x="316" y="19"/>
                    <a:pt x="316" y="19"/>
                    <a:pt x="317" y="19"/>
                  </a:cubicBezTo>
                  <a:cubicBezTo>
                    <a:pt x="317" y="19"/>
                    <a:pt x="318" y="19"/>
                    <a:pt x="318" y="19"/>
                  </a:cubicBezTo>
                  <a:cubicBezTo>
                    <a:pt x="318" y="19"/>
                    <a:pt x="319" y="19"/>
                    <a:pt x="319" y="20"/>
                  </a:cubicBezTo>
                  <a:cubicBezTo>
                    <a:pt x="319" y="18"/>
                    <a:pt x="319" y="18"/>
                    <a:pt x="319" y="18"/>
                  </a:cubicBezTo>
                  <a:cubicBezTo>
                    <a:pt x="318" y="19"/>
                    <a:pt x="317" y="18"/>
                    <a:pt x="317" y="19"/>
                  </a:cubicBezTo>
                  <a:cubicBezTo>
                    <a:pt x="317" y="18"/>
                    <a:pt x="317" y="18"/>
                    <a:pt x="317" y="18"/>
                  </a:cubicBezTo>
                  <a:cubicBezTo>
                    <a:pt x="315" y="18"/>
                    <a:pt x="315" y="18"/>
                    <a:pt x="315" y="18"/>
                  </a:cubicBezTo>
                  <a:cubicBezTo>
                    <a:pt x="315" y="19"/>
                    <a:pt x="313" y="19"/>
                    <a:pt x="315" y="20"/>
                  </a:cubicBezTo>
                  <a:cubicBezTo>
                    <a:pt x="313" y="20"/>
                    <a:pt x="313" y="20"/>
                    <a:pt x="313" y="20"/>
                  </a:cubicBezTo>
                  <a:cubicBezTo>
                    <a:pt x="313" y="20"/>
                    <a:pt x="313" y="20"/>
                    <a:pt x="313" y="20"/>
                  </a:cubicBezTo>
                  <a:cubicBezTo>
                    <a:pt x="313" y="19"/>
                    <a:pt x="313" y="19"/>
                    <a:pt x="314" y="19"/>
                  </a:cubicBezTo>
                  <a:cubicBezTo>
                    <a:pt x="313" y="19"/>
                    <a:pt x="313" y="17"/>
                    <a:pt x="312" y="18"/>
                  </a:cubicBezTo>
                  <a:cubicBezTo>
                    <a:pt x="313" y="19"/>
                    <a:pt x="313" y="19"/>
                    <a:pt x="313" y="19"/>
                  </a:cubicBezTo>
                  <a:cubicBezTo>
                    <a:pt x="313" y="19"/>
                    <a:pt x="313" y="19"/>
                    <a:pt x="312" y="19"/>
                  </a:cubicBezTo>
                  <a:cubicBezTo>
                    <a:pt x="312" y="19"/>
                    <a:pt x="313" y="20"/>
                    <a:pt x="313" y="20"/>
                  </a:cubicBezTo>
                  <a:cubicBezTo>
                    <a:pt x="313" y="20"/>
                    <a:pt x="313" y="20"/>
                    <a:pt x="312" y="20"/>
                  </a:cubicBezTo>
                  <a:cubicBezTo>
                    <a:pt x="312" y="20"/>
                    <a:pt x="311" y="19"/>
                    <a:pt x="311" y="19"/>
                  </a:cubicBezTo>
                  <a:cubicBezTo>
                    <a:pt x="311" y="19"/>
                    <a:pt x="311" y="19"/>
                    <a:pt x="310" y="20"/>
                  </a:cubicBezTo>
                  <a:cubicBezTo>
                    <a:pt x="309" y="20"/>
                    <a:pt x="308" y="20"/>
                    <a:pt x="307" y="20"/>
                  </a:cubicBezTo>
                  <a:cubicBezTo>
                    <a:pt x="308" y="18"/>
                    <a:pt x="310" y="19"/>
                    <a:pt x="311" y="17"/>
                  </a:cubicBezTo>
                  <a:cubicBezTo>
                    <a:pt x="310" y="17"/>
                    <a:pt x="310" y="17"/>
                    <a:pt x="310" y="17"/>
                  </a:cubicBezTo>
                  <a:cubicBezTo>
                    <a:pt x="310" y="18"/>
                    <a:pt x="310" y="18"/>
                    <a:pt x="310" y="18"/>
                  </a:cubicBezTo>
                  <a:cubicBezTo>
                    <a:pt x="308" y="17"/>
                    <a:pt x="308" y="20"/>
                    <a:pt x="305" y="19"/>
                  </a:cubicBezTo>
                  <a:cubicBezTo>
                    <a:pt x="306" y="20"/>
                    <a:pt x="306" y="20"/>
                    <a:pt x="306" y="20"/>
                  </a:cubicBezTo>
                  <a:cubicBezTo>
                    <a:pt x="305" y="20"/>
                    <a:pt x="304" y="20"/>
                    <a:pt x="303" y="19"/>
                  </a:cubicBezTo>
                  <a:cubicBezTo>
                    <a:pt x="304" y="19"/>
                    <a:pt x="304" y="19"/>
                    <a:pt x="304" y="19"/>
                  </a:cubicBezTo>
                  <a:cubicBezTo>
                    <a:pt x="303" y="20"/>
                    <a:pt x="300" y="19"/>
                    <a:pt x="298" y="19"/>
                  </a:cubicBezTo>
                  <a:cubicBezTo>
                    <a:pt x="297" y="18"/>
                    <a:pt x="297" y="18"/>
                    <a:pt x="297" y="18"/>
                  </a:cubicBezTo>
                  <a:cubicBezTo>
                    <a:pt x="297" y="18"/>
                    <a:pt x="297" y="18"/>
                    <a:pt x="297" y="19"/>
                  </a:cubicBezTo>
                  <a:cubicBezTo>
                    <a:pt x="297" y="19"/>
                    <a:pt x="296" y="19"/>
                    <a:pt x="296" y="19"/>
                  </a:cubicBezTo>
                  <a:cubicBezTo>
                    <a:pt x="296" y="18"/>
                    <a:pt x="296" y="18"/>
                    <a:pt x="296" y="18"/>
                  </a:cubicBezTo>
                  <a:cubicBezTo>
                    <a:pt x="295" y="19"/>
                    <a:pt x="295" y="19"/>
                    <a:pt x="295" y="19"/>
                  </a:cubicBezTo>
                  <a:cubicBezTo>
                    <a:pt x="295" y="18"/>
                    <a:pt x="295" y="18"/>
                    <a:pt x="294" y="18"/>
                  </a:cubicBezTo>
                  <a:cubicBezTo>
                    <a:pt x="294" y="18"/>
                    <a:pt x="295" y="18"/>
                    <a:pt x="295" y="17"/>
                  </a:cubicBezTo>
                  <a:cubicBezTo>
                    <a:pt x="295" y="18"/>
                    <a:pt x="295" y="18"/>
                    <a:pt x="295" y="18"/>
                  </a:cubicBezTo>
                  <a:cubicBezTo>
                    <a:pt x="295" y="17"/>
                    <a:pt x="295" y="17"/>
                    <a:pt x="295" y="17"/>
                  </a:cubicBezTo>
                  <a:cubicBezTo>
                    <a:pt x="296" y="18"/>
                    <a:pt x="297" y="17"/>
                    <a:pt x="297" y="17"/>
                  </a:cubicBezTo>
                  <a:cubicBezTo>
                    <a:pt x="296" y="17"/>
                    <a:pt x="296" y="17"/>
                    <a:pt x="296" y="17"/>
                  </a:cubicBezTo>
                  <a:cubicBezTo>
                    <a:pt x="296" y="17"/>
                    <a:pt x="296" y="17"/>
                    <a:pt x="296" y="17"/>
                  </a:cubicBezTo>
                  <a:cubicBezTo>
                    <a:pt x="296" y="17"/>
                    <a:pt x="296" y="17"/>
                    <a:pt x="296" y="17"/>
                  </a:cubicBezTo>
                  <a:cubicBezTo>
                    <a:pt x="294" y="17"/>
                    <a:pt x="293" y="18"/>
                    <a:pt x="292" y="18"/>
                  </a:cubicBezTo>
                  <a:cubicBezTo>
                    <a:pt x="292" y="18"/>
                    <a:pt x="293" y="18"/>
                    <a:pt x="292" y="17"/>
                  </a:cubicBezTo>
                  <a:cubicBezTo>
                    <a:pt x="292" y="18"/>
                    <a:pt x="292" y="18"/>
                    <a:pt x="292" y="18"/>
                  </a:cubicBezTo>
                  <a:cubicBezTo>
                    <a:pt x="292" y="18"/>
                    <a:pt x="291" y="18"/>
                    <a:pt x="291" y="17"/>
                  </a:cubicBezTo>
                  <a:cubicBezTo>
                    <a:pt x="291" y="17"/>
                    <a:pt x="291" y="17"/>
                    <a:pt x="291" y="17"/>
                  </a:cubicBezTo>
                  <a:cubicBezTo>
                    <a:pt x="291" y="17"/>
                    <a:pt x="290" y="17"/>
                    <a:pt x="290" y="17"/>
                  </a:cubicBezTo>
                  <a:cubicBezTo>
                    <a:pt x="291" y="18"/>
                    <a:pt x="291" y="18"/>
                    <a:pt x="291" y="18"/>
                  </a:cubicBezTo>
                  <a:cubicBezTo>
                    <a:pt x="290" y="18"/>
                    <a:pt x="290" y="18"/>
                    <a:pt x="290" y="18"/>
                  </a:cubicBezTo>
                  <a:cubicBezTo>
                    <a:pt x="289" y="17"/>
                    <a:pt x="287" y="18"/>
                    <a:pt x="287" y="17"/>
                  </a:cubicBezTo>
                  <a:cubicBezTo>
                    <a:pt x="286" y="17"/>
                    <a:pt x="286" y="18"/>
                    <a:pt x="286" y="18"/>
                  </a:cubicBezTo>
                  <a:cubicBezTo>
                    <a:pt x="285" y="17"/>
                    <a:pt x="285" y="17"/>
                    <a:pt x="285" y="17"/>
                  </a:cubicBezTo>
                  <a:cubicBezTo>
                    <a:pt x="286" y="17"/>
                    <a:pt x="286" y="17"/>
                    <a:pt x="286" y="17"/>
                  </a:cubicBezTo>
                  <a:cubicBezTo>
                    <a:pt x="286" y="17"/>
                    <a:pt x="286" y="17"/>
                    <a:pt x="286" y="17"/>
                  </a:cubicBezTo>
                  <a:cubicBezTo>
                    <a:pt x="286" y="17"/>
                    <a:pt x="285" y="17"/>
                    <a:pt x="285" y="17"/>
                  </a:cubicBezTo>
                  <a:cubicBezTo>
                    <a:pt x="285" y="17"/>
                    <a:pt x="285" y="17"/>
                    <a:pt x="285" y="18"/>
                  </a:cubicBezTo>
                  <a:cubicBezTo>
                    <a:pt x="284" y="18"/>
                    <a:pt x="283" y="18"/>
                    <a:pt x="282" y="17"/>
                  </a:cubicBezTo>
                  <a:cubicBezTo>
                    <a:pt x="283" y="17"/>
                    <a:pt x="283" y="17"/>
                    <a:pt x="283" y="17"/>
                  </a:cubicBezTo>
                  <a:cubicBezTo>
                    <a:pt x="283" y="17"/>
                    <a:pt x="283" y="17"/>
                    <a:pt x="283" y="17"/>
                  </a:cubicBezTo>
                  <a:cubicBezTo>
                    <a:pt x="282" y="16"/>
                    <a:pt x="282" y="17"/>
                    <a:pt x="281" y="17"/>
                  </a:cubicBezTo>
                  <a:cubicBezTo>
                    <a:pt x="281" y="17"/>
                    <a:pt x="281" y="18"/>
                    <a:pt x="280" y="17"/>
                  </a:cubicBezTo>
                  <a:cubicBezTo>
                    <a:pt x="280" y="17"/>
                    <a:pt x="280" y="17"/>
                    <a:pt x="280" y="17"/>
                  </a:cubicBezTo>
                  <a:cubicBezTo>
                    <a:pt x="281" y="17"/>
                    <a:pt x="281" y="17"/>
                    <a:pt x="281" y="17"/>
                  </a:cubicBezTo>
                  <a:cubicBezTo>
                    <a:pt x="281" y="17"/>
                    <a:pt x="281" y="17"/>
                    <a:pt x="281" y="17"/>
                  </a:cubicBezTo>
                  <a:cubicBezTo>
                    <a:pt x="280" y="16"/>
                    <a:pt x="280" y="16"/>
                    <a:pt x="280" y="16"/>
                  </a:cubicBezTo>
                  <a:cubicBezTo>
                    <a:pt x="281" y="15"/>
                    <a:pt x="283" y="17"/>
                    <a:pt x="283" y="16"/>
                  </a:cubicBezTo>
                  <a:cubicBezTo>
                    <a:pt x="282" y="15"/>
                    <a:pt x="281" y="16"/>
                    <a:pt x="280" y="15"/>
                  </a:cubicBezTo>
                  <a:cubicBezTo>
                    <a:pt x="280" y="15"/>
                    <a:pt x="281" y="15"/>
                    <a:pt x="281" y="15"/>
                  </a:cubicBezTo>
                  <a:cubicBezTo>
                    <a:pt x="280" y="14"/>
                    <a:pt x="280" y="15"/>
                    <a:pt x="279" y="14"/>
                  </a:cubicBezTo>
                  <a:cubicBezTo>
                    <a:pt x="281" y="13"/>
                    <a:pt x="282" y="15"/>
                    <a:pt x="283" y="14"/>
                  </a:cubicBezTo>
                  <a:cubicBezTo>
                    <a:pt x="282" y="13"/>
                    <a:pt x="282" y="13"/>
                    <a:pt x="282" y="13"/>
                  </a:cubicBezTo>
                  <a:cubicBezTo>
                    <a:pt x="281" y="14"/>
                    <a:pt x="279" y="13"/>
                    <a:pt x="278" y="14"/>
                  </a:cubicBezTo>
                  <a:cubicBezTo>
                    <a:pt x="277" y="13"/>
                    <a:pt x="277" y="13"/>
                    <a:pt x="277" y="13"/>
                  </a:cubicBezTo>
                  <a:cubicBezTo>
                    <a:pt x="277" y="13"/>
                    <a:pt x="277" y="13"/>
                    <a:pt x="277" y="13"/>
                  </a:cubicBezTo>
                  <a:cubicBezTo>
                    <a:pt x="276" y="12"/>
                    <a:pt x="275" y="13"/>
                    <a:pt x="274" y="13"/>
                  </a:cubicBezTo>
                  <a:cubicBezTo>
                    <a:pt x="274" y="12"/>
                    <a:pt x="274" y="12"/>
                    <a:pt x="274" y="12"/>
                  </a:cubicBezTo>
                  <a:cubicBezTo>
                    <a:pt x="273" y="13"/>
                    <a:pt x="273" y="13"/>
                    <a:pt x="273" y="13"/>
                  </a:cubicBezTo>
                  <a:cubicBezTo>
                    <a:pt x="273" y="12"/>
                    <a:pt x="273" y="12"/>
                    <a:pt x="273" y="12"/>
                  </a:cubicBezTo>
                  <a:cubicBezTo>
                    <a:pt x="273" y="11"/>
                    <a:pt x="275" y="12"/>
                    <a:pt x="275" y="11"/>
                  </a:cubicBezTo>
                  <a:cubicBezTo>
                    <a:pt x="276" y="11"/>
                    <a:pt x="277" y="10"/>
                    <a:pt x="277" y="11"/>
                  </a:cubicBezTo>
                  <a:cubicBezTo>
                    <a:pt x="278" y="11"/>
                    <a:pt x="279" y="11"/>
                    <a:pt x="280" y="11"/>
                  </a:cubicBezTo>
                  <a:cubicBezTo>
                    <a:pt x="280" y="12"/>
                    <a:pt x="280" y="12"/>
                    <a:pt x="280" y="12"/>
                  </a:cubicBezTo>
                  <a:cubicBezTo>
                    <a:pt x="281" y="12"/>
                    <a:pt x="282" y="11"/>
                    <a:pt x="283" y="12"/>
                  </a:cubicBezTo>
                  <a:cubicBezTo>
                    <a:pt x="283" y="11"/>
                    <a:pt x="283" y="11"/>
                    <a:pt x="283" y="11"/>
                  </a:cubicBezTo>
                  <a:cubicBezTo>
                    <a:pt x="284" y="11"/>
                    <a:pt x="284" y="11"/>
                    <a:pt x="284" y="11"/>
                  </a:cubicBezTo>
                  <a:cubicBezTo>
                    <a:pt x="284" y="11"/>
                    <a:pt x="285" y="11"/>
                    <a:pt x="285" y="12"/>
                  </a:cubicBezTo>
                  <a:cubicBezTo>
                    <a:pt x="286" y="12"/>
                    <a:pt x="286" y="12"/>
                    <a:pt x="286" y="11"/>
                  </a:cubicBezTo>
                  <a:cubicBezTo>
                    <a:pt x="286" y="11"/>
                    <a:pt x="286" y="11"/>
                    <a:pt x="286" y="11"/>
                  </a:cubicBezTo>
                  <a:cubicBezTo>
                    <a:pt x="287" y="11"/>
                    <a:pt x="287" y="11"/>
                    <a:pt x="287" y="11"/>
                  </a:cubicBezTo>
                  <a:cubicBezTo>
                    <a:pt x="286" y="11"/>
                    <a:pt x="286" y="11"/>
                    <a:pt x="286" y="11"/>
                  </a:cubicBezTo>
                  <a:cubicBezTo>
                    <a:pt x="286" y="10"/>
                    <a:pt x="286" y="10"/>
                    <a:pt x="286" y="10"/>
                  </a:cubicBezTo>
                  <a:cubicBezTo>
                    <a:pt x="285" y="10"/>
                    <a:pt x="284" y="10"/>
                    <a:pt x="282" y="10"/>
                  </a:cubicBezTo>
                  <a:cubicBezTo>
                    <a:pt x="283" y="10"/>
                    <a:pt x="282" y="10"/>
                    <a:pt x="282" y="9"/>
                  </a:cubicBezTo>
                  <a:cubicBezTo>
                    <a:pt x="283" y="9"/>
                    <a:pt x="283" y="9"/>
                    <a:pt x="283" y="9"/>
                  </a:cubicBezTo>
                  <a:cubicBezTo>
                    <a:pt x="283" y="9"/>
                    <a:pt x="283" y="9"/>
                    <a:pt x="283" y="9"/>
                  </a:cubicBezTo>
                  <a:cubicBezTo>
                    <a:pt x="284" y="9"/>
                    <a:pt x="284" y="8"/>
                    <a:pt x="284" y="7"/>
                  </a:cubicBezTo>
                  <a:cubicBezTo>
                    <a:pt x="283" y="8"/>
                    <a:pt x="282" y="7"/>
                    <a:pt x="282" y="9"/>
                  </a:cubicBezTo>
                  <a:cubicBezTo>
                    <a:pt x="281" y="9"/>
                    <a:pt x="281" y="7"/>
                    <a:pt x="280" y="8"/>
                  </a:cubicBezTo>
                  <a:cubicBezTo>
                    <a:pt x="280" y="8"/>
                    <a:pt x="280" y="8"/>
                    <a:pt x="280" y="8"/>
                  </a:cubicBezTo>
                  <a:cubicBezTo>
                    <a:pt x="278" y="8"/>
                    <a:pt x="278" y="8"/>
                    <a:pt x="278" y="8"/>
                  </a:cubicBezTo>
                  <a:cubicBezTo>
                    <a:pt x="278" y="7"/>
                    <a:pt x="278" y="7"/>
                    <a:pt x="278" y="7"/>
                  </a:cubicBezTo>
                  <a:cubicBezTo>
                    <a:pt x="279" y="7"/>
                    <a:pt x="279" y="7"/>
                    <a:pt x="280" y="6"/>
                  </a:cubicBezTo>
                  <a:cubicBezTo>
                    <a:pt x="280" y="7"/>
                    <a:pt x="280" y="7"/>
                    <a:pt x="280" y="7"/>
                  </a:cubicBezTo>
                  <a:cubicBezTo>
                    <a:pt x="281" y="7"/>
                    <a:pt x="280" y="6"/>
                    <a:pt x="281" y="6"/>
                  </a:cubicBezTo>
                  <a:cubicBezTo>
                    <a:pt x="281" y="6"/>
                    <a:pt x="281" y="6"/>
                    <a:pt x="281" y="5"/>
                  </a:cubicBezTo>
                  <a:cubicBezTo>
                    <a:pt x="280" y="5"/>
                    <a:pt x="280" y="5"/>
                    <a:pt x="280" y="5"/>
                  </a:cubicBezTo>
                  <a:cubicBezTo>
                    <a:pt x="280" y="6"/>
                    <a:pt x="278" y="5"/>
                    <a:pt x="277" y="5"/>
                  </a:cubicBezTo>
                  <a:cubicBezTo>
                    <a:pt x="276" y="6"/>
                    <a:pt x="276" y="6"/>
                    <a:pt x="276" y="6"/>
                  </a:cubicBezTo>
                  <a:cubicBezTo>
                    <a:pt x="276" y="6"/>
                    <a:pt x="276" y="6"/>
                    <a:pt x="276" y="6"/>
                  </a:cubicBezTo>
                  <a:cubicBezTo>
                    <a:pt x="276" y="6"/>
                    <a:pt x="276" y="7"/>
                    <a:pt x="277" y="7"/>
                  </a:cubicBezTo>
                  <a:cubicBezTo>
                    <a:pt x="277" y="6"/>
                    <a:pt x="276" y="6"/>
                    <a:pt x="277" y="6"/>
                  </a:cubicBezTo>
                  <a:cubicBezTo>
                    <a:pt x="277" y="6"/>
                    <a:pt x="277" y="6"/>
                    <a:pt x="278" y="6"/>
                  </a:cubicBezTo>
                  <a:cubicBezTo>
                    <a:pt x="277" y="7"/>
                    <a:pt x="278" y="8"/>
                    <a:pt x="277" y="8"/>
                  </a:cubicBezTo>
                  <a:cubicBezTo>
                    <a:pt x="277" y="9"/>
                    <a:pt x="277" y="9"/>
                    <a:pt x="277" y="9"/>
                  </a:cubicBezTo>
                  <a:cubicBezTo>
                    <a:pt x="275" y="9"/>
                    <a:pt x="274" y="9"/>
                    <a:pt x="274" y="8"/>
                  </a:cubicBezTo>
                  <a:cubicBezTo>
                    <a:pt x="274" y="9"/>
                    <a:pt x="274" y="9"/>
                    <a:pt x="274" y="9"/>
                  </a:cubicBezTo>
                  <a:cubicBezTo>
                    <a:pt x="273" y="9"/>
                    <a:pt x="273" y="9"/>
                    <a:pt x="273" y="9"/>
                  </a:cubicBezTo>
                  <a:cubicBezTo>
                    <a:pt x="273" y="8"/>
                    <a:pt x="274" y="7"/>
                    <a:pt x="274" y="7"/>
                  </a:cubicBezTo>
                  <a:cubicBezTo>
                    <a:pt x="274" y="7"/>
                    <a:pt x="274" y="7"/>
                    <a:pt x="274" y="7"/>
                  </a:cubicBezTo>
                  <a:cubicBezTo>
                    <a:pt x="274" y="7"/>
                    <a:pt x="274" y="7"/>
                    <a:pt x="274" y="7"/>
                  </a:cubicBezTo>
                  <a:cubicBezTo>
                    <a:pt x="275" y="8"/>
                    <a:pt x="275" y="8"/>
                    <a:pt x="275" y="8"/>
                  </a:cubicBezTo>
                  <a:cubicBezTo>
                    <a:pt x="275" y="7"/>
                    <a:pt x="275" y="7"/>
                    <a:pt x="275" y="7"/>
                  </a:cubicBezTo>
                  <a:cubicBezTo>
                    <a:pt x="275" y="7"/>
                    <a:pt x="274" y="7"/>
                    <a:pt x="274" y="7"/>
                  </a:cubicBezTo>
                  <a:cubicBezTo>
                    <a:pt x="275" y="7"/>
                    <a:pt x="275" y="7"/>
                    <a:pt x="275" y="7"/>
                  </a:cubicBezTo>
                  <a:cubicBezTo>
                    <a:pt x="275" y="6"/>
                    <a:pt x="275" y="6"/>
                    <a:pt x="275" y="6"/>
                  </a:cubicBezTo>
                  <a:cubicBezTo>
                    <a:pt x="275" y="6"/>
                    <a:pt x="274" y="7"/>
                    <a:pt x="274" y="6"/>
                  </a:cubicBezTo>
                  <a:cubicBezTo>
                    <a:pt x="275" y="6"/>
                    <a:pt x="274" y="5"/>
                    <a:pt x="275" y="5"/>
                  </a:cubicBezTo>
                  <a:cubicBezTo>
                    <a:pt x="274" y="4"/>
                    <a:pt x="272" y="5"/>
                    <a:pt x="271" y="5"/>
                  </a:cubicBezTo>
                  <a:cubicBezTo>
                    <a:pt x="269" y="6"/>
                    <a:pt x="266" y="5"/>
                    <a:pt x="266" y="6"/>
                  </a:cubicBezTo>
                  <a:cubicBezTo>
                    <a:pt x="266" y="6"/>
                    <a:pt x="266" y="6"/>
                    <a:pt x="266" y="6"/>
                  </a:cubicBezTo>
                  <a:cubicBezTo>
                    <a:pt x="266" y="6"/>
                    <a:pt x="265" y="6"/>
                    <a:pt x="265" y="6"/>
                  </a:cubicBezTo>
                  <a:cubicBezTo>
                    <a:pt x="265" y="6"/>
                    <a:pt x="265" y="6"/>
                    <a:pt x="265" y="6"/>
                  </a:cubicBezTo>
                  <a:cubicBezTo>
                    <a:pt x="266" y="7"/>
                    <a:pt x="266" y="7"/>
                    <a:pt x="266" y="7"/>
                  </a:cubicBezTo>
                  <a:cubicBezTo>
                    <a:pt x="266" y="7"/>
                    <a:pt x="266" y="7"/>
                    <a:pt x="266" y="7"/>
                  </a:cubicBezTo>
                  <a:cubicBezTo>
                    <a:pt x="267" y="8"/>
                    <a:pt x="268" y="7"/>
                    <a:pt x="268" y="7"/>
                  </a:cubicBezTo>
                  <a:cubicBezTo>
                    <a:pt x="267" y="7"/>
                    <a:pt x="267" y="7"/>
                    <a:pt x="267" y="7"/>
                  </a:cubicBezTo>
                  <a:cubicBezTo>
                    <a:pt x="268" y="6"/>
                    <a:pt x="268" y="6"/>
                    <a:pt x="268" y="6"/>
                  </a:cubicBezTo>
                  <a:cubicBezTo>
                    <a:pt x="268" y="6"/>
                    <a:pt x="268" y="6"/>
                    <a:pt x="268" y="7"/>
                  </a:cubicBezTo>
                  <a:cubicBezTo>
                    <a:pt x="268" y="6"/>
                    <a:pt x="269" y="6"/>
                    <a:pt x="269" y="6"/>
                  </a:cubicBezTo>
                  <a:cubicBezTo>
                    <a:pt x="269" y="7"/>
                    <a:pt x="270" y="7"/>
                    <a:pt x="269" y="7"/>
                  </a:cubicBezTo>
                  <a:cubicBezTo>
                    <a:pt x="270" y="8"/>
                    <a:pt x="270" y="8"/>
                    <a:pt x="270" y="8"/>
                  </a:cubicBezTo>
                  <a:cubicBezTo>
                    <a:pt x="270" y="8"/>
                    <a:pt x="270" y="8"/>
                    <a:pt x="270" y="8"/>
                  </a:cubicBezTo>
                  <a:cubicBezTo>
                    <a:pt x="270" y="8"/>
                    <a:pt x="271" y="8"/>
                    <a:pt x="271" y="9"/>
                  </a:cubicBezTo>
                  <a:cubicBezTo>
                    <a:pt x="270" y="9"/>
                    <a:pt x="270" y="9"/>
                    <a:pt x="269" y="9"/>
                  </a:cubicBezTo>
                  <a:cubicBezTo>
                    <a:pt x="270" y="9"/>
                    <a:pt x="270" y="9"/>
                    <a:pt x="270" y="9"/>
                  </a:cubicBezTo>
                  <a:cubicBezTo>
                    <a:pt x="268" y="9"/>
                    <a:pt x="269" y="8"/>
                    <a:pt x="268" y="8"/>
                  </a:cubicBezTo>
                  <a:cubicBezTo>
                    <a:pt x="268" y="8"/>
                    <a:pt x="268" y="8"/>
                    <a:pt x="268" y="9"/>
                  </a:cubicBezTo>
                  <a:cubicBezTo>
                    <a:pt x="268" y="8"/>
                    <a:pt x="267" y="8"/>
                    <a:pt x="267" y="8"/>
                  </a:cubicBezTo>
                  <a:cubicBezTo>
                    <a:pt x="266" y="9"/>
                    <a:pt x="266" y="9"/>
                    <a:pt x="266" y="9"/>
                  </a:cubicBezTo>
                  <a:cubicBezTo>
                    <a:pt x="265" y="7"/>
                    <a:pt x="263" y="9"/>
                    <a:pt x="261" y="8"/>
                  </a:cubicBezTo>
                  <a:cubicBezTo>
                    <a:pt x="261" y="8"/>
                    <a:pt x="261" y="8"/>
                    <a:pt x="261" y="8"/>
                  </a:cubicBezTo>
                  <a:cubicBezTo>
                    <a:pt x="263" y="9"/>
                    <a:pt x="261" y="9"/>
                    <a:pt x="262" y="10"/>
                  </a:cubicBezTo>
                  <a:cubicBezTo>
                    <a:pt x="262" y="10"/>
                    <a:pt x="262" y="10"/>
                    <a:pt x="262" y="10"/>
                  </a:cubicBezTo>
                  <a:cubicBezTo>
                    <a:pt x="261" y="11"/>
                    <a:pt x="262" y="11"/>
                    <a:pt x="263" y="12"/>
                  </a:cubicBezTo>
                  <a:cubicBezTo>
                    <a:pt x="263" y="12"/>
                    <a:pt x="263" y="12"/>
                    <a:pt x="262" y="12"/>
                  </a:cubicBezTo>
                  <a:cubicBezTo>
                    <a:pt x="262" y="12"/>
                    <a:pt x="262" y="12"/>
                    <a:pt x="262" y="12"/>
                  </a:cubicBezTo>
                  <a:cubicBezTo>
                    <a:pt x="261" y="12"/>
                    <a:pt x="261" y="12"/>
                    <a:pt x="260" y="13"/>
                  </a:cubicBezTo>
                  <a:cubicBezTo>
                    <a:pt x="261" y="13"/>
                    <a:pt x="261" y="13"/>
                    <a:pt x="261" y="13"/>
                  </a:cubicBezTo>
                  <a:cubicBezTo>
                    <a:pt x="261" y="13"/>
                    <a:pt x="261" y="13"/>
                    <a:pt x="261" y="13"/>
                  </a:cubicBezTo>
                  <a:cubicBezTo>
                    <a:pt x="262" y="13"/>
                    <a:pt x="264" y="14"/>
                    <a:pt x="265" y="13"/>
                  </a:cubicBezTo>
                  <a:cubicBezTo>
                    <a:pt x="266" y="13"/>
                    <a:pt x="267" y="14"/>
                    <a:pt x="267" y="13"/>
                  </a:cubicBezTo>
                  <a:cubicBezTo>
                    <a:pt x="268" y="15"/>
                    <a:pt x="270" y="13"/>
                    <a:pt x="271" y="14"/>
                  </a:cubicBezTo>
                  <a:cubicBezTo>
                    <a:pt x="270" y="14"/>
                    <a:pt x="270" y="16"/>
                    <a:pt x="268" y="15"/>
                  </a:cubicBezTo>
                  <a:cubicBezTo>
                    <a:pt x="268" y="15"/>
                    <a:pt x="268" y="15"/>
                    <a:pt x="268" y="15"/>
                  </a:cubicBezTo>
                  <a:cubicBezTo>
                    <a:pt x="268" y="15"/>
                    <a:pt x="268" y="15"/>
                    <a:pt x="268" y="15"/>
                  </a:cubicBezTo>
                  <a:cubicBezTo>
                    <a:pt x="268" y="15"/>
                    <a:pt x="267" y="16"/>
                    <a:pt x="268" y="16"/>
                  </a:cubicBezTo>
                  <a:cubicBezTo>
                    <a:pt x="266" y="16"/>
                    <a:pt x="266" y="16"/>
                    <a:pt x="266" y="16"/>
                  </a:cubicBezTo>
                  <a:cubicBezTo>
                    <a:pt x="265" y="16"/>
                    <a:pt x="265" y="15"/>
                    <a:pt x="266" y="14"/>
                  </a:cubicBezTo>
                  <a:cubicBezTo>
                    <a:pt x="265" y="14"/>
                    <a:pt x="264" y="15"/>
                    <a:pt x="264" y="16"/>
                  </a:cubicBezTo>
                  <a:cubicBezTo>
                    <a:pt x="263" y="15"/>
                    <a:pt x="263" y="15"/>
                    <a:pt x="263" y="15"/>
                  </a:cubicBezTo>
                  <a:cubicBezTo>
                    <a:pt x="263" y="16"/>
                    <a:pt x="261" y="16"/>
                    <a:pt x="260" y="15"/>
                  </a:cubicBezTo>
                  <a:cubicBezTo>
                    <a:pt x="260" y="15"/>
                    <a:pt x="260" y="16"/>
                    <a:pt x="260" y="16"/>
                  </a:cubicBezTo>
                  <a:cubicBezTo>
                    <a:pt x="259" y="16"/>
                    <a:pt x="258" y="16"/>
                    <a:pt x="258" y="15"/>
                  </a:cubicBezTo>
                  <a:cubicBezTo>
                    <a:pt x="258" y="15"/>
                    <a:pt x="258" y="15"/>
                    <a:pt x="258" y="15"/>
                  </a:cubicBezTo>
                  <a:cubicBezTo>
                    <a:pt x="257" y="15"/>
                    <a:pt x="257" y="15"/>
                    <a:pt x="257" y="15"/>
                  </a:cubicBezTo>
                  <a:cubicBezTo>
                    <a:pt x="257" y="15"/>
                    <a:pt x="257" y="15"/>
                    <a:pt x="257" y="15"/>
                  </a:cubicBezTo>
                  <a:cubicBezTo>
                    <a:pt x="256" y="15"/>
                    <a:pt x="256" y="15"/>
                    <a:pt x="256" y="15"/>
                  </a:cubicBezTo>
                  <a:cubicBezTo>
                    <a:pt x="256" y="15"/>
                    <a:pt x="255" y="15"/>
                    <a:pt x="255" y="14"/>
                  </a:cubicBezTo>
                  <a:cubicBezTo>
                    <a:pt x="256" y="15"/>
                    <a:pt x="257" y="14"/>
                    <a:pt x="258" y="14"/>
                  </a:cubicBezTo>
                  <a:cubicBezTo>
                    <a:pt x="258" y="14"/>
                    <a:pt x="258" y="13"/>
                    <a:pt x="257" y="13"/>
                  </a:cubicBezTo>
                  <a:cubicBezTo>
                    <a:pt x="256" y="13"/>
                    <a:pt x="256" y="14"/>
                    <a:pt x="256" y="14"/>
                  </a:cubicBezTo>
                  <a:cubicBezTo>
                    <a:pt x="255" y="13"/>
                    <a:pt x="253" y="14"/>
                    <a:pt x="252" y="13"/>
                  </a:cubicBezTo>
                  <a:cubicBezTo>
                    <a:pt x="253" y="12"/>
                    <a:pt x="255" y="12"/>
                    <a:pt x="255" y="13"/>
                  </a:cubicBezTo>
                  <a:cubicBezTo>
                    <a:pt x="257" y="12"/>
                    <a:pt x="259" y="13"/>
                    <a:pt x="259" y="12"/>
                  </a:cubicBezTo>
                  <a:cubicBezTo>
                    <a:pt x="259" y="12"/>
                    <a:pt x="259" y="12"/>
                    <a:pt x="259" y="12"/>
                  </a:cubicBezTo>
                  <a:cubicBezTo>
                    <a:pt x="258" y="12"/>
                    <a:pt x="257" y="11"/>
                    <a:pt x="255" y="12"/>
                  </a:cubicBezTo>
                  <a:cubicBezTo>
                    <a:pt x="255" y="12"/>
                    <a:pt x="254" y="12"/>
                    <a:pt x="253" y="12"/>
                  </a:cubicBezTo>
                  <a:cubicBezTo>
                    <a:pt x="253" y="12"/>
                    <a:pt x="252" y="13"/>
                    <a:pt x="253" y="13"/>
                  </a:cubicBezTo>
                  <a:cubicBezTo>
                    <a:pt x="252" y="13"/>
                    <a:pt x="251" y="13"/>
                    <a:pt x="251" y="14"/>
                  </a:cubicBezTo>
                  <a:cubicBezTo>
                    <a:pt x="251" y="13"/>
                    <a:pt x="249" y="13"/>
                    <a:pt x="249" y="13"/>
                  </a:cubicBezTo>
                  <a:cubicBezTo>
                    <a:pt x="249" y="14"/>
                    <a:pt x="249" y="14"/>
                    <a:pt x="249" y="14"/>
                  </a:cubicBezTo>
                  <a:cubicBezTo>
                    <a:pt x="246" y="14"/>
                    <a:pt x="246" y="14"/>
                    <a:pt x="246" y="14"/>
                  </a:cubicBezTo>
                  <a:cubicBezTo>
                    <a:pt x="246" y="13"/>
                    <a:pt x="248" y="14"/>
                    <a:pt x="248" y="13"/>
                  </a:cubicBezTo>
                  <a:cubicBezTo>
                    <a:pt x="248" y="13"/>
                    <a:pt x="248" y="13"/>
                    <a:pt x="248" y="13"/>
                  </a:cubicBezTo>
                  <a:cubicBezTo>
                    <a:pt x="247" y="13"/>
                    <a:pt x="248" y="13"/>
                    <a:pt x="248" y="13"/>
                  </a:cubicBezTo>
                  <a:cubicBezTo>
                    <a:pt x="245" y="14"/>
                    <a:pt x="243" y="15"/>
                    <a:pt x="240" y="14"/>
                  </a:cubicBezTo>
                  <a:cubicBezTo>
                    <a:pt x="240" y="14"/>
                    <a:pt x="240" y="14"/>
                    <a:pt x="240" y="14"/>
                  </a:cubicBezTo>
                  <a:cubicBezTo>
                    <a:pt x="240" y="13"/>
                    <a:pt x="240" y="13"/>
                    <a:pt x="240" y="13"/>
                  </a:cubicBezTo>
                  <a:cubicBezTo>
                    <a:pt x="240" y="14"/>
                    <a:pt x="240" y="14"/>
                    <a:pt x="239" y="14"/>
                  </a:cubicBezTo>
                  <a:cubicBezTo>
                    <a:pt x="239" y="14"/>
                    <a:pt x="238" y="13"/>
                    <a:pt x="239" y="13"/>
                  </a:cubicBezTo>
                  <a:cubicBezTo>
                    <a:pt x="239" y="13"/>
                    <a:pt x="239" y="13"/>
                    <a:pt x="239" y="13"/>
                  </a:cubicBezTo>
                  <a:cubicBezTo>
                    <a:pt x="239" y="12"/>
                    <a:pt x="239" y="12"/>
                    <a:pt x="239" y="12"/>
                  </a:cubicBezTo>
                  <a:cubicBezTo>
                    <a:pt x="237" y="14"/>
                    <a:pt x="237" y="14"/>
                    <a:pt x="237" y="14"/>
                  </a:cubicBezTo>
                  <a:cubicBezTo>
                    <a:pt x="234" y="13"/>
                    <a:pt x="238" y="12"/>
                    <a:pt x="236" y="11"/>
                  </a:cubicBezTo>
                  <a:cubicBezTo>
                    <a:pt x="237" y="12"/>
                    <a:pt x="238" y="11"/>
                    <a:pt x="240" y="11"/>
                  </a:cubicBezTo>
                  <a:cubicBezTo>
                    <a:pt x="240" y="11"/>
                    <a:pt x="241" y="12"/>
                    <a:pt x="242" y="12"/>
                  </a:cubicBezTo>
                  <a:cubicBezTo>
                    <a:pt x="241" y="13"/>
                    <a:pt x="243" y="12"/>
                    <a:pt x="242" y="14"/>
                  </a:cubicBezTo>
                  <a:cubicBezTo>
                    <a:pt x="243" y="14"/>
                    <a:pt x="243" y="14"/>
                    <a:pt x="243" y="14"/>
                  </a:cubicBezTo>
                  <a:cubicBezTo>
                    <a:pt x="244" y="13"/>
                    <a:pt x="243" y="14"/>
                    <a:pt x="243" y="13"/>
                  </a:cubicBezTo>
                  <a:cubicBezTo>
                    <a:pt x="245" y="13"/>
                    <a:pt x="245" y="13"/>
                    <a:pt x="245" y="13"/>
                  </a:cubicBezTo>
                  <a:cubicBezTo>
                    <a:pt x="245" y="11"/>
                    <a:pt x="247" y="13"/>
                    <a:pt x="247" y="12"/>
                  </a:cubicBezTo>
                  <a:cubicBezTo>
                    <a:pt x="248" y="12"/>
                    <a:pt x="248" y="12"/>
                    <a:pt x="248" y="12"/>
                  </a:cubicBezTo>
                  <a:cubicBezTo>
                    <a:pt x="248" y="12"/>
                    <a:pt x="248" y="12"/>
                    <a:pt x="248" y="12"/>
                  </a:cubicBezTo>
                  <a:cubicBezTo>
                    <a:pt x="247" y="12"/>
                    <a:pt x="247" y="12"/>
                    <a:pt x="247" y="12"/>
                  </a:cubicBezTo>
                  <a:cubicBezTo>
                    <a:pt x="247" y="11"/>
                    <a:pt x="249" y="11"/>
                    <a:pt x="249" y="11"/>
                  </a:cubicBezTo>
                  <a:cubicBezTo>
                    <a:pt x="250" y="11"/>
                    <a:pt x="250" y="12"/>
                    <a:pt x="250" y="12"/>
                  </a:cubicBezTo>
                  <a:cubicBezTo>
                    <a:pt x="250" y="13"/>
                    <a:pt x="251" y="12"/>
                    <a:pt x="251" y="12"/>
                  </a:cubicBezTo>
                  <a:cubicBezTo>
                    <a:pt x="251" y="11"/>
                    <a:pt x="254" y="12"/>
                    <a:pt x="253" y="10"/>
                  </a:cubicBezTo>
                  <a:cubicBezTo>
                    <a:pt x="253" y="11"/>
                    <a:pt x="252" y="11"/>
                    <a:pt x="252" y="11"/>
                  </a:cubicBezTo>
                  <a:cubicBezTo>
                    <a:pt x="251" y="10"/>
                    <a:pt x="251" y="10"/>
                    <a:pt x="251" y="10"/>
                  </a:cubicBezTo>
                  <a:cubicBezTo>
                    <a:pt x="251" y="10"/>
                    <a:pt x="251" y="11"/>
                    <a:pt x="251" y="11"/>
                  </a:cubicBezTo>
                  <a:cubicBezTo>
                    <a:pt x="249" y="11"/>
                    <a:pt x="246" y="10"/>
                    <a:pt x="244" y="10"/>
                  </a:cubicBezTo>
                  <a:cubicBezTo>
                    <a:pt x="244" y="10"/>
                    <a:pt x="244" y="10"/>
                    <a:pt x="244" y="10"/>
                  </a:cubicBezTo>
                  <a:cubicBezTo>
                    <a:pt x="245" y="10"/>
                    <a:pt x="245" y="10"/>
                    <a:pt x="245" y="10"/>
                  </a:cubicBezTo>
                  <a:cubicBezTo>
                    <a:pt x="245" y="10"/>
                    <a:pt x="245" y="9"/>
                    <a:pt x="245" y="9"/>
                  </a:cubicBezTo>
                  <a:cubicBezTo>
                    <a:pt x="245" y="9"/>
                    <a:pt x="245" y="9"/>
                    <a:pt x="245" y="9"/>
                  </a:cubicBezTo>
                  <a:cubicBezTo>
                    <a:pt x="246" y="9"/>
                    <a:pt x="246" y="9"/>
                    <a:pt x="246" y="9"/>
                  </a:cubicBezTo>
                  <a:cubicBezTo>
                    <a:pt x="246" y="8"/>
                    <a:pt x="246" y="8"/>
                    <a:pt x="246" y="8"/>
                  </a:cubicBezTo>
                  <a:cubicBezTo>
                    <a:pt x="246" y="8"/>
                    <a:pt x="247" y="8"/>
                    <a:pt x="247" y="8"/>
                  </a:cubicBezTo>
                  <a:cubicBezTo>
                    <a:pt x="247" y="7"/>
                    <a:pt x="246" y="8"/>
                    <a:pt x="246" y="7"/>
                  </a:cubicBezTo>
                  <a:cubicBezTo>
                    <a:pt x="246" y="7"/>
                    <a:pt x="246" y="7"/>
                    <a:pt x="246" y="7"/>
                  </a:cubicBezTo>
                  <a:cubicBezTo>
                    <a:pt x="245" y="7"/>
                    <a:pt x="245" y="7"/>
                    <a:pt x="244" y="7"/>
                  </a:cubicBezTo>
                  <a:cubicBezTo>
                    <a:pt x="243" y="6"/>
                    <a:pt x="243" y="7"/>
                    <a:pt x="242" y="7"/>
                  </a:cubicBezTo>
                  <a:cubicBezTo>
                    <a:pt x="242" y="7"/>
                    <a:pt x="241" y="7"/>
                    <a:pt x="241" y="6"/>
                  </a:cubicBezTo>
                  <a:cubicBezTo>
                    <a:pt x="240" y="6"/>
                    <a:pt x="241" y="7"/>
                    <a:pt x="240" y="7"/>
                  </a:cubicBezTo>
                  <a:cubicBezTo>
                    <a:pt x="239" y="7"/>
                    <a:pt x="240" y="6"/>
                    <a:pt x="240" y="6"/>
                  </a:cubicBezTo>
                  <a:cubicBezTo>
                    <a:pt x="239" y="8"/>
                    <a:pt x="239" y="6"/>
                    <a:pt x="238" y="6"/>
                  </a:cubicBezTo>
                  <a:cubicBezTo>
                    <a:pt x="239" y="5"/>
                    <a:pt x="240" y="6"/>
                    <a:pt x="241" y="6"/>
                  </a:cubicBezTo>
                  <a:cubicBezTo>
                    <a:pt x="239" y="5"/>
                    <a:pt x="239" y="5"/>
                    <a:pt x="239" y="5"/>
                  </a:cubicBezTo>
                  <a:cubicBezTo>
                    <a:pt x="239" y="4"/>
                    <a:pt x="239" y="5"/>
                    <a:pt x="240" y="5"/>
                  </a:cubicBezTo>
                  <a:cubicBezTo>
                    <a:pt x="240" y="4"/>
                    <a:pt x="240" y="4"/>
                    <a:pt x="240" y="4"/>
                  </a:cubicBezTo>
                  <a:cubicBezTo>
                    <a:pt x="240" y="4"/>
                    <a:pt x="240" y="4"/>
                    <a:pt x="240" y="4"/>
                  </a:cubicBezTo>
                  <a:cubicBezTo>
                    <a:pt x="240" y="4"/>
                    <a:pt x="240" y="3"/>
                    <a:pt x="239" y="3"/>
                  </a:cubicBezTo>
                  <a:cubicBezTo>
                    <a:pt x="239" y="3"/>
                    <a:pt x="239" y="3"/>
                    <a:pt x="239" y="3"/>
                  </a:cubicBezTo>
                  <a:cubicBezTo>
                    <a:pt x="237" y="2"/>
                    <a:pt x="238" y="4"/>
                    <a:pt x="237" y="5"/>
                  </a:cubicBezTo>
                  <a:cubicBezTo>
                    <a:pt x="237" y="4"/>
                    <a:pt x="236" y="4"/>
                    <a:pt x="237" y="3"/>
                  </a:cubicBezTo>
                  <a:cubicBezTo>
                    <a:pt x="236" y="3"/>
                    <a:pt x="236" y="4"/>
                    <a:pt x="236" y="4"/>
                  </a:cubicBezTo>
                  <a:cubicBezTo>
                    <a:pt x="236" y="4"/>
                    <a:pt x="237" y="4"/>
                    <a:pt x="237" y="4"/>
                  </a:cubicBezTo>
                  <a:cubicBezTo>
                    <a:pt x="235" y="4"/>
                    <a:pt x="236" y="6"/>
                    <a:pt x="234" y="5"/>
                  </a:cubicBezTo>
                  <a:cubicBezTo>
                    <a:pt x="234" y="6"/>
                    <a:pt x="234" y="6"/>
                    <a:pt x="234" y="6"/>
                  </a:cubicBezTo>
                  <a:cubicBezTo>
                    <a:pt x="233" y="6"/>
                    <a:pt x="232" y="6"/>
                    <a:pt x="232" y="6"/>
                  </a:cubicBezTo>
                  <a:cubicBezTo>
                    <a:pt x="231" y="6"/>
                    <a:pt x="231" y="7"/>
                    <a:pt x="230" y="8"/>
                  </a:cubicBezTo>
                  <a:cubicBezTo>
                    <a:pt x="229" y="8"/>
                    <a:pt x="228" y="8"/>
                    <a:pt x="228" y="7"/>
                  </a:cubicBezTo>
                  <a:cubicBezTo>
                    <a:pt x="227" y="7"/>
                    <a:pt x="227" y="8"/>
                    <a:pt x="227" y="9"/>
                  </a:cubicBezTo>
                  <a:cubicBezTo>
                    <a:pt x="227" y="8"/>
                    <a:pt x="226" y="8"/>
                    <a:pt x="226" y="7"/>
                  </a:cubicBezTo>
                  <a:cubicBezTo>
                    <a:pt x="226" y="7"/>
                    <a:pt x="226" y="7"/>
                    <a:pt x="227" y="7"/>
                  </a:cubicBezTo>
                  <a:cubicBezTo>
                    <a:pt x="227" y="7"/>
                    <a:pt x="228" y="7"/>
                    <a:pt x="227" y="6"/>
                  </a:cubicBezTo>
                  <a:cubicBezTo>
                    <a:pt x="228" y="6"/>
                    <a:pt x="229" y="6"/>
                    <a:pt x="229" y="7"/>
                  </a:cubicBezTo>
                  <a:cubicBezTo>
                    <a:pt x="229" y="6"/>
                    <a:pt x="229" y="6"/>
                    <a:pt x="230" y="6"/>
                  </a:cubicBezTo>
                  <a:cubicBezTo>
                    <a:pt x="230" y="6"/>
                    <a:pt x="230" y="6"/>
                    <a:pt x="230" y="5"/>
                  </a:cubicBezTo>
                  <a:cubicBezTo>
                    <a:pt x="231" y="4"/>
                    <a:pt x="232" y="4"/>
                    <a:pt x="233" y="5"/>
                  </a:cubicBezTo>
                  <a:cubicBezTo>
                    <a:pt x="232" y="3"/>
                    <a:pt x="232" y="3"/>
                    <a:pt x="232" y="3"/>
                  </a:cubicBezTo>
                  <a:cubicBezTo>
                    <a:pt x="232" y="4"/>
                    <a:pt x="231" y="4"/>
                    <a:pt x="231" y="4"/>
                  </a:cubicBezTo>
                  <a:cubicBezTo>
                    <a:pt x="231" y="3"/>
                    <a:pt x="231" y="2"/>
                    <a:pt x="231" y="2"/>
                  </a:cubicBezTo>
                  <a:cubicBezTo>
                    <a:pt x="231" y="3"/>
                    <a:pt x="231" y="3"/>
                    <a:pt x="231" y="3"/>
                  </a:cubicBezTo>
                  <a:cubicBezTo>
                    <a:pt x="231" y="3"/>
                    <a:pt x="231" y="3"/>
                    <a:pt x="231" y="3"/>
                  </a:cubicBezTo>
                  <a:cubicBezTo>
                    <a:pt x="230" y="3"/>
                    <a:pt x="229" y="4"/>
                    <a:pt x="229" y="4"/>
                  </a:cubicBezTo>
                  <a:cubicBezTo>
                    <a:pt x="228" y="4"/>
                    <a:pt x="229" y="4"/>
                    <a:pt x="228" y="5"/>
                  </a:cubicBezTo>
                  <a:cubicBezTo>
                    <a:pt x="228" y="4"/>
                    <a:pt x="228" y="4"/>
                    <a:pt x="228" y="4"/>
                  </a:cubicBezTo>
                  <a:cubicBezTo>
                    <a:pt x="227" y="5"/>
                    <a:pt x="227" y="5"/>
                    <a:pt x="227" y="5"/>
                  </a:cubicBezTo>
                  <a:cubicBezTo>
                    <a:pt x="228" y="5"/>
                    <a:pt x="229" y="5"/>
                    <a:pt x="229" y="5"/>
                  </a:cubicBezTo>
                  <a:cubicBezTo>
                    <a:pt x="229" y="6"/>
                    <a:pt x="229" y="6"/>
                    <a:pt x="229" y="6"/>
                  </a:cubicBezTo>
                  <a:cubicBezTo>
                    <a:pt x="229" y="6"/>
                    <a:pt x="228" y="6"/>
                    <a:pt x="228" y="5"/>
                  </a:cubicBezTo>
                  <a:cubicBezTo>
                    <a:pt x="227" y="6"/>
                    <a:pt x="225" y="5"/>
                    <a:pt x="226" y="6"/>
                  </a:cubicBezTo>
                  <a:cubicBezTo>
                    <a:pt x="225" y="6"/>
                    <a:pt x="223" y="7"/>
                    <a:pt x="223" y="5"/>
                  </a:cubicBezTo>
                  <a:cubicBezTo>
                    <a:pt x="224" y="4"/>
                    <a:pt x="226" y="5"/>
                    <a:pt x="226" y="4"/>
                  </a:cubicBezTo>
                  <a:cubicBezTo>
                    <a:pt x="225" y="4"/>
                    <a:pt x="226" y="3"/>
                    <a:pt x="225" y="2"/>
                  </a:cubicBezTo>
                  <a:cubicBezTo>
                    <a:pt x="225" y="3"/>
                    <a:pt x="226" y="2"/>
                    <a:pt x="226" y="2"/>
                  </a:cubicBezTo>
                  <a:cubicBezTo>
                    <a:pt x="226" y="2"/>
                    <a:pt x="225" y="1"/>
                    <a:pt x="225" y="2"/>
                  </a:cubicBezTo>
                  <a:cubicBezTo>
                    <a:pt x="224" y="2"/>
                    <a:pt x="224" y="2"/>
                    <a:pt x="224" y="2"/>
                  </a:cubicBezTo>
                  <a:cubicBezTo>
                    <a:pt x="224" y="2"/>
                    <a:pt x="224" y="3"/>
                    <a:pt x="224" y="3"/>
                  </a:cubicBezTo>
                  <a:cubicBezTo>
                    <a:pt x="223" y="4"/>
                    <a:pt x="223" y="3"/>
                    <a:pt x="222" y="3"/>
                  </a:cubicBezTo>
                  <a:cubicBezTo>
                    <a:pt x="222" y="3"/>
                    <a:pt x="223" y="3"/>
                    <a:pt x="223" y="4"/>
                  </a:cubicBezTo>
                  <a:cubicBezTo>
                    <a:pt x="222" y="4"/>
                    <a:pt x="221" y="3"/>
                    <a:pt x="221" y="4"/>
                  </a:cubicBezTo>
                  <a:cubicBezTo>
                    <a:pt x="220" y="3"/>
                    <a:pt x="220" y="3"/>
                    <a:pt x="220" y="3"/>
                  </a:cubicBezTo>
                  <a:cubicBezTo>
                    <a:pt x="220" y="4"/>
                    <a:pt x="220" y="4"/>
                    <a:pt x="220" y="4"/>
                  </a:cubicBezTo>
                  <a:cubicBezTo>
                    <a:pt x="220" y="4"/>
                    <a:pt x="220" y="4"/>
                    <a:pt x="220" y="4"/>
                  </a:cubicBezTo>
                  <a:cubicBezTo>
                    <a:pt x="221" y="5"/>
                    <a:pt x="219" y="5"/>
                    <a:pt x="219" y="5"/>
                  </a:cubicBezTo>
                  <a:cubicBezTo>
                    <a:pt x="219" y="3"/>
                    <a:pt x="219" y="3"/>
                    <a:pt x="219" y="3"/>
                  </a:cubicBezTo>
                  <a:cubicBezTo>
                    <a:pt x="218" y="3"/>
                    <a:pt x="219" y="4"/>
                    <a:pt x="218" y="4"/>
                  </a:cubicBezTo>
                  <a:cubicBezTo>
                    <a:pt x="217" y="3"/>
                    <a:pt x="217" y="2"/>
                    <a:pt x="218" y="1"/>
                  </a:cubicBezTo>
                  <a:cubicBezTo>
                    <a:pt x="216" y="1"/>
                    <a:pt x="217" y="4"/>
                    <a:pt x="216" y="4"/>
                  </a:cubicBezTo>
                  <a:cubicBezTo>
                    <a:pt x="216" y="3"/>
                    <a:pt x="215" y="3"/>
                    <a:pt x="214" y="3"/>
                  </a:cubicBezTo>
                  <a:cubicBezTo>
                    <a:pt x="214" y="4"/>
                    <a:pt x="214" y="4"/>
                    <a:pt x="214" y="4"/>
                  </a:cubicBezTo>
                  <a:cubicBezTo>
                    <a:pt x="213" y="4"/>
                    <a:pt x="212" y="5"/>
                    <a:pt x="211" y="4"/>
                  </a:cubicBezTo>
                  <a:cubicBezTo>
                    <a:pt x="211" y="3"/>
                    <a:pt x="211" y="3"/>
                    <a:pt x="211" y="3"/>
                  </a:cubicBezTo>
                  <a:cubicBezTo>
                    <a:pt x="210" y="4"/>
                    <a:pt x="210" y="3"/>
                    <a:pt x="210" y="3"/>
                  </a:cubicBezTo>
                  <a:cubicBezTo>
                    <a:pt x="211" y="3"/>
                    <a:pt x="211" y="2"/>
                    <a:pt x="212" y="2"/>
                  </a:cubicBezTo>
                  <a:cubicBezTo>
                    <a:pt x="212" y="1"/>
                    <a:pt x="211" y="3"/>
                    <a:pt x="211" y="2"/>
                  </a:cubicBezTo>
                  <a:cubicBezTo>
                    <a:pt x="211" y="1"/>
                    <a:pt x="211" y="1"/>
                    <a:pt x="211" y="1"/>
                  </a:cubicBezTo>
                  <a:cubicBezTo>
                    <a:pt x="211" y="1"/>
                    <a:pt x="211" y="1"/>
                    <a:pt x="211" y="1"/>
                  </a:cubicBezTo>
                  <a:cubicBezTo>
                    <a:pt x="211" y="2"/>
                    <a:pt x="210" y="2"/>
                    <a:pt x="210" y="2"/>
                  </a:cubicBezTo>
                  <a:cubicBezTo>
                    <a:pt x="210" y="3"/>
                    <a:pt x="210" y="3"/>
                    <a:pt x="210" y="3"/>
                  </a:cubicBezTo>
                  <a:cubicBezTo>
                    <a:pt x="208" y="4"/>
                    <a:pt x="210" y="2"/>
                    <a:pt x="209" y="2"/>
                  </a:cubicBezTo>
                  <a:cubicBezTo>
                    <a:pt x="208" y="2"/>
                    <a:pt x="208" y="2"/>
                    <a:pt x="208" y="2"/>
                  </a:cubicBezTo>
                  <a:cubicBezTo>
                    <a:pt x="208" y="4"/>
                    <a:pt x="209" y="4"/>
                    <a:pt x="210" y="4"/>
                  </a:cubicBezTo>
                  <a:cubicBezTo>
                    <a:pt x="207" y="6"/>
                    <a:pt x="208" y="2"/>
                    <a:pt x="206" y="2"/>
                  </a:cubicBezTo>
                  <a:cubicBezTo>
                    <a:pt x="206" y="1"/>
                    <a:pt x="206" y="1"/>
                    <a:pt x="206" y="1"/>
                  </a:cubicBezTo>
                  <a:cubicBezTo>
                    <a:pt x="206" y="1"/>
                    <a:pt x="206" y="1"/>
                    <a:pt x="206" y="1"/>
                  </a:cubicBezTo>
                  <a:cubicBezTo>
                    <a:pt x="206" y="2"/>
                    <a:pt x="206" y="2"/>
                    <a:pt x="206" y="2"/>
                  </a:cubicBezTo>
                  <a:cubicBezTo>
                    <a:pt x="206" y="3"/>
                    <a:pt x="206" y="2"/>
                    <a:pt x="207" y="2"/>
                  </a:cubicBezTo>
                  <a:cubicBezTo>
                    <a:pt x="207" y="2"/>
                    <a:pt x="207" y="3"/>
                    <a:pt x="207" y="3"/>
                  </a:cubicBezTo>
                  <a:cubicBezTo>
                    <a:pt x="207" y="3"/>
                    <a:pt x="207" y="3"/>
                    <a:pt x="207" y="3"/>
                  </a:cubicBezTo>
                  <a:cubicBezTo>
                    <a:pt x="207" y="5"/>
                    <a:pt x="204" y="4"/>
                    <a:pt x="203" y="5"/>
                  </a:cubicBezTo>
                  <a:cubicBezTo>
                    <a:pt x="203" y="5"/>
                    <a:pt x="203" y="5"/>
                    <a:pt x="203" y="5"/>
                  </a:cubicBezTo>
                  <a:cubicBezTo>
                    <a:pt x="202" y="5"/>
                    <a:pt x="202" y="5"/>
                    <a:pt x="202" y="5"/>
                  </a:cubicBezTo>
                  <a:cubicBezTo>
                    <a:pt x="203" y="5"/>
                    <a:pt x="203" y="5"/>
                    <a:pt x="203" y="5"/>
                  </a:cubicBezTo>
                  <a:cubicBezTo>
                    <a:pt x="202" y="5"/>
                    <a:pt x="201" y="5"/>
                    <a:pt x="200" y="5"/>
                  </a:cubicBezTo>
                  <a:cubicBezTo>
                    <a:pt x="200" y="6"/>
                    <a:pt x="200" y="6"/>
                    <a:pt x="199" y="6"/>
                  </a:cubicBezTo>
                  <a:cubicBezTo>
                    <a:pt x="199" y="5"/>
                    <a:pt x="198" y="5"/>
                    <a:pt x="199" y="4"/>
                  </a:cubicBezTo>
                  <a:cubicBezTo>
                    <a:pt x="199" y="5"/>
                    <a:pt x="200" y="5"/>
                    <a:pt x="200" y="4"/>
                  </a:cubicBezTo>
                  <a:cubicBezTo>
                    <a:pt x="201" y="4"/>
                    <a:pt x="201" y="5"/>
                    <a:pt x="201" y="5"/>
                  </a:cubicBezTo>
                  <a:cubicBezTo>
                    <a:pt x="201" y="4"/>
                    <a:pt x="202" y="4"/>
                    <a:pt x="202" y="3"/>
                  </a:cubicBezTo>
                  <a:cubicBezTo>
                    <a:pt x="202" y="2"/>
                    <a:pt x="203" y="3"/>
                    <a:pt x="203" y="2"/>
                  </a:cubicBezTo>
                  <a:cubicBezTo>
                    <a:pt x="203" y="2"/>
                    <a:pt x="204" y="2"/>
                    <a:pt x="203" y="1"/>
                  </a:cubicBezTo>
                  <a:cubicBezTo>
                    <a:pt x="202" y="1"/>
                    <a:pt x="202" y="2"/>
                    <a:pt x="201" y="2"/>
                  </a:cubicBezTo>
                  <a:cubicBezTo>
                    <a:pt x="201" y="2"/>
                    <a:pt x="201" y="2"/>
                    <a:pt x="201" y="2"/>
                  </a:cubicBezTo>
                  <a:cubicBezTo>
                    <a:pt x="201" y="2"/>
                    <a:pt x="198" y="2"/>
                    <a:pt x="198" y="3"/>
                  </a:cubicBezTo>
                  <a:cubicBezTo>
                    <a:pt x="199" y="3"/>
                    <a:pt x="200" y="3"/>
                    <a:pt x="200" y="3"/>
                  </a:cubicBezTo>
                  <a:cubicBezTo>
                    <a:pt x="199" y="4"/>
                    <a:pt x="198" y="3"/>
                    <a:pt x="197" y="4"/>
                  </a:cubicBezTo>
                  <a:cubicBezTo>
                    <a:pt x="197" y="3"/>
                    <a:pt x="197" y="3"/>
                    <a:pt x="197" y="3"/>
                  </a:cubicBezTo>
                  <a:cubicBezTo>
                    <a:pt x="199" y="3"/>
                    <a:pt x="198" y="1"/>
                    <a:pt x="198" y="1"/>
                  </a:cubicBezTo>
                  <a:cubicBezTo>
                    <a:pt x="197" y="1"/>
                    <a:pt x="197" y="1"/>
                    <a:pt x="197" y="1"/>
                  </a:cubicBezTo>
                  <a:cubicBezTo>
                    <a:pt x="196" y="1"/>
                    <a:pt x="195" y="1"/>
                    <a:pt x="195" y="0"/>
                  </a:cubicBezTo>
                  <a:cubicBezTo>
                    <a:pt x="194" y="1"/>
                    <a:pt x="193" y="1"/>
                    <a:pt x="193" y="2"/>
                  </a:cubicBezTo>
                  <a:cubicBezTo>
                    <a:pt x="194" y="2"/>
                    <a:pt x="195" y="2"/>
                    <a:pt x="195" y="3"/>
                  </a:cubicBezTo>
                  <a:cubicBezTo>
                    <a:pt x="194" y="3"/>
                    <a:pt x="192" y="3"/>
                    <a:pt x="192" y="2"/>
                  </a:cubicBezTo>
                  <a:cubicBezTo>
                    <a:pt x="192" y="3"/>
                    <a:pt x="192" y="3"/>
                    <a:pt x="192" y="3"/>
                  </a:cubicBezTo>
                  <a:cubicBezTo>
                    <a:pt x="191" y="3"/>
                    <a:pt x="190" y="3"/>
                    <a:pt x="190" y="3"/>
                  </a:cubicBezTo>
                  <a:cubicBezTo>
                    <a:pt x="191" y="2"/>
                    <a:pt x="190" y="2"/>
                    <a:pt x="190" y="1"/>
                  </a:cubicBezTo>
                  <a:cubicBezTo>
                    <a:pt x="190" y="1"/>
                    <a:pt x="190" y="1"/>
                    <a:pt x="190" y="1"/>
                  </a:cubicBezTo>
                  <a:cubicBezTo>
                    <a:pt x="190" y="0"/>
                    <a:pt x="190" y="0"/>
                    <a:pt x="190" y="0"/>
                  </a:cubicBezTo>
                  <a:cubicBezTo>
                    <a:pt x="190" y="2"/>
                    <a:pt x="187" y="1"/>
                    <a:pt x="188" y="3"/>
                  </a:cubicBezTo>
                  <a:cubicBezTo>
                    <a:pt x="189" y="2"/>
                    <a:pt x="189" y="2"/>
                    <a:pt x="189" y="2"/>
                  </a:cubicBezTo>
                  <a:cubicBezTo>
                    <a:pt x="190" y="3"/>
                    <a:pt x="189" y="3"/>
                    <a:pt x="190" y="4"/>
                  </a:cubicBezTo>
                  <a:cubicBezTo>
                    <a:pt x="189" y="4"/>
                    <a:pt x="188" y="3"/>
                    <a:pt x="188" y="4"/>
                  </a:cubicBezTo>
                  <a:cubicBezTo>
                    <a:pt x="187" y="4"/>
                    <a:pt x="187" y="5"/>
                    <a:pt x="186" y="5"/>
                  </a:cubicBezTo>
                  <a:cubicBezTo>
                    <a:pt x="187" y="4"/>
                    <a:pt x="186" y="3"/>
                    <a:pt x="186" y="2"/>
                  </a:cubicBezTo>
                  <a:cubicBezTo>
                    <a:pt x="187" y="3"/>
                    <a:pt x="187" y="3"/>
                    <a:pt x="187" y="3"/>
                  </a:cubicBezTo>
                  <a:cubicBezTo>
                    <a:pt x="187" y="3"/>
                    <a:pt x="188" y="2"/>
                    <a:pt x="187" y="2"/>
                  </a:cubicBezTo>
                  <a:cubicBezTo>
                    <a:pt x="186" y="2"/>
                    <a:pt x="185" y="1"/>
                    <a:pt x="184" y="2"/>
                  </a:cubicBezTo>
                  <a:cubicBezTo>
                    <a:pt x="184" y="3"/>
                    <a:pt x="184" y="3"/>
                    <a:pt x="184" y="3"/>
                  </a:cubicBezTo>
                  <a:cubicBezTo>
                    <a:pt x="184" y="3"/>
                    <a:pt x="183" y="3"/>
                    <a:pt x="182" y="3"/>
                  </a:cubicBezTo>
                  <a:cubicBezTo>
                    <a:pt x="182" y="3"/>
                    <a:pt x="182" y="3"/>
                    <a:pt x="182" y="3"/>
                  </a:cubicBezTo>
                  <a:cubicBezTo>
                    <a:pt x="182" y="4"/>
                    <a:pt x="181" y="5"/>
                    <a:pt x="180" y="5"/>
                  </a:cubicBezTo>
                  <a:cubicBezTo>
                    <a:pt x="179" y="5"/>
                    <a:pt x="178" y="5"/>
                    <a:pt x="178" y="4"/>
                  </a:cubicBezTo>
                  <a:cubicBezTo>
                    <a:pt x="179" y="4"/>
                    <a:pt x="179" y="4"/>
                    <a:pt x="179" y="4"/>
                  </a:cubicBezTo>
                  <a:cubicBezTo>
                    <a:pt x="180" y="3"/>
                    <a:pt x="179" y="4"/>
                    <a:pt x="180" y="4"/>
                  </a:cubicBezTo>
                  <a:cubicBezTo>
                    <a:pt x="180" y="4"/>
                    <a:pt x="180" y="3"/>
                    <a:pt x="181" y="3"/>
                  </a:cubicBezTo>
                  <a:cubicBezTo>
                    <a:pt x="181" y="4"/>
                    <a:pt x="181" y="4"/>
                    <a:pt x="181" y="4"/>
                  </a:cubicBezTo>
                  <a:cubicBezTo>
                    <a:pt x="181" y="3"/>
                    <a:pt x="181" y="3"/>
                    <a:pt x="181" y="3"/>
                  </a:cubicBezTo>
                  <a:cubicBezTo>
                    <a:pt x="181" y="3"/>
                    <a:pt x="180" y="3"/>
                    <a:pt x="179" y="2"/>
                  </a:cubicBezTo>
                  <a:cubicBezTo>
                    <a:pt x="178" y="3"/>
                    <a:pt x="178" y="3"/>
                    <a:pt x="178" y="3"/>
                  </a:cubicBezTo>
                  <a:cubicBezTo>
                    <a:pt x="178" y="2"/>
                    <a:pt x="178" y="2"/>
                    <a:pt x="178" y="2"/>
                  </a:cubicBezTo>
                  <a:cubicBezTo>
                    <a:pt x="176" y="3"/>
                    <a:pt x="176" y="3"/>
                    <a:pt x="176" y="3"/>
                  </a:cubicBezTo>
                  <a:cubicBezTo>
                    <a:pt x="176" y="3"/>
                    <a:pt x="175" y="3"/>
                    <a:pt x="175" y="3"/>
                  </a:cubicBezTo>
                  <a:cubicBezTo>
                    <a:pt x="175" y="3"/>
                    <a:pt x="175" y="3"/>
                    <a:pt x="175" y="3"/>
                  </a:cubicBezTo>
                  <a:cubicBezTo>
                    <a:pt x="174" y="2"/>
                    <a:pt x="174" y="3"/>
                    <a:pt x="173" y="3"/>
                  </a:cubicBezTo>
                  <a:cubicBezTo>
                    <a:pt x="172" y="3"/>
                    <a:pt x="172" y="3"/>
                    <a:pt x="172" y="2"/>
                  </a:cubicBezTo>
                  <a:cubicBezTo>
                    <a:pt x="172" y="2"/>
                    <a:pt x="172" y="2"/>
                    <a:pt x="172" y="2"/>
                  </a:cubicBezTo>
                  <a:cubicBezTo>
                    <a:pt x="171" y="2"/>
                    <a:pt x="173" y="1"/>
                    <a:pt x="172" y="1"/>
                  </a:cubicBezTo>
                  <a:cubicBezTo>
                    <a:pt x="171" y="1"/>
                    <a:pt x="171" y="1"/>
                    <a:pt x="171" y="1"/>
                  </a:cubicBezTo>
                  <a:cubicBezTo>
                    <a:pt x="171" y="1"/>
                    <a:pt x="170" y="1"/>
                    <a:pt x="169" y="1"/>
                  </a:cubicBezTo>
                  <a:cubicBezTo>
                    <a:pt x="169" y="0"/>
                    <a:pt x="171" y="1"/>
                    <a:pt x="170" y="0"/>
                  </a:cubicBezTo>
                  <a:cubicBezTo>
                    <a:pt x="170" y="0"/>
                    <a:pt x="170" y="0"/>
                    <a:pt x="170" y="0"/>
                  </a:cubicBezTo>
                  <a:cubicBezTo>
                    <a:pt x="169" y="0"/>
                    <a:pt x="169" y="1"/>
                    <a:pt x="168" y="2"/>
                  </a:cubicBezTo>
                  <a:cubicBezTo>
                    <a:pt x="168" y="2"/>
                    <a:pt x="169" y="2"/>
                    <a:pt x="169" y="2"/>
                  </a:cubicBezTo>
                  <a:cubicBezTo>
                    <a:pt x="168" y="2"/>
                    <a:pt x="168" y="3"/>
                    <a:pt x="167" y="3"/>
                  </a:cubicBezTo>
                  <a:cubicBezTo>
                    <a:pt x="167" y="3"/>
                    <a:pt x="166" y="2"/>
                    <a:pt x="167" y="2"/>
                  </a:cubicBezTo>
                  <a:cubicBezTo>
                    <a:pt x="164" y="2"/>
                    <a:pt x="167" y="4"/>
                    <a:pt x="166" y="5"/>
                  </a:cubicBezTo>
                  <a:cubicBezTo>
                    <a:pt x="167" y="5"/>
                    <a:pt x="169" y="5"/>
                    <a:pt x="170" y="4"/>
                  </a:cubicBezTo>
                  <a:cubicBezTo>
                    <a:pt x="170" y="5"/>
                    <a:pt x="170" y="6"/>
                    <a:pt x="169" y="6"/>
                  </a:cubicBezTo>
                  <a:cubicBezTo>
                    <a:pt x="168" y="7"/>
                    <a:pt x="168" y="5"/>
                    <a:pt x="168" y="5"/>
                  </a:cubicBezTo>
                  <a:cubicBezTo>
                    <a:pt x="167" y="5"/>
                    <a:pt x="167" y="5"/>
                    <a:pt x="167" y="6"/>
                  </a:cubicBezTo>
                  <a:cubicBezTo>
                    <a:pt x="168" y="7"/>
                    <a:pt x="166" y="7"/>
                    <a:pt x="165" y="7"/>
                  </a:cubicBezTo>
                  <a:cubicBezTo>
                    <a:pt x="166" y="8"/>
                    <a:pt x="167" y="7"/>
                    <a:pt x="168" y="8"/>
                  </a:cubicBezTo>
                  <a:cubicBezTo>
                    <a:pt x="168" y="8"/>
                    <a:pt x="168" y="8"/>
                    <a:pt x="168" y="8"/>
                  </a:cubicBezTo>
                  <a:cubicBezTo>
                    <a:pt x="168" y="8"/>
                    <a:pt x="168" y="8"/>
                    <a:pt x="167" y="8"/>
                  </a:cubicBezTo>
                  <a:cubicBezTo>
                    <a:pt x="167" y="8"/>
                    <a:pt x="167" y="8"/>
                    <a:pt x="167" y="8"/>
                  </a:cubicBezTo>
                  <a:cubicBezTo>
                    <a:pt x="169" y="8"/>
                    <a:pt x="169" y="8"/>
                    <a:pt x="169" y="8"/>
                  </a:cubicBezTo>
                  <a:cubicBezTo>
                    <a:pt x="168" y="9"/>
                    <a:pt x="168" y="9"/>
                    <a:pt x="168" y="9"/>
                  </a:cubicBezTo>
                  <a:cubicBezTo>
                    <a:pt x="167" y="9"/>
                    <a:pt x="167" y="9"/>
                    <a:pt x="166" y="8"/>
                  </a:cubicBezTo>
                  <a:cubicBezTo>
                    <a:pt x="166" y="8"/>
                    <a:pt x="166" y="9"/>
                    <a:pt x="166" y="9"/>
                  </a:cubicBezTo>
                  <a:cubicBezTo>
                    <a:pt x="166" y="9"/>
                    <a:pt x="165" y="10"/>
                    <a:pt x="164" y="9"/>
                  </a:cubicBezTo>
                  <a:cubicBezTo>
                    <a:pt x="164" y="9"/>
                    <a:pt x="164" y="10"/>
                    <a:pt x="164" y="10"/>
                  </a:cubicBezTo>
                  <a:cubicBezTo>
                    <a:pt x="163" y="11"/>
                    <a:pt x="161" y="10"/>
                    <a:pt x="160" y="10"/>
                  </a:cubicBezTo>
                  <a:cubicBezTo>
                    <a:pt x="160" y="8"/>
                    <a:pt x="160" y="8"/>
                    <a:pt x="160" y="8"/>
                  </a:cubicBezTo>
                  <a:cubicBezTo>
                    <a:pt x="160" y="9"/>
                    <a:pt x="160" y="9"/>
                    <a:pt x="160" y="9"/>
                  </a:cubicBezTo>
                  <a:cubicBezTo>
                    <a:pt x="161" y="9"/>
                    <a:pt x="160" y="9"/>
                    <a:pt x="160" y="9"/>
                  </a:cubicBezTo>
                  <a:cubicBezTo>
                    <a:pt x="161" y="9"/>
                    <a:pt x="161" y="9"/>
                    <a:pt x="161" y="9"/>
                  </a:cubicBezTo>
                  <a:cubicBezTo>
                    <a:pt x="161" y="9"/>
                    <a:pt x="161" y="9"/>
                    <a:pt x="161" y="9"/>
                  </a:cubicBezTo>
                  <a:cubicBezTo>
                    <a:pt x="162" y="9"/>
                    <a:pt x="162" y="9"/>
                    <a:pt x="162" y="9"/>
                  </a:cubicBezTo>
                  <a:cubicBezTo>
                    <a:pt x="161" y="8"/>
                    <a:pt x="161" y="8"/>
                    <a:pt x="161" y="8"/>
                  </a:cubicBezTo>
                  <a:cubicBezTo>
                    <a:pt x="162" y="8"/>
                    <a:pt x="162" y="7"/>
                    <a:pt x="163" y="8"/>
                  </a:cubicBezTo>
                  <a:cubicBezTo>
                    <a:pt x="163" y="8"/>
                    <a:pt x="163" y="8"/>
                    <a:pt x="163" y="8"/>
                  </a:cubicBezTo>
                  <a:cubicBezTo>
                    <a:pt x="164" y="9"/>
                    <a:pt x="164" y="9"/>
                    <a:pt x="164" y="8"/>
                  </a:cubicBezTo>
                  <a:cubicBezTo>
                    <a:pt x="164" y="8"/>
                    <a:pt x="165" y="8"/>
                    <a:pt x="165" y="7"/>
                  </a:cubicBezTo>
                  <a:cubicBezTo>
                    <a:pt x="163" y="7"/>
                    <a:pt x="160" y="6"/>
                    <a:pt x="161" y="8"/>
                  </a:cubicBezTo>
                  <a:cubicBezTo>
                    <a:pt x="160" y="8"/>
                    <a:pt x="160" y="8"/>
                    <a:pt x="160" y="8"/>
                  </a:cubicBezTo>
                  <a:cubicBezTo>
                    <a:pt x="160" y="8"/>
                    <a:pt x="160" y="7"/>
                    <a:pt x="160" y="7"/>
                  </a:cubicBezTo>
                  <a:cubicBezTo>
                    <a:pt x="159" y="7"/>
                    <a:pt x="159" y="7"/>
                    <a:pt x="159" y="7"/>
                  </a:cubicBezTo>
                  <a:cubicBezTo>
                    <a:pt x="159" y="7"/>
                    <a:pt x="158" y="8"/>
                    <a:pt x="158" y="8"/>
                  </a:cubicBezTo>
                  <a:cubicBezTo>
                    <a:pt x="158" y="8"/>
                    <a:pt x="157" y="8"/>
                    <a:pt x="157" y="8"/>
                  </a:cubicBezTo>
                  <a:cubicBezTo>
                    <a:pt x="157" y="8"/>
                    <a:pt x="157" y="8"/>
                    <a:pt x="157" y="8"/>
                  </a:cubicBezTo>
                  <a:cubicBezTo>
                    <a:pt x="156" y="7"/>
                    <a:pt x="156" y="7"/>
                    <a:pt x="156" y="7"/>
                  </a:cubicBezTo>
                  <a:cubicBezTo>
                    <a:pt x="156" y="8"/>
                    <a:pt x="156" y="8"/>
                    <a:pt x="156" y="8"/>
                  </a:cubicBezTo>
                  <a:cubicBezTo>
                    <a:pt x="155" y="7"/>
                    <a:pt x="154" y="8"/>
                    <a:pt x="153" y="9"/>
                  </a:cubicBezTo>
                  <a:cubicBezTo>
                    <a:pt x="152" y="9"/>
                    <a:pt x="151" y="9"/>
                    <a:pt x="151" y="8"/>
                  </a:cubicBezTo>
                  <a:cubicBezTo>
                    <a:pt x="151" y="7"/>
                    <a:pt x="151" y="6"/>
                    <a:pt x="151" y="5"/>
                  </a:cubicBezTo>
                  <a:cubicBezTo>
                    <a:pt x="149" y="5"/>
                    <a:pt x="147" y="4"/>
                    <a:pt x="148" y="7"/>
                  </a:cubicBezTo>
                  <a:cubicBezTo>
                    <a:pt x="146" y="7"/>
                    <a:pt x="144" y="7"/>
                    <a:pt x="142" y="6"/>
                  </a:cubicBezTo>
                  <a:cubicBezTo>
                    <a:pt x="143" y="6"/>
                    <a:pt x="143" y="6"/>
                    <a:pt x="143" y="6"/>
                  </a:cubicBezTo>
                  <a:cubicBezTo>
                    <a:pt x="142" y="5"/>
                    <a:pt x="140" y="6"/>
                    <a:pt x="139" y="6"/>
                  </a:cubicBezTo>
                  <a:cubicBezTo>
                    <a:pt x="140" y="4"/>
                    <a:pt x="143" y="6"/>
                    <a:pt x="143" y="4"/>
                  </a:cubicBezTo>
                  <a:cubicBezTo>
                    <a:pt x="142" y="4"/>
                    <a:pt x="141" y="4"/>
                    <a:pt x="140" y="4"/>
                  </a:cubicBezTo>
                  <a:cubicBezTo>
                    <a:pt x="138" y="3"/>
                    <a:pt x="137" y="5"/>
                    <a:pt x="136" y="4"/>
                  </a:cubicBezTo>
                  <a:cubicBezTo>
                    <a:pt x="134" y="3"/>
                    <a:pt x="133" y="5"/>
                    <a:pt x="131" y="5"/>
                  </a:cubicBezTo>
                  <a:cubicBezTo>
                    <a:pt x="131" y="4"/>
                    <a:pt x="131" y="4"/>
                    <a:pt x="131" y="4"/>
                  </a:cubicBezTo>
                  <a:cubicBezTo>
                    <a:pt x="129" y="5"/>
                    <a:pt x="129" y="5"/>
                    <a:pt x="129" y="5"/>
                  </a:cubicBezTo>
                  <a:cubicBezTo>
                    <a:pt x="127" y="3"/>
                    <a:pt x="125" y="4"/>
                    <a:pt x="123" y="5"/>
                  </a:cubicBezTo>
                  <a:cubicBezTo>
                    <a:pt x="122" y="5"/>
                    <a:pt x="122" y="5"/>
                    <a:pt x="122" y="5"/>
                  </a:cubicBezTo>
                  <a:cubicBezTo>
                    <a:pt x="122" y="5"/>
                    <a:pt x="122" y="5"/>
                    <a:pt x="122" y="5"/>
                  </a:cubicBezTo>
                  <a:cubicBezTo>
                    <a:pt x="122" y="6"/>
                    <a:pt x="123" y="6"/>
                    <a:pt x="122" y="6"/>
                  </a:cubicBezTo>
                  <a:cubicBezTo>
                    <a:pt x="121" y="7"/>
                    <a:pt x="120" y="6"/>
                    <a:pt x="120" y="5"/>
                  </a:cubicBezTo>
                  <a:cubicBezTo>
                    <a:pt x="120" y="5"/>
                    <a:pt x="122" y="5"/>
                    <a:pt x="121" y="4"/>
                  </a:cubicBezTo>
                  <a:cubicBezTo>
                    <a:pt x="119" y="3"/>
                    <a:pt x="119" y="5"/>
                    <a:pt x="119" y="6"/>
                  </a:cubicBezTo>
                  <a:cubicBezTo>
                    <a:pt x="118" y="5"/>
                    <a:pt x="118" y="5"/>
                    <a:pt x="118" y="5"/>
                  </a:cubicBezTo>
                  <a:cubicBezTo>
                    <a:pt x="118" y="5"/>
                    <a:pt x="118" y="4"/>
                    <a:pt x="118" y="4"/>
                  </a:cubicBezTo>
                  <a:cubicBezTo>
                    <a:pt x="118" y="4"/>
                    <a:pt x="116" y="5"/>
                    <a:pt x="115" y="4"/>
                  </a:cubicBezTo>
                  <a:cubicBezTo>
                    <a:pt x="115" y="6"/>
                    <a:pt x="114" y="5"/>
                    <a:pt x="113" y="6"/>
                  </a:cubicBezTo>
                  <a:cubicBezTo>
                    <a:pt x="112" y="5"/>
                    <a:pt x="111" y="5"/>
                    <a:pt x="111" y="4"/>
                  </a:cubicBezTo>
                  <a:cubicBezTo>
                    <a:pt x="110" y="5"/>
                    <a:pt x="110" y="5"/>
                    <a:pt x="110" y="5"/>
                  </a:cubicBezTo>
                  <a:cubicBezTo>
                    <a:pt x="110" y="5"/>
                    <a:pt x="110" y="5"/>
                    <a:pt x="110" y="5"/>
                  </a:cubicBezTo>
                  <a:cubicBezTo>
                    <a:pt x="110" y="5"/>
                    <a:pt x="110" y="5"/>
                    <a:pt x="110" y="5"/>
                  </a:cubicBezTo>
                  <a:cubicBezTo>
                    <a:pt x="109" y="5"/>
                    <a:pt x="108" y="4"/>
                    <a:pt x="107" y="5"/>
                  </a:cubicBezTo>
                  <a:cubicBezTo>
                    <a:pt x="106" y="4"/>
                    <a:pt x="105" y="4"/>
                    <a:pt x="105" y="5"/>
                  </a:cubicBezTo>
                  <a:cubicBezTo>
                    <a:pt x="105" y="5"/>
                    <a:pt x="105" y="5"/>
                    <a:pt x="105" y="5"/>
                  </a:cubicBezTo>
                  <a:cubicBezTo>
                    <a:pt x="106" y="5"/>
                    <a:pt x="106" y="5"/>
                    <a:pt x="106" y="6"/>
                  </a:cubicBezTo>
                  <a:cubicBezTo>
                    <a:pt x="105" y="6"/>
                    <a:pt x="105" y="6"/>
                    <a:pt x="104" y="6"/>
                  </a:cubicBezTo>
                  <a:cubicBezTo>
                    <a:pt x="103" y="6"/>
                    <a:pt x="103" y="5"/>
                    <a:pt x="103" y="5"/>
                  </a:cubicBezTo>
                  <a:cubicBezTo>
                    <a:pt x="103" y="5"/>
                    <a:pt x="103" y="5"/>
                    <a:pt x="103" y="5"/>
                  </a:cubicBezTo>
                  <a:cubicBezTo>
                    <a:pt x="102" y="6"/>
                    <a:pt x="104" y="6"/>
                    <a:pt x="103" y="6"/>
                  </a:cubicBezTo>
                  <a:cubicBezTo>
                    <a:pt x="103" y="6"/>
                    <a:pt x="102" y="6"/>
                    <a:pt x="102" y="5"/>
                  </a:cubicBezTo>
                  <a:cubicBezTo>
                    <a:pt x="101" y="7"/>
                    <a:pt x="99" y="5"/>
                    <a:pt x="97" y="6"/>
                  </a:cubicBezTo>
                  <a:cubicBezTo>
                    <a:pt x="95" y="6"/>
                    <a:pt x="94" y="7"/>
                    <a:pt x="93" y="6"/>
                  </a:cubicBezTo>
                  <a:cubicBezTo>
                    <a:pt x="92" y="6"/>
                    <a:pt x="91" y="6"/>
                    <a:pt x="90" y="6"/>
                  </a:cubicBezTo>
                  <a:cubicBezTo>
                    <a:pt x="89" y="5"/>
                    <a:pt x="86" y="6"/>
                    <a:pt x="86" y="4"/>
                  </a:cubicBezTo>
                  <a:cubicBezTo>
                    <a:pt x="85" y="4"/>
                    <a:pt x="86" y="4"/>
                    <a:pt x="86" y="3"/>
                  </a:cubicBezTo>
                  <a:cubicBezTo>
                    <a:pt x="85" y="3"/>
                    <a:pt x="85" y="4"/>
                    <a:pt x="85" y="3"/>
                  </a:cubicBezTo>
                  <a:cubicBezTo>
                    <a:pt x="83" y="2"/>
                    <a:pt x="85" y="4"/>
                    <a:pt x="84" y="4"/>
                  </a:cubicBezTo>
                  <a:cubicBezTo>
                    <a:pt x="83" y="4"/>
                    <a:pt x="83" y="4"/>
                    <a:pt x="83" y="3"/>
                  </a:cubicBezTo>
                  <a:cubicBezTo>
                    <a:pt x="83" y="3"/>
                    <a:pt x="83" y="3"/>
                    <a:pt x="83" y="3"/>
                  </a:cubicBezTo>
                  <a:cubicBezTo>
                    <a:pt x="83" y="3"/>
                    <a:pt x="83" y="2"/>
                    <a:pt x="82" y="2"/>
                  </a:cubicBezTo>
                  <a:cubicBezTo>
                    <a:pt x="82" y="6"/>
                    <a:pt x="82" y="6"/>
                    <a:pt x="82" y="6"/>
                  </a:cubicBezTo>
                  <a:cubicBezTo>
                    <a:pt x="79" y="7"/>
                    <a:pt x="79" y="7"/>
                    <a:pt x="79" y="7"/>
                  </a:cubicBezTo>
                  <a:cubicBezTo>
                    <a:pt x="78" y="7"/>
                    <a:pt x="77" y="7"/>
                    <a:pt x="77" y="6"/>
                  </a:cubicBezTo>
                  <a:cubicBezTo>
                    <a:pt x="76" y="4"/>
                    <a:pt x="76" y="3"/>
                    <a:pt x="76" y="2"/>
                  </a:cubicBezTo>
                  <a:cubicBezTo>
                    <a:pt x="75" y="2"/>
                    <a:pt x="74" y="2"/>
                    <a:pt x="74" y="3"/>
                  </a:cubicBezTo>
                  <a:cubicBezTo>
                    <a:pt x="71" y="6"/>
                    <a:pt x="67" y="2"/>
                    <a:pt x="64" y="4"/>
                  </a:cubicBezTo>
                  <a:cubicBezTo>
                    <a:pt x="63" y="3"/>
                    <a:pt x="65" y="3"/>
                    <a:pt x="65" y="3"/>
                  </a:cubicBezTo>
                  <a:cubicBezTo>
                    <a:pt x="64" y="2"/>
                    <a:pt x="64" y="2"/>
                    <a:pt x="64" y="2"/>
                  </a:cubicBezTo>
                  <a:cubicBezTo>
                    <a:pt x="64" y="3"/>
                    <a:pt x="62" y="2"/>
                    <a:pt x="62" y="3"/>
                  </a:cubicBezTo>
                  <a:cubicBezTo>
                    <a:pt x="61" y="4"/>
                    <a:pt x="60" y="4"/>
                    <a:pt x="59" y="3"/>
                  </a:cubicBezTo>
                  <a:cubicBezTo>
                    <a:pt x="60" y="3"/>
                    <a:pt x="60" y="3"/>
                    <a:pt x="60" y="3"/>
                  </a:cubicBezTo>
                  <a:cubicBezTo>
                    <a:pt x="59" y="2"/>
                    <a:pt x="59" y="3"/>
                    <a:pt x="58" y="3"/>
                  </a:cubicBezTo>
                  <a:cubicBezTo>
                    <a:pt x="58" y="3"/>
                    <a:pt x="58" y="3"/>
                    <a:pt x="58" y="3"/>
                  </a:cubicBezTo>
                  <a:cubicBezTo>
                    <a:pt x="58" y="4"/>
                    <a:pt x="56" y="3"/>
                    <a:pt x="55" y="4"/>
                  </a:cubicBezTo>
                  <a:cubicBezTo>
                    <a:pt x="56" y="4"/>
                    <a:pt x="56" y="4"/>
                    <a:pt x="56" y="4"/>
                  </a:cubicBezTo>
                  <a:cubicBezTo>
                    <a:pt x="56" y="4"/>
                    <a:pt x="56" y="4"/>
                    <a:pt x="56" y="4"/>
                  </a:cubicBezTo>
                  <a:cubicBezTo>
                    <a:pt x="57" y="4"/>
                    <a:pt x="57" y="3"/>
                    <a:pt x="58" y="4"/>
                  </a:cubicBezTo>
                  <a:cubicBezTo>
                    <a:pt x="58" y="5"/>
                    <a:pt x="57" y="6"/>
                    <a:pt x="55" y="6"/>
                  </a:cubicBezTo>
                  <a:cubicBezTo>
                    <a:pt x="54" y="6"/>
                    <a:pt x="53" y="6"/>
                    <a:pt x="52" y="6"/>
                  </a:cubicBezTo>
                  <a:cubicBezTo>
                    <a:pt x="54" y="4"/>
                    <a:pt x="54" y="4"/>
                    <a:pt x="54" y="4"/>
                  </a:cubicBezTo>
                  <a:cubicBezTo>
                    <a:pt x="53" y="4"/>
                    <a:pt x="53" y="4"/>
                    <a:pt x="53" y="4"/>
                  </a:cubicBezTo>
                  <a:cubicBezTo>
                    <a:pt x="53" y="5"/>
                    <a:pt x="51" y="5"/>
                    <a:pt x="50" y="5"/>
                  </a:cubicBezTo>
                  <a:cubicBezTo>
                    <a:pt x="50" y="5"/>
                    <a:pt x="50" y="5"/>
                    <a:pt x="50" y="5"/>
                  </a:cubicBezTo>
                  <a:cubicBezTo>
                    <a:pt x="49" y="5"/>
                    <a:pt x="49" y="5"/>
                    <a:pt x="49" y="5"/>
                  </a:cubicBezTo>
                  <a:cubicBezTo>
                    <a:pt x="49" y="4"/>
                    <a:pt x="48" y="3"/>
                    <a:pt x="49" y="2"/>
                  </a:cubicBezTo>
                  <a:cubicBezTo>
                    <a:pt x="48" y="2"/>
                    <a:pt x="48" y="2"/>
                    <a:pt x="48" y="2"/>
                  </a:cubicBezTo>
                  <a:cubicBezTo>
                    <a:pt x="46" y="3"/>
                    <a:pt x="45" y="2"/>
                    <a:pt x="44" y="2"/>
                  </a:cubicBezTo>
                  <a:cubicBezTo>
                    <a:pt x="44" y="3"/>
                    <a:pt x="45" y="3"/>
                    <a:pt x="45" y="3"/>
                  </a:cubicBezTo>
                  <a:cubicBezTo>
                    <a:pt x="45" y="4"/>
                    <a:pt x="47" y="4"/>
                    <a:pt x="48" y="5"/>
                  </a:cubicBezTo>
                  <a:cubicBezTo>
                    <a:pt x="47" y="6"/>
                    <a:pt x="46" y="5"/>
                    <a:pt x="44" y="6"/>
                  </a:cubicBezTo>
                  <a:cubicBezTo>
                    <a:pt x="42" y="6"/>
                    <a:pt x="39" y="7"/>
                    <a:pt x="38" y="4"/>
                  </a:cubicBezTo>
                  <a:cubicBezTo>
                    <a:pt x="38" y="4"/>
                    <a:pt x="39" y="5"/>
                    <a:pt x="39" y="4"/>
                  </a:cubicBezTo>
                  <a:cubicBezTo>
                    <a:pt x="38" y="4"/>
                    <a:pt x="38" y="4"/>
                    <a:pt x="37" y="4"/>
                  </a:cubicBezTo>
                  <a:cubicBezTo>
                    <a:pt x="38" y="4"/>
                    <a:pt x="38" y="4"/>
                    <a:pt x="38" y="4"/>
                  </a:cubicBezTo>
                  <a:cubicBezTo>
                    <a:pt x="38" y="6"/>
                    <a:pt x="36" y="4"/>
                    <a:pt x="35" y="5"/>
                  </a:cubicBezTo>
                  <a:cubicBezTo>
                    <a:pt x="33" y="2"/>
                    <a:pt x="31" y="5"/>
                    <a:pt x="29" y="4"/>
                  </a:cubicBezTo>
                  <a:cubicBezTo>
                    <a:pt x="27" y="5"/>
                    <a:pt x="24" y="6"/>
                    <a:pt x="23" y="9"/>
                  </a:cubicBezTo>
                  <a:cubicBezTo>
                    <a:pt x="24" y="11"/>
                    <a:pt x="20" y="10"/>
                    <a:pt x="19" y="11"/>
                  </a:cubicBezTo>
                  <a:cubicBezTo>
                    <a:pt x="19" y="12"/>
                    <a:pt x="19" y="13"/>
                    <a:pt x="18" y="13"/>
                  </a:cubicBezTo>
                  <a:cubicBezTo>
                    <a:pt x="17" y="17"/>
                    <a:pt x="13" y="17"/>
                    <a:pt x="10" y="18"/>
                  </a:cubicBezTo>
                  <a:cubicBezTo>
                    <a:pt x="9" y="19"/>
                    <a:pt x="9" y="20"/>
                    <a:pt x="8" y="21"/>
                  </a:cubicBezTo>
                  <a:cubicBezTo>
                    <a:pt x="9" y="21"/>
                    <a:pt x="10" y="21"/>
                    <a:pt x="11" y="21"/>
                  </a:cubicBezTo>
                  <a:cubicBezTo>
                    <a:pt x="12" y="21"/>
                    <a:pt x="12" y="21"/>
                    <a:pt x="12" y="21"/>
                  </a:cubicBezTo>
                  <a:cubicBezTo>
                    <a:pt x="13" y="25"/>
                    <a:pt x="8" y="24"/>
                    <a:pt x="6" y="25"/>
                  </a:cubicBezTo>
                  <a:cubicBezTo>
                    <a:pt x="7" y="26"/>
                    <a:pt x="7" y="26"/>
                    <a:pt x="7" y="26"/>
                  </a:cubicBezTo>
                  <a:cubicBezTo>
                    <a:pt x="7" y="26"/>
                    <a:pt x="8" y="27"/>
                    <a:pt x="9" y="26"/>
                  </a:cubicBezTo>
                  <a:cubicBezTo>
                    <a:pt x="10" y="26"/>
                    <a:pt x="11" y="27"/>
                    <a:pt x="12" y="28"/>
                  </a:cubicBezTo>
                  <a:cubicBezTo>
                    <a:pt x="11" y="28"/>
                    <a:pt x="10" y="27"/>
                    <a:pt x="10" y="28"/>
                  </a:cubicBezTo>
                  <a:cubicBezTo>
                    <a:pt x="11" y="29"/>
                    <a:pt x="10" y="28"/>
                    <a:pt x="10" y="29"/>
                  </a:cubicBezTo>
                  <a:cubicBezTo>
                    <a:pt x="9" y="28"/>
                    <a:pt x="9" y="28"/>
                    <a:pt x="9" y="28"/>
                  </a:cubicBezTo>
                  <a:cubicBezTo>
                    <a:pt x="9" y="29"/>
                    <a:pt x="9" y="29"/>
                    <a:pt x="9" y="29"/>
                  </a:cubicBezTo>
                  <a:cubicBezTo>
                    <a:pt x="9" y="29"/>
                    <a:pt x="8" y="29"/>
                    <a:pt x="8" y="29"/>
                  </a:cubicBezTo>
                  <a:cubicBezTo>
                    <a:pt x="8" y="29"/>
                    <a:pt x="8" y="29"/>
                    <a:pt x="8" y="29"/>
                  </a:cubicBezTo>
                  <a:cubicBezTo>
                    <a:pt x="8" y="29"/>
                    <a:pt x="8" y="29"/>
                    <a:pt x="8" y="30"/>
                  </a:cubicBezTo>
                  <a:cubicBezTo>
                    <a:pt x="7" y="31"/>
                    <a:pt x="6" y="33"/>
                    <a:pt x="4" y="33"/>
                  </a:cubicBezTo>
                  <a:cubicBezTo>
                    <a:pt x="3" y="34"/>
                    <a:pt x="4" y="34"/>
                    <a:pt x="4" y="34"/>
                  </a:cubicBezTo>
                  <a:cubicBezTo>
                    <a:pt x="4" y="35"/>
                    <a:pt x="4" y="35"/>
                    <a:pt x="4" y="35"/>
                  </a:cubicBezTo>
                  <a:cubicBezTo>
                    <a:pt x="4" y="35"/>
                    <a:pt x="3" y="35"/>
                    <a:pt x="4" y="35"/>
                  </a:cubicBezTo>
                  <a:cubicBezTo>
                    <a:pt x="4" y="35"/>
                    <a:pt x="4" y="35"/>
                    <a:pt x="4" y="35"/>
                  </a:cubicBezTo>
                  <a:cubicBezTo>
                    <a:pt x="4" y="36"/>
                    <a:pt x="4" y="36"/>
                    <a:pt x="4" y="36"/>
                  </a:cubicBezTo>
                  <a:cubicBezTo>
                    <a:pt x="3" y="37"/>
                    <a:pt x="1" y="38"/>
                    <a:pt x="0" y="39"/>
                  </a:cubicBezTo>
                  <a:cubicBezTo>
                    <a:pt x="1" y="39"/>
                    <a:pt x="2" y="39"/>
                    <a:pt x="3" y="39"/>
                  </a:cubicBezTo>
                  <a:cubicBezTo>
                    <a:pt x="3" y="39"/>
                    <a:pt x="3" y="39"/>
                    <a:pt x="3" y="39"/>
                  </a:cubicBezTo>
                  <a:cubicBezTo>
                    <a:pt x="4" y="40"/>
                    <a:pt x="5" y="39"/>
                    <a:pt x="6" y="39"/>
                  </a:cubicBezTo>
                  <a:cubicBezTo>
                    <a:pt x="8" y="39"/>
                    <a:pt x="7" y="38"/>
                    <a:pt x="8" y="38"/>
                  </a:cubicBezTo>
                  <a:cubicBezTo>
                    <a:pt x="8" y="38"/>
                    <a:pt x="8" y="38"/>
                    <a:pt x="8" y="38"/>
                  </a:cubicBezTo>
                  <a:cubicBezTo>
                    <a:pt x="8" y="38"/>
                    <a:pt x="8" y="38"/>
                    <a:pt x="8" y="38"/>
                  </a:cubicBezTo>
                  <a:cubicBezTo>
                    <a:pt x="9" y="38"/>
                    <a:pt x="9" y="38"/>
                    <a:pt x="9" y="38"/>
                  </a:cubicBezTo>
                  <a:cubicBezTo>
                    <a:pt x="10" y="38"/>
                    <a:pt x="10" y="38"/>
                    <a:pt x="10" y="38"/>
                  </a:cubicBezTo>
                  <a:cubicBezTo>
                    <a:pt x="10" y="38"/>
                    <a:pt x="10" y="38"/>
                    <a:pt x="10" y="38"/>
                  </a:cubicBezTo>
                  <a:cubicBezTo>
                    <a:pt x="11" y="39"/>
                    <a:pt x="12" y="37"/>
                    <a:pt x="12" y="39"/>
                  </a:cubicBezTo>
                  <a:cubicBezTo>
                    <a:pt x="11" y="38"/>
                    <a:pt x="11" y="38"/>
                    <a:pt x="11" y="38"/>
                  </a:cubicBezTo>
                  <a:cubicBezTo>
                    <a:pt x="11" y="39"/>
                    <a:pt x="11" y="39"/>
                    <a:pt x="11" y="39"/>
                  </a:cubicBezTo>
                  <a:cubicBezTo>
                    <a:pt x="12" y="39"/>
                    <a:pt x="13" y="39"/>
                    <a:pt x="13" y="39"/>
                  </a:cubicBezTo>
                  <a:cubicBezTo>
                    <a:pt x="14" y="38"/>
                    <a:pt x="14" y="39"/>
                    <a:pt x="14" y="40"/>
                  </a:cubicBezTo>
                  <a:cubicBezTo>
                    <a:pt x="12" y="41"/>
                    <a:pt x="11" y="42"/>
                    <a:pt x="8" y="43"/>
                  </a:cubicBezTo>
                  <a:cubicBezTo>
                    <a:pt x="6" y="44"/>
                    <a:pt x="5" y="46"/>
                    <a:pt x="4" y="48"/>
                  </a:cubicBezTo>
                  <a:cubicBezTo>
                    <a:pt x="5" y="49"/>
                    <a:pt x="5" y="51"/>
                    <a:pt x="7" y="51"/>
                  </a:cubicBezTo>
                  <a:cubicBezTo>
                    <a:pt x="10" y="53"/>
                    <a:pt x="6" y="53"/>
                    <a:pt x="6" y="54"/>
                  </a:cubicBezTo>
                  <a:cubicBezTo>
                    <a:pt x="6" y="54"/>
                    <a:pt x="6" y="54"/>
                    <a:pt x="6" y="54"/>
                  </a:cubicBezTo>
                  <a:cubicBezTo>
                    <a:pt x="7" y="54"/>
                    <a:pt x="7" y="54"/>
                    <a:pt x="7" y="54"/>
                  </a:cubicBezTo>
                  <a:cubicBezTo>
                    <a:pt x="6" y="55"/>
                    <a:pt x="5" y="55"/>
                    <a:pt x="4" y="56"/>
                  </a:cubicBezTo>
                  <a:cubicBezTo>
                    <a:pt x="5" y="56"/>
                    <a:pt x="6" y="56"/>
                    <a:pt x="6" y="55"/>
                  </a:cubicBezTo>
                  <a:cubicBezTo>
                    <a:pt x="6" y="55"/>
                    <a:pt x="6" y="55"/>
                    <a:pt x="6" y="55"/>
                  </a:cubicBezTo>
                  <a:cubicBezTo>
                    <a:pt x="6" y="56"/>
                    <a:pt x="6" y="55"/>
                    <a:pt x="7" y="55"/>
                  </a:cubicBezTo>
                  <a:cubicBezTo>
                    <a:pt x="7" y="56"/>
                    <a:pt x="7" y="57"/>
                    <a:pt x="6" y="57"/>
                  </a:cubicBezTo>
                  <a:cubicBezTo>
                    <a:pt x="6" y="58"/>
                    <a:pt x="4" y="59"/>
                    <a:pt x="6" y="60"/>
                  </a:cubicBezTo>
                  <a:cubicBezTo>
                    <a:pt x="4" y="61"/>
                    <a:pt x="4" y="63"/>
                    <a:pt x="4" y="65"/>
                  </a:cubicBezTo>
                  <a:cubicBezTo>
                    <a:pt x="5" y="66"/>
                    <a:pt x="6" y="66"/>
                    <a:pt x="7" y="66"/>
                  </a:cubicBezTo>
                  <a:cubicBezTo>
                    <a:pt x="6" y="67"/>
                    <a:pt x="6" y="67"/>
                    <a:pt x="6" y="67"/>
                  </a:cubicBezTo>
                  <a:cubicBezTo>
                    <a:pt x="7" y="67"/>
                    <a:pt x="8" y="66"/>
                    <a:pt x="9" y="67"/>
                  </a:cubicBezTo>
                  <a:cubicBezTo>
                    <a:pt x="9" y="68"/>
                    <a:pt x="11" y="66"/>
                    <a:pt x="11" y="67"/>
                  </a:cubicBezTo>
                  <a:cubicBezTo>
                    <a:pt x="10" y="68"/>
                    <a:pt x="11" y="69"/>
                    <a:pt x="10" y="69"/>
                  </a:cubicBezTo>
                  <a:cubicBezTo>
                    <a:pt x="10" y="69"/>
                    <a:pt x="11" y="70"/>
                    <a:pt x="11" y="70"/>
                  </a:cubicBezTo>
                  <a:cubicBezTo>
                    <a:pt x="11" y="70"/>
                    <a:pt x="11" y="70"/>
                    <a:pt x="11" y="70"/>
                  </a:cubicBezTo>
                  <a:cubicBezTo>
                    <a:pt x="11" y="70"/>
                    <a:pt x="11" y="69"/>
                    <a:pt x="11" y="69"/>
                  </a:cubicBezTo>
                  <a:cubicBezTo>
                    <a:pt x="12" y="69"/>
                    <a:pt x="12" y="69"/>
                    <a:pt x="12" y="69"/>
                  </a:cubicBezTo>
                  <a:cubicBezTo>
                    <a:pt x="12" y="69"/>
                    <a:pt x="12" y="70"/>
                    <a:pt x="13" y="70"/>
                  </a:cubicBezTo>
                  <a:cubicBezTo>
                    <a:pt x="13" y="70"/>
                    <a:pt x="12" y="70"/>
                    <a:pt x="13" y="70"/>
                  </a:cubicBezTo>
                  <a:cubicBezTo>
                    <a:pt x="14" y="71"/>
                    <a:pt x="14" y="71"/>
                    <a:pt x="14" y="71"/>
                  </a:cubicBezTo>
                  <a:cubicBezTo>
                    <a:pt x="13" y="71"/>
                    <a:pt x="13" y="71"/>
                    <a:pt x="13" y="71"/>
                  </a:cubicBezTo>
                  <a:cubicBezTo>
                    <a:pt x="12" y="73"/>
                    <a:pt x="10" y="73"/>
                    <a:pt x="9" y="75"/>
                  </a:cubicBezTo>
                  <a:cubicBezTo>
                    <a:pt x="11" y="76"/>
                    <a:pt x="12" y="75"/>
                    <a:pt x="12" y="75"/>
                  </a:cubicBezTo>
                  <a:cubicBezTo>
                    <a:pt x="12" y="73"/>
                    <a:pt x="13" y="74"/>
                    <a:pt x="14" y="73"/>
                  </a:cubicBezTo>
                  <a:cubicBezTo>
                    <a:pt x="14" y="76"/>
                    <a:pt x="11" y="76"/>
                    <a:pt x="12" y="77"/>
                  </a:cubicBezTo>
                  <a:cubicBezTo>
                    <a:pt x="12" y="78"/>
                    <a:pt x="12" y="78"/>
                    <a:pt x="13" y="79"/>
                  </a:cubicBezTo>
                  <a:cubicBezTo>
                    <a:pt x="17" y="80"/>
                    <a:pt x="20" y="83"/>
                    <a:pt x="24" y="83"/>
                  </a:cubicBezTo>
                  <a:cubicBezTo>
                    <a:pt x="24" y="87"/>
                    <a:pt x="29" y="87"/>
                    <a:pt x="31" y="89"/>
                  </a:cubicBezTo>
                  <a:cubicBezTo>
                    <a:pt x="33" y="91"/>
                    <a:pt x="35" y="94"/>
                    <a:pt x="38" y="96"/>
                  </a:cubicBezTo>
                  <a:cubicBezTo>
                    <a:pt x="41" y="98"/>
                    <a:pt x="40" y="101"/>
                    <a:pt x="43" y="102"/>
                  </a:cubicBezTo>
                  <a:cubicBezTo>
                    <a:pt x="44" y="101"/>
                    <a:pt x="45" y="102"/>
                    <a:pt x="46" y="102"/>
                  </a:cubicBezTo>
                  <a:cubicBezTo>
                    <a:pt x="46" y="103"/>
                    <a:pt x="48" y="103"/>
                    <a:pt x="49" y="103"/>
                  </a:cubicBezTo>
                  <a:cubicBezTo>
                    <a:pt x="51" y="103"/>
                    <a:pt x="53" y="106"/>
                    <a:pt x="55" y="105"/>
                  </a:cubicBezTo>
                  <a:cubicBezTo>
                    <a:pt x="54" y="104"/>
                    <a:pt x="52" y="104"/>
                    <a:pt x="52" y="103"/>
                  </a:cubicBezTo>
                  <a:cubicBezTo>
                    <a:pt x="51" y="104"/>
                    <a:pt x="51" y="104"/>
                    <a:pt x="51" y="104"/>
                  </a:cubicBezTo>
                  <a:cubicBezTo>
                    <a:pt x="49" y="103"/>
                    <a:pt x="51" y="102"/>
                    <a:pt x="51" y="102"/>
                  </a:cubicBezTo>
                  <a:cubicBezTo>
                    <a:pt x="52" y="101"/>
                    <a:pt x="51" y="103"/>
                    <a:pt x="52" y="102"/>
                  </a:cubicBezTo>
                  <a:cubicBezTo>
                    <a:pt x="51" y="102"/>
                    <a:pt x="51" y="102"/>
                    <a:pt x="51" y="102"/>
                  </a:cubicBezTo>
                  <a:cubicBezTo>
                    <a:pt x="52" y="101"/>
                    <a:pt x="52" y="101"/>
                    <a:pt x="52" y="101"/>
                  </a:cubicBezTo>
                  <a:cubicBezTo>
                    <a:pt x="52" y="102"/>
                    <a:pt x="52" y="102"/>
                    <a:pt x="53" y="102"/>
                  </a:cubicBezTo>
                  <a:cubicBezTo>
                    <a:pt x="53" y="102"/>
                    <a:pt x="53" y="102"/>
                    <a:pt x="53" y="101"/>
                  </a:cubicBezTo>
                  <a:cubicBezTo>
                    <a:pt x="54" y="102"/>
                    <a:pt x="54" y="102"/>
                    <a:pt x="54" y="102"/>
                  </a:cubicBezTo>
                  <a:cubicBezTo>
                    <a:pt x="55" y="101"/>
                    <a:pt x="54" y="100"/>
                    <a:pt x="55" y="100"/>
                  </a:cubicBezTo>
                  <a:cubicBezTo>
                    <a:pt x="55" y="100"/>
                    <a:pt x="56" y="100"/>
                    <a:pt x="56" y="100"/>
                  </a:cubicBezTo>
                  <a:cubicBezTo>
                    <a:pt x="56" y="101"/>
                    <a:pt x="55" y="101"/>
                    <a:pt x="55" y="101"/>
                  </a:cubicBezTo>
                  <a:cubicBezTo>
                    <a:pt x="55" y="101"/>
                    <a:pt x="56" y="101"/>
                    <a:pt x="56" y="101"/>
                  </a:cubicBezTo>
                  <a:cubicBezTo>
                    <a:pt x="56" y="101"/>
                    <a:pt x="56" y="100"/>
                    <a:pt x="56" y="100"/>
                  </a:cubicBezTo>
                  <a:cubicBezTo>
                    <a:pt x="57" y="101"/>
                    <a:pt x="57" y="101"/>
                    <a:pt x="57" y="101"/>
                  </a:cubicBezTo>
                  <a:cubicBezTo>
                    <a:pt x="57" y="100"/>
                    <a:pt x="57" y="100"/>
                    <a:pt x="57" y="100"/>
                  </a:cubicBezTo>
                  <a:cubicBezTo>
                    <a:pt x="58" y="101"/>
                    <a:pt x="58" y="101"/>
                    <a:pt x="58" y="101"/>
                  </a:cubicBezTo>
                  <a:cubicBezTo>
                    <a:pt x="58" y="100"/>
                    <a:pt x="58" y="100"/>
                    <a:pt x="58" y="100"/>
                  </a:cubicBezTo>
                  <a:cubicBezTo>
                    <a:pt x="59" y="100"/>
                    <a:pt x="59" y="100"/>
                    <a:pt x="59" y="100"/>
                  </a:cubicBezTo>
                  <a:cubicBezTo>
                    <a:pt x="59" y="99"/>
                    <a:pt x="60" y="101"/>
                    <a:pt x="60" y="100"/>
                  </a:cubicBezTo>
                  <a:cubicBezTo>
                    <a:pt x="61" y="102"/>
                    <a:pt x="62" y="100"/>
                    <a:pt x="63" y="100"/>
                  </a:cubicBezTo>
                  <a:cubicBezTo>
                    <a:pt x="63" y="99"/>
                    <a:pt x="63" y="99"/>
                    <a:pt x="63" y="99"/>
                  </a:cubicBezTo>
                  <a:cubicBezTo>
                    <a:pt x="64" y="99"/>
                    <a:pt x="65" y="100"/>
                    <a:pt x="67" y="100"/>
                  </a:cubicBezTo>
                  <a:cubicBezTo>
                    <a:pt x="67" y="99"/>
                    <a:pt x="67" y="99"/>
                    <a:pt x="68" y="98"/>
                  </a:cubicBezTo>
                  <a:cubicBezTo>
                    <a:pt x="68" y="98"/>
                    <a:pt x="68" y="98"/>
                    <a:pt x="69" y="98"/>
                  </a:cubicBezTo>
                  <a:cubicBezTo>
                    <a:pt x="69" y="98"/>
                    <a:pt x="69" y="97"/>
                    <a:pt x="70" y="97"/>
                  </a:cubicBezTo>
                  <a:cubicBezTo>
                    <a:pt x="71" y="98"/>
                    <a:pt x="71" y="95"/>
                    <a:pt x="72" y="97"/>
                  </a:cubicBezTo>
                  <a:cubicBezTo>
                    <a:pt x="72" y="96"/>
                    <a:pt x="71" y="96"/>
                    <a:pt x="72" y="96"/>
                  </a:cubicBezTo>
                  <a:cubicBezTo>
                    <a:pt x="72" y="96"/>
                    <a:pt x="73" y="96"/>
                    <a:pt x="73" y="96"/>
                  </a:cubicBezTo>
                  <a:cubicBezTo>
                    <a:pt x="73" y="96"/>
                    <a:pt x="72" y="95"/>
                    <a:pt x="72" y="95"/>
                  </a:cubicBezTo>
                  <a:cubicBezTo>
                    <a:pt x="72" y="95"/>
                    <a:pt x="73" y="95"/>
                    <a:pt x="73" y="94"/>
                  </a:cubicBezTo>
                  <a:cubicBezTo>
                    <a:pt x="73" y="95"/>
                    <a:pt x="73" y="95"/>
                    <a:pt x="73" y="95"/>
                  </a:cubicBezTo>
                  <a:cubicBezTo>
                    <a:pt x="73" y="95"/>
                    <a:pt x="73" y="95"/>
                    <a:pt x="73" y="95"/>
                  </a:cubicBezTo>
                  <a:cubicBezTo>
                    <a:pt x="74" y="95"/>
                    <a:pt x="74" y="95"/>
                    <a:pt x="74" y="95"/>
                  </a:cubicBezTo>
                  <a:cubicBezTo>
                    <a:pt x="73" y="94"/>
                    <a:pt x="73" y="94"/>
                    <a:pt x="73" y="94"/>
                  </a:cubicBezTo>
                  <a:cubicBezTo>
                    <a:pt x="74" y="94"/>
                    <a:pt x="75" y="93"/>
                    <a:pt x="75" y="93"/>
                  </a:cubicBezTo>
                  <a:cubicBezTo>
                    <a:pt x="75" y="95"/>
                    <a:pt x="75" y="95"/>
                    <a:pt x="75" y="95"/>
                  </a:cubicBezTo>
                  <a:cubicBezTo>
                    <a:pt x="76" y="95"/>
                    <a:pt x="76" y="95"/>
                    <a:pt x="76" y="95"/>
                  </a:cubicBezTo>
                  <a:cubicBezTo>
                    <a:pt x="76" y="95"/>
                    <a:pt x="76" y="94"/>
                    <a:pt x="76" y="94"/>
                  </a:cubicBezTo>
                  <a:cubicBezTo>
                    <a:pt x="75" y="93"/>
                    <a:pt x="76" y="92"/>
                    <a:pt x="75" y="91"/>
                  </a:cubicBezTo>
                  <a:cubicBezTo>
                    <a:pt x="74" y="91"/>
                    <a:pt x="74" y="90"/>
                    <a:pt x="73" y="90"/>
                  </a:cubicBezTo>
                  <a:cubicBezTo>
                    <a:pt x="73" y="91"/>
                    <a:pt x="71" y="90"/>
                    <a:pt x="72" y="92"/>
                  </a:cubicBezTo>
                  <a:cubicBezTo>
                    <a:pt x="71" y="93"/>
                    <a:pt x="70" y="92"/>
                    <a:pt x="70" y="91"/>
                  </a:cubicBezTo>
                  <a:cubicBezTo>
                    <a:pt x="68" y="92"/>
                    <a:pt x="67" y="92"/>
                    <a:pt x="65" y="92"/>
                  </a:cubicBezTo>
                  <a:cubicBezTo>
                    <a:pt x="63" y="93"/>
                    <a:pt x="60" y="93"/>
                    <a:pt x="57" y="93"/>
                  </a:cubicBezTo>
                  <a:cubicBezTo>
                    <a:pt x="57" y="93"/>
                    <a:pt x="56" y="92"/>
                    <a:pt x="55" y="93"/>
                  </a:cubicBezTo>
                  <a:cubicBezTo>
                    <a:pt x="54" y="93"/>
                    <a:pt x="53" y="93"/>
                    <a:pt x="52" y="92"/>
                  </a:cubicBezTo>
                  <a:cubicBezTo>
                    <a:pt x="51" y="92"/>
                    <a:pt x="50" y="91"/>
                    <a:pt x="49" y="92"/>
                  </a:cubicBezTo>
                  <a:cubicBezTo>
                    <a:pt x="48" y="92"/>
                    <a:pt x="48" y="92"/>
                    <a:pt x="47" y="91"/>
                  </a:cubicBezTo>
                  <a:cubicBezTo>
                    <a:pt x="47" y="92"/>
                    <a:pt x="47" y="92"/>
                    <a:pt x="47" y="92"/>
                  </a:cubicBezTo>
                  <a:cubicBezTo>
                    <a:pt x="45" y="91"/>
                    <a:pt x="46" y="89"/>
                    <a:pt x="44" y="89"/>
                  </a:cubicBezTo>
                  <a:cubicBezTo>
                    <a:pt x="45" y="88"/>
                    <a:pt x="45" y="88"/>
                    <a:pt x="45" y="88"/>
                  </a:cubicBezTo>
                  <a:cubicBezTo>
                    <a:pt x="45" y="89"/>
                    <a:pt x="46" y="89"/>
                    <a:pt x="46" y="90"/>
                  </a:cubicBezTo>
                  <a:cubicBezTo>
                    <a:pt x="46" y="89"/>
                    <a:pt x="47" y="89"/>
                    <a:pt x="47" y="89"/>
                  </a:cubicBezTo>
                  <a:cubicBezTo>
                    <a:pt x="46" y="89"/>
                    <a:pt x="46" y="89"/>
                    <a:pt x="46" y="89"/>
                  </a:cubicBezTo>
                  <a:cubicBezTo>
                    <a:pt x="45" y="87"/>
                    <a:pt x="48" y="88"/>
                    <a:pt x="48" y="87"/>
                  </a:cubicBezTo>
                  <a:cubicBezTo>
                    <a:pt x="47" y="87"/>
                    <a:pt x="47" y="87"/>
                    <a:pt x="46" y="87"/>
                  </a:cubicBezTo>
                  <a:cubicBezTo>
                    <a:pt x="46" y="87"/>
                    <a:pt x="46" y="87"/>
                    <a:pt x="46" y="86"/>
                  </a:cubicBezTo>
                  <a:cubicBezTo>
                    <a:pt x="47" y="87"/>
                    <a:pt x="48" y="85"/>
                    <a:pt x="48" y="85"/>
                  </a:cubicBezTo>
                  <a:cubicBezTo>
                    <a:pt x="49" y="86"/>
                    <a:pt x="49" y="86"/>
                    <a:pt x="49" y="86"/>
                  </a:cubicBezTo>
                  <a:cubicBezTo>
                    <a:pt x="49" y="86"/>
                    <a:pt x="49" y="87"/>
                    <a:pt x="49" y="87"/>
                  </a:cubicBezTo>
                  <a:cubicBezTo>
                    <a:pt x="49" y="87"/>
                    <a:pt x="49" y="87"/>
                    <a:pt x="49" y="87"/>
                  </a:cubicBezTo>
                  <a:cubicBezTo>
                    <a:pt x="49" y="86"/>
                    <a:pt x="49" y="86"/>
                    <a:pt x="49" y="86"/>
                  </a:cubicBezTo>
                  <a:cubicBezTo>
                    <a:pt x="49" y="86"/>
                    <a:pt x="50" y="86"/>
                    <a:pt x="50" y="86"/>
                  </a:cubicBezTo>
                  <a:cubicBezTo>
                    <a:pt x="50" y="86"/>
                    <a:pt x="50" y="85"/>
                    <a:pt x="51" y="85"/>
                  </a:cubicBezTo>
                  <a:cubicBezTo>
                    <a:pt x="51" y="86"/>
                    <a:pt x="51" y="86"/>
                    <a:pt x="51" y="86"/>
                  </a:cubicBezTo>
                  <a:cubicBezTo>
                    <a:pt x="53" y="85"/>
                    <a:pt x="53" y="85"/>
                    <a:pt x="53" y="85"/>
                  </a:cubicBezTo>
                  <a:cubicBezTo>
                    <a:pt x="53" y="86"/>
                    <a:pt x="52" y="87"/>
                    <a:pt x="52" y="87"/>
                  </a:cubicBezTo>
                  <a:cubicBezTo>
                    <a:pt x="53" y="88"/>
                    <a:pt x="53" y="87"/>
                    <a:pt x="53" y="88"/>
                  </a:cubicBezTo>
                  <a:cubicBezTo>
                    <a:pt x="54" y="88"/>
                    <a:pt x="53" y="86"/>
                    <a:pt x="54" y="85"/>
                  </a:cubicBezTo>
                  <a:cubicBezTo>
                    <a:pt x="54" y="84"/>
                    <a:pt x="55" y="84"/>
                    <a:pt x="55" y="83"/>
                  </a:cubicBezTo>
                  <a:cubicBezTo>
                    <a:pt x="56" y="83"/>
                    <a:pt x="56" y="84"/>
                    <a:pt x="56" y="84"/>
                  </a:cubicBezTo>
                  <a:cubicBezTo>
                    <a:pt x="57" y="84"/>
                    <a:pt x="56" y="85"/>
                    <a:pt x="56" y="85"/>
                  </a:cubicBezTo>
                  <a:cubicBezTo>
                    <a:pt x="58" y="84"/>
                    <a:pt x="58" y="87"/>
                    <a:pt x="60" y="86"/>
                  </a:cubicBezTo>
                  <a:cubicBezTo>
                    <a:pt x="60" y="86"/>
                    <a:pt x="60" y="86"/>
                    <a:pt x="60" y="86"/>
                  </a:cubicBezTo>
                  <a:cubicBezTo>
                    <a:pt x="60" y="84"/>
                    <a:pt x="60" y="84"/>
                    <a:pt x="60" y="84"/>
                  </a:cubicBezTo>
                  <a:cubicBezTo>
                    <a:pt x="59" y="84"/>
                    <a:pt x="59" y="84"/>
                    <a:pt x="59" y="84"/>
                  </a:cubicBezTo>
                  <a:cubicBezTo>
                    <a:pt x="59" y="84"/>
                    <a:pt x="59" y="84"/>
                    <a:pt x="59" y="84"/>
                  </a:cubicBezTo>
                  <a:cubicBezTo>
                    <a:pt x="60" y="84"/>
                    <a:pt x="59" y="83"/>
                    <a:pt x="59" y="83"/>
                  </a:cubicBezTo>
                  <a:cubicBezTo>
                    <a:pt x="59" y="83"/>
                    <a:pt x="59" y="83"/>
                    <a:pt x="59" y="83"/>
                  </a:cubicBezTo>
                  <a:cubicBezTo>
                    <a:pt x="59" y="83"/>
                    <a:pt x="58" y="82"/>
                    <a:pt x="59" y="82"/>
                  </a:cubicBezTo>
                  <a:cubicBezTo>
                    <a:pt x="59" y="82"/>
                    <a:pt x="59" y="82"/>
                    <a:pt x="60" y="82"/>
                  </a:cubicBezTo>
                  <a:cubicBezTo>
                    <a:pt x="59" y="81"/>
                    <a:pt x="60" y="81"/>
                    <a:pt x="61" y="81"/>
                  </a:cubicBezTo>
                  <a:cubicBezTo>
                    <a:pt x="61" y="80"/>
                    <a:pt x="62" y="80"/>
                    <a:pt x="62" y="79"/>
                  </a:cubicBezTo>
                  <a:cubicBezTo>
                    <a:pt x="62" y="79"/>
                    <a:pt x="62" y="80"/>
                    <a:pt x="62" y="80"/>
                  </a:cubicBezTo>
                  <a:cubicBezTo>
                    <a:pt x="61" y="80"/>
                    <a:pt x="64" y="81"/>
                    <a:pt x="63" y="82"/>
                  </a:cubicBezTo>
                  <a:cubicBezTo>
                    <a:pt x="64" y="82"/>
                    <a:pt x="64" y="82"/>
                    <a:pt x="64" y="82"/>
                  </a:cubicBezTo>
                  <a:cubicBezTo>
                    <a:pt x="64" y="82"/>
                    <a:pt x="64" y="83"/>
                    <a:pt x="64" y="83"/>
                  </a:cubicBezTo>
                  <a:cubicBezTo>
                    <a:pt x="64" y="83"/>
                    <a:pt x="64" y="83"/>
                    <a:pt x="64" y="83"/>
                  </a:cubicBezTo>
                  <a:cubicBezTo>
                    <a:pt x="65" y="84"/>
                    <a:pt x="65" y="84"/>
                    <a:pt x="65" y="84"/>
                  </a:cubicBezTo>
                  <a:cubicBezTo>
                    <a:pt x="65" y="83"/>
                    <a:pt x="65" y="83"/>
                    <a:pt x="65" y="82"/>
                  </a:cubicBezTo>
                  <a:cubicBezTo>
                    <a:pt x="65" y="83"/>
                    <a:pt x="65" y="83"/>
                    <a:pt x="64" y="83"/>
                  </a:cubicBezTo>
                  <a:cubicBezTo>
                    <a:pt x="64" y="82"/>
                    <a:pt x="64" y="82"/>
                    <a:pt x="64" y="82"/>
                  </a:cubicBezTo>
                  <a:cubicBezTo>
                    <a:pt x="65" y="82"/>
                    <a:pt x="65" y="82"/>
                    <a:pt x="65" y="82"/>
                  </a:cubicBezTo>
                  <a:cubicBezTo>
                    <a:pt x="65" y="81"/>
                    <a:pt x="65" y="81"/>
                    <a:pt x="65" y="81"/>
                  </a:cubicBezTo>
                  <a:cubicBezTo>
                    <a:pt x="65" y="80"/>
                    <a:pt x="65" y="81"/>
                    <a:pt x="66" y="81"/>
                  </a:cubicBezTo>
                  <a:cubicBezTo>
                    <a:pt x="66" y="80"/>
                    <a:pt x="66" y="80"/>
                    <a:pt x="66" y="80"/>
                  </a:cubicBezTo>
                  <a:cubicBezTo>
                    <a:pt x="66" y="80"/>
                    <a:pt x="66" y="80"/>
                    <a:pt x="66" y="80"/>
                  </a:cubicBezTo>
                  <a:cubicBezTo>
                    <a:pt x="67" y="80"/>
                    <a:pt x="66" y="80"/>
                    <a:pt x="66" y="81"/>
                  </a:cubicBezTo>
                  <a:cubicBezTo>
                    <a:pt x="67" y="80"/>
                    <a:pt x="68" y="80"/>
                    <a:pt x="69" y="80"/>
                  </a:cubicBezTo>
                  <a:cubicBezTo>
                    <a:pt x="69" y="80"/>
                    <a:pt x="69" y="80"/>
                    <a:pt x="69" y="81"/>
                  </a:cubicBezTo>
                  <a:cubicBezTo>
                    <a:pt x="69" y="81"/>
                    <a:pt x="69" y="81"/>
                    <a:pt x="69" y="81"/>
                  </a:cubicBezTo>
                  <a:cubicBezTo>
                    <a:pt x="69" y="81"/>
                    <a:pt x="68" y="81"/>
                    <a:pt x="68" y="81"/>
                  </a:cubicBezTo>
                  <a:cubicBezTo>
                    <a:pt x="68" y="82"/>
                    <a:pt x="68" y="82"/>
                    <a:pt x="68" y="82"/>
                  </a:cubicBezTo>
                  <a:cubicBezTo>
                    <a:pt x="69" y="82"/>
                    <a:pt x="70" y="83"/>
                    <a:pt x="71" y="83"/>
                  </a:cubicBezTo>
                  <a:cubicBezTo>
                    <a:pt x="71" y="82"/>
                    <a:pt x="70" y="83"/>
                    <a:pt x="70" y="82"/>
                  </a:cubicBezTo>
                  <a:cubicBezTo>
                    <a:pt x="71" y="82"/>
                    <a:pt x="71" y="82"/>
                    <a:pt x="71" y="82"/>
                  </a:cubicBezTo>
                  <a:cubicBezTo>
                    <a:pt x="71" y="84"/>
                    <a:pt x="73" y="84"/>
                    <a:pt x="73" y="85"/>
                  </a:cubicBezTo>
                  <a:cubicBezTo>
                    <a:pt x="73" y="84"/>
                    <a:pt x="73" y="83"/>
                    <a:pt x="74" y="83"/>
                  </a:cubicBezTo>
                  <a:cubicBezTo>
                    <a:pt x="73" y="82"/>
                    <a:pt x="71" y="83"/>
                    <a:pt x="72" y="81"/>
                  </a:cubicBezTo>
                  <a:cubicBezTo>
                    <a:pt x="72" y="80"/>
                    <a:pt x="73" y="80"/>
                    <a:pt x="73" y="80"/>
                  </a:cubicBezTo>
                  <a:cubicBezTo>
                    <a:pt x="74" y="79"/>
                    <a:pt x="75" y="80"/>
                    <a:pt x="75" y="79"/>
                  </a:cubicBezTo>
                  <a:cubicBezTo>
                    <a:pt x="76" y="80"/>
                    <a:pt x="75" y="80"/>
                    <a:pt x="74" y="81"/>
                  </a:cubicBezTo>
                  <a:cubicBezTo>
                    <a:pt x="75" y="81"/>
                    <a:pt x="75" y="81"/>
                    <a:pt x="75" y="81"/>
                  </a:cubicBezTo>
                  <a:cubicBezTo>
                    <a:pt x="76" y="81"/>
                    <a:pt x="76" y="81"/>
                    <a:pt x="76" y="81"/>
                  </a:cubicBezTo>
                  <a:cubicBezTo>
                    <a:pt x="75" y="80"/>
                    <a:pt x="77" y="80"/>
                    <a:pt x="77" y="80"/>
                  </a:cubicBezTo>
                  <a:cubicBezTo>
                    <a:pt x="77" y="80"/>
                    <a:pt x="77" y="80"/>
                    <a:pt x="77" y="80"/>
                  </a:cubicBezTo>
                  <a:cubicBezTo>
                    <a:pt x="78" y="80"/>
                    <a:pt x="78" y="80"/>
                    <a:pt x="78" y="80"/>
                  </a:cubicBezTo>
                  <a:cubicBezTo>
                    <a:pt x="78" y="80"/>
                    <a:pt x="79" y="81"/>
                    <a:pt x="78" y="82"/>
                  </a:cubicBezTo>
                  <a:cubicBezTo>
                    <a:pt x="79" y="83"/>
                    <a:pt x="78" y="81"/>
                    <a:pt x="80" y="82"/>
                  </a:cubicBezTo>
                  <a:cubicBezTo>
                    <a:pt x="82" y="81"/>
                    <a:pt x="79" y="80"/>
                    <a:pt x="82" y="79"/>
                  </a:cubicBezTo>
                  <a:cubicBezTo>
                    <a:pt x="82" y="80"/>
                    <a:pt x="81" y="81"/>
                    <a:pt x="81" y="82"/>
                  </a:cubicBezTo>
                  <a:cubicBezTo>
                    <a:pt x="82" y="82"/>
                    <a:pt x="82" y="82"/>
                    <a:pt x="82" y="82"/>
                  </a:cubicBezTo>
                  <a:cubicBezTo>
                    <a:pt x="82" y="82"/>
                    <a:pt x="82" y="82"/>
                    <a:pt x="82" y="82"/>
                  </a:cubicBezTo>
                  <a:cubicBezTo>
                    <a:pt x="82" y="83"/>
                    <a:pt x="83" y="84"/>
                    <a:pt x="83" y="83"/>
                  </a:cubicBezTo>
                  <a:cubicBezTo>
                    <a:pt x="83" y="82"/>
                    <a:pt x="83" y="82"/>
                    <a:pt x="83" y="82"/>
                  </a:cubicBezTo>
                  <a:cubicBezTo>
                    <a:pt x="83" y="82"/>
                    <a:pt x="83" y="82"/>
                    <a:pt x="83" y="82"/>
                  </a:cubicBezTo>
                  <a:cubicBezTo>
                    <a:pt x="82" y="82"/>
                    <a:pt x="82" y="82"/>
                    <a:pt x="82" y="82"/>
                  </a:cubicBezTo>
                  <a:cubicBezTo>
                    <a:pt x="82" y="81"/>
                    <a:pt x="82" y="80"/>
                    <a:pt x="83" y="80"/>
                  </a:cubicBezTo>
                  <a:cubicBezTo>
                    <a:pt x="83" y="82"/>
                    <a:pt x="83" y="82"/>
                    <a:pt x="83" y="82"/>
                  </a:cubicBezTo>
                  <a:cubicBezTo>
                    <a:pt x="84" y="81"/>
                    <a:pt x="84" y="81"/>
                    <a:pt x="84" y="81"/>
                  </a:cubicBezTo>
                  <a:cubicBezTo>
                    <a:pt x="84" y="81"/>
                    <a:pt x="83" y="81"/>
                    <a:pt x="83" y="81"/>
                  </a:cubicBezTo>
                  <a:cubicBezTo>
                    <a:pt x="84" y="80"/>
                    <a:pt x="84" y="80"/>
                    <a:pt x="84" y="80"/>
                  </a:cubicBezTo>
                  <a:cubicBezTo>
                    <a:pt x="84" y="80"/>
                    <a:pt x="83" y="80"/>
                    <a:pt x="84" y="80"/>
                  </a:cubicBezTo>
                  <a:cubicBezTo>
                    <a:pt x="85" y="80"/>
                    <a:pt x="84" y="81"/>
                    <a:pt x="85" y="81"/>
                  </a:cubicBezTo>
                  <a:cubicBezTo>
                    <a:pt x="84" y="82"/>
                    <a:pt x="84" y="82"/>
                    <a:pt x="84" y="82"/>
                  </a:cubicBezTo>
                  <a:cubicBezTo>
                    <a:pt x="85" y="82"/>
                    <a:pt x="86" y="82"/>
                    <a:pt x="85" y="83"/>
                  </a:cubicBezTo>
                  <a:cubicBezTo>
                    <a:pt x="85" y="83"/>
                    <a:pt x="84" y="83"/>
                    <a:pt x="84" y="83"/>
                  </a:cubicBezTo>
                  <a:cubicBezTo>
                    <a:pt x="83" y="83"/>
                    <a:pt x="84" y="84"/>
                    <a:pt x="84" y="84"/>
                  </a:cubicBezTo>
                  <a:cubicBezTo>
                    <a:pt x="84" y="84"/>
                    <a:pt x="85" y="84"/>
                    <a:pt x="86" y="84"/>
                  </a:cubicBezTo>
                  <a:cubicBezTo>
                    <a:pt x="86" y="84"/>
                    <a:pt x="86" y="84"/>
                    <a:pt x="86" y="84"/>
                  </a:cubicBezTo>
                  <a:cubicBezTo>
                    <a:pt x="86" y="84"/>
                    <a:pt x="87" y="85"/>
                    <a:pt x="87" y="85"/>
                  </a:cubicBezTo>
                  <a:cubicBezTo>
                    <a:pt x="88" y="84"/>
                    <a:pt x="88" y="86"/>
                    <a:pt x="89" y="86"/>
                  </a:cubicBezTo>
                  <a:cubicBezTo>
                    <a:pt x="89" y="87"/>
                    <a:pt x="89" y="87"/>
                    <a:pt x="90" y="88"/>
                  </a:cubicBezTo>
                  <a:cubicBezTo>
                    <a:pt x="89" y="90"/>
                    <a:pt x="89" y="88"/>
                    <a:pt x="88" y="88"/>
                  </a:cubicBezTo>
                  <a:cubicBezTo>
                    <a:pt x="87" y="88"/>
                    <a:pt x="86" y="88"/>
                    <a:pt x="86" y="87"/>
                  </a:cubicBezTo>
                  <a:cubicBezTo>
                    <a:pt x="86" y="88"/>
                    <a:pt x="86" y="88"/>
                    <a:pt x="86" y="88"/>
                  </a:cubicBezTo>
                  <a:cubicBezTo>
                    <a:pt x="86" y="88"/>
                    <a:pt x="86" y="88"/>
                    <a:pt x="85" y="88"/>
                  </a:cubicBezTo>
                  <a:cubicBezTo>
                    <a:pt x="85" y="87"/>
                    <a:pt x="84" y="86"/>
                    <a:pt x="85" y="86"/>
                  </a:cubicBezTo>
                  <a:cubicBezTo>
                    <a:pt x="84" y="86"/>
                    <a:pt x="84" y="87"/>
                    <a:pt x="84" y="88"/>
                  </a:cubicBezTo>
                  <a:cubicBezTo>
                    <a:pt x="85" y="88"/>
                    <a:pt x="86" y="88"/>
                    <a:pt x="86" y="89"/>
                  </a:cubicBezTo>
                  <a:cubicBezTo>
                    <a:pt x="89" y="88"/>
                    <a:pt x="87" y="92"/>
                    <a:pt x="88" y="92"/>
                  </a:cubicBezTo>
                  <a:cubicBezTo>
                    <a:pt x="89" y="92"/>
                    <a:pt x="89" y="91"/>
                    <a:pt x="90" y="91"/>
                  </a:cubicBezTo>
                  <a:cubicBezTo>
                    <a:pt x="91" y="93"/>
                    <a:pt x="91" y="93"/>
                    <a:pt x="91" y="93"/>
                  </a:cubicBezTo>
                  <a:cubicBezTo>
                    <a:pt x="90" y="92"/>
                    <a:pt x="90" y="92"/>
                    <a:pt x="90" y="92"/>
                  </a:cubicBezTo>
                  <a:cubicBezTo>
                    <a:pt x="90" y="93"/>
                    <a:pt x="90" y="93"/>
                    <a:pt x="90" y="93"/>
                  </a:cubicBezTo>
                  <a:cubicBezTo>
                    <a:pt x="90" y="93"/>
                    <a:pt x="90" y="93"/>
                    <a:pt x="90" y="93"/>
                  </a:cubicBezTo>
                  <a:cubicBezTo>
                    <a:pt x="91" y="93"/>
                    <a:pt x="90" y="94"/>
                    <a:pt x="90" y="94"/>
                  </a:cubicBezTo>
                  <a:cubicBezTo>
                    <a:pt x="90" y="94"/>
                    <a:pt x="91" y="94"/>
                    <a:pt x="91" y="94"/>
                  </a:cubicBezTo>
                  <a:cubicBezTo>
                    <a:pt x="91" y="95"/>
                    <a:pt x="91" y="95"/>
                    <a:pt x="91" y="96"/>
                  </a:cubicBezTo>
                  <a:cubicBezTo>
                    <a:pt x="91" y="97"/>
                    <a:pt x="92" y="98"/>
                    <a:pt x="92" y="99"/>
                  </a:cubicBezTo>
                  <a:cubicBezTo>
                    <a:pt x="94" y="99"/>
                    <a:pt x="95" y="98"/>
                    <a:pt x="95" y="97"/>
                  </a:cubicBezTo>
                  <a:cubicBezTo>
                    <a:pt x="96" y="98"/>
                    <a:pt x="96" y="98"/>
                    <a:pt x="96" y="98"/>
                  </a:cubicBezTo>
                  <a:cubicBezTo>
                    <a:pt x="96" y="98"/>
                    <a:pt x="98" y="99"/>
                    <a:pt x="98" y="98"/>
                  </a:cubicBezTo>
                  <a:cubicBezTo>
                    <a:pt x="98" y="98"/>
                    <a:pt x="98" y="98"/>
                    <a:pt x="98" y="98"/>
                  </a:cubicBezTo>
                  <a:cubicBezTo>
                    <a:pt x="100" y="97"/>
                    <a:pt x="102" y="99"/>
                    <a:pt x="103" y="97"/>
                  </a:cubicBezTo>
                  <a:cubicBezTo>
                    <a:pt x="103" y="97"/>
                    <a:pt x="103" y="96"/>
                    <a:pt x="103" y="96"/>
                  </a:cubicBezTo>
                  <a:cubicBezTo>
                    <a:pt x="103" y="96"/>
                    <a:pt x="103" y="95"/>
                    <a:pt x="103" y="95"/>
                  </a:cubicBezTo>
                  <a:cubicBezTo>
                    <a:pt x="103" y="96"/>
                    <a:pt x="104" y="96"/>
                    <a:pt x="103" y="96"/>
                  </a:cubicBezTo>
                  <a:cubicBezTo>
                    <a:pt x="104" y="96"/>
                    <a:pt x="104" y="94"/>
                    <a:pt x="105" y="94"/>
                  </a:cubicBezTo>
                  <a:cubicBezTo>
                    <a:pt x="106" y="94"/>
                    <a:pt x="106" y="94"/>
                    <a:pt x="106" y="94"/>
                  </a:cubicBezTo>
                  <a:cubicBezTo>
                    <a:pt x="105" y="94"/>
                    <a:pt x="105" y="95"/>
                    <a:pt x="105" y="95"/>
                  </a:cubicBezTo>
                  <a:cubicBezTo>
                    <a:pt x="106" y="96"/>
                    <a:pt x="106" y="95"/>
                    <a:pt x="107" y="95"/>
                  </a:cubicBezTo>
                  <a:cubicBezTo>
                    <a:pt x="108" y="95"/>
                    <a:pt x="109" y="95"/>
                    <a:pt x="110" y="95"/>
                  </a:cubicBezTo>
                  <a:cubicBezTo>
                    <a:pt x="109" y="95"/>
                    <a:pt x="109" y="95"/>
                    <a:pt x="109" y="95"/>
                  </a:cubicBezTo>
                  <a:cubicBezTo>
                    <a:pt x="110" y="95"/>
                    <a:pt x="110" y="94"/>
                    <a:pt x="111" y="94"/>
                  </a:cubicBezTo>
                  <a:cubicBezTo>
                    <a:pt x="112" y="92"/>
                    <a:pt x="112" y="92"/>
                    <a:pt x="112" y="92"/>
                  </a:cubicBezTo>
                  <a:cubicBezTo>
                    <a:pt x="113" y="92"/>
                    <a:pt x="113" y="93"/>
                    <a:pt x="113" y="93"/>
                  </a:cubicBezTo>
                  <a:cubicBezTo>
                    <a:pt x="114" y="92"/>
                    <a:pt x="114" y="92"/>
                    <a:pt x="114" y="92"/>
                  </a:cubicBezTo>
                  <a:cubicBezTo>
                    <a:pt x="115" y="93"/>
                    <a:pt x="116" y="92"/>
                    <a:pt x="117" y="92"/>
                  </a:cubicBezTo>
                  <a:cubicBezTo>
                    <a:pt x="118" y="91"/>
                    <a:pt x="120" y="93"/>
                    <a:pt x="122" y="92"/>
                  </a:cubicBezTo>
                  <a:cubicBezTo>
                    <a:pt x="123" y="93"/>
                    <a:pt x="124" y="91"/>
                    <a:pt x="126" y="91"/>
                  </a:cubicBezTo>
                  <a:cubicBezTo>
                    <a:pt x="126" y="92"/>
                    <a:pt x="126" y="92"/>
                    <a:pt x="126" y="92"/>
                  </a:cubicBezTo>
                  <a:cubicBezTo>
                    <a:pt x="129" y="91"/>
                    <a:pt x="129" y="91"/>
                    <a:pt x="129" y="91"/>
                  </a:cubicBezTo>
                  <a:cubicBezTo>
                    <a:pt x="130" y="92"/>
                    <a:pt x="131" y="90"/>
                    <a:pt x="131" y="89"/>
                  </a:cubicBezTo>
                  <a:cubicBezTo>
                    <a:pt x="131" y="89"/>
                    <a:pt x="131" y="90"/>
                    <a:pt x="131" y="90"/>
                  </a:cubicBezTo>
                  <a:cubicBezTo>
                    <a:pt x="132" y="91"/>
                    <a:pt x="133" y="90"/>
                    <a:pt x="133" y="91"/>
                  </a:cubicBezTo>
                  <a:cubicBezTo>
                    <a:pt x="133" y="90"/>
                    <a:pt x="135" y="90"/>
                    <a:pt x="135" y="89"/>
                  </a:cubicBezTo>
                  <a:cubicBezTo>
                    <a:pt x="135" y="89"/>
                    <a:pt x="135" y="89"/>
                    <a:pt x="135" y="90"/>
                  </a:cubicBezTo>
                  <a:cubicBezTo>
                    <a:pt x="136" y="90"/>
                    <a:pt x="136" y="90"/>
                    <a:pt x="136" y="90"/>
                  </a:cubicBezTo>
                  <a:cubicBezTo>
                    <a:pt x="136" y="89"/>
                    <a:pt x="137" y="90"/>
                    <a:pt x="137" y="89"/>
                  </a:cubicBezTo>
                  <a:cubicBezTo>
                    <a:pt x="137" y="89"/>
                    <a:pt x="137" y="89"/>
                    <a:pt x="137" y="89"/>
                  </a:cubicBezTo>
                  <a:cubicBezTo>
                    <a:pt x="137" y="88"/>
                    <a:pt x="137" y="88"/>
                    <a:pt x="137" y="88"/>
                  </a:cubicBezTo>
                  <a:cubicBezTo>
                    <a:pt x="137" y="88"/>
                    <a:pt x="136" y="88"/>
                    <a:pt x="135" y="89"/>
                  </a:cubicBezTo>
                  <a:cubicBezTo>
                    <a:pt x="135" y="89"/>
                    <a:pt x="134" y="89"/>
                    <a:pt x="134" y="88"/>
                  </a:cubicBezTo>
                  <a:cubicBezTo>
                    <a:pt x="134" y="88"/>
                    <a:pt x="135" y="87"/>
                    <a:pt x="135" y="88"/>
                  </a:cubicBezTo>
                  <a:cubicBezTo>
                    <a:pt x="135" y="87"/>
                    <a:pt x="135" y="87"/>
                    <a:pt x="135" y="86"/>
                  </a:cubicBezTo>
                  <a:cubicBezTo>
                    <a:pt x="136" y="86"/>
                    <a:pt x="136" y="86"/>
                    <a:pt x="136" y="86"/>
                  </a:cubicBezTo>
                  <a:cubicBezTo>
                    <a:pt x="136" y="86"/>
                    <a:pt x="136" y="86"/>
                    <a:pt x="136" y="87"/>
                  </a:cubicBezTo>
                  <a:cubicBezTo>
                    <a:pt x="137" y="86"/>
                    <a:pt x="138" y="86"/>
                    <a:pt x="138" y="86"/>
                  </a:cubicBezTo>
                  <a:cubicBezTo>
                    <a:pt x="138" y="87"/>
                    <a:pt x="138" y="87"/>
                    <a:pt x="138" y="87"/>
                  </a:cubicBezTo>
                  <a:cubicBezTo>
                    <a:pt x="138" y="87"/>
                    <a:pt x="138" y="88"/>
                    <a:pt x="138" y="88"/>
                  </a:cubicBezTo>
                  <a:cubicBezTo>
                    <a:pt x="139" y="87"/>
                    <a:pt x="138" y="88"/>
                    <a:pt x="139" y="88"/>
                  </a:cubicBezTo>
                  <a:cubicBezTo>
                    <a:pt x="139" y="88"/>
                    <a:pt x="139" y="88"/>
                    <a:pt x="139" y="88"/>
                  </a:cubicBezTo>
                  <a:cubicBezTo>
                    <a:pt x="139" y="88"/>
                    <a:pt x="140" y="87"/>
                    <a:pt x="140" y="87"/>
                  </a:cubicBezTo>
                  <a:cubicBezTo>
                    <a:pt x="142" y="87"/>
                    <a:pt x="139" y="85"/>
                    <a:pt x="142" y="84"/>
                  </a:cubicBezTo>
                  <a:cubicBezTo>
                    <a:pt x="142" y="84"/>
                    <a:pt x="142" y="84"/>
                    <a:pt x="142" y="84"/>
                  </a:cubicBezTo>
                  <a:cubicBezTo>
                    <a:pt x="143" y="83"/>
                    <a:pt x="143" y="83"/>
                    <a:pt x="143" y="83"/>
                  </a:cubicBezTo>
                  <a:cubicBezTo>
                    <a:pt x="143" y="84"/>
                    <a:pt x="142" y="86"/>
                    <a:pt x="143" y="86"/>
                  </a:cubicBezTo>
                  <a:cubicBezTo>
                    <a:pt x="144" y="86"/>
                    <a:pt x="145" y="85"/>
                    <a:pt x="145" y="84"/>
                  </a:cubicBezTo>
                  <a:cubicBezTo>
                    <a:pt x="144" y="84"/>
                    <a:pt x="144" y="84"/>
                    <a:pt x="144" y="84"/>
                  </a:cubicBezTo>
                  <a:cubicBezTo>
                    <a:pt x="145" y="84"/>
                    <a:pt x="145" y="83"/>
                    <a:pt x="145" y="83"/>
                  </a:cubicBezTo>
                  <a:cubicBezTo>
                    <a:pt x="145" y="83"/>
                    <a:pt x="146" y="83"/>
                    <a:pt x="146" y="84"/>
                  </a:cubicBezTo>
                  <a:cubicBezTo>
                    <a:pt x="146" y="84"/>
                    <a:pt x="146" y="84"/>
                    <a:pt x="146" y="84"/>
                  </a:cubicBezTo>
                  <a:cubicBezTo>
                    <a:pt x="147" y="83"/>
                    <a:pt x="148" y="84"/>
                    <a:pt x="148" y="83"/>
                  </a:cubicBezTo>
                  <a:cubicBezTo>
                    <a:pt x="148" y="82"/>
                    <a:pt x="148" y="82"/>
                    <a:pt x="148" y="82"/>
                  </a:cubicBezTo>
                  <a:cubicBezTo>
                    <a:pt x="149" y="82"/>
                    <a:pt x="150" y="82"/>
                    <a:pt x="151" y="82"/>
                  </a:cubicBezTo>
                  <a:cubicBezTo>
                    <a:pt x="151" y="83"/>
                    <a:pt x="151" y="83"/>
                    <a:pt x="151" y="83"/>
                  </a:cubicBezTo>
                  <a:cubicBezTo>
                    <a:pt x="150" y="82"/>
                    <a:pt x="149" y="83"/>
                    <a:pt x="149" y="83"/>
                  </a:cubicBezTo>
                  <a:cubicBezTo>
                    <a:pt x="150" y="83"/>
                    <a:pt x="150" y="84"/>
                    <a:pt x="150" y="84"/>
                  </a:cubicBezTo>
                  <a:cubicBezTo>
                    <a:pt x="150" y="83"/>
                    <a:pt x="150" y="83"/>
                    <a:pt x="150" y="83"/>
                  </a:cubicBezTo>
                  <a:cubicBezTo>
                    <a:pt x="151" y="83"/>
                    <a:pt x="151" y="83"/>
                    <a:pt x="151" y="83"/>
                  </a:cubicBezTo>
                  <a:cubicBezTo>
                    <a:pt x="151" y="82"/>
                    <a:pt x="151" y="82"/>
                    <a:pt x="151" y="82"/>
                  </a:cubicBezTo>
                  <a:cubicBezTo>
                    <a:pt x="151" y="82"/>
                    <a:pt x="152" y="83"/>
                    <a:pt x="153" y="82"/>
                  </a:cubicBezTo>
                  <a:cubicBezTo>
                    <a:pt x="153" y="83"/>
                    <a:pt x="152" y="83"/>
                    <a:pt x="152" y="83"/>
                  </a:cubicBezTo>
                  <a:cubicBezTo>
                    <a:pt x="152" y="83"/>
                    <a:pt x="153" y="83"/>
                    <a:pt x="153" y="83"/>
                  </a:cubicBezTo>
                  <a:cubicBezTo>
                    <a:pt x="154" y="81"/>
                    <a:pt x="154" y="81"/>
                    <a:pt x="154" y="81"/>
                  </a:cubicBezTo>
                  <a:cubicBezTo>
                    <a:pt x="154" y="82"/>
                    <a:pt x="154" y="83"/>
                    <a:pt x="154" y="84"/>
                  </a:cubicBezTo>
                  <a:cubicBezTo>
                    <a:pt x="154" y="84"/>
                    <a:pt x="155" y="84"/>
                    <a:pt x="155" y="84"/>
                  </a:cubicBezTo>
                  <a:cubicBezTo>
                    <a:pt x="155" y="83"/>
                    <a:pt x="156" y="84"/>
                    <a:pt x="156" y="84"/>
                  </a:cubicBezTo>
                  <a:cubicBezTo>
                    <a:pt x="157" y="83"/>
                    <a:pt x="157" y="82"/>
                    <a:pt x="157" y="82"/>
                  </a:cubicBezTo>
                  <a:cubicBezTo>
                    <a:pt x="159" y="82"/>
                    <a:pt x="160" y="78"/>
                    <a:pt x="162" y="80"/>
                  </a:cubicBezTo>
                  <a:cubicBezTo>
                    <a:pt x="162" y="80"/>
                    <a:pt x="162" y="80"/>
                    <a:pt x="162" y="80"/>
                  </a:cubicBezTo>
                  <a:cubicBezTo>
                    <a:pt x="163" y="81"/>
                    <a:pt x="164" y="81"/>
                    <a:pt x="164" y="82"/>
                  </a:cubicBezTo>
                  <a:cubicBezTo>
                    <a:pt x="164" y="81"/>
                    <a:pt x="164" y="81"/>
                    <a:pt x="164" y="81"/>
                  </a:cubicBezTo>
                  <a:cubicBezTo>
                    <a:pt x="163" y="79"/>
                    <a:pt x="167" y="79"/>
                    <a:pt x="167" y="78"/>
                  </a:cubicBezTo>
                  <a:cubicBezTo>
                    <a:pt x="168" y="78"/>
                    <a:pt x="167" y="79"/>
                    <a:pt x="167" y="79"/>
                  </a:cubicBezTo>
                  <a:cubicBezTo>
                    <a:pt x="168" y="79"/>
                    <a:pt x="168" y="78"/>
                    <a:pt x="169" y="78"/>
                  </a:cubicBezTo>
                  <a:cubicBezTo>
                    <a:pt x="169" y="79"/>
                    <a:pt x="169" y="79"/>
                    <a:pt x="169" y="79"/>
                  </a:cubicBezTo>
                  <a:cubicBezTo>
                    <a:pt x="169" y="80"/>
                    <a:pt x="168" y="80"/>
                    <a:pt x="168" y="80"/>
                  </a:cubicBezTo>
                  <a:cubicBezTo>
                    <a:pt x="168" y="80"/>
                    <a:pt x="168" y="81"/>
                    <a:pt x="169" y="81"/>
                  </a:cubicBezTo>
                  <a:cubicBezTo>
                    <a:pt x="169" y="80"/>
                    <a:pt x="170" y="80"/>
                    <a:pt x="170" y="79"/>
                  </a:cubicBezTo>
                  <a:cubicBezTo>
                    <a:pt x="171" y="79"/>
                    <a:pt x="172" y="80"/>
                    <a:pt x="172" y="80"/>
                  </a:cubicBezTo>
                  <a:cubicBezTo>
                    <a:pt x="172" y="81"/>
                    <a:pt x="171" y="80"/>
                    <a:pt x="171" y="80"/>
                  </a:cubicBezTo>
                  <a:cubicBezTo>
                    <a:pt x="171" y="81"/>
                    <a:pt x="171" y="81"/>
                    <a:pt x="171" y="81"/>
                  </a:cubicBezTo>
                  <a:cubicBezTo>
                    <a:pt x="171" y="81"/>
                    <a:pt x="171" y="81"/>
                    <a:pt x="171" y="81"/>
                  </a:cubicBezTo>
                  <a:cubicBezTo>
                    <a:pt x="172" y="80"/>
                    <a:pt x="173" y="81"/>
                    <a:pt x="174" y="80"/>
                  </a:cubicBezTo>
                  <a:cubicBezTo>
                    <a:pt x="174" y="81"/>
                    <a:pt x="172" y="82"/>
                    <a:pt x="173" y="83"/>
                  </a:cubicBezTo>
                  <a:cubicBezTo>
                    <a:pt x="173" y="84"/>
                    <a:pt x="173" y="84"/>
                    <a:pt x="172" y="85"/>
                  </a:cubicBezTo>
                  <a:cubicBezTo>
                    <a:pt x="172" y="84"/>
                    <a:pt x="172" y="84"/>
                    <a:pt x="172" y="84"/>
                  </a:cubicBezTo>
                  <a:cubicBezTo>
                    <a:pt x="172" y="85"/>
                    <a:pt x="171" y="85"/>
                    <a:pt x="171" y="85"/>
                  </a:cubicBezTo>
                  <a:cubicBezTo>
                    <a:pt x="172" y="85"/>
                    <a:pt x="172" y="85"/>
                    <a:pt x="172" y="85"/>
                  </a:cubicBezTo>
                  <a:cubicBezTo>
                    <a:pt x="172" y="86"/>
                    <a:pt x="171" y="86"/>
                    <a:pt x="171" y="87"/>
                  </a:cubicBezTo>
                  <a:cubicBezTo>
                    <a:pt x="172" y="89"/>
                    <a:pt x="169" y="89"/>
                    <a:pt x="169" y="90"/>
                  </a:cubicBezTo>
                  <a:cubicBezTo>
                    <a:pt x="170" y="90"/>
                    <a:pt x="169" y="90"/>
                    <a:pt x="170" y="90"/>
                  </a:cubicBezTo>
                  <a:cubicBezTo>
                    <a:pt x="170" y="90"/>
                    <a:pt x="170" y="89"/>
                    <a:pt x="171" y="90"/>
                  </a:cubicBezTo>
                  <a:cubicBezTo>
                    <a:pt x="172" y="89"/>
                    <a:pt x="171" y="88"/>
                    <a:pt x="172" y="87"/>
                  </a:cubicBezTo>
                  <a:cubicBezTo>
                    <a:pt x="173" y="87"/>
                    <a:pt x="173" y="85"/>
                    <a:pt x="174" y="85"/>
                  </a:cubicBezTo>
                  <a:cubicBezTo>
                    <a:pt x="175" y="86"/>
                    <a:pt x="175" y="86"/>
                    <a:pt x="175" y="86"/>
                  </a:cubicBezTo>
                  <a:cubicBezTo>
                    <a:pt x="175" y="86"/>
                    <a:pt x="176" y="86"/>
                    <a:pt x="176" y="86"/>
                  </a:cubicBezTo>
                  <a:cubicBezTo>
                    <a:pt x="176" y="86"/>
                    <a:pt x="176" y="86"/>
                    <a:pt x="175" y="85"/>
                  </a:cubicBezTo>
                  <a:cubicBezTo>
                    <a:pt x="176" y="85"/>
                    <a:pt x="176" y="85"/>
                    <a:pt x="176" y="85"/>
                  </a:cubicBezTo>
                  <a:cubicBezTo>
                    <a:pt x="175" y="85"/>
                    <a:pt x="175" y="85"/>
                    <a:pt x="175" y="85"/>
                  </a:cubicBezTo>
                  <a:cubicBezTo>
                    <a:pt x="174" y="82"/>
                    <a:pt x="177" y="80"/>
                    <a:pt x="178" y="79"/>
                  </a:cubicBezTo>
                  <a:cubicBezTo>
                    <a:pt x="179" y="79"/>
                    <a:pt x="178" y="80"/>
                    <a:pt x="178" y="80"/>
                  </a:cubicBezTo>
                  <a:cubicBezTo>
                    <a:pt x="179" y="79"/>
                    <a:pt x="179" y="79"/>
                    <a:pt x="180" y="79"/>
                  </a:cubicBezTo>
                  <a:cubicBezTo>
                    <a:pt x="180" y="80"/>
                    <a:pt x="179" y="80"/>
                    <a:pt x="179" y="80"/>
                  </a:cubicBezTo>
                  <a:cubicBezTo>
                    <a:pt x="179" y="81"/>
                    <a:pt x="181" y="81"/>
                    <a:pt x="181" y="82"/>
                  </a:cubicBezTo>
                  <a:cubicBezTo>
                    <a:pt x="182" y="82"/>
                    <a:pt x="182" y="81"/>
                    <a:pt x="182" y="81"/>
                  </a:cubicBezTo>
                  <a:cubicBezTo>
                    <a:pt x="183" y="81"/>
                    <a:pt x="183" y="81"/>
                    <a:pt x="183" y="81"/>
                  </a:cubicBezTo>
                  <a:cubicBezTo>
                    <a:pt x="184" y="80"/>
                    <a:pt x="184" y="81"/>
                    <a:pt x="185" y="81"/>
                  </a:cubicBezTo>
                  <a:cubicBezTo>
                    <a:pt x="185" y="80"/>
                    <a:pt x="185" y="80"/>
                    <a:pt x="185" y="79"/>
                  </a:cubicBezTo>
                  <a:cubicBezTo>
                    <a:pt x="186" y="79"/>
                    <a:pt x="186" y="81"/>
                    <a:pt x="187" y="80"/>
                  </a:cubicBezTo>
                  <a:cubicBezTo>
                    <a:pt x="187" y="81"/>
                    <a:pt x="187" y="81"/>
                    <a:pt x="187" y="81"/>
                  </a:cubicBezTo>
                  <a:cubicBezTo>
                    <a:pt x="186" y="82"/>
                    <a:pt x="185" y="82"/>
                    <a:pt x="184" y="82"/>
                  </a:cubicBezTo>
                  <a:cubicBezTo>
                    <a:pt x="184" y="82"/>
                    <a:pt x="184" y="83"/>
                    <a:pt x="184" y="83"/>
                  </a:cubicBezTo>
                  <a:cubicBezTo>
                    <a:pt x="182" y="84"/>
                    <a:pt x="186" y="84"/>
                    <a:pt x="184" y="86"/>
                  </a:cubicBezTo>
                  <a:cubicBezTo>
                    <a:pt x="185" y="86"/>
                    <a:pt x="185" y="86"/>
                    <a:pt x="185" y="86"/>
                  </a:cubicBezTo>
                  <a:cubicBezTo>
                    <a:pt x="185" y="85"/>
                    <a:pt x="186" y="84"/>
                    <a:pt x="185" y="82"/>
                  </a:cubicBezTo>
                  <a:cubicBezTo>
                    <a:pt x="186" y="82"/>
                    <a:pt x="186" y="82"/>
                    <a:pt x="186" y="82"/>
                  </a:cubicBezTo>
                  <a:cubicBezTo>
                    <a:pt x="186" y="83"/>
                    <a:pt x="186" y="83"/>
                    <a:pt x="186" y="84"/>
                  </a:cubicBezTo>
                  <a:cubicBezTo>
                    <a:pt x="188" y="82"/>
                    <a:pt x="187" y="85"/>
                    <a:pt x="188" y="86"/>
                  </a:cubicBezTo>
                  <a:cubicBezTo>
                    <a:pt x="187" y="86"/>
                    <a:pt x="187" y="86"/>
                    <a:pt x="187" y="86"/>
                  </a:cubicBezTo>
                  <a:cubicBezTo>
                    <a:pt x="187" y="86"/>
                    <a:pt x="187" y="86"/>
                    <a:pt x="187" y="86"/>
                  </a:cubicBezTo>
                  <a:cubicBezTo>
                    <a:pt x="188" y="86"/>
                    <a:pt x="188" y="85"/>
                    <a:pt x="189" y="85"/>
                  </a:cubicBezTo>
                  <a:cubicBezTo>
                    <a:pt x="190" y="85"/>
                    <a:pt x="190" y="84"/>
                    <a:pt x="190" y="84"/>
                  </a:cubicBezTo>
                  <a:cubicBezTo>
                    <a:pt x="190" y="82"/>
                    <a:pt x="190" y="84"/>
                    <a:pt x="189" y="84"/>
                  </a:cubicBezTo>
                  <a:cubicBezTo>
                    <a:pt x="189" y="84"/>
                    <a:pt x="189" y="85"/>
                    <a:pt x="189" y="85"/>
                  </a:cubicBezTo>
                  <a:cubicBezTo>
                    <a:pt x="188" y="85"/>
                    <a:pt x="188" y="84"/>
                    <a:pt x="188" y="84"/>
                  </a:cubicBezTo>
                  <a:cubicBezTo>
                    <a:pt x="188" y="83"/>
                    <a:pt x="188" y="83"/>
                    <a:pt x="188" y="83"/>
                  </a:cubicBezTo>
                  <a:cubicBezTo>
                    <a:pt x="190" y="84"/>
                    <a:pt x="189" y="82"/>
                    <a:pt x="190" y="81"/>
                  </a:cubicBezTo>
                  <a:cubicBezTo>
                    <a:pt x="190" y="81"/>
                    <a:pt x="190" y="82"/>
                    <a:pt x="190" y="82"/>
                  </a:cubicBezTo>
                  <a:cubicBezTo>
                    <a:pt x="190" y="81"/>
                    <a:pt x="191" y="82"/>
                    <a:pt x="192" y="82"/>
                  </a:cubicBezTo>
                  <a:cubicBezTo>
                    <a:pt x="193" y="82"/>
                    <a:pt x="193" y="81"/>
                    <a:pt x="194" y="80"/>
                  </a:cubicBezTo>
                  <a:cubicBezTo>
                    <a:pt x="195" y="80"/>
                    <a:pt x="196" y="80"/>
                    <a:pt x="197" y="79"/>
                  </a:cubicBezTo>
                  <a:cubicBezTo>
                    <a:pt x="197" y="79"/>
                    <a:pt x="197" y="79"/>
                    <a:pt x="197" y="79"/>
                  </a:cubicBezTo>
                  <a:cubicBezTo>
                    <a:pt x="197" y="79"/>
                    <a:pt x="196" y="80"/>
                    <a:pt x="197" y="80"/>
                  </a:cubicBezTo>
                  <a:cubicBezTo>
                    <a:pt x="198" y="79"/>
                    <a:pt x="198" y="79"/>
                    <a:pt x="198" y="79"/>
                  </a:cubicBezTo>
                  <a:cubicBezTo>
                    <a:pt x="198" y="80"/>
                    <a:pt x="198" y="80"/>
                    <a:pt x="198" y="81"/>
                  </a:cubicBezTo>
                  <a:cubicBezTo>
                    <a:pt x="197" y="81"/>
                    <a:pt x="197" y="83"/>
                    <a:pt x="196" y="82"/>
                  </a:cubicBezTo>
                  <a:cubicBezTo>
                    <a:pt x="196" y="82"/>
                    <a:pt x="195" y="82"/>
                    <a:pt x="195" y="82"/>
                  </a:cubicBezTo>
                  <a:cubicBezTo>
                    <a:pt x="195" y="81"/>
                    <a:pt x="195" y="81"/>
                    <a:pt x="195" y="81"/>
                  </a:cubicBezTo>
                  <a:cubicBezTo>
                    <a:pt x="194" y="83"/>
                    <a:pt x="194" y="83"/>
                    <a:pt x="194" y="83"/>
                  </a:cubicBezTo>
                  <a:cubicBezTo>
                    <a:pt x="195" y="83"/>
                    <a:pt x="196" y="84"/>
                    <a:pt x="195" y="82"/>
                  </a:cubicBezTo>
                  <a:cubicBezTo>
                    <a:pt x="196" y="82"/>
                    <a:pt x="196" y="83"/>
                    <a:pt x="197" y="83"/>
                  </a:cubicBezTo>
                  <a:cubicBezTo>
                    <a:pt x="197" y="83"/>
                    <a:pt x="198" y="83"/>
                    <a:pt x="199" y="82"/>
                  </a:cubicBezTo>
                  <a:cubicBezTo>
                    <a:pt x="199" y="84"/>
                    <a:pt x="199" y="84"/>
                    <a:pt x="199" y="84"/>
                  </a:cubicBezTo>
                  <a:cubicBezTo>
                    <a:pt x="200" y="83"/>
                    <a:pt x="198" y="81"/>
                    <a:pt x="200" y="80"/>
                  </a:cubicBezTo>
                  <a:cubicBezTo>
                    <a:pt x="200" y="80"/>
                    <a:pt x="200" y="80"/>
                    <a:pt x="200" y="80"/>
                  </a:cubicBezTo>
                  <a:cubicBezTo>
                    <a:pt x="200" y="80"/>
                    <a:pt x="201" y="80"/>
                    <a:pt x="202" y="79"/>
                  </a:cubicBezTo>
                  <a:cubicBezTo>
                    <a:pt x="202" y="79"/>
                    <a:pt x="202" y="79"/>
                    <a:pt x="202" y="79"/>
                  </a:cubicBezTo>
                  <a:cubicBezTo>
                    <a:pt x="202" y="80"/>
                    <a:pt x="203" y="79"/>
                    <a:pt x="203" y="79"/>
                  </a:cubicBezTo>
                  <a:cubicBezTo>
                    <a:pt x="203" y="80"/>
                    <a:pt x="203" y="80"/>
                    <a:pt x="203" y="80"/>
                  </a:cubicBezTo>
                  <a:cubicBezTo>
                    <a:pt x="203" y="80"/>
                    <a:pt x="202" y="80"/>
                    <a:pt x="202" y="80"/>
                  </a:cubicBezTo>
                  <a:cubicBezTo>
                    <a:pt x="200" y="80"/>
                    <a:pt x="202" y="82"/>
                    <a:pt x="201" y="82"/>
                  </a:cubicBezTo>
                  <a:cubicBezTo>
                    <a:pt x="201" y="82"/>
                    <a:pt x="200" y="82"/>
                    <a:pt x="200" y="82"/>
                  </a:cubicBezTo>
                  <a:cubicBezTo>
                    <a:pt x="200" y="82"/>
                    <a:pt x="200" y="82"/>
                    <a:pt x="200" y="82"/>
                  </a:cubicBezTo>
                  <a:cubicBezTo>
                    <a:pt x="200" y="83"/>
                    <a:pt x="200" y="83"/>
                    <a:pt x="200" y="83"/>
                  </a:cubicBezTo>
                  <a:cubicBezTo>
                    <a:pt x="202" y="83"/>
                    <a:pt x="201" y="81"/>
                    <a:pt x="203" y="81"/>
                  </a:cubicBezTo>
                  <a:cubicBezTo>
                    <a:pt x="203" y="79"/>
                    <a:pt x="205" y="80"/>
                    <a:pt x="206" y="78"/>
                  </a:cubicBezTo>
                  <a:cubicBezTo>
                    <a:pt x="207" y="80"/>
                    <a:pt x="205" y="80"/>
                    <a:pt x="205" y="81"/>
                  </a:cubicBezTo>
                  <a:cubicBezTo>
                    <a:pt x="205" y="81"/>
                    <a:pt x="205" y="81"/>
                    <a:pt x="205" y="81"/>
                  </a:cubicBezTo>
                  <a:cubicBezTo>
                    <a:pt x="206" y="81"/>
                    <a:pt x="205" y="80"/>
                    <a:pt x="207" y="80"/>
                  </a:cubicBezTo>
                  <a:cubicBezTo>
                    <a:pt x="207" y="79"/>
                    <a:pt x="207" y="79"/>
                    <a:pt x="207" y="79"/>
                  </a:cubicBezTo>
                  <a:cubicBezTo>
                    <a:pt x="207" y="79"/>
                    <a:pt x="207" y="79"/>
                    <a:pt x="208" y="79"/>
                  </a:cubicBezTo>
                  <a:cubicBezTo>
                    <a:pt x="208" y="80"/>
                    <a:pt x="209" y="80"/>
                    <a:pt x="209" y="79"/>
                  </a:cubicBezTo>
                  <a:cubicBezTo>
                    <a:pt x="209" y="78"/>
                    <a:pt x="211" y="79"/>
                    <a:pt x="211" y="78"/>
                  </a:cubicBezTo>
                  <a:cubicBezTo>
                    <a:pt x="211" y="78"/>
                    <a:pt x="211" y="78"/>
                    <a:pt x="211" y="78"/>
                  </a:cubicBezTo>
                  <a:cubicBezTo>
                    <a:pt x="213" y="77"/>
                    <a:pt x="213" y="77"/>
                    <a:pt x="213" y="77"/>
                  </a:cubicBezTo>
                  <a:cubicBezTo>
                    <a:pt x="213" y="78"/>
                    <a:pt x="212" y="78"/>
                    <a:pt x="211" y="79"/>
                  </a:cubicBezTo>
                  <a:cubicBezTo>
                    <a:pt x="213" y="80"/>
                    <a:pt x="213" y="79"/>
                    <a:pt x="215" y="79"/>
                  </a:cubicBezTo>
                  <a:cubicBezTo>
                    <a:pt x="216" y="80"/>
                    <a:pt x="215" y="78"/>
                    <a:pt x="217" y="78"/>
                  </a:cubicBezTo>
                  <a:cubicBezTo>
                    <a:pt x="217" y="79"/>
                    <a:pt x="217" y="79"/>
                    <a:pt x="217" y="80"/>
                  </a:cubicBezTo>
                  <a:cubicBezTo>
                    <a:pt x="218" y="80"/>
                    <a:pt x="217" y="79"/>
                    <a:pt x="218" y="79"/>
                  </a:cubicBezTo>
                  <a:cubicBezTo>
                    <a:pt x="217" y="78"/>
                    <a:pt x="217" y="78"/>
                    <a:pt x="217" y="78"/>
                  </a:cubicBezTo>
                  <a:cubicBezTo>
                    <a:pt x="217" y="77"/>
                    <a:pt x="219" y="78"/>
                    <a:pt x="219" y="78"/>
                  </a:cubicBezTo>
                  <a:cubicBezTo>
                    <a:pt x="219" y="78"/>
                    <a:pt x="219" y="78"/>
                    <a:pt x="219" y="78"/>
                  </a:cubicBezTo>
                  <a:cubicBezTo>
                    <a:pt x="220" y="78"/>
                    <a:pt x="220" y="78"/>
                    <a:pt x="220" y="78"/>
                  </a:cubicBezTo>
                  <a:cubicBezTo>
                    <a:pt x="220" y="78"/>
                    <a:pt x="220" y="78"/>
                    <a:pt x="220" y="78"/>
                  </a:cubicBezTo>
                  <a:cubicBezTo>
                    <a:pt x="220" y="79"/>
                    <a:pt x="220" y="80"/>
                    <a:pt x="221" y="80"/>
                  </a:cubicBezTo>
                  <a:cubicBezTo>
                    <a:pt x="220" y="79"/>
                    <a:pt x="221" y="78"/>
                    <a:pt x="222" y="78"/>
                  </a:cubicBezTo>
                  <a:cubicBezTo>
                    <a:pt x="222" y="78"/>
                    <a:pt x="222" y="79"/>
                    <a:pt x="222" y="79"/>
                  </a:cubicBezTo>
                  <a:cubicBezTo>
                    <a:pt x="222" y="78"/>
                    <a:pt x="222" y="78"/>
                    <a:pt x="222" y="78"/>
                  </a:cubicBezTo>
                  <a:cubicBezTo>
                    <a:pt x="222" y="78"/>
                    <a:pt x="222" y="78"/>
                    <a:pt x="223" y="78"/>
                  </a:cubicBezTo>
                  <a:cubicBezTo>
                    <a:pt x="223" y="78"/>
                    <a:pt x="222" y="79"/>
                    <a:pt x="222" y="79"/>
                  </a:cubicBezTo>
                  <a:cubicBezTo>
                    <a:pt x="222" y="79"/>
                    <a:pt x="223" y="79"/>
                    <a:pt x="223" y="79"/>
                  </a:cubicBezTo>
                  <a:cubicBezTo>
                    <a:pt x="223" y="79"/>
                    <a:pt x="224" y="79"/>
                    <a:pt x="224" y="79"/>
                  </a:cubicBezTo>
                  <a:cubicBezTo>
                    <a:pt x="225" y="79"/>
                    <a:pt x="225" y="79"/>
                    <a:pt x="224" y="80"/>
                  </a:cubicBezTo>
                  <a:cubicBezTo>
                    <a:pt x="224" y="80"/>
                    <a:pt x="224" y="80"/>
                    <a:pt x="224" y="80"/>
                  </a:cubicBezTo>
                  <a:cubicBezTo>
                    <a:pt x="225" y="81"/>
                    <a:pt x="225" y="79"/>
                    <a:pt x="226" y="79"/>
                  </a:cubicBezTo>
                  <a:cubicBezTo>
                    <a:pt x="226" y="79"/>
                    <a:pt x="226" y="79"/>
                    <a:pt x="226" y="79"/>
                  </a:cubicBezTo>
                  <a:cubicBezTo>
                    <a:pt x="227" y="79"/>
                    <a:pt x="227" y="79"/>
                    <a:pt x="227" y="78"/>
                  </a:cubicBezTo>
                  <a:cubicBezTo>
                    <a:pt x="227" y="78"/>
                    <a:pt x="227" y="78"/>
                    <a:pt x="227" y="78"/>
                  </a:cubicBezTo>
                  <a:cubicBezTo>
                    <a:pt x="227" y="78"/>
                    <a:pt x="227" y="78"/>
                    <a:pt x="227" y="78"/>
                  </a:cubicBezTo>
                  <a:cubicBezTo>
                    <a:pt x="228" y="79"/>
                    <a:pt x="227" y="79"/>
                    <a:pt x="227" y="80"/>
                  </a:cubicBezTo>
                  <a:cubicBezTo>
                    <a:pt x="229" y="79"/>
                    <a:pt x="229" y="79"/>
                    <a:pt x="229" y="79"/>
                  </a:cubicBezTo>
                  <a:cubicBezTo>
                    <a:pt x="229" y="79"/>
                    <a:pt x="229" y="79"/>
                    <a:pt x="229" y="79"/>
                  </a:cubicBezTo>
                  <a:cubicBezTo>
                    <a:pt x="230" y="80"/>
                    <a:pt x="232" y="79"/>
                    <a:pt x="232" y="80"/>
                  </a:cubicBezTo>
                  <a:cubicBezTo>
                    <a:pt x="232" y="80"/>
                    <a:pt x="232" y="80"/>
                    <a:pt x="232" y="80"/>
                  </a:cubicBezTo>
                  <a:cubicBezTo>
                    <a:pt x="233" y="80"/>
                    <a:pt x="233" y="79"/>
                    <a:pt x="234" y="79"/>
                  </a:cubicBezTo>
                  <a:cubicBezTo>
                    <a:pt x="235" y="78"/>
                    <a:pt x="234" y="78"/>
                    <a:pt x="235" y="78"/>
                  </a:cubicBezTo>
                  <a:cubicBezTo>
                    <a:pt x="236" y="78"/>
                    <a:pt x="235" y="79"/>
                    <a:pt x="235" y="80"/>
                  </a:cubicBezTo>
                  <a:cubicBezTo>
                    <a:pt x="237" y="79"/>
                    <a:pt x="237" y="79"/>
                    <a:pt x="237" y="79"/>
                  </a:cubicBezTo>
                  <a:cubicBezTo>
                    <a:pt x="237" y="80"/>
                    <a:pt x="237" y="81"/>
                    <a:pt x="236" y="81"/>
                  </a:cubicBezTo>
                  <a:cubicBezTo>
                    <a:pt x="237" y="80"/>
                    <a:pt x="239" y="80"/>
                    <a:pt x="240" y="80"/>
                  </a:cubicBezTo>
                  <a:cubicBezTo>
                    <a:pt x="239" y="80"/>
                    <a:pt x="239" y="80"/>
                    <a:pt x="239" y="80"/>
                  </a:cubicBezTo>
                  <a:cubicBezTo>
                    <a:pt x="240" y="80"/>
                    <a:pt x="240" y="80"/>
                    <a:pt x="241" y="80"/>
                  </a:cubicBezTo>
                  <a:cubicBezTo>
                    <a:pt x="241" y="80"/>
                    <a:pt x="241" y="81"/>
                    <a:pt x="242" y="81"/>
                  </a:cubicBezTo>
                  <a:cubicBezTo>
                    <a:pt x="241" y="81"/>
                    <a:pt x="241" y="80"/>
                    <a:pt x="242" y="80"/>
                  </a:cubicBezTo>
                  <a:cubicBezTo>
                    <a:pt x="242" y="80"/>
                    <a:pt x="242" y="80"/>
                    <a:pt x="242" y="81"/>
                  </a:cubicBezTo>
                  <a:cubicBezTo>
                    <a:pt x="244" y="80"/>
                    <a:pt x="244" y="80"/>
                    <a:pt x="244" y="80"/>
                  </a:cubicBezTo>
                  <a:cubicBezTo>
                    <a:pt x="246" y="81"/>
                    <a:pt x="245" y="78"/>
                    <a:pt x="247" y="78"/>
                  </a:cubicBezTo>
                  <a:cubicBezTo>
                    <a:pt x="247" y="79"/>
                    <a:pt x="247" y="79"/>
                    <a:pt x="247" y="79"/>
                  </a:cubicBezTo>
                  <a:cubicBezTo>
                    <a:pt x="246" y="79"/>
                    <a:pt x="246" y="79"/>
                    <a:pt x="246" y="79"/>
                  </a:cubicBezTo>
                  <a:cubicBezTo>
                    <a:pt x="247" y="80"/>
                    <a:pt x="248" y="81"/>
                    <a:pt x="249" y="80"/>
                  </a:cubicBezTo>
                  <a:cubicBezTo>
                    <a:pt x="249" y="80"/>
                    <a:pt x="249" y="81"/>
                    <a:pt x="250" y="81"/>
                  </a:cubicBezTo>
                  <a:cubicBezTo>
                    <a:pt x="249" y="80"/>
                    <a:pt x="250" y="80"/>
                    <a:pt x="251" y="80"/>
                  </a:cubicBezTo>
                  <a:cubicBezTo>
                    <a:pt x="251" y="80"/>
                    <a:pt x="250" y="80"/>
                    <a:pt x="250" y="80"/>
                  </a:cubicBezTo>
                  <a:cubicBezTo>
                    <a:pt x="252" y="81"/>
                    <a:pt x="252" y="81"/>
                    <a:pt x="252" y="81"/>
                  </a:cubicBezTo>
                  <a:cubicBezTo>
                    <a:pt x="251" y="81"/>
                    <a:pt x="251" y="81"/>
                    <a:pt x="251" y="81"/>
                  </a:cubicBezTo>
                  <a:cubicBezTo>
                    <a:pt x="252" y="80"/>
                    <a:pt x="252" y="80"/>
                    <a:pt x="252" y="80"/>
                  </a:cubicBezTo>
                  <a:cubicBezTo>
                    <a:pt x="252" y="81"/>
                    <a:pt x="252" y="81"/>
                    <a:pt x="253" y="81"/>
                  </a:cubicBezTo>
                  <a:cubicBezTo>
                    <a:pt x="253" y="81"/>
                    <a:pt x="253" y="81"/>
                    <a:pt x="253" y="80"/>
                  </a:cubicBezTo>
                  <a:cubicBezTo>
                    <a:pt x="254" y="81"/>
                    <a:pt x="253" y="81"/>
                    <a:pt x="253" y="82"/>
                  </a:cubicBezTo>
                  <a:cubicBezTo>
                    <a:pt x="255" y="81"/>
                    <a:pt x="257" y="79"/>
                    <a:pt x="258" y="78"/>
                  </a:cubicBezTo>
                  <a:cubicBezTo>
                    <a:pt x="259" y="79"/>
                    <a:pt x="258" y="80"/>
                    <a:pt x="258" y="80"/>
                  </a:cubicBezTo>
                  <a:cubicBezTo>
                    <a:pt x="259" y="79"/>
                    <a:pt x="259" y="79"/>
                    <a:pt x="259" y="79"/>
                  </a:cubicBezTo>
                  <a:cubicBezTo>
                    <a:pt x="259" y="80"/>
                    <a:pt x="259" y="80"/>
                    <a:pt x="259" y="80"/>
                  </a:cubicBezTo>
                  <a:cubicBezTo>
                    <a:pt x="259" y="80"/>
                    <a:pt x="259" y="80"/>
                    <a:pt x="259" y="80"/>
                  </a:cubicBezTo>
                  <a:cubicBezTo>
                    <a:pt x="259" y="80"/>
                    <a:pt x="259" y="81"/>
                    <a:pt x="260" y="81"/>
                  </a:cubicBezTo>
                  <a:cubicBezTo>
                    <a:pt x="260" y="79"/>
                    <a:pt x="260" y="79"/>
                    <a:pt x="260" y="79"/>
                  </a:cubicBezTo>
                  <a:cubicBezTo>
                    <a:pt x="261" y="79"/>
                    <a:pt x="262" y="79"/>
                    <a:pt x="263" y="80"/>
                  </a:cubicBezTo>
                  <a:cubicBezTo>
                    <a:pt x="263" y="80"/>
                    <a:pt x="262" y="80"/>
                    <a:pt x="262" y="80"/>
                  </a:cubicBezTo>
                  <a:cubicBezTo>
                    <a:pt x="262" y="80"/>
                    <a:pt x="261" y="80"/>
                    <a:pt x="262" y="81"/>
                  </a:cubicBezTo>
                  <a:cubicBezTo>
                    <a:pt x="262" y="81"/>
                    <a:pt x="262" y="80"/>
                    <a:pt x="262" y="80"/>
                  </a:cubicBezTo>
                  <a:cubicBezTo>
                    <a:pt x="263" y="81"/>
                    <a:pt x="263" y="81"/>
                    <a:pt x="263" y="81"/>
                  </a:cubicBezTo>
                  <a:cubicBezTo>
                    <a:pt x="264" y="80"/>
                    <a:pt x="264" y="80"/>
                    <a:pt x="264" y="80"/>
                  </a:cubicBezTo>
                  <a:cubicBezTo>
                    <a:pt x="265" y="82"/>
                    <a:pt x="266" y="80"/>
                    <a:pt x="268" y="82"/>
                  </a:cubicBezTo>
                  <a:cubicBezTo>
                    <a:pt x="268" y="81"/>
                    <a:pt x="268" y="81"/>
                    <a:pt x="268" y="81"/>
                  </a:cubicBezTo>
                  <a:cubicBezTo>
                    <a:pt x="267" y="80"/>
                    <a:pt x="267" y="80"/>
                    <a:pt x="267" y="80"/>
                  </a:cubicBezTo>
                  <a:cubicBezTo>
                    <a:pt x="267" y="80"/>
                    <a:pt x="267" y="79"/>
                    <a:pt x="268" y="80"/>
                  </a:cubicBezTo>
                  <a:cubicBezTo>
                    <a:pt x="269" y="81"/>
                    <a:pt x="269" y="79"/>
                    <a:pt x="271" y="79"/>
                  </a:cubicBezTo>
                  <a:cubicBezTo>
                    <a:pt x="271" y="79"/>
                    <a:pt x="272" y="80"/>
                    <a:pt x="271" y="80"/>
                  </a:cubicBezTo>
                  <a:cubicBezTo>
                    <a:pt x="271" y="80"/>
                    <a:pt x="271" y="80"/>
                    <a:pt x="271" y="80"/>
                  </a:cubicBezTo>
                  <a:cubicBezTo>
                    <a:pt x="270" y="81"/>
                    <a:pt x="270" y="81"/>
                    <a:pt x="270" y="81"/>
                  </a:cubicBezTo>
                  <a:cubicBezTo>
                    <a:pt x="271" y="81"/>
                    <a:pt x="271" y="81"/>
                    <a:pt x="271" y="81"/>
                  </a:cubicBezTo>
                  <a:cubicBezTo>
                    <a:pt x="272" y="81"/>
                    <a:pt x="271" y="82"/>
                    <a:pt x="272" y="83"/>
                  </a:cubicBezTo>
                  <a:cubicBezTo>
                    <a:pt x="272" y="82"/>
                    <a:pt x="272" y="82"/>
                    <a:pt x="272" y="82"/>
                  </a:cubicBezTo>
                  <a:cubicBezTo>
                    <a:pt x="272" y="80"/>
                    <a:pt x="274" y="83"/>
                    <a:pt x="275" y="81"/>
                  </a:cubicBezTo>
                  <a:cubicBezTo>
                    <a:pt x="275" y="81"/>
                    <a:pt x="275" y="81"/>
                    <a:pt x="275" y="82"/>
                  </a:cubicBezTo>
                  <a:cubicBezTo>
                    <a:pt x="276" y="82"/>
                    <a:pt x="276" y="80"/>
                    <a:pt x="277" y="80"/>
                  </a:cubicBezTo>
                  <a:cubicBezTo>
                    <a:pt x="277" y="81"/>
                    <a:pt x="277" y="82"/>
                    <a:pt x="277" y="83"/>
                  </a:cubicBezTo>
                  <a:cubicBezTo>
                    <a:pt x="278" y="81"/>
                    <a:pt x="278" y="81"/>
                    <a:pt x="278" y="81"/>
                  </a:cubicBezTo>
                  <a:cubicBezTo>
                    <a:pt x="279" y="82"/>
                    <a:pt x="279" y="82"/>
                    <a:pt x="279" y="82"/>
                  </a:cubicBezTo>
                  <a:cubicBezTo>
                    <a:pt x="280" y="81"/>
                    <a:pt x="277" y="81"/>
                    <a:pt x="278" y="80"/>
                  </a:cubicBezTo>
                  <a:cubicBezTo>
                    <a:pt x="279" y="80"/>
                    <a:pt x="279" y="81"/>
                    <a:pt x="280" y="81"/>
                  </a:cubicBezTo>
                  <a:cubicBezTo>
                    <a:pt x="280" y="82"/>
                    <a:pt x="280" y="82"/>
                    <a:pt x="280" y="82"/>
                  </a:cubicBezTo>
                  <a:cubicBezTo>
                    <a:pt x="281" y="82"/>
                    <a:pt x="282" y="82"/>
                    <a:pt x="282" y="83"/>
                  </a:cubicBezTo>
                  <a:cubicBezTo>
                    <a:pt x="285" y="81"/>
                    <a:pt x="285" y="81"/>
                    <a:pt x="285" y="81"/>
                  </a:cubicBezTo>
                  <a:cubicBezTo>
                    <a:pt x="284" y="81"/>
                    <a:pt x="284" y="81"/>
                    <a:pt x="284" y="81"/>
                  </a:cubicBezTo>
                  <a:cubicBezTo>
                    <a:pt x="285" y="80"/>
                    <a:pt x="286" y="81"/>
                    <a:pt x="286" y="80"/>
                  </a:cubicBezTo>
                  <a:cubicBezTo>
                    <a:pt x="287" y="82"/>
                    <a:pt x="287" y="82"/>
                    <a:pt x="287" y="82"/>
                  </a:cubicBezTo>
                  <a:cubicBezTo>
                    <a:pt x="285" y="82"/>
                    <a:pt x="285" y="82"/>
                    <a:pt x="285" y="82"/>
                  </a:cubicBezTo>
                  <a:cubicBezTo>
                    <a:pt x="285" y="82"/>
                    <a:pt x="285" y="82"/>
                    <a:pt x="285" y="82"/>
                  </a:cubicBezTo>
                  <a:cubicBezTo>
                    <a:pt x="287" y="82"/>
                    <a:pt x="288" y="82"/>
                    <a:pt x="289" y="81"/>
                  </a:cubicBezTo>
                  <a:cubicBezTo>
                    <a:pt x="289" y="81"/>
                    <a:pt x="289" y="81"/>
                    <a:pt x="289" y="81"/>
                  </a:cubicBezTo>
                  <a:cubicBezTo>
                    <a:pt x="290" y="81"/>
                    <a:pt x="290" y="80"/>
                    <a:pt x="290" y="81"/>
                  </a:cubicBezTo>
                  <a:cubicBezTo>
                    <a:pt x="290" y="80"/>
                    <a:pt x="290" y="80"/>
                    <a:pt x="290" y="80"/>
                  </a:cubicBezTo>
                  <a:cubicBezTo>
                    <a:pt x="291" y="80"/>
                    <a:pt x="291" y="80"/>
                    <a:pt x="291" y="80"/>
                  </a:cubicBezTo>
                  <a:cubicBezTo>
                    <a:pt x="291" y="81"/>
                    <a:pt x="291" y="82"/>
                    <a:pt x="290" y="82"/>
                  </a:cubicBezTo>
                  <a:cubicBezTo>
                    <a:pt x="291" y="83"/>
                    <a:pt x="291" y="83"/>
                    <a:pt x="291" y="83"/>
                  </a:cubicBezTo>
                  <a:cubicBezTo>
                    <a:pt x="291" y="82"/>
                    <a:pt x="291" y="82"/>
                    <a:pt x="291" y="82"/>
                  </a:cubicBezTo>
                  <a:cubicBezTo>
                    <a:pt x="292" y="82"/>
                    <a:pt x="292" y="82"/>
                    <a:pt x="292" y="82"/>
                  </a:cubicBezTo>
                  <a:cubicBezTo>
                    <a:pt x="292" y="81"/>
                    <a:pt x="292" y="81"/>
                    <a:pt x="292" y="81"/>
                  </a:cubicBezTo>
                  <a:cubicBezTo>
                    <a:pt x="292" y="82"/>
                    <a:pt x="293" y="81"/>
                    <a:pt x="293" y="81"/>
                  </a:cubicBezTo>
                  <a:cubicBezTo>
                    <a:pt x="293" y="81"/>
                    <a:pt x="293" y="81"/>
                    <a:pt x="293" y="81"/>
                  </a:cubicBezTo>
                  <a:cubicBezTo>
                    <a:pt x="294" y="81"/>
                    <a:pt x="296" y="81"/>
                    <a:pt x="296" y="82"/>
                  </a:cubicBezTo>
                  <a:cubicBezTo>
                    <a:pt x="297" y="81"/>
                    <a:pt x="297" y="81"/>
                    <a:pt x="297" y="81"/>
                  </a:cubicBezTo>
                  <a:cubicBezTo>
                    <a:pt x="296" y="80"/>
                    <a:pt x="298" y="81"/>
                    <a:pt x="298" y="81"/>
                  </a:cubicBezTo>
                  <a:cubicBezTo>
                    <a:pt x="298" y="82"/>
                    <a:pt x="298" y="82"/>
                    <a:pt x="298" y="82"/>
                  </a:cubicBezTo>
                  <a:cubicBezTo>
                    <a:pt x="299" y="82"/>
                    <a:pt x="299" y="82"/>
                    <a:pt x="299" y="82"/>
                  </a:cubicBezTo>
                  <a:cubicBezTo>
                    <a:pt x="299" y="83"/>
                    <a:pt x="299" y="83"/>
                    <a:pt x="299" y="83"/>
                  </a:cubicBezTo>
                  <a:cubicBezTo>
                    <a:pt x="299" y="83"/>
                    <a:pt x="299" y="83"/>
                    <a:pt x="299" y="83"/>
                  </a:cubicBezTo>
                  <a:cubicBezTo>
                    <a:pt x="300" y="83"/>
                    <a:pt x="300" y="83"/>
                    <a:pt x="300" y="83"/>
                  </a:cubicBezTo>
                  <a:cubicBezTo>
                    <a:pt x="301" y="83"/>
                    <a:pt x="300" y="82"/>
                    <a:pt x="301" y="81"/>
                  </a:cubicBezTo>
                  <a:cubicBezTo>
                    <a:pt x="302" y="82"/>
                    <a:pt x="300" y="82"/>
                    <a:pt x="301" y="82"/>
                  </a:cubicBezTo>
                  <a:cubicBezTo>
                    <a:pt x="301" y="83"/>
                    <a:pt x="301" y="83"/>
                    <a:pt x="301" y="83"/>
                  </a:cubicBezTo>
                  <a:cubicBezTo>
                    <a:pt x="301" y="83"/>
                    <a:pt x="301" y="83"/>
                    <a:pt x="301" y="83"/>
                  </a:cubicBezTo>
                  <a:cubicBezTo>
                    <a:pt x="303" y="83"/>
                    <a:pt x="302" y="81"/>
                    <a:pt x="304" y="81"/>
                  </a:cubicBezTo>
                  <a:cubicBezTo>
                    <a:pt x="305" y="82"/>
                    <a:pt x="303" y="82"/>
                    <a:pt x="303" y="83"/>
                  </a:cubicBezTo>
                  <a:cubicBezTo>
                    <a:pt x="303" y="83"/>
                    <a:pt x="303" y="83"/>
                    <a:pt x="303" y="83"/>
                  </a:cubicBezTo>
                  <a:cubicBezTo>
                    <a:pt x="304" y="83"/>
                    <a:pt x="304" y="81"/>
                    <a:pt x="305" y="81"/>
                  </a:cubicBezTo>
                  <a:cubicBezTo>
                    <a:pt x="305" y="82"/>
                    <a:pt x="307" y="82"/>
                    <a:pt x="308" y="82"/>
                  </a:cubicBezTo>
                  <a:cubicBezTo>
                    <a:pt x="308" y="83"/>
                    <a:pt x="310" y="82"/>
                    <a:pt x="310" y="83"/>
                  </a:cubicBezTo>
                  <a:cubicBezTo>
                    <a:pt x="311" y="83"/>
                    <a:pt x="310" y="82"/>
                    <a:pt x="311" y="82"/>
                  </a:cubicBezTo>
                  <a:cubicBezTo>
                    <a:pt x="312" y="81"/>
                    <a:pt x="311" y="83"/>
                    <a:pt x="312" y="83"/>
                  </a:cubicBezTo>
                  <a:cubicBezTo>
                    <a:pt x="312" y="82"/>
                    <a:pt x="313" y="83"/>
                    <a:pt x="314" y="82"/>
                  </a:cubicBezTo>
                  <a:cubicBezTo>
                    <a:pt x="315" y="82"/>
                    <a:pt x="314" y="83"/>
                    <a:pt x="315" y="83"/>
                  </a:cubicBezTo>
                  <a:cubicBezTo>
                    <a:pt x="316" y="84"/>
                    <a:pt x="316" y="83"/>
                    <a:pt x="317" y="82"/>
                  </a:cubicBezTo>
                  <a:cubicBezTo>
                    <a:pt x="318" y="83"/>
                    <a:pt x="316" y="83"/>
                    <a:pt x="317" y="84"/>
                  </a:cubicBezTo>
                  <a:cubicBezTo>
                    <a:pt x="318" y="82"/>
                    <a:pt x="318" y="82"/>
                    <a:pt x="318" y="82"/>
                  </a:cubicBezTo>
                  <a:cubicBezTo>
                    <a:pt x="318" y="84"/>
                    <a:pt x="318" y="84"/>
                    <a:pt x="318" y="84"/>
                  </a:cubicBezTo>
                  <a:cubicBezTo>
                    <a:pt x="319" y="84"/>
                    <a:pt x="319" y="83"/>
                    <a:pt x="319" y="82"/>
                  </a:cubicBezTo>
                  <a:cubicBezTo>
                    <a:pt x="319" y="83"/>
                    <a:pt x="320" y="83"/>
                    <a:pt x="320" y="83"/>
                  </a:cubicBezTo>
                  <a:cubicBezTo>
                    <a:pt x="321" y="81"/>
                    <a:pt x="323" y="84"/>
                    <a:pt x="324" y="83"/>
                  </a:cubicBezTo>
                  <a:cubicBezTo>
                    <a:pt x="324" y="84"/>
                    <a:pt x="324" y="84"/>
                    <a:pt x="324" y="84"/>
                  </a:cubicBezTo>
                  <a:cubicBezTo>
                    <a:pt x="325" y="83"/>
                    <a:pt x="325" y="83"/>
                    <a:pt x="325" y="83"/>
                  </a:cubicBezTo>
                  <a:cubicBezTo>
                    <a:pt x="326" y="83"/>
                    <a:pt x="327" y="84"/>
                    <a:pt x="328" y="84"/>
                  </a:cubicBezTo>
                  <a:cubicBezTo>
                    <a:pt x="328" y="84"/>
                    <a:pt x="328" y="83"/>
                    <a:pt x="329" y="83"/>
                  </a:cubicBezTo>
                  <a:cubicBezTo>
                    <a:pt x="329" y="85"/>
                    <a:pt x="330" y="83"/>
                    <a:pt x="330" y="84"/>
                  </a:cubicBezTo>
                  <a:cubicBezTo>
                    <a:pt x="331" y="83"/>
                    <a:pt x="332" y="84"/>
                    <a:pt x="333" y="83"/>
                  </a:cubicBezTo>
                  <a:cubicBezTo>
                    <a:pt x="333" y="84"/>
                    <a:pt x="334" y="83"/>
                    <a:pt x="335" y="84"/>
                  </a:cubicBezTo>
                  <a:cubicBezTo>
                    <a:pt x="335" y="84"/>
                    <a:pt x="335" y="84"/>
                    <a:pt x="335" y="84"/>
                  </a:cubicBezTo>
                  <a:cubicBezTo>
                    <a:pt x="336" y="83"/>
                    <a:pt x="337" y="83"/>
                    <a:pt x="338" y="84"/>
                  </a:cubicBezTo>
                  <a:cubicBezTo>
                    <a:pt x="338" y="85"/>
                    <a:pt x="338" y="85"/>
                    <a:pt x="338" y="85"/>
                  </a:cubicBezTo>
                  <a:cubicBezTo>
                    <a:pt x="339" y="85"/>
                    <a:pt x="339" y="85"/>
                    <a:pt x="339" y="85"/>
                  </a:cubicBezTo>
                  <a:cubicBezTo>
                    <a:pt x="339" y="84"/>
                    <a:pt x="338" y="84"/>
                    <a:pt x="339" y="84"/>
                  </a:cubicBezTo>
                  <a:cubicBezTo>
                    <a:pt x="339" y="84"/>
                    <a:pt x="340" y="84"/>
                    <a:pt x="341" y="84"/>
                  </a:cubicBezTo>
                  <a:cubicBezTo>
                    <a:pt x="341" y="84"/>
                    <a:pt x="341" y="85"/>
                    <a:pt x="341" y="85"/>
                  </a:cubicBezTo>
                  <a:cubicBezTo>
                    <a:pt x="342" y="84"/>
                    <a:pt x="342" y="84"/>
                    <a:pt x="342" y="84"/>
                  </a:cubicBezTo>
                  <a:cubicBezTo>
                    <a:pt x="344" y="83"/>
                    <a:pt x="342" y="85"/>
                    <a:pt x="344" y="85"/>
                  </a:cubicBezTo>
                  <a:cubicBezTo>
                    <a:pt x="346" y="86"/>
                    <a:pt x="346" y="84"/>
                    <a:pt x="347" y="83"/>
                  </a:cubicBezTo>
                  <a:cubicBezTo>
                    <a:pt x="347" y="83"/>
                    <a:pt x="347" y="84"/>
                    <a:pt x="347" y="84"/>
                  </a:cubicBezTo>
                  <a:cubicBezTo>
                    <a:pt x="347" y="84"/>
                    <a:pt x="347" y="84"/>
                    <a:pt x="347" y="84"/>
                  </a:cubicBezTo>
                  <a:cubicBezTo>
                    <a:pt x="347" y="84"/>
                    <a:pt x="346" y="85"/>
                    <a:pt x="347" y="85"/>
                  </a:cubicBezTo>
                  <a:cubicBezTo>
                    <a:pt x="347" y="85"/>
                    <a:pt x="347" y="84"/>
                    <a:pt x="348" y="85"/>
                  </a:cubicBezTo>
                  <a:cubicBezTo>
                    <a:pt x="348" y="85"/>
                    <a:pt x="348" y="85"/>
                    <a:pt x="348" y="85"/>
                  </a:cubicBezTo>
                  <a:cubicBezTo>
                    <a:pt x="349" y="83"/>
                    <a:pt x="351" y="86"/>
                    <a:pt x="351" y="85"/>
                  </a:cubicBezTo>
                  <a:cubicBezTo>
                    <a:pt x="351" y="85"/>
                    <a:pt x="351" y="85"/>
                    <a:pt x="351" y="85"/>
                  </a:cubicBezTo>
                  <a:cubicBezTo>
                    <a:pt x="352" y="85"/>
                    <a:pt x="352" y="85"/>
                    <a:pt x="352" y="85"/>
                  </a:cubicBezTo>
                  <a:cubicBezTo>
                    <a:pt x="352" y="85"/>
                    <a:pt x="352" y="84"/>
                    <a:pt x="352" y="84"/>
                  </a:cubicBezTo>
                  <a:cubicBezTo>
                    <a:pt x="353" y="85"/>
                    <a:pt x="352" y="85"/>
                    <a:pt x="352" y="86"/>
                  </a:cubicBezTo>
                  <a:cubicBezTo>
                    <a:pt x="353" y="86"/>
                    <a:pt x="353" y="86"/>
                    <a:pt x="354" y="85"/>
                  </a:cubicBezTo>
                  <a:cubicBezTo>
                    <a:pt x="354" y="87"/>
                    <a:pt x="354" y="87"/>
                    <a:pt x="354" y="87"/>
                  </a:cubicBezTo>
                  <a:cubicBezTo>
                    <a:pt x="354" y="87"/>
                    <a:pt x="354" y="86"/>
                    <a:pt x="355" y="86"/>
                  </a:cubicBezTo>
                  <a:cubicBezTo>
                    <a:pt x="355" y="86"/>
                    <a:pt x="357" y="87"/>
                    <a:pt x="356" y="88"/>
                  </a:cubicBezTo>
                  <a:cubicBezTo>
                    <a:pt x="356" y="87"/>
                    <a:pt x="357" y="87"/>
                    <a:pt x="357" y="87"/>
                  </a:cubicBezTo>
                  <a:cubicBezTo>
                    <a:pt x="357" y="86"/>
                    <a:pt x="357" y="86"/>
                    <a:pt x="357" y="86"/>
                  </a:cubicBezTo>
                  <a:cubicBezTo>
                    <a:pt x="357" y="86"/>
                    <a:pt x="357" y="86"/>
                    <a:pt x="358" y="86"/>
                  </a:cubicBezTo>
                  <a:cubicBezTo>
                    <a:pt x="358" y="87"/>
                    <a:pt x="358" y="87"/>
                    <a:pt x="358" y="87"/>
                  </a:cubicBezTo>
                  <a:cubicBezTo>
                    <a:pt x="358" y="87"/>
                    <a:pt x="359" y="86"/>
                    <a:pt x="359" y="86"/>
                  </a:cubicBezTo>
                  <a:cubicBezTo>
                    <a:pt x="359" y="86"/>
                    <a:pt x="359" y="86"/>
                    <a:pt x="359" y="86"/>
                  </a:cubicBezTo>
                  <a:cubicBezTo>
                    <a:pt x="360" y="86"/>
                    <a:pt x="362" y="85"/>
                    <a:pt x="362" y="87"/>
                  </a:cubicBezTo>
                  <a:cubicBezTo>
                    <a:pt x="362" y="87"/>
                    <a:pt x="362" y="88"/>
                    <a:pt x="363" y="87"/>
                  </a:cubicBezTo>
                  <a:cubicBezTo>
                    <a:pt x="362" y="86"/>
                    <a:pt x="362" y="86"/>
                    <a:pt x="362" y="86"/>
                  </a:cubicBezTo>
                  <a:cubicBezTo>
                    <a:pt x="362" y="86"/>
                    <a:pt x="363" y="86"/>
                    <a:pt x="363" y="87"/>
                  </a:cubicBezTo>
                  <a:cubicBezTo>
                    <a:pt x="363" y="87"/>
                    <a:pt x="364" y="87"/>
                    <a:pt x="363" y="88"/>
                  </a:cubicBezTo>
                  <a:cubicBezTo>
                    <a:pt x="364" y="88"/>
                    <a:pt x="364" y="88"/>
                    <a:pt x="364" y="88"/>
                  </a:cubicBezTo>
                  <a:cubicBezTo>
                    <a:pt x="364" y="87"/>
                    <a:pt x="364" y="87"/>
                    <a:pt x="364" y="87"/>
                  </a:cubicBezTo>
                  <a:cubicBezTo>
                    <a:pt x="364" y="87"/>
                    <a:pt x="365" y="87"/>
                    <a:pt x="365" y="87"/>
                  </a:cubicBezTo>
                  <a:cubicBezTo>
                    <a:pt x="366" y="87"/>
                    <a:pt x="365" y="88"/>
                    <a:pt x="366" y="88"/>
                  </a:cubicBezTo>
                  <a:cubicBezTo>
                    <a:pt x="366" y="87"/>
                    <a:pt x="366" y="87"/>
                    <a:pt x="366" y="87"/>
                  </a:cubicBezTo>
                  <a:cubicBezTo>
                    <a:pt x="367" y="88"/>
                    <a:pt x="368" y="88"/>
                    <a:pt x="369" y="88"/>
                  </a:cubicBezTo>
                  <a:cubicBezTo>
                    <a:pt x="369" y="88"/>
                    <a:pt x="369" y="88"/>
                    <a:pt x="369" y="88"/>
                  </a:cubicBezTo>
                  <a:cubicBezTo>
                    <a:pt x="369" y="88"/>
                    <a:pt x="369" y="88"/>
                    <a:pt x="370" y="88"/>
                  </a:cubicBezTo>
                  <a:cubicBezTo>
                    <a:pt x="370" y="88"/>
                    <a:pt x="369" y="87"/>
                    <a:pt x="370" y="87"/>
                  </a:cubicBezTo>
                  <a:cubicBezTo>
                    <a:pt x="370" y="87"/>
                    <a:pt x="370" y="87"/>
                    <a:pt x="370" y="87"/>
                  </a:cubicBezTo>
                  <a:cubicBezTo>
                    <a:pt x="371" y="88"/>
                    <a:pt x="370" y="88"/>
                    <a:pt x="370" y="88"/>
                  </a:cubicBezTo>
                  <a:cubicBezTo>
                    <a:pt x="370" y="88"/>
                    <a:pt x="370" y="88"/>
                    <a:pt x="370" y="88"/>
                  </a:cubicBezTo>
                  <a:cubicBezTo>
                    <a:pt x="370" y="88"/>
                    <a:pt x="371" y="88"/>
                    <a:pt x="371" y="88"/>
                  </a:cubicBezTo>
                  <a:cubicBezTo>
                    <a:pt x="371" y="88"/>
                    <a:pt x="371" y="88"/>
                    <a:pt x="371" y="88"/>
                  </a:cubicBezTo>
                  <a:cubicBezTo>
                    <a:pt x="372" y="88"/>
                    <a:pt x="372" y="88"/>
                    <a:pt x="372" y="88"/>
                  </a:cubicBezTo>
                  <a:cubicBezTo>
                    <a:pt x="372" y="88"/>
                    <a:pt x="372" y="88"/>
                    <a:pt x="372" y="88"/>
                  </a:cubicBezTo>
                  <a:cubicBezTo>
                    <a:pt x="372" y="89"/>
                    <a:pt x="371" y="89"/>
                    <a:pt x="371" y="89"/>
                  </a:cubicBezTo>
                  <a:cubicBezTo>
                    <a:pt x="371" y="89"/>
                    <a:pt x="371" y="89"/>
                    <a:pt x="371" y="89"/>
                  </a:cubicBezTo>
                  <a:cubicBezTo>
                    <a:pt x="373" y="89"/>
                    <a:pt x="372" y="88"/>
                    <a:pt x="372" y="87"/>
                  </a:cubicBezTo>
                  <a:cubicBezTo>
                    <a:pt x="372" y="88"/>
                    <a:pt x="373" y="87"/>
                    <a:pt x="373" y="88"/>
                  </a:cubicBezTo>
                  <a:cubicBezTo>
                    <a:pt x="373" y="88"/>
                    <a:pt x="373" y="89"/>
                    <a:pt x="373" y="89"/>
                  </a:cubicBezTo>
                  <a:cubicBezTo>
                    <a:pt x="374" y="89"/>
                    <a:pt x="374" y="88"/>
                    <a:pt x="375" y="88"/>
                  </a:cubicBezTo>
                  <a:cubicBezTo>
                    <a:pt x="375" y="88"/>
                    <a:pt x="375" y="88"/>
                    <a:pt x="375" y="88"/>
                  </a:cubicBezTo>
                  <a:cubicBezTo>
                    <a:pt x="376" y="89"/>
                    <a:pt x="377" y="88"/>
                    <a:pt x="378" y="87"/>
                  </a:cubicBezTo>
                  <a:cubicBezTo>
                    <a:pt x="378" y="89"/>
                    <a:pt x="378" y="89"/>
                    <a:pt x="378" y="89"/>
                  </a:cubicBezTo>
                  <a:cubicBezTo>
                    <a:pt x="379" y="88"/>
                    <a:pt x="379" y="87"/>
                    <a:pt x="380" y="88"/>
                  </a:cubicBezTo>
                  <a:cubicBezTo>
                    <a:pt x="379" y="88"/>
                    <a:pt x="379" y="88"/>
                    <a:pt x="379" y="88"/>
                  </a:cubicBezTo>
                  <a:cubicBezTo>
                    <a:pt x="380" y="88"/>
                    <a:pt x="381" y="88"/>
                    <a:pt x="381" y="88"/>
                  </a:cubicBezTo>
                  <a:cubicBezTo>
                    <a:pt x="382" y="88"/>
                    <a:pt x="381" y="89"/>
                    <a:pt x="382" y="89"/>
                  </a:cubicBezTo>
                  <a:cubicBezTo>
                    <a:pt x="383" y="87"/>
                    <a:pt x="383" y="87"/>
                    <a:pt x="383" y="87"/>
                  </a:cubicBezTo>
                  <a:cubicBezTo>
                    <a:pt x="383" y="88"/>
                    <a:pt x="383" y="88"/>
                    <a:pt x="383" y="88"/>
                  </a:cubicBezTo>
                  <a:cubicBezTo>
                    <a:pt x="383" y="88"/>
                    <a:pt x="383" y="89"/>
                    <a:pt x="383" y="89"/>
                  </a:cubicBezTo>
                  <a:cubicBezTo>
                    <a:pt x="383" y="88"/>
                    <a:pt x="383" y="88"/>
                    <a:pt x="383" y="88"/>
                  </a:cubicBezTo>
                  <a:cubicBezTo>
                    <a:pt x="384" y="88"/>
                    <a:pt x="384" y="89"/>
                    <a:pt x="384" y="89"/>
                  </a:cubicBezTo>
                  <a:cubicBezTo>
                    <a:pt x="384" y="88"/>
                    <a:pt x="385" y="88"/>
                    <a:pt x="385" y="88"/>
                  </a:cubicBezTo>
                  <a:cubicBezTo>
                    <a:pt x="385" y="89"/>
                    <a:pt x="385" y="89"/>
                    <a:pt x="385" y="89"/>
                  </a:cubicBezTo>
                  <a:cubicBezTo>
                    <a:pt x="385" y="89"/>
                    <a:pt x="386" y="89"/>
                    <a:pt x="386" y="88"/>
                  </a:cubicBezTo>
                  <a:cubicBezTo>
                    <a:pt x="386" y="89"/>
                    <a:pt x="386" y="89"/>
                    <a:pt x="386" y="89"/>
                  </a:cubicBezTo>
                  <a:cubicBezTo>
                    <a:pt x="386" y="89"/>
                    <a:pt x="386" y="89"/>
                    <a:pt x="386" y="89"/>
                  </a:cubicBezTo>
                  <a:cubicBezTo>
                    <a:pt x="386" y="88"/>
                    <a:pt x="386" y="88"/>
                    <a:pt x="386" y="88"/>
                  </a:cubicBezTo>
                  <a:cubicBezTo>
                    <a:pt x="386" y="88"/>
                    <a:pt x="386" y="88"/>
                    <a:pt x="386" y="88"/>
                  </a:cubicBezTo>
                  <a:cubicBezTo>
                    <a:pt x="387" y="88"/>
                    <a:pt x="387" y="87"/>
                    <a:pt x="387" y="88"/>
                  </a:cubicBezTo>
                  <a:cubicBezTo>
                    <a:pt x="388" y="88"/>
                    <a:pt x="387" y="88"/>
                    <a:pt x="387" y="88"/>
                  </a:cubicBezTo>
                  <a:cubicBezTo>
                    <a:pt x="387" y="88"/>
                    <a:pt x="387" y="89"/>
                    <a:pt x="387" y="89"/>
                  </a:cubicBezTo>
                  <a:cubicBezTo>
                    <a:pt x="388" y="89"/>
                    <a:pt x="388" y="89"/>
                    <a:pt x="388" y="89"/>
                  </a:cubicBezTo>
                  <a:cubicBezTo>
                    <a:pt x="388" y="88"/>
                    <a:pt x="388" y="88"/>
                    <a:pt x="388" y="87"/>
                  </a:cubicBezTo>
                  <a:cubicBezTo>
                    <a:pt x="388" y="87"/>
                    <a:pt x="388" y="87"/>
                    <a:pt x="389" y="87"/>
                  </a:cubicBezTo>
                  <a:cubicBezTo>
                    <a:pt x="389" y="87"/>
                    <a:pt x="389" y="87"/>
                    <a:pt x="389" y="87"/>
                  </a:cubicBezTo>
                  <a:cubicBezTo>
                    <a:pt x="388" y="87"/>
                    <a:pt x="388" y="86"/>
                    <a:pt x="388" y="87"/>
                  </a:cubicBezTo>
                  <a:cubicBezTo>
                    <a:pt x="388" y="87"/>
                    <a:pt x="388" y="87"/>
                    <a:pt x="388" y="87"/>
                  </a:cubicBezTo>
                  <a:cubicBezTo>
                    <a:pt x="387" y="87"/>
                    <a:pt x="387" y="87"/>
                    <a:pt x="387" y="87"/>
                  </a:cubicBezTo>
                  <a:cubicBezTo>
                    <a:pt x="387" y="87"/>
                    <a:pt x="386" y="87"/>
                    <a:pt x="386" y="87"/>
                  </a:cubicBezTo>
                  <a:cubicBezTo>
                    <a:pt x="387" y="87"/>
                    <a:pt x="387" y="87"/>
                    <a:pt x="387" y="87"/>
                  </a:cubicBezTo>
                  <a:cubicBezTo>
                    <a:pt x="387" y="86"/>
                    <a:pt x="387" y="86"/>
                    <a:pt x="387" y="86"/>
                  </a:cubicBezTo>
                  <a:cubicBezTo>
                    <a:pt x="387" y="86"/>
                    <a:pt x="387" y="85"/>
                    <a:pt x="388" y="85"/>
                  </a:cubicBezTo>
                  <a:cubicBezTo>
                    <a:pt x="388" y="86"/>
                    <a:pt x="390" y="85"/>
                    <a:pt x="390" y="86"/>
                  </a:cubicBezTo>
                  <a:cubicBezTo>
                    <a:pt x="391" y="85"/>
                    <a:pt x="391" y="85"/>
                    <a:pt x="391" y="85"/>
                  </a:cubicBezTo>
                  <a:cubicBezTo>
                    <a:pt x="391" y="85"/>
                    <a:pt x="391" y="85"/>
                    <a:pt x="390" y="85"/>
                  </a:cubicBezTo>
                  <a:cubicBezTo>
                    <a:pt x="392" y="85"/>
                    <a:pt x="393" y="86"/>
                    <a:pt x="394" y="85"/>
                  </a:cubicBezTo>
                  <a:cubicBezTo>
                    <a:pt x="396" y="87"/>
                    <a:pt x="397" y="85"/>
                    <a:pt x="398" y="86"/>
                  </a:cubicBezTo>
                  <a:cubicBezTo>
                    <a:pt x="400" y="85"/>
                    <a:pt x="403" y="87"/>
                    <a:pt x="405" y="85"/>
                  </a:cubicBezTo>
                  <a:close/>
                  <a:moveTo>
                    <a:pt x="503" y="82"/>
                  </a:moveTo>
                  <a:cubicBezTo>
                    <a:pt x="502" y="82"/>
                    <a:pt x="502" y="83"/>
                    <a:pt x="501" y="82"/>
                  </a:cubicBezTo>
                  <a:cubicBezTo>
                    <a:pt x="502" y="82"/>
                    <a:pt x="502" y="82"/>
                    <a:pt x="503" y="82"/>
                  </a:cubicBezTo>
                  <a:close/>
                  <a:moveTo>
                    <a:pt x="490" y="81"/>
                  </a:moveTo>
                  <a:cubicBezTo>
                    <a:pt x="489" y="83"/>
                    <a:pt x="487" y="81"/>
                    <a:pt x="486" y="82"/>
                  </a:cubicBezTo>
                  <a:cubicBezTo>
                    <a:pt x="486" y="81"/>
                    <a:pt x="486" y="81"/>
                    <a:pt x="486" y="81"/>
                  </a:cubicBezTo>
                  <a:cubicBezTo>
                    <a:pt x="487" y="80"/>
                    <a:pt x="489" y="81"/>
                    <a:pt x="490" y="81"/>
                  </a:cubicBezTo>
                  <a:close/>
                  <a:moveTo>
                    <a:pt x="475" y="81"/>
                  </a:moveTo>
                  <a:cubicBezTo>
                    <a:pt x="475" y="81"/>
                    <a:pt x="475" y="81"/>
                    <a:pt x="475" y="81"/>
                  </a:cubicBezTo>
                  <a:cubicBezTo>
                    <a:pt x="475" y="81"/>
                    <a:pt x="475" y="81"/>
                    <a:pt x="475" y="82"/>
                  </a:cubicBezTo>
                  <a:lnTo>
                    <a:pt x="475" y="81"/>
                  </a:lnTo>
                  <a:close/>
                  <a:moveTo>
                    <a:pt x="478" y="75"/>
                  </a:moveTo>
                  <a:cubicBezTo>
                    <a:pt x="478" y="75"/>
                    <a:pt x="478" y="75"/>
                    <a:pt x="477" y="75"/>
                  </a:cubicBezTo>
                  <a:cubicBezTo>
                    <a:pt x="478" y="75"/>
                    <a:pt x="478" y="75"/>
                    <a:pt x="478" y="75"/>
                  </a:cubicBezTo>
                  <a:close/>
                  <a:moveTo>
                    <a:pt x="474" y="78"/>
                  </a:moveTo>
                  <a:cubicBezTo>
                    <a:pt x="475" y="79"/>
                    <a:pt x="476" y="78"/>
                    <a:pt x="477" y="78"/>
                  </a:cubicBezTo>
                  <a:cubicBezTo>
                    <a:pt x="480" y="78"/>
                    <a:pt x="481" y="78"/>
                    <a:pt x="483" y="78"/>
                  </a:cubicBezTo>
                  <a:cubicBezTo>
                    <a:pt x="484" y="78"/>
                    <a:pt x="484" y="78"/>
                    <a:pt x="484" y="78"/>
                  </a:cubicBezTo>
                  <a:cubicBezTo>
                    <a:pt x="483" y="79"/>
                    <a:pt x="481" y="79"/>
                    <a:pt x="479" y="79"/>
                  </a:cubicBezTo>
                  <a:cubicBezTo>
                    <a:pt x="479" y="79"/>
                    <a:pt x="479" y="78"/>
                    <a:pt x="479" y="78"/>
                  </a:cubicBezTo>
                  <a:cubicBezTo>
                    <a:pt x="478" y="79"/>
                    <a:pt x="476" y="80"/>
                    <a:pt x="474" y="79"/>
                  </a:cubicBezTo>
                  <a:cubicBezTo>
                    <a:pt x="474" y="79"/>
                    <a:pt x="473" y="79"/>
                    <a:pt x="473" y="79"/>
                  </a:cubicBezTo>
                  <a:cubicBezTo>
                    <a:pt x="473" y="79"/>
                    <a:pt x="473" y="79"/>
                    <a:pt x="473" y="79"/>
                  </a:cubicBezTo>
                  <a:cubicBezTo>
                    <a:pt x="473" y="79"/>
                    <a:pt x="473" y="79"/>
                    <a:pt x="474" y="78"/>
                  </a:cubicBezTo>
                  <a:close/>
                  <a:moveTo>
                    <a:pt x="470" y="79"/>
                  </a:moveTo>
                  <a:cubicBezTo>
                    <a:pt x="472" y="78"/>
                    <a:pt x="472" y="78"/>
                    <a:pt x="472" y="78"/>
                  </a:cubicBezTo>
                  <a:cubicBezTo>
                    <a:pt x="472" y="79"/>
                    <a:pt x="472" y="79"/>
                    <a:pt x="472" y="79"/>
                  </a:cubicBezTo>
                  <a:cubicBezTo>
                    <a:pt x="470" y="79"/>
                    <a:pt x="468" y="79"/>
                    <a:pt x="467" y="79"/>
                  </a:cubicBezTo>
                  <a:cubicBezTo>
                    <a:pt x="468" y="79"/>
                    <a:pt x="469" y="78"/>
                    <a:pt x="470" y="79"/>
                  </a:cubicBezTo>
                  <a:close/>
                  <a:moveTo>
                    <a:pt x="459" y="79"/>
                  </a:moveTo>
                  <a:cubicBezTo>
                    <a:pt x="462" y="79"/>
                    <a:pt x="462" y="78"/>
                    <a:pt x="464" y="79"/>
                  </a:cubicBezTo>
                  <a:cubicBezTo>
                    <a:pt x="465" y="79"/>
                    <a:pt x="465" y="78"/>
                    <a:pt x="466" y="79"/>
                  </a:cubicBezTo>
                  <a:cubicBezTo>
                    <a:pt x="466" y="80"/>
                    <a:pt x="464" y="78"/>
                    <a:pt x="463" y="79"/>
                  </a:cubicBezTo>
                  <a:cubicBezTo>
                    <a:pt x="461" y="78"/>
                    <a:pt x="458" y="80"/>
                    <a:pt x="456" y="79"/>
                  </a:cubicBezTo>
                  <a:cubicBezTo>
                    <a:pt x="457" y="79"/>
                    <a:pt x="458" y="79"/>
                    <a:pt x="459" y="79"/>
                  </a:cubicBezTo>
                  <a:close/>
                  <a:moveTo>
                    <a:pt x="488" y="67"/>
                  </a:moveTo>
                  <a:cubicBezTo>
                    <a:pt x="487" y="67"/>
                    <a:pt x="487" y="68"/>
                    <a:pt x="486" y="68"/>
                  </a:cubicBezTo>
                  <a:cubicBezTo>
                    <a:pt x="486" y="67"/>
                    <a:pt x="485" y="68"/>
                    <a:pt x="485" y="67"/>
                  </a:cubicBezTo>
                  <a:cubicBezTo>
                    <a:pt x="485" y="66"/>
                    <a:pt x="487" y="67"/>
                    <a:pt x="488" y="67"/>
                  </a:cubicBezTo>
                  <a:close/>
                  <a:moveTo>
                    <a:pt x="478" y="61"/>
                  </a:moveTo>
                  <a:cubicBezTo>
                    <a:pt x="478" y="61"/>
                    <a:pt x="478" y="61"/>
                    <a:pt x="478" y="61"/>
                  </a:cubicBezTo>
                  <a:cubicBezTo>
                    <a:pt x="477" y="61"/>
                    <a:pt x="477" y="61"/>
                    <a:pt x="477" y="61"/>
                  </a:cubicBezTo>
                  <a:lnTo>
                    <a:pt x="478" y="61"/>
                  </a:lnTo>
                  <a:close/>
                  <a:moveTo>
                    <a:pt x="471" y="63"/>
                  </a:moveTo>
                  <a:cubicBezTo>
                    <a:pt x="472" y="63"/>
                    <a:pt x="472" y="63"/>
                    <a:pt x="472" y="63"/>
                  </a:cubicBezTo>
                  <a:cubicBezTo>
                    <a:pt x="471" y="64"/>
                    <a:pt x="471" y="64"/>
                    <a:pt x="471" y="64"/>
                  </a:cubicBezTo>
                  <a:cubicBezTo>
                    <a:pt x="471" y="63"/>
                    <a:pt x="471" y="63"/>
                    <a:pt x="471" y="63"/>
                  </a:cubicBezTo>
                  <a:close/>
                  <a:moveTo>
                    <a:pt x="470" y="64"/>
                  </a:moveTo>
                  <a:cubicBezTo>
                    <a:pt x="470" y="64"/>
                    <a:pt x="469" y="63"/>
                    <a:pt x="469" y="64"/>
                  </a:cubicBezTo>
                  <a:cubicBezTo>
                    <a:pt x="469" y="64"/>
                    <a:pt x="469" y="64"/>
                    <a:pt x="469" y="64"/>
                  </a:cubicBezTo>
                  <a:cubicBezTo>
                    <a:pt x="468" y="64"/>
                    <a:pt x="468" y="64"/>
                    <a:pt x="468" y="64"/>
                  </a:cubicBezTo>
                  <a:cubicBezTo>
                    <a:pt x="469" y="63"/>
                    <a:pt x="470" y="63"/>
                    <a:pt x="470" y="64"/>
                  </a:cubicBezTo>
                  <a:close/>
                  <a:moveTo>
                    <a:pt x="496" y="55"/>
                  </a:moveTo>
                  <a:cubicBezTo>
                    <a:pt x="495" y="56"/>
                    <a:pt x="495" y="56"/>
                    <a:pt x="495" y="56"/>
                  </a:cubicBezTo>
                  <a:cubicBezTo>
                    <a:pt x="495" y="55"/>
                    <a:pt x="495" y="55"/>
                    <a:pt x="495" y="55"/>
                  </a:cubicBezTo>
                  <a:lnTo>
                    <a:pt x="496" y="55"/>
                  </a:lnTo>
                  <a:close/>
                  <a:moveTo>
                    <a:pt x="495" y="54"/>
                  </a:moveTo>
                  <a:cubicBezTo>
                    <a:pt x="494" y="54"/>
                    <a:pt x="494" y="54"/>
                    <a:pt x="494" y="54"/>
                  </a:cubicBezTo>
                  <a:cubicBezTo>
                    <a:pt x="494" y="54"/>
                    <a:pt x="494" y="54"/>
                    <a:pt x="494" y="54"/>
                  </a:cubicBezTo>
                  <a:lnTo>
                    <a:pt x="495" y="54"/>
                  </a:lnTo>
                  <a:close/>
                  <a:moveTo>
                    <a:pt x="504" y="54"/>
                  </a:moveTo>
                  <a:cubicBezTo>
                    <a:pt x="503" y="55"/>
                    <a:pt x="503" y="55"/>
                    <a:pt x="503" y="55"/>
                  </a:cubicBezTo>
                  <a:cubicBezTo>
                    <a:pt x="503" y="54"/>
                    <a:pt x="503" y="54"/>
                    <a:pt x="503" y="54"/>
                  </a:cubicBezTo>
                  <a:lnTo>
                    <a:pt x="504" y="54"/>
                  </a:lnTo>
                  <a:close/>
                  <a:moveTo>
                    <a:pt x="494" y="53"/>
                  </a:moveTo>
                  <a:cubicBezTo>
                    <a:pt x="493" y="54"/>
                    <a:pt x="493" y="54"/>
                    <a:pt x="492" y="54"/>
                  </a:cubicBezTo>
                  <a:lnTo>
                    <a:pt x="494" y="53"/>
                  </a:lnTo>
                  <a:close/>
                  <a:moveTo>
                    <a:pt x="490" y="53"/>
                  </a:moveTo>
                  <a:cubicBezTo>
                    <a:pt x="490" y="53"/>
                    <a:pt x="490" y="53"/>
                    <a:pt x="490" y="54"/>
                  </a:cubicBezTo>
                  <a:cubicBezTo>
                    <a:pt x="490" y="53"/>
                    <a:pt x="490" y="53"/>
                    <a:pt x="490" y="53"/>
                  </a:cubicBezTo>
                  <a:close/>
                  <a:moveTo>
                    <a:pt x="489" y="55"/>
                  </a:moveTo>
                  <a:cubicBezTo>
                    <a:pt x="488" y="56"/>
                    <a:pt x="488" y="56"/>
                    <a:pt x="488" y="56"/>
                  </a:cubicBezTo>
                  <a:cubicBezTo>
                    <a:pt x="488" y="56"/>
                    <a:pt x="488" y="56"/>
                    <a:pt x="488" y="56"/>
                  </a:cubicBezTo>
                  <a:cubicBezTo>
                    <a:pt x="488" y="56"/>
                    <a:pt x="488" y="56"/>
                    <a:pt x="488" y="55"/>
                  </a:cubicBezTo>
                  <a:cubicBezTo>
                    <a:pt x="488" y="55"/>
                    <a:pt x="488" y="55"/>
                    <a:pt x="488" y="55"/>
                  </a:cubicBezTo>
                  <a:lnTo>
                    <a:pt x="489" y="55"/>
                  </a:lnTo>
                  <a:close/>
                  <a:moveTo>
                    <a:pt x="487" y="56"/>
                  </a:moveTo>
                  <a:cubicBezTo>
                    <a:pt x="488" y="56"/>
                    <a:pt x="488" y="56"/>
                    <a:pt x="488" y="56"/>
                  </a:cubicBezTo>
                  <a:cubicBezTo>
                    <a:pt x="487" y="56"/>
                    <a:pt x="487" y="56"/>
                    <a:pt x="487" y="56"/>
                  </a:cubicBezTo>
                  <a:close/>
                  <a:moveTo>
                    <a:pt x="485" y="56"/>
                  </a:moveTo>
                  <a:cubicBezTo>
                    <a:pt x="485" y="56"/>
                    <a:pt x="485" y="56"/>
                    <a:pt x="485" y="56"/>
                  </a:cubicBezTo>
                  <a:cubicBezTo>
                    <a:pt x="485" y="57"/>
                    <a:pt x="485" y="57"/>
                    <a:pt x="485" y="57"/>
                  </a:cubicBezTo>
                  <a:cubicBezTo>
                    <a:pt x="485" y="57"/>
                    <a:pt x="485" y="57"/>
                    <a:pt x="485" y="57"/>
                  </a:cubicBezTo>
                  <a:lnTo>
                    <a:pt x="485" y="56"/>
                  </a:lnTo>
                  <a:close/>
                  <a:moveTo>
                    <a:pt x="519" y="44"/>
                  </a:moveTo>
                  <a:cubicBezTo>
                    <a:pt x="519" y="45"/>
                    <a:pt x="519" y="45"/>
                    <a:pt x="519" y="45"/>
                  </a:cubicBezTo>
                  <a:cubicBezTo>
                    <a:pt x="519" y="45"/>
                    <a:pt x="519" y="45"/>
                    <a:pt x="519" y="45"/>
                  </a:cubicBezTo>
                  <a:cubicBezTo>
                    <a:pt x="520" y="45"/>
                    <a:pt x="519" y="44"/>
                    <a:pt x="520" y="44"/>
                  </a:cubicBezTo>
                  <a:cubicBezTo>
                    <a:pt x="521" y="45"/>
                    <a:pt x="521" y="45"/>
                    <a:pt x="521" y="45"/>
                  </a:cubicBezTo>
                  <a:cubicBezTo>
                    <a:pt x="521" y="45"/>
                    <a:pt x="521" y="45"/>
                    <a:pt x="521" y="45"/>
                  </a:cubicBezTo>
                  <a:cubicBezTo>
                    <a:pt x="520" y="45"/>
                    <a:pt x="520" y="45"/>
                    <a:pt x="519" y="45"/>
                  </a:cubicBezTo>
                  <a:cubicBezTo>
                    <a:pt x="519" y="45"/>
                    <a:pt x="519" y="45"/>
                    <a:pt x="519" y="45"/>
                  </a:cubicBezTo>
                  <a:lnTo>
                    <a:pt x="519" y="44"/>
                  </a:lnTo>
                  <a:close/>
                  <a:moveTo>
                    <a:pt x="518" y="45"/>
                  </a:moveTo>
                  <a:cubicBezTo>
                    <a:pt x="518" y="45"/>
                    <a:pt x="518" y="45"/>
                    <a:pt x="518" y="45"/>
                  </a:cubicBezTo>
                  <a:cubicBezTo>
                    <a:pt x="517" y="45"/>
                    <a:pt x="517" y="45"/>
                    <a:pt x="517" y="45"/>
                  </a:cubicBezTo>
                  <a:lnTo>
                    <a:pt x="518" y="45"/>
                  </a:lnTo>
                  <a:close/>
                  <a:moveTo>
                    <a:pt x="473" y="56"/>
                  </a:moveTo>
                  <a:cubicBezTo>
                    <a:pt x="473" y="56"/>
                    <a:pt x="473" y="56"/>
                    <a:pt x="473" y="56"/>
                  </a:cubicBezTo>
                  <a:cubicBezTo>
                    <a:pt x="473" y="56"/>
                    <a:pt x="473" y="57"/>
                    <a:pt x="474" y="57"/>
                  </a:cubicBezTo>
                  <a:cubicBezTo>
                    <a:pt x="473" y="57"/>
                    <a:pt x="472" y="57"/>
                    <a:pt x="473" y="56"/>
                  </a:cubicBezTo>
                  <a:close/>
                  <a:moveTo>
                    <a:pt x="475" y="56"/>
                  </a:moveTo>
                  <a:cubicBezTo>
                    <a:pt x="475" y="56"/>
                    <a:pt x="475" y="56"/>
                    <a:pt x="475" y="56"/>
                  </a:cubicBezTo>
                  <a:cubicBezTo>
                    <a:pt x="476" y="55"/>
                    <a:pt x="476" y="55"/>
                    <a:pt x="476" y="55"/>
                  </a:cubicBezTo>
                  <a:cubicBezTo>
                    <a:pt x="476" y="56"/>
                    <a:pt x="476" y="56"/>
                    <a:pt x="475" y="56"/>
                  </a:cubicBezTo>
                  <a:close/>
                  <a:moveTo>
                    <a:pt x="479" y="50"/>
                  </a:moveTo>
                  <a:cubicBezTo>
                    <a:pt x="479" y="49"/>
                    <a:pt x="479" y="49"/>
                    <a:pt x="479" y="49"/>
                  </a:cubicBezTo>
                  <a:cubicBezTo>
                    <a:pt x="479" y="49"/>
                    <a:pt x="478" y="49"/>
                    <a:pt x="478" y="50"/>
                  </a:cubicBezTo>
                  <a:cubicBezTo>
                    <a:pt x="478" y="50"/>
                    <a:pt x="478" y="50"/>
                    <a:pt x="478" y="50"/>
                  </a:cubicBezTo>
                  <a:cubicBezTo>
                    <a:pt x="477" y="49"/>
                    <a:pt x="476" y="51"/>
                    <a:pt x="476" y="50"/>
                  </a:cubicBezTo>
                  <a:cubicBezTo>
                    <a:pt x="476" y="50"/>
                    <a:pt x="477" y="50"/>
                    <a:pt x="476" y="49"/>
                  </a:cubicBezTo>
                  <a:cubicBezTo>
                    <a:pt x="477" y="49"/>
                    <a:pt x="477" y="49"/>
                    <a:pt x="478" y="49"/>
                  </a:cubicBezTo>
                  <a:cubicBezTo>
                    <a:pt x="478" y="49"/>
                    <a:pt x="478" y="49"/>
                    <a:pt x="478" y="49"/>
                  </a:cubicBezTo>
                  <a:cubicBezTo>
                    <a:pt x="478" y="49"/>
                    <a:pt x="479" y="49"/>
                    <a:pt x="480" y="49"/>
                  </a:cubicBezTo>
                  <a:cubicBezTo>
                    <a:pt x="480" y="49"/>
                    <a:pt x="480" y="49"/>
                    <a:pt x="481" y="49"/>
                  </a:cubicBezTo>
                  <a:cubicBezTo>
                    <a:pt x="480" y="50"/>
                    <a:pt x="482" y="50"/>
                    <a:pt x="482" y="51"/>
                  </a:cubicBezTo>
                  <a:cubicBezTo>
                    <a:pt x="482" y="50"/>
                    <a:pt x="480" y="50"/>
                    <a:pt x="479" y="50"/>
                  </a:cubicBezTo>
                  <a:close/>
                  <a:moveTo>
                    <a:pt x="482" y="43"/>
                  </a:moveTo>
                  <a:cubicBezTo>
                    <a:pt x="482" y="43"/>
                    <a:pt x="482" y="43"/>
                    <a:pt x="482" y="43"/>
                  </a:cubicBezTo>
                  <a:cubicBezTo>
                    <a:pt x="482" y="43"/>
                    <a:pt x="483" y="42"/>
                    <a:pt x="483" y="42"/>
                  </a:cubicBezTo>
                  <a:cubicBezTo>
                    <a:pt x="483" y="43"/>
                    <a:pt x="483" y="43"/>
                    <a:pt x="482" y="43"/>
                  </a:cubicBezTo>
                  <a:cubicBezTo>
                    <a:pt x="482" y="43"/>
                    <a:pt x="482" y="43"/>
                    <a:pt x="482" y="43"/>
                  </a:cubicBezTo>
                  <a:close/>
                  <a:moveTo>
                    <a:pt x="478" y="56"/>
                  </a:moveTo>
                  <a:cubicBezTo>
                    <a:pt x="478" y="56"/>
                    <a:pt x="478" y="56"/>
                    <a:pt x="478" y="56"/>
                  </a:cubicBezTo>
                  <a:cubicBezTo>
                    <a:pt x="479" y="56"/>
                    <a:pt x="480" y="55"/>
                    <a:pt x="481" y="56"/>
                  </a:cubicBezTo>
                  <a:cubicBezTo>
                    <a:pt x="480" y="56"/>
                    <a:pt x="480" y="56"/>
                    <a:pt x="480" y="56"/>
                  </a:cubicBezTo>
                  <a:cubicBezTo>
                    <a:pt x="480" y="56"/>
                    <a:pt x="480" y="56"/>
                    <a:pt x="480" y="56"/>
                  </a:cubicBezTo>
                  <a:cubicBezTo>
                    <a:pt x="480" y="57"/>
                    <a:pt x="480" y="57"/>
                    <a:pt x="480" y="57"/>
                  </a:cubicBezTo>
                  <a:cubicBezTo>
                    <a:pt x="479" y="58"/>
                    <a:pt x="479" y="56"/>
                    <a:pt x="478" y="56"/>
                  </a:cubicBezTo>
                  <a:close/>
                  <a:moveTo>
                    <a:pt x="479" y="59"/>
                  </a:moveTo>
                  <a:cubicBezTo>
                    <a:pt x="479" y="58"/>
                    <a:pt x="479" y="58"/>
                    <a:pt x="479" y="58"/>
                  </a:cubicBezTo>
                  <a:cubicBezTo>
                    <a:pt x="480" y="58"/>
                    <a:pt x="480" y="58"/>
                    <a:pt x="480" y="58"/>
                  </a:cubicBezTo>
                  <a:cubicBezTo>
                    <a:pt x="479" y="58"/>
                    <a:pt x="479" y="58"/>
                    <a:pt x="479" y="58"/>
                  </a:cubicBezTo>
                  <a:cubicBezTo>
                    <a:pt x="479" y="58"/>
                    <a:pt x="479" y="59"/>
                    <a:pt x="479" y="59"/>
                  </a:cubicBezTo>
                  <a:close/>
                  <a:moveTo>
                    <a:pt x="485" y="50"/>
                  </a:moveTo>
                  <a:cubicBezTo>
                    <a:pt x="485" y="50"/>
                    <a:pt x="485" y="50"/>
                    <a:pt x="485" y="50"/>
                  </a:cubicBezTo>
                  <a:cubicBezTo>
                    <a:pt x="485" y="50"/>
                    <a:pt x="485" y="49"/>
                    <a:pt x="484" y="49"/>
                  </a:cubicBezTo>
                  <a:cubicBezTo>
                    <a:pt x="484" y="49"/>
                    <a:pt x="484" y="49"/>
                    <a:pt x="484" y="49"/>
                  </a:cubicBezTo>
                  <a:cubicBezTo>
                    <a:pt x="484" y="49"/>
                    <a:pt x="484" y="49"/>
                    <a:pt x="484" y="49"/>
                  </a:cubicBezTo>
                  <a:cubicBezTo>
                    <a:pt x="485" y="49"/>
                    <a:pt x="486" y="50"/>
                    <a:pt x="486" y="49"/>
                  </a:cubicBezTo>
                  <a:cubicBezTo>
                    <a:pt x="486" y="49"/>
                    <a:pt x="485" y="50"/>
                    <a:pt x="485" y="50"/>
                  </a:cubicBezTo>
                  <a:close/>
                  <a:moveTo>
                    <a:pt x="488" y="48"/>
                  </a:moveTo>
                  <a:cubicBezTo>
                    <a:pt x="488" y="47"/>
                    <a:pt x="488" y="47"/>
                    <a:pt x="488" y="47"/>
                  </a:cubicBezTo>
                  <a:cubicBezTo>
                    <a:pt x="488" y="47"/>
                    <a:pt x="488" y="47"/>
                    <a:pt x="488" y="47"/>
                  </a:cubicBezTo>
                  <a:lnTo>
                    <a:pt x="488" y="48"/>
                  </a:lnTo>
                  <a:close/>
                  <a:moveTo>
                    <a:pt x="492" y="43"/>
                  </a:moveTo>
                  <a:cubicBezTo>
                    <a:pt x="492" y="43"/>
                    <a:pt x="492" y="43"/>
                    <a:pt x="491" y="43"/>
                  </a:cubicBezTo>
                  <a:cubicBezTo>
                    <a:pt x="491" y="43"/>
                    <a:pt x="490" y="43"/>
                    <a:pt x="489" y="43"/>
                  </a:cubicBezTo>
                  <a:cubicBezTo>
                    <a:pt x="490" y="43"/>
                    <a:pt x="491" y="42"/>
                    <a:pt x="492" y="42"/>
                  </a:cubicBezTo>
                  <a:cubicBezTo>
                    <a:pt x="492" y="43"/>
                    <a:pt x="491" y="43"/>
                    <a:pt x="491" y="43"/>
                  </a:cubicBezTo>
                  <a:cubicBezTo>
                    <a:pt x="492" y="43"/>
                    <a:pt x="492" y="43"/>
                    <a:pt x="492" y="43"/>
                  </a:cubicBezTo>
                  <a:close/>
                  <a:moveTo>
                    <a:pt x="492" y="47"/>
                  </a:moveTo>
                  <a:cubicBezTo>
                    <a:pt x="493" y="47"/>
                    <a:pt x="495" y="46"/>
                    <a:pt x="496" y="47"/>
                  </a:cubicBezTo>
                  <a:cubicBezTo>
                    <a:pt x="495" y="46"/>
                    <a:pt x="493" y="47"/>
                    <a:pt x="492" y="47"/>
                  </a:cubicBezTo>
                  <a:close/>
                  <a:moveTo>
                    <a:pt x="495" y="43"/>
                  </a:moveTo>
                  <a:cubicBezTo>
                    <a:pt x="495" y="43"/>
                    <a:pt x="495" y="43"/>
                    <a:pt x="495" y="43"/>
                  </a:cubicBezTo>
                  <a:cubicBezTo>
                    <a:pt x="495" y="44"/>
                    <a:pt x="495" y="44"/>
                    <a:pt x="495" y="44"/>
                  </a:cubicBezTo>
                  <a:lnTo>
                    <a:pt x="495" y="43"/>
                  </a:lnTo>
                  <a:close/>
                  <a:moveTo>
                    <a:pt x="496" y="43"/>
                  </a:moveTo>
                  <a:cubicBezTo>
                    <a:pt x="496" y="43"/>
                    <a:pt x="496" y="43"/>
                    <a:pt x="496" y="43"/>
                  </a:cubicBezTo>
                  <a:cubicBezTo>
                    <a:pt x="496" y="43"/>
                    <a:pt x="496" y="43"/>
                    <a:pt x="496" y="43"/>
                  </a:cubicBezTo>
                  <a:cubicBezTo>
                    <a:pt x="496" y="43"/>
                    <a:pt x="496" y="43"/>
                    <a:pt x="496" y="43"/>
                  </a:cubicBezTo>
                  <a:close/>
                  <a:moveTo>
                    <a:pt x="496" y="45"/>
                  </a:moveTo>
                  <a:cubicBezTo>
                    <a:pt x="496" y="45"/>
                    <a:pt x="496" y="45"/>
                    <a:pt x="496" y="45"/>
                  </a:cubicBezTo>
                  <a:cubicBezTo>
                    <a:pt x="497" y="45"/>
                    <a:pt x="497" y="45"/>
                    <a:pt x="497" y="45"/>
                  </a:cubicBezTo>
                  <a:lnTo>
                    <a:pt x="496" y="45"/>
                  </a:lnTo>
                  <a:close/>
                  <a:moveTo>
                    <a:pt x="502" y="45"/>
                  </a:move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3" y="44"/>
                    <a:pt x="504" y="45"/>
                  </a:cubicBezTo>
                  <a:cubicBezTo>
                    <a:pt x="503" y="45"/>
                    <a:pt x="503" y="45"/>
                    <a:pt x="502" y="45"/>
                  </a:cubicBezTo>
                  <a:close/>
                  <a:moveTo>
                    <a:pt x="506" y="45"/>
                  </a:moveTo>
                  <a:cubicBezTo>
                    <a:pt x="505" y="45"/>
                    <a:pt x="505" y="45"/>
                    <a:pt x="505" y="45"/>
                  </a:cubicBezTo>
                  <a:cubicBezTo>
                    <a:pt x="504" y="44"/>
                    <a:pt x="505" y="45"/>
                    <a:pt x="506" y="45"/>
                  </a:cubicBezTo>
                  <a:cubicBezTo>
                    <a:pt x="506" y="45"/>
                    <a:pt x="506" y="44"/>
                    <a:pt x="506" y="44"/>
                  </a:cubicBezTo>
                  <a:cubicBezTo>
                    <a:pt x="506" y="45"/>
                    <a:pt x="506" y="45"/>
                    <a:pt x="506" y="45"/>
                  </a:cubicBezTo>
                  <a:close/>
                  <a:moveTo>
                    <a:pt x="507" y="45"/>
                  </a:moveTo>
                  <a:cubicBezTo>
                    <a:pt x="507" y="45"/>
                    <a:pt x="507" y="45"/>
                    <a:pt x="507" y="45"/>
                  </a:cubicBezTo>
                  <a:cubicBezTo>
                    <a:pt x="508" y="45"/>
                    <a:pt x="508" y="45"/>
                    <a:pt x="508" y="45"/>
                  </a:cubicBezTo>
                  <a:lnTo>
                    <a:pt x="507" y="45"/>
                  </a:lnTo>
                  <a:close/>
                  <a:moveTo>
                    <a:pt x="509" y="45"/>
                  </a:moveTo>
                  <a:cubicBezTo>
                    <a:pt x="509" y="45"/>
                    <a:pt x="509" y="45"/>
                    <a:pt x="509" y="45"/>
                  </a:cubicBezTo>
                  <a:cubicBezTo>
                    <a:pt x="509" y="45"/>
                    <a:pt x="509" y="45"/>
                    <a:pt x="509" y="45"/>
                  </a:cubicBezTo>
                  <a:cubicBezTo>
                    <a:pt x="509" y="45"/>
                    <a:pt x="509" y="45"/>
                    <a:pt x="509" y="45"/>
                  </a:cubicBezTo>
                  <a:cubicBezTo>
                    <a:pt x="510" y="45"/>
                    <a:pt x="509" y="45"/>
                    <a:pt x="510" y="44"/>
                  </a:cubicBezTo>
                  <a:cubicBezTo>
                    <a:pt x="510" y="45"/>
                    <a:pt x="510" y="45"/>
                    <a:pt x="510" y="45"/>
                  </a:cubicBezTo>
                  <a:cubicBezTo>
                    <a:pt x="511" y="46"/>
                    <a:pt x="509" y="45"/>
                    <a:pt x="509" y="45"/>
                  </a:cubicBezTo>
                  <a:close/>
                  <a:moveTo>
                    <a:pt x="512" y="46"/>
                  </a:moveTo>
                  <a:cubicBezTo>
                    <a:pt x="512" y="47"/>
                    <a:pt x="512" y="47"/>
                    <a:pt x="512" y="47"/>
                  </a:cubicBezTo>
                  <a:cubicBezTo>
                    <a:pt x="511" y="46"/>
                    <a:pt x="511" y="46"/>
                    <a:pt x="511" y="46"/>
                  </a:cubicBezTo>
                  <a:lnTo>
                    <a:pt x="512" y="46"/>
                  </a:lnTo>
                  <a:close/>
                  <a:moveTo>
                    <a:pt x="494" y="38"/>
                  </a:moveTo>
                  <a:cubicBezTo>
                    <a:pt x="492" y="38"/>
                    <a:pt x="491" y="39"/>
                    <a:pt x="490" y="39"/>
                  </a:cubicBezTo>
                  <a:cubicBezTo>
                    <a:pt x="490" y="38"/>
                    <a:pt x="490" y="38"/>
                    <a:pt x="490" y="38"/>
                  </a:cubicBezTo>
                  <a:cubicBezTo>
                    <a:pt x="491" y="39"/>
                    <a:pt x="493" y="38"/>
                    <a:pt x="494" y="38"/>
                  </a:cubicBezTo>
                  <a:close/>
                  <a:moveTo>
                    <a:pt x="490" y="41"/>
                  </a:moveTo>
                  <a:cubicBezTo>
                    <a:pt x="490" y="40"/>
                    <a:pt x="491" y="39"/>
                    <a:pt x="492" y="40"/>
                  </a:cubicBezTo>
                  <a:cubicBezTo>
                    <a:pt x="493" y="40"/>
                    <a:pt x="492" y="41"/>
                    <a:pt x="493" y="41"/>
                  </a:cubicBezTo>
                  <a:cubicBezTo>
                    <a:pt x="493" y="40"/>
                    <a:pt x="495" y="40"/>
                    <a:pt x="496" y="40"/>
                  </a:cubicBezTo>
                  <a:cubicBezTo>
                    <a:pt x="496" y="40"/>
                    <a:pt x="496" y="40"/>
                    <a:pt x="496" y="40"/>
                  </a:cubicBezTo>
                  <a:cubicBezTo>
                    <a:pt x="496" y="40"/>
                    <a:pt x="496" y="40"/>
                    <a:pt x="496" y="40"/>
                  </a:cubicBezTo>
                  <a:cubicBezTo>
                    <a:pt x="497" y="41"/>
                    <a:pt x="497" y="41"/>
                    <a:pt x="497" y="41"/>
                  </a:cubicBezTo>
                  <a:cubicBezTo>
                    <a:pt x="497" y="41"/>
                    <a:pt x="496" y="41"/>
                    <a:pt x="496" y="41"/>
                  </a:cubicBezTo>
                  <a:cubicBezTo>
                    <a:pt x="497" y="41"/>
                    <a:pt x="498" y="41"/>
                    <a:pt x="498" y="41"/>
                  </a:cubicBezTo>
                  <a:cubicBezTo>
                    <a:pt x="498" y="40"/>
                    <a:pt x="498" y="40"/>
                    <a:pt x="498" y="40"/>
                  </a:cubicBezTo>
                  <a:cubicBezTo>
                    <a:pt x="499" y="40"/>
                    <a:pt x="499" y="40"/>
                    <a:pt x="500" y="40"/>
                  </a:cubicBezTo>
                  <a:cubicBezTo>
                    <a:pt x="500" y="40"/>
                    <a:pt x="500" y="40"/>
                    <a:pt x="500" y="40"/>
                  </a:cubicBezTo>
                  <a:cubicBezTo>
                    <a:pt x="501" y="40"/>
                    <a:pt x="501" y="40"/>
                    <a:pt x="501" y="40"/>
                  </a:cubicBezTo>
                  <a:cubicBezTo>
                    <a:pt x="501" y="39"/>
                    <a:pt x="501" y="39"/>
                    <a:pt x="501" y="39"/>
                  </a:cubicBezTo>
                  <a:cubicBezTo>
                    <a:pt x="501" y="39"/>
                    <a:pt x="502" y="40"/>
                    <a:pt x="502" y="39"/>
                  </a:cubicBezTo>
                  <a:cubicBezTo>
                    <a:pt x="503" y="41"/>
                    <a:pt x="504" y="40"/>
                    <a:pt x="505" y="40"/>
                  </a:cubicBezTo>
                  <a:cubicBezTo>
                    <a:pt x="505" y="40"/>
                    <a:pt x="506" y="40"/>
                    <a:pt x="505" y="40"/>
                  </a:cubicBezTo>
                  <a:cubicBezTo>
                    <a:pt x="505" y="39"/>
                    <a:pt x="505" y="39"/>
                    <a:pt x="505" y="39"/>
                  </a:cubicBezTo>
                  <a:cubicBezTo>
                    <a:pt x="507" y="40"/>
                    <a:pt x="509" y="38"/>
                    <a:pt x="512" y="39"/>
                  </a:cubicBezTo>
                  <a:cubicBezTo>
                    <a:pt x="512" y="40"/>
                    <a:pt x="512" y="40"/>
                    <a:pt x="512" y="40"/>
                  </a:cubicBezTo>
                  <a:cubicBezTo>
                    <a:pt x="511" y="40"/>
                    <a:pt x="511" y="40"/>
                    <a:pt x="511" y="40"/>
                  </a:cubicBezTo>
                  <a:cubicBezTo>
                    <a:pt x="511" y="40"/>
                    <a:pt x="511" y="41"/>
                    <a:pt x="511" y="41"/>
                  </a:cubicBezTo>
                  <a:cubicBezTo>
                    <a:pt x="512" y="41"/>
                    <a:pt x="512" y="41"/>
                    <a:pt x="512" y="42"/>
                  </a:cubicBezTo>
                  <a:cubicBezTo>
                    <a:pt x="513" y="42"/>
                    <a:pt x="511" y="43"/>
                    <a:pt x="512" y="43"/>
                  </a:cubicBezTo>
                  <a:cubicBezTo>
                    <a:pt x="512" y="43"/>
                    <a:pt x="511" y="44"/>
                    <a:pt x="511" y="44"/>
                  </a:cubicBezTo>
                  <a:cubicBezTo>
                    <a:pt x="511" y="44"/>
                    <a:pt x="511" y="45"/>
                    <a:pt x="511" y="45"/>
                  </a:cubicBezTo>
                  <a:cubicBezTo>
                    <a:pt x="511" y="44"/>
                    <a:pt x="511" y="44"/>
                    <a:pt x="511" y="44"/>
                  </a:cubicBezTo>
                  <a:cubicBezTo>
                    <a:pt x="511" y="44"/>
                    <a:pt x="511" y="44"/>
                    <a:pt x="511" y="44"/>
                  </a:cubicBezTo>
                  <a:cubicBezTo>
                    <a:pt x="510" y="44"/>
                    <a:pt x="510" y="44"/>
                    <a:pt x="509" y="44"/>
                  </a:cubicBezTo>
                  <a:cubicBezTo>
                    <a:pt x="509" y="42"/>
                    <a:pt x="509" y="42"/>
                    <a:pt x="509" y="42"/>
                  </a:cubicBezTo>
                  <a:cubicBezTo>
                    <a:pt x="509" y="41"/>
                    <a:pt x="508" y="42"/>
                    <a:pt x="508" y="42"/>
                  </a:cubicBezTo>
                  <a:cubicBezTo>
                    <a:pt x="509" y="43"/>
                    <a:pt x="506" y="41"/>
                    <a:pt x="507" y="43"/>
                  </a:cubicBezTo>
                  <a:cubicBezTo>
                    <a:pt x="507" y="44"/>
                    <a:pt x="505" y="44"/>
                    <a:pt x="504" y="43"/>
                  </a:cubicBezTo>
                  <a:cubicBezTo>
                    <a:pt x="500" y="43"/>
                    <a:pt x="500" y="43"/>
                    <a:pt x="500" y="43"/>
                  </a:cubicBezTo>
                  <a:cubicBezTo>
                    <a:pt x="502" y="42"/>
                    <a:pt x="504" y="43"/>
                    <a:pt x="506" y="42"/>
                  </a:cubicBezTo>
                  <a:cubicBezTo>
                    <a:pt x="505" y="41"/>
                    <a:pt x="505" y="41"/>
                    <a:pt x="505" y="41"/>
                  </a:cubicBezTo>
                  <a:cubicBezTo>
                    <a:pt x="505" y="41"/>
                    <a:pt x="505" y="41"/>
                    <a:pt x="505" y="41"/>
                  </a:cubicBezTo>
                  <a:cubicBezTo>
                    <a:pt x="505" y="41"/>
                    <a:pt x="504" y="41"/>
                    <a:pt x="503" y="41"/>
                  </a:cubicBezTo>
                  <a:cubicBezTo>
                    <a:pt x="503" y="41"/>
                    <a:pt x="503" y="41"/>
                    <a:pt x="503" y="41"/>
                  </a:cubicBezTo>
                  <a:cubicBezTo>
                    <a:pt x="504" y="42"/>
                    <a:pt x="504" y="42"/>
                    <a:pt x="504" y="42"/>
                  </a:cubicBezTo>
                  <a:cubicBezTo>
                    <a:pt x="502" y="42"/>
                    <a:pt x="502" y="42"/>
                    <a:pt x="500" y="42"/>
                  </a:cubicBezTo>
                  <a:cubicBezTo>
                    <a:pt x="500" y="42"/>
                    <a:pt x="497" y="42"/>
                    <a:pt x="499" y="43"/>
                  </a:cubicBezTo>
                  <a:cubicBezTo>
                    <a:pt x="498" y="43"/>
                    <a:pt x="498" y="43"/>
                    <a:pt x="498" y="43"/>
                  </a:cubicBezTo>
                  <a:cubicBezTo>
                    <a:pt x="498" y="43"/>
                    <a:pt x="499" y="42"/>
                    <a:pt x="499" y="42"/>
                  </a:cubicBezTo>
                  <a:cubicBezTo>
                    <a:pt x="499" y="41"/>
                    <a:pt x="498" y="42"/>
                    <a:pt x="497" y="41"/>
                  </a:cubicBezTo>
                  <a:cubicBezTo>
                    <a:pt x="497" y="42"/>
                    <a:pt x="496" y="42"/>
                    <a:pt x="495" y="42"/>
                  </a:cubicBezTo>
                  <a:cubicBezTo>
                    <a:pt x="496" y="41"/>
                    <a:pt x="496" y="41"/>
                    <a:pt x="496" y="41"/>
                  </a:cubicBezTo>
                  <a:cubicBezTo>
                    <a:pt x="495" y="41"/>
                    <a:pt x="495" y="41"/>
                    <a:pt x="495" y="41"/>
                  </a:cubicBezTo>
                  <a:cubicBezTo>
                    <a:pt x="494" y="43"/>
                    <a:pt x="494" y="43"/>
                    <a:pt x="494" y="43"/>
                  </a:cubicBezTo>
                  <a:cubicBezTo>
                    <a:pt x="494" y="43"/>
                    <a:pt x="494" y="41"/>
                    <a:pt x="493" y="42"/>
                  </a:cubicBezTo>
                  <a:cubicBezTo>
                    <a:pt x="493" y="42"/>
                    <a:pt x="492" y="42"/>
                    <a:pt x="493" y="42"/>
                  </a:cubicBezTo>
                  <a:cubicBezTo>
                    <a:pt x="493" y="43"/>
                    <a:pt x="493" y="43"/>
                    <a:pt x="493" y="43"/>
                  </a:cubicBezTo>
                  <a:cubicBezTo>
                    <a:pt x="493" y="43"/>
                    <a:pt x="493" y="43"/>
                    <a:pt x="493" y="43"/>
                  </a:cubicBezTo>
                  <a:cubicBezTo>
                    <a:pt x="493" y="43"/>
                    <a:pt x="493" y="43"/>
                    <a:pt x="493" y="43"/>
                  </a:cubicBezTo>
                  <a:cubicBezTo>
                    <a:pt x="493" y="43"/>
                    <a:pt x="493" y="43"/>
                    <a:pt x="493" y="43"/>
                  </a:cubicBezTo>
                  <a:cubicBezTo>
                    <a:pt x="493" y="43"/>
                    <a:pt x="492" y="42"/>
                    <a:pt x="492" y="42"/>
                  </a:cubicBezTo>
                  <a:cubicBezTo>
                    <a:pt x="491" y="41"/>
                    <a:pt x="490" y="42"/>
                    <a:pt x="489" y="42"/>
                  </a:cubicBezTo>
                  <a:cubicBezTo>
                    <a:pt x="489" y="41"/>
                    <a:pt x="489" y="41"/>
                    <a:pt x="489" y="41"/>
                  </a:cubicBezTo>
                  <a:cubicBezTo>
                    <a:pt x="488" y="41"/>
                    <a:pt x="488" y="41"/>
                    <a:pt x="488" y="41"/>
                  </a:cubicBezTo>
                  <a:cubicBezTo>
                    <a:pt x="488" y="41"/>
                    <a:pt x="488" y="41"/>
                    <a:pt x="488" y="41"/>
                  </a:cubicBezTo>
                  <a:cubicBezTo>
                    <a:pt x="487" y="41"/>
                    <a:pt x="487" y="41"/>
                    <a:pt x="487" y="41"/>
                  </a:cubicBezTo>
                  <a:cubicBezTo>
                    <a:pt x="488" y="41"/>
                    <a:pt x="489" y="40"/>
                    <a:pt x="490" y="41"/>
                  </a:cubicBezTo>
                  <a:close/>
                  <a:moveTo>
                    <a:pt x="489" y="38"/>
                  </a:moveTo>
                  <a:cubicBezTo>
                    <a:pt x="488" y="38"/>
                    <a:pt x="488" y="38"/>
                    <a:pt x="488" y="38"/>
                  </a:cubicBezTo>
                  <a:cubicBezTo>
                    <a:pt x="488" y="38"/>
                    <a:pt x="488" y="38"/>
                    <a:pt x="488" y="38"/>
                  </a:cubicBezTo>
                  <a:lnTo>
                    <a:pt x="489" y="38"/>
                  </a:lnTo>
                  <a:close/>
                  <a:moveTo>
                    <a:pt x="484" y="49"/>
                  </a:moveTo>
                  <a:cubicBezTo>
                    <a:pt x="483" y="49"/>
                    <a:pt x="483" y="51"/>
                    <a:pt x="482" y="50"/>
                  </a:cubicBezTo>
                  <a:cubicBezTo>
                    <a:pt x="482" y="49"/>
                    <a:pt x="483" y="49"/>
                    <a:pt x="484" y="49"/>
                  </a:cubicBezTo>
                  <a:close/>
                  <a:moveTo>
                    <a:pt x="486" y="41"/>
                  </a:moveTo>
                  <a:cubicBezTo>
                    <a:pt x="486" y="40"/>
                    <a:pt x="485" y="41"/>
                    <a:pt x="485" y="41"/>
                  </a:cubicBezTo>
                  <a:cubicBezTo>
                    <a:pt x="485" y="40"/>
                    <a:pt x="485" y="40"/>
                    <a:pt x="485" y="40"/>
                  </a:cubicBezTo>
                  <a:cubicBezTo>
                    <a:pt x="485" y="40"/>
                    <a:pt x="486" y="40"/>
                    <a:pt x="486" y="41"/>
                  </a:cubicBezTo>
                  <a:close/>
                  <a:moveTo>
                    <a:pt x="482" y="41"/>
                  </a:moveTo>
                  <a:cubicBezTo>
                    <a:pt x="481" y="40"/>
                    <a:pt x="481" y="40"/>
                    <a:pt x="481" y="40"/>
                  </a:cubicBezTo>
                  <a:cubicBezTo>
                    <a:pt x="482" y="40"/>
                    <a:pt x="482" y="40"/>
                    <a:pt x="482" y="41"/>
                  </a:cubicBezTo>
                  <a:close/>
                  <a:moveTo>
                    <a:pt x="485" y="42"/>
                  </a:moveTo>
                  <a:cubicBezTo>
                    <a:pt x="483" y="41"/>
                    <a:pt x="481" y="42"/>
                    <a:pt x="479" y="41"/>
                  </a:cubicBezTo>
                  <a:cubicBezTo>
                    <a:pt x="479" y="42"/>
                    <a:pt x="479" y="42"/>
                    <a:pt x="479" y="42"/>
                  </a:cubicBezTo>
                  <a:cubicBezTo>
                    <a:pt x="478" y="41"/>
                    <a:pt x="478" y="41"/>
                    <a:pt x="478" y="41"/>
                  </a:cubicBezTo>
                  <a:cubicBezTo>
                    <a:pt x="480" y="42"/>
                    <a:pt x="483" y="41"/>
                    <a:pt x="485" y="42"/>
                  </a:cubicBezTo>
                  <a:close/>
                  <a:moveTo>
                    <a:pt x="476" y="49"/>
                  </a:moveTo>
                  <a:cubicBezTo>
                    <a:pt x="476" y="49"/>
                    <a:pt x="476" y="49"/>
                    <a:pt x="476" y="49"/>
                  </a:cubicBezTo>
                  <a:cubicBezTo>
                    <a:pt x="476" y="49"/>
                    <a:pt x="476" y="49"/>
                    <a:pt x="476" y="49"/>
                  </a:cubicBezTo>
                  <a:cubicBezTo>
                    <a:pt x="475" y="49"/>
                    <a:pt x="475" y="49"/>
                    <a:pt x="474" y="49"/>
                  </a:cubicBezTo>
                  <a:cubicBezTo>
                    <a:pt x="474" y="48"/>
                    <a:pt x="475" y="49"/>
                    <a:pt x="476" y="49"/>
                  </a:cubicBezTo>
                  <a:close/>
                  <a:moveTo>
                    <a:pt x="470" y="55"/>
                  </a:moveTo>
                  <a:cubicBezTo>
                    <a:pt x="470" y="56"/>
                    <a:pt x="470" y="56"/>
                    <a:pt x="470" y="56"/>
                  </a:cubicBezTo>
                  <a:cubicBezTo>
                    <a:pt x="470" y="56"/>
                    <a:pt x="469" y="56"/>
                    <a:pt x="469" y="56"/>
                  </a:cubicBezTo>
                  <a:cubicBezTo>
                    <a:pt x="469" y="56"/>
                    <a:pt x="469" y="56"/>
                    <a:pt x="469" y="56"/>
                  </a:cubicBezTo>
                  <a:cubicBezTo>
                    <a:pt x="469" y="56"/>
                    <a:pt x="469" y="56"/>
                    <a:pt x="469" y="56"/>
                  </a:cubicBezTo>
                  <a:cubicBezTo>
                    <a:pt x="469" y="56"/>
                    <a:pt x="469" y="55"/>
                    <a:pt x="470" y="55"/>
                  </a:cubicBezTo>
                  <a:close/>
                  <a:moveTo>
                    <a:pt x="471" y="50"/>
                  </a:moveTo>
                  <a:cubicBezTo>
                    <a:pt x="470" y="50"/>
                    <a:pt x="470" y="50"/>
                    <a:pt x="470" y="50"/>
                  </a:cubicBezTo>
                  <a:cubicBezTo>
                    <a:pt x="472" y="50"/>
                    <a:pt x="472" y="50"/>
                    <a:pt x="472" y="50"/>
                  </a:cubicBezTo>
                  <a:lnTo>
                    <a:pt x="471" y="50"/>
                  </a:lnTo>
                  <a:close/>
                  <a:moveTo>
                    <a:pt x="474" y="42"/>
                  </a:moveTo>
                  <a:cubicBezTo>
                    <a:pt x="474" y="43"/>
                    <a:pt x="474" y="43"/>
                    <a:pt x="474" y="43"/>
                  </a:cubicBezTo>
                  <a:cubicBezTo>
                    <a:pt x="474" y="43"/>
                    <a:pt x="474" y="43"/>
                    <a:pt x="474" y="43"/>
                  </a:cubicBezTo>
                  <a:cubicBezTo>
                    <a:pt x="474" y="43"/>
                    <a:pt x="474" y="43"/>
                    <a:pt x="474" y="43"/>
                  </a:cubicBezTo>
                  <a:cubicBezTo>
                    <a:pt x="474" y="43"/>
                    <a:pt x="474" y="43"/>
                    <a:pt x="474" y="43"/>
                  </a:cubicBezTo>
                  <a:cubicBezTo>
                    <a:pt x="474" y="43"/>
                    <a:pt x="474" y="43"/>
                    <a:pt x="474" y="43"/>
                  </a:cubicBezTo>
                  <a:cubicBezTo>
                    <a:pt x="474" y="42"/>
                    <a:pt x="474" y="42"/>
                    <a:pt x="474" y="42"/>
                  </a:cubicBezTo>
                  <a:close/>
                  <a:moveTo>
                    <a:pt x="468" y="56"/>
                  </a:moveTo>
                  <a:cubicBezTo>
                    <a:pt x="468" y="56"/>
                    <a:pt x="468" y="56"/>
                    <a:pt x="468" y="56"/>
                  </a:cubicBezTo>
                  <a:cubicBezTo>
                    <a:pt x="467" y="56"/>
                    <a:pt x="467" y="56"/>
                    <a:pt x="467" y="56"/>
                  </a:cubicBezTo>
                  <a:lnTo>
                    <a:pt x="468" y="56"/>
                  </a:lnTo>
                  <a:close/>
                  <a:moveTo>
                    <a:pt x="467" y="56"/>
                  </a:moveTo>
                  <a:cubicBezTo>
                    <a:pt x="466" y="56"/>
                    <a:pt x="466" y="56"/>
                    <a:pt x="465" y="56"/>
                  </a:cubicBezTo>
                  <a:cubicBezTo>
                    <a:pt x="465" y="56"/>
                    <a:pt x="465" y="56"/>
                    <a:pt x="465" y="56"/>
                  </a:cubicBezTo>
                  <a:cubicBezTo>
                    <a:pt x="465" y="55"/>
                    <a:pt x="466" y="56"/>
                    <a:pt x="467" y="56"/>
                  </a:cubicBezTo>
                  <a:close/>
                  <a:moveTo>
                    <a:pt x="462" y="64"/>
                  </a:moveTo>
                  <a:cubicBezTo>
                    <a:pt x="461" y="64"/>
                    <a:pt x="461" y="64"/>
                    <a:pt x="461" y="64"/>
                  </a:cubicBezTo>
                  <a:cubicBezTo>
                    <a:pt x="461" y="64"/>
                    <a:pt x="462" y="64"/>
                    <a:pt x="462" y="64"/>
                  </a:cubicBezTo>
                  <a:close/>
                  <a:moveTo>
                    <a:pt x="463" y="59"/>
                  </a:moveTo>
                  <a:cubicBezTo>
                    <a:pt x="463" y="60"/>
                    <a:pt x="463" y="60"/>
                    <a:pt x="463" y="60"/>
                  </a:cubicBezTo>
                  <a:cubicBezTo>
                    <a:pt x="463" y="59"/>
                    <a:pt x="463" y="59"/>
                    <a:pt x="463" y="59"/>
                  </a:cubicBezTo>
                  <a:close/>
                  <a:moveTo>
                    <a:pt x="464" y="56"/>
                  </a:moveTo>
                  <a:cubicBezTo>
                    <a:pt x="464" y="57"/>
                    <a:pt x="463" y="56"/>
                    <a:pt x="463" y="56"/>
                  </a:cubicBezTo>
                  <a:cubicBezTo>
                    <a:pt x="463" y="56"/>
                    <a:pt x="464" y="56"/>
                    <a:pt x="464" y="56"/>
                  </a:cubicBezTo>
                  <a:close/>
                  <a:moveTo>
                    <a:pt x="461" y="56"/>
                  </a:moveTo>
                  <a:cubicBezTo>
                    <a:pt x="461" y="56"/>
                    <a:pt x="459" y="56"/>
                    <a:pt x="458" y="56"/>
                  </a:cubicBezTo>
                  <a:cubicBezTo>
                    <a:pt x="457" y="56"/>
                    <a:pt x="457" y="55"/>
                    <a:pt x="456" y="56"/>
                  </a:cubicBezTo>
                  <a:cubicBezTo>
                    <a:pt x="458" y="55"/>
                    <a:pt x="460" y="56"/>
                    <a:pt x="461" y="56"/>
                  </a:cubicBezTo>
                  <a:close/>
                  <a:moveTo>
                    <a:pt x="455" y="55"/>
                  </a:moveTo>
                  <a:cubicBezTo>
                    <a:pt x="455" y="55"/>
                    <a:pt x="455" y="55"/>
                    <a:pt x="455" y="56"/>
                  </a:cubicBezTo>
                  <a:cubicBezTo>
                    <a:pt x="454" y="56"/>
                    <a:pt x="454" y="56"/>
                    <a:pt x="454" y="56"/>
                  </a:cubicBezTo>
                  <a:lnTo>
                    <a:pt x="455" y="55"/>
                  </a:lnTo>
                  <a:close/>
                  <a:moveTo>
                    <a:pt x="453" y="56"/>
                  </a:moveTo>
                  <a:cubicBezTo>
                    <a:pt x="453" y="56"/>
                    <a:pt x="453" y="56"/>
                    <a:pt x="453" y="56"/>
                  </a:cubicBezTo>
                  <a:cubicBezTo>
                    <a:pt x="453" y="55"/>
                    <a:pt x="453" y="55"/>
                    <a:pt x="453" y="55"/>
                  </a:cubicBezTo>
                  <a:lnTo>
                    <a:pt x="453" y="56"/>
                  </a:lnTo>
                  <a:close/>
                  <a:moveTo>
                    <a:pt x="451" y="55"/>
                  </a:moveTo>
                  <a:cubicBezTo>
                    <a:pt x="451" y="56"/>
                    <a:pt x="451" y="56"/>
                    <a:pt x="451" y="56"/>
                  </a:cubicBezTo>
                  <a:cubicBezTo>
                    <a:pt x="450" y="55"/>
                    <a:pt x="450" y="56"/>
                    <a:pt x="449" y="56"/>
                  </a:cubicBezTo>
                  <a:cubicBezTo>
                    <a:pt x="449" y="55"/>
                    <a:pt x="450" y="56"/>
                    <a:pt x="451" y="55"/>
                  </a:cubicBezTo>
                  <a:close/>
                  <a:moveTo>
                    <a:pt x="477" y="33"/>
                  </a:moveTo>
                  <a:cubicBezTo>
                    <a:pt x="477" y="34"/>
                    <a:pt x="477" y="34"/>
                    <a:pt x="476" y="34"/>
                  </a:cubicBezTo>
                  <a:cubicBezTo>
                    <a:pt x="476" y="33"/>
                    <a:pt x="477" y="34"/>
                    <a:pt x="477" y="33"/>
                  </a:cubicBezTo>
                  <a:close/>
                  <a:moveTo>
                    <a:pt x="469" y="34"/>
                  </a:moveTo>
                  <a:cubicBezTo>
                    <a:pt x="469" y="34"/>
                    <a:pt x="469" y="34"/>
                    <a:pt x="470" y="34"/>
                  </a:cubicBezTo>
                  <a:cubicBezTo>
                    <a:pt x="470" y="35"/>
                    <a:pt x="469" y="34"/>
                    <a:pt x="469" y="34"/>
                  </a:cubicBezTo>
                  <a:close/>
                  <a:moveTo>
                    <a:pt x="472" y="32"/>
                  </a:moveTo>
                  <a:cubicBezTo>
                    <a:pt x="471" y="32"/>
                    <a:pt x="471" y="32"/>
                    <a:pt x="471" y="31"/>
                  </a:cubicBezTo>
                  <a:cubicBezTo>
                    <a:pt x="471" y="31"/>
                    <a:pt x="472" y="32"/>
                    <a:pt x="472" y="32"/>
                  </a:cubicBezTo>
                  <a:close/>
                  <a:moveTo>
                    <a:pt x="473" y="29"/>
                  </a:moveTo>
                  <a:cubicBezTo>
                    <a:pt x="473" y="30"/>
                    <a:pt x="473" y="30"/>
                    <a:pt x="473" y="30"/>
                  </a:cubicBezTo>
                  <a:cubicBezTo>
                    <a:pt x="473" y="30"/>
                    <a:pt x="470" y="30"/>
                    <a:pt x="470" y="30"/>
                  </a:cubicBezTo>
                  <a:lnTo>
                    <a:pt x="473" y="29"/>
                  </a:lnTo>
                  <a:close/>
                  <a:moveTo>
                    <a:pt x="468" y="29"/>
                  </a:moveTo>
                  <a:cubicBezTo>
                    <a:pt x="468" y="30"/>
                    <a:pt x="468" y="30"/>
                    <a:pt x="468" y="30"/>
                  </a:cubicBezTo>
                  <a:cubicBezTo>
                    <a:pt x="468" y="30"/>
                    <a:pt x="467" y="30"/>
                    <a:pt x="467" y="30"/>
                  </a:cubicBezTo>
                  <a:lnTo>
                    <a:pt x="468" y="29"/>
                  </a:lnTo>
                  <a:close/>
                  <a:moveTo>
                    <a:pt x="467" y="31"/>
                  </a:moveTo>
                  <a:cubicBezTo>
                    <a:pt x="468" y="32"/>
                    <a:pt x="468" y="32"/>
                    <a:pt x="468" y="32"/>
                  </a:cubicBezTo>
                  <a:cubicBezTo>
                    <a:pt x="466" y="33"/>
                    <a:pt x="467" y="31"/>
                    <a:pt x="466" y="32"/>
                  </a:cubicBezTo>
                  <a:cubicBezTo>
                    <a:pt x="466" y="33"/>
                    <a:pt x="466" y="33"/>
                    <a:pt x="466" y="33"/>
                  </a:cubicBezTo>
                  <a:cubicBezTo>
                    <a:pt x="466" y="32"/>
                    <a:pt x="466" y="32"/>
                    <a:pt x="466" y="32"/>
                  </a:cubicBezTo>
                  <a:lnTo>
                    <a:pt x="467" y="31"/>
                  </a:lnTo>
                  <a:close/>
                  <a:moveTo>
                    <a:pt x="465" y="32"/>
                  </a:moveTo>
                  <a:cubicBezTo>
                    <a:pt x="465" y="32"/>
                    <a:pt x="464" y="32"/>
                    <a:pt x="464" y="32"/>
                  </a:cubicBezTo>
                  <a:cubicBezTo>
                    <a:pt x="464" y="31"/>
                    <a:pt x="465" y="32"/>
                    <a:pt x="465" y="32"/>
                  </a:cubicBezTo>
                  <a:close/>
                  <a:moveTo>
                    <a:pt x="461" y="29"/>
                  </a:moveTo>
                  <a:cubicBezTo>
                    <a:pt x="461" y="29"/>
                    <a:pt x="460" y="30"/>
                    <a:pt x="460" y="30"/>
                  </a:cubicBezTo>
                  <a:cubicBezTo>
                    <a:pt x="459" y="29"/>
                    <a:pt x="459" y="29"/>
                    <a:pt x="459" y="29"/>
                  </a:cubicBezTo>
                  <a:lnTo>
                    <a:pt x="461" y="29"/>
                  </a:lnTo>
                  <a:close/>
                  <a:moveTo>
                    <a:pt x="517" y="25"/>
                  </a:moveTo>
                  <a:cubicBezTo>
                    <a:pt x="517" y="25"/>
                    <a:pt x="517" y="25"/>
                    <a:pt x="517" y="25"/>
                  </a:cubicBezTo>
                  <a:cubicBezTo>
                    <a:pt x="517" y="25"/>
                    <a:pt x="517" y="25"/>
                    <a:pt x="516" y="24"/>
                  </a:cubicBezTo>
                  <a:cubicBezTo>
                    <a:pt x="516" y="24"/>
                    <a:pt x="517" y="24"/>
                    <a:pt x="517" y="25"/>
                  </a:cubicBezTo>
                  <a:close/>
                  <a:moveTo>
                    <a:pt x="512" y="25"/>
                  </a:moveTo>
                  <a:cubicBezTo>
                    <a:pt x="512" y="25"/>
                    <a:pt x="512" y="25"/>
                    <a:pt x="512" y="25"/>
                  </a:cubicBezTo>
                  <a:cubicBezTo>
                    <a:pt x="511" y="25"/>
                    <a:pt x="511" y="25"/>
                    <a:pt x="511" y="25"/>
                  </a:cubicBezTo>
                  <a:lnTo>
                    <a:pt x="512" y="25"/>
                  </a:lnTo>
                  <a:close/>
                  <a:moveTo>
                    <a:pt x="463" y="23"/>
                  </a:moveTo>
                  <a:cubicBezTo>
                    <a:pt x="464" y="23"/>
                    <a:pt x="464" y="23"/>
                    <a:pt x="464" y="23"/>
                  </a:cubicBezTo>
                  <a:cubicBezTo>
                    <a:pt x="464" y="23"/>
                    <a:pt x="464" y="23"/>
                    <a:pt x="464" y="23"/>
                  </a:cubicBezTo>
                  <a:cubicBezTo>
                    <a:pt x="464" y="23"/>
                    <a:pt x="464" y="23"/>
                    <a:pt x="464" y="23"/>
                  </a:cubicBezTo>
                  <a:cubicBezTo>
                    <a:pt x="465" y="23"/>
                    <a:pt x="464" y="23"/>
                    <a:pt x="464" y="24"/>
                  </a:cubicBezTo>
                  <a:cubicBezTo>
                    <a:pt x="465" y="24"/>
                    <a:pt x="465" y="24"/>
                    <a:pt x="465" y="24"/>
                  </a:cubicBezTo>
                  <a:cubicBezTo>
                    <a:pt x="463" y="24"/>
                    <a:pt x="463" y="24"/>
                    <a:pt x="463" y="24"/>
                  </a:cubicBezTo>
                  <a:cubicBezTo>
                    <a:pt x="463" y="24"/>
                    <a:pt x="463" y="24"/>
                    <a:pt x="463" y="23"/>
                  </a:cubicBezTo>
                  <a:cubicBezTo>
                    <a:pt x="463" y="24"/>
                    <a:pt x="463" y="24"/>
                    <a:pt x="463" y="24"/>
                  </a:cubicBezTo>
                  <a:cubicBezTo>
                    <a:pt x="463" y="23"/>
                    <a:pt x="463" y="23"/>
                    <a:pt x="463" y="23"/>
                  </a:cubicBezTo>
                  <a:close/>
                  <a:moveTo>
                    <a:pt x="449" y="19"/>
                  </a:moveTo>
                  <a:cubicBezTo>
                    <a:pt x="449" y="19"/>
                    <a:pt x="450" y="19"/>
                    <a:pt x="450" y="20"/>
                  </a:cubicBezTo>
                  <a:lnTo>
                    <a:pt x="449" y="19"/>
                  </a:lnTo>
                  <a:close/>
                  <a:moveTo>
                    <a:pt x="454" y="17"/>
                  </a:moveTo>
                  <a:cubicBezTo>
                    <a:pt x="454" y="17"/>
                    <a:pt x="454" y="17"/>
                    <a:pt x="454" y="17"/>
                  </a:cubicBezTo>
                  <a:cubicBezTo>
                    <a:pt x="454" y="17"/>
                    <a:pt x="454" y="17"/>
                    <a:pt x="454" y="17"/>
                  </a:cubicBezTo>
                  <a:close/>
                  <a:moveTo>
                    <a:pt x="438" y="55"/>
                  </a:moveTo>
                  <a:cubicBezTo>
                    <a:pt x="438" y="55"/>
                    <a:pt x="439" y="55"/>
                    <a:pt x="439" y="55"/>
                  </a:cubicBezTo>
                  <a:lnTo>
                    <a:pt x="438" y="55"/>
                  </a:lnTo>
                  <a:close/>
                  <a:moveTo>
                    <a:pt x="432" y="73"/>
                  </a:moveTo>
                  <a:cubicBezTo>
                    <a:pt x="433" y="72"/>
                    <a:pt x="435" y="73"/>
                    <a:pt x="436" y="73"/>
                  </a:cubicBezTo>
                  <a:cubicBezTo>
                    <a:pt x="435" y="73"/>
                    <a:pt x="433" y="73"/>
                    <a:pt x="432" y="73"/>
                  </a:cubicBezTo>
                  <a:close/>
                  <a:moveTo>
                    <a:pt x="459" y="23"/>
                  </a:moveTo>
                  <a:cubicBezTo>
                    <a:pt x="460" y="23"/>
                    <a:pt x="461" y="22"/>
                    <a:pt x="461" y="23"/>
                  </a:cubicBezTo>
                  <a:cubicBezTo>
                    <a:pt x="460" y="23"/>
                    <a:pt x="460" y="23"/>
                    <a:pt x="460" y="24"/>
                  </a:cubicBezTo>
                  <a:cubicBezTo>
                    <a:pt x="460" y="24"/>
                    <a:pt x="460" y="24"/>
                    <a:pt x="460" y="24"/>
                  </a:cubicBezTo>
                  <a:cubicBezTo>
                    <a:pt x="460" y="24"/>
                    <a:pt x="460" y="24"/>
                    <a:pt x="460" y="24"/>
                  </a:cubicBezTo>
                  <a:cubicBezTo>
                    <a:pt x="459" y="24"/>
                    <a:pt x="459" y="24"/>
                    <a:pt x="459" y="24"/>
                  </a:cubicBezTo>
                  <a:cubicBezTo>
                    <a:pt x="459" y="24"/>
                    <a:pt x="459" y="24"/>
                    <a:pt x="460" y="24"/>
                  </a:cubicBezTo>
                  <a:cubicBezTo>
                    <a:pt x="460" y="24"/>
                    <a:pt x="460" y="24"/>
                    <a:pt x="460" y="24"/>
                  </a:cubicBezTo>
                  <a:lnTo>
                    <a:pt x="459" y="23"/>
                  </a:lnTo>
                  <a:close/>
                  <a:moveTo>
                    <a:pt x="458" y="24"/>
                  </a:moveTo>
                  <a:cubicBezTo>
                    <a:pt x="458" y="24"/>
                    <a:pt x="458" y="24"/>
                    <a:pt x="458" y="24"/>
                  </a:cubicBezTo>
                  <a:cubicBezTo>
                    <a:pt x="457" y="24"/>
                    <a:pt x="457" y="24"/>
                    <a:pt x="457" y="24"/>
                  </a:cubicBezTo>
                  <a:lnTo>
                    <a:pt x="458" y="24"/>
                  </a:lnTo>
                  <a:close/>
                  <a:moveTo>
                    <a:pt x="454" y="36"/>
                  </a:moveTo>
                  <a:cubicBezTo>
                    <a:pt x="453" y="35"/>
                    <a:pt x="453" y="35"/>
                    <a:pt x="453" y="35"/>
                  </a:cubicBezTo>
                  <a:cubicBezTo>
                    <a:pt x="453" y="35"/>
                    <a:pt x="453" y="35"/>
                    <a:pt x="453" y="35"/>
                  </a:cubicBezTo>
                  <a:cubicBezTo>
                    <a:pt x="453" y="35"/>
                    <a:pt x="452" y="35"/>
                    <a:pt x="452" y="35"/>
                  </a:cubicBezTo>
                  <a:cubicBezTo>
                    <a:pt x="452" y="34"/>
                    <a:pt x="452" y="34"/>
                    <a:pt x="452" y="34"/>
                  </a:cubicBezTo>
                  <a:cubicBezTo>
                    <a:pt x="453" y="35"/>
                    <a:pt x="454" y="34"/>
                    <a:pt x="454" y="36"/>
                  </a:cubicBezTo>
                  <a:close/>
                  <a:moveTo>
                    <a:pt x="443" y="55"/>
                  </a:moveTo>
                  <a:cubicBezTo>
                    <a:pt x="444" y="55"/>
                    <a:pt x="445" y="55"/>
                    <a:pt x="446" y="56"/>
                  </a:cubicBezTo>
                  <a:cubicBezTo>
                    <a:pt x="441" y="56"/>
                    <a:pt x="441" y="56"/>
                    <a:pt x="441" y="56"/>
                  </a:cubicBezTo>
                  <a:cubicBezTo>
                    <a:pt x="442" y="55"/>
                    <a:pt x="443" y="56"/>
                    <a:pt x="443" y="55"/>
                  </a:cubicBezTo>
                  <a:close/>
                  <a:moveTo>
                    <a:pt x="449" y="35"/>
                  </a:moveTo>
                  <a:cubicBezTo>
                    <a:pt x="449" y="34"/>
                    <a:pt x="449" y="34"/>
                    <a:pt x="449" y="34"/>
                  </a:cubicBezTo>
                  <a:cubicBezTo>
                    <a:pt x="450" y="35"/>
                    <a:pt x="450" y="35"/>
                    <a:pt x="450" y="35"/>
                  </a:cubicBezTo>
                  <a:lnTo>
                    <a:pt x="449" y="35"/>
                  </a:lnTo>
                  <a:close/>
                  <a:moveTo>
                    <a:pt x="453" y="26"/>
                  </a:moveTo>
                  <a:cubicBezTo>
                    <a:pt x="454" y="25"/>
                    <a:pt x="454" y="25"/>
                    <a:pt x="454" y="25"/>
                  </a:cubicBezTo>
                  <a:cubicBezTo>
                    <a:pt x="454" y="26"/>
                    <a:pt x="454" y="26"/>
                    <a:pt x="454" y="26"/>
                  </a:cubicBezTo>
                  <a:lnTo>
                    <a:pt x="453" y="26"/>
                  </a:lnTo>
                  <a:close/>
                  <a:moveTo>
                    <a:pt x="456" y="26"/>
                  </a:moveTo>
                  <a:cubicBezTo>
                    <a:pt x="455" y="26"/>
                    <a:pt x="455" y="26"/>
                    <a:pt x="455" y="26"/>
                  </a:cubicBezTo>
                  <a:cubicBezTo>
                    <a:pt x="455" y="26"/>
                    <a:pt x="455" y="26"/>
                    <a:pt x="455" y="26"/>
                  </a:cubicBezTo>
                  <a:cubicBezTo>
                    <a:pt x="455" y="25"/>
                    <a:pt x="455" y="26"/>
                    <a:pt x="456" y="26"/>
                  </a:cubicBezTo>
                  <a:close/>
                  <a:moveTo>
                    <a:pt x="455" y="23"/>
                  </a:moveTo>
                  <a:cubicBezTo>
                    <a:pt x="455" y="23"/>
                    <a:pt x="455" y="23"/>
                    <a:pt x="455" y="23"/>
                  </a:cubicBezTo>
                  <a:cubicBezTo>
                    <a:pt x="455" y="23"/>
                    <a:pt x="455" y="23"/>
                    <a:pt x="455" y="23"/>
                  </a:cubicBezTo>
                  <a:cubicBezTo>
                    <a:pt x="455" y="23"/>
                    <a:pt x="455" y="23"/>
                    <a:pt x="455" y="22"/>
                  </a:cubicBezTo>
                  <a:cubicBezTo>
                    <a:pt x="455" y="22"/>
                    <a:pt x="456" y="22"/>
                    <a:pt x="455" y="23"/>
                  </a:cubicBezTo>
                  <a:close/>
                  <a:moveTo>
                    <a:pt x="456" y="17"/>
                  </a:moveTo>
                  <a:cubicBezTo>
                    <a:pt x="457" y="18"/>
                    <a:pt x="458" y="16"/>
                    <a:pt x="459" y="17"/>
                  </a:cubicBezTo>
                  <a:cubicBezTo>
                    <a:pt x="461" y="17"/>
                    <a:pt x="461" y="17"/>
                    <a:pt x="461" y="17"/>
                  </a:cubicBezTo>
                  <a:cubicBezTo>
                    <a:pt x="461" y="17"/>
                    <a:pt x="461" y="18"/>
                    <a:pt x="461" y="18"/>
                  </a:cubicBezTo>
                  <a:cubicBezTo>
                    <a:pt x="461" y="18"/>
                    <a:pt x="461" y="18"/>
                    <a:pt x="461" y="18"/>
                  </a:cubicBezTo>
                  <a:cubicBezTo>
                    <a:pt x="461" y="18"/>
                    <a:pt x="461" y="18"/>
                    <a:pt x="461" y="18"/>
                  </a:cubicBezTo>
                  <a:cubicBezTo>
                    <a:pt x="461" y="18"/>
                    <a:pt x="459" y="18"/>
                    <a:pt x="459" y="18"/>
                  </a:cubicBezTo>
                  <a:cubicBezTo>
                    <a:pt x="458" y="19"/>
                    <a:pt x="456" y="17"/>
                    <a:pt x="456" y="17"/>
                  </a:cubicBezTo>
                  <a:cubicBezTo>
                    <a:pt x="455" y="18"/>
                    <a:pt x="455" y="18"/>
                    <a:pt x="455" y="18"/>
                  </a:cubicBezTo>
                  <a:cubicBezTo>
                    <a:pt x="455" y="18"/>
                    <a:pt x="455" y="16"/>
                    <a:pt x="456" y="17"/>
                  </a:cubicBezTo>
                  <a:close/>
                  <a:moveTo>
                    <a:pt x="455" y="20"/>
                  </a:moveTo>
                  <a:cubicBezTo>
                    <a:pt x="454" y="20"/>
                    <a:pt x="454" y="20"/>
                    <a:pt x="454" y="20"/>
                  </a:cubicBezTo>
                  <a:cubicBezTo>
                    <a:pt x="455" y="20"/>
                    <a:pt x="455" y="20"/>
                    <a:pt x="455" y="20"/>
                  </a:cubicBezTo>
                  <a:close/>
                  <a:moveTo>
                    <a:pt x="451" y="25"/>
                  </a:moveTo>
                  <a:cubicBezTo>
                    <a:pt x="452" y="25"/>
                    <a:pt x="452" y="25"/>
                    <a:pt x="452" y="25"/>
                  </a:cubicBezTo>
                  <a:cubicBezTo>
                    <a:pt x="451" y="25"/>
                    <a:pt x="451" y="25"/>
                    <a:pt x="451" y="25"/>
                  </a:cubicBezTo>
                  <a:cubicBezTo>
                    <a:pt x="451" y="25"/>
                    <a:pt x="451" y="25"/>
                    <a:pt x="451" y="25"/>
                  </a:cubicBezTo>
                  <a:cubicBezTo>
                    <a:pt x="452" y="26"/>
                    <a:pt x="452" y="26"/>
                    <a:pt x="452" y="26"/>
                  </a:cubicBezTo>
                  <a:cubicBezTo>
                    <a:pt x="453" y="26"/>
                    <a:pt x="452" y="25"/>
                    <a:pt x="453" y="25"/>
                  </a:cubicBezTo>
                  <a:cubicBezTo>
                    <a:pt x="453" y="25"/>
                    <a:pt x="452" y="26"/>
                    <a:pt x="453" y="26"/>
                  </a:cubicBezTo>
                  <a:cubicBezTo>
                    <a:pt x="453" y="26"/>
                    <a:pt x="453" y="26"/>
                    <a:pt x="453" y="26"/>
                  </a:cubicBezTo>
                  <a:cubicBezTo>
                    <a:pt x="454" y="26"/>
                    <a:pt x="454" y="26"/>
                    <a:pt x="454" y="26"/>
                  </a:cubicBezTo>
                  <a:cubicBezTo>
                    <a:pt x="453" y="26"/>
                    <a:pt x="453" y="27"/>
                    <a:pt x="452" y="27"/>
                  </a:cubicBezTo>
                  <a:cubicBezTo>
                    <a:pt x="452" y="27"/>
                    <a:pt x="452" y="27"/>
                    <a:pt x="452" y="26"/>
                  </a:cubicBezTo>
                  <a:cubicBezTo>
                    <a:pt x="452" y="26"/>
                    <a:pt x="452" y="26"/>
                    <a:pt x="452" y="26"/>
                  </a:cubicBezTo>
                  <a:cubicBezTo>
                    <a:pt x="451" y="26"/>
                    <a:pt x="451" y="26"/>
                    <a:pt x="451" y="26"/>
                  </a:cubicBezTo>
                  <a:cubicBezTo>
                    <a:pt x="451" y="26"/>
                    <a:pt x="451" y="26"/>
                    <a:pt x="451" y="26"/>
                  </a:cubicBezTo>
                  <a:cubicBezTo>
                    <a:pt x="451" y="25"/>
                    <a:pt x="451" y="26"/>
                    <a:pt x="450" y="26"/>
                  </a:cubicBezTo>
                  <a:lnTo>
                    <a:pt x="451" y="25"/>
                  </a:lnTo>
                  <a:close/>
                  <a:moveTo>
                    <a:pt x="446" y="34"/>
                  </a:moveTo>
                  <a:cubicBezTo>
                    <a:pt x="447" y="33"/>
                    <a:pt x="447" y="35"/>
                    <a:pt x="447" y="35"/>
                  </a:cubicBezTo>
                  <a:cubicBezTo>
                    <a:pt x="446" y="35"/>
                    <a:pt x="446" y="35"/>
                    <a:pt x="446" y="35"/>
                  </a:cubicBezTo>
                  <a:cubicBezTo>
                    <a:pt x="447" y="35"/>
                    <a:pt x="446" y="34"/>
                    <a:pt x="446" y="34"/>
                  </a:cubicBezTo>
                  <a:close/>
                  <a:moveTo>
                    <a:pt x="442" y="35"/>
                  </a:moveTo>
                  <a:cubicBezTo>
                    <a:pt x="442" y="35"/>
                    <a:pt x="442" y="35"/>
                    <a:pt x="442" y="34"/>
                  </a:cubicBezTo>
                  <a:cubicBezTo>
                    <a:pt x="443" y="34"/>
                    <a:pt x="443" y="35"/>
                    <a:pt x="443" y="35"/>
                  </a:cubicBezTo>
                  <a:cubicBezTo>
                    <a:pt x="442" y="35"/>
                    <a:pt x="442" y="35"/>
                    <a:pt x="442" y="35"/>
                  </a:cubicBezTo>
                  <a:cubicBezTo>
                    <a:pt x="442" y="35"/>
                    <a:pt x="442" y="35"/>
                    <a:pt x="442" y="35"/>
                  </a:cubicBezTo>
                  <a:close/>
                  <a:moveTo>
                    <a:pt x="446" y="25"/>
                  </a:moveTo>
                  <a:cubicBezTo>
                    <a:pt x="446" y="25"/>
                    <a:pt x="447" y="25"/>
                    <a:pt x="447" y="25"/>
                  </a:cubicBezTo>
                  <a:cubicBezTo>
                    <a:pt x="447" y="25"/>
                    <a:pt x="447" y="25"/>
                    <a:pt x="447" y="25"/>
                  </a:cubicBezTo>
                  <a:cubicBezTo>
                    <a:pt x="447" y="26"/>
                    <a:pt x="447" y="26"/>
                    <a:pt x="447" y="26"/>
                  </a:cubicBezTo>
                  <a:cubicBezTo>
                    <a:pt x="447" y="25"/>
                    <a:pt x="448" y="25"/>
                    <a:pt x="449" y="25"/>
                  </a:cubicBezTo>
                  <a:cubicBezTo>
                    <a:pt x="448" y="25"/>
                    <a:pt x="448" y="27"/>
                    <a:pt x="446" y="26"/>
                  </a:cubicBezTo>
                  <a:cubicBezTo>
                    <a:pt x="446" y="26"/>
                    <a:pt x="446" y="26"/>
                    <a:pt x="446" y="26"/>
                  </a:cubicBezTo>
                  <a:cubicBezTo>
                    <a:pt x="446" y="26"/>
                    <a:pt x="446" y="26"/>
                    <a:pt x="446" y="26"/>
                  </a:cubicBezTo>
                  <a:cubicBezTo>
                    <a:pt x="446" y="25"/>
                    <a:pt x="446" y="25"/>
                    <a:pt x="446" y="25"/>
                  </a:cubicBezTo>
                  <a:close/>
                  <a:moveTo>
                    <a:pt x="408" y="19"/>
                  </a:moveTo>
                  <a:cubicBezTo>
                    <a:pt x="409" y="18"/>
                    <a:pt x="409" y="18"/>
                    <a:pt x="409" y="18"/>
                  </a:cubicBezTo>
                  <a:cubicBezTo>
                    <a:pt x="409" y="19"/>
                    <a:pt x="409" y="19"/>
                    <a:pt x="409" y="19"/>
                  </a:cubicBezTo>
                  <a:lnTo>
                    <a:pt x="408" y="19"/>
                  </a:lnTo>
                  <a:close/>
                  <a:moveTo>
                    <a:pt x="414" y="23"/>
                  </a:moveTo>
                  <a:cubicBezTo>
                    <a:pt x="414" y="22"/>
                    <a:pt x="414" y="22"/>
                    <a:pt x="414" y="22"/>
                  </a:cubicBezTo>
                  <a:cubicBezTo>
                    <a:pt x="414" y="22"/>
                    <a:pt x="414" y="22"/>
                    <a:pt x="414" y="22"/>
                  </a:cubicBezTo>
                  <a:cubicBezTo>
                    <a:pt x="414" y="22"/>
                    <a:pt x="414" y="22"/>
                    <a:pt x="414" y="22"/>
                  </a:cubicBezTo>
                  <a:lnTo>
                    <a:pt x="414" y="23"/>
                  </a:lnTo>
                  <a:close/>
                  <a:moveTo>
                    <a:pt x="420" y="22"/>
                  </a:moveTo>
                  <a:cubicBezTo>
                    <a:pt x="420" y="22"/>
                    <a:pt x="420" y="22"/>
                    <a:pt x="420" y="22"/>
                  </a:cubicBezTo>
                  <a:cubicBezTo>
                    <a:pt x="421" y="22"/>
                    <a:pt x="421" y="22"/>
                    <a:pt x="421" y="22"/>
                  </a:cubicBezTo>
                  <a:lnTo>
                    <a:pt x="420" y="22"/>
                  </a:lnTo>
                  <a:close/>
                  <a:moveTo>
                    <a:pt x="426" y="22"/>
                  </a:moveTo>
                  <a:cubicBezTo>
                    <a:pt x="425" y="22"/>
                    <a:pt x="425" y="22"/>
                    <a:pt x="425" y="22"/>
                  </a:cubicBezTo>
                  <a:cubicBezTo>
                    <a:pt x="425" y="22"/>
                    <a:pt x="425" y="22"/>
                    <a:pt x="425" y="22"/>
                  </a:cubicBezTo>
                  <a:cubicBezTo>
                    <a:pt x="426" y="22"/>
                    <a:pt x="426" y="22"/>
                    <a:pt x="426" y="22"/>
                  </a:cubicBezTo>
                  <a:close/>
                  <a:moveTo>
                    <a:pt x="437" y="23"/>
                  </a:moveTo>
                  <a:cubicBezTo>
                    <a:pt x="438" y="22"/>
                    <a:pt x="437" y="22"/>
                    <a:pt x="438" y="22"/>
                  </a:cubicBezTo>
                  <a:cubicBezTo>
                    <a:pt x="438" y="22"/>
                    <a:pt x="438" y="22"/>
                    <a:pt x="438" y="22"/>
                  </a:cubicBezTo>
                  <a:cubicBezTo>
                    <a:pt x="438" y="23"/>
                    <a:pt x="438" y="23"/>
                    <a:pt x="437" y="23"/>
                  </a:cubicBezTo>
                  <a:close/>
                  <a:moveTo>
                    <a:pt x="440" y="22"/>
                  </a:moveTo>
                  <a:cubicBezTo>
                    <a:pt x="439" y="22"/>
                    <a:pt x="439" y="22"/>
                    <a:pt x="439" y="22"/>
                  </a:cubicBezTo>
                  <a:cubicBezTo>
                    <a:pt x="439" y="22"/>
                    <a:pt x="439" y="22"/>
                    <a:pt x="439" y="22"/>
                  </a:cubicBezTo>
                  <a:cubicBezTo>
                    <a:pt x="439" y="22"/>
                    <a:pt x="439" y="22"/>
                    <a:pt x="439" y="22"/>
                  </a:cubicBezTo>
                  <a:cubicBezTo>
                    <a:pt x="439" y="22"/>
                    <a:pt x="440" y="22"/>
                    <a:pt x="440" y="22"/>
                  </a:cubicBezTo>
                  <a:close/>
                  <a:moveTo>
                    <a:pt x="442" y="35"/>
                  </a:moveTo>
                  <a:cubicBezTo>
                    <a:pt x="441" y="35"/>
                    <a:pt x="441" y="35"/>
                    <a:pt x="441" y="35"/>
                  </a:cubicBezTo>
                  <a:cubicBezTo>
                    <a:pt x="441" y="35"/>
                    <a:pt x="441" y="35"/>
                    <a:pt x="441" y="35"/>
                  </a:cubicBezTo>
                  <a:lnTo>
                    <a:pt x="442" y="35"/>
                  </a:lnTo>
                  <a:close/>
                  <a:moveTo>
                    <a:pt x="443" y="25"/>
                  </a:moveTo>
                  <a:cubicBezTo>
                    <a:pt x="445" y="25"/>
                    <a:pt x="445" y="25"/>
                    <a:pt x="445" y="25"/>
                  </a:cubicBezTo>
                  <a:cubicBezTo>
                    <a:pt x="445" y="26"/>
                    <a:pt x="445" y="26"/>
                    <a:pt x="445" y="26"/>
                  </a:cubicBezTo>
                  <a:cubicBezTo>
                    <a:pt x="444" y="25"/>
                    <a:pt x="443" y="26"/>
                    <a:pt x="443" y="25"/>
                  </a:cubicBezTo>
                  <a:cubicBezTo>
                    <a:pt x="443" y="25"/>
                    <a:pt x="443" y="25"/>
                    <a:pt x="443" y="25"/>
                  </a:cubicBezTo>
                  <a:close/>
                  <a:moveTo>
                    <a:pt x="439" y="34"/>
                  </a:moveTo>
                  <a:cubicBezTo>
                    <a:pt x="439" y="34"/>
                    <a:pt x="439" y="34"/>
                    <a:pt x="439" y="34"/>
                  </a:cubicBezTo>
                  <a:cubicBezTo>
                    <a:pt x="439" y="34"/>
                    <a:pt x="439" y="34"/>
                    <a:pt x="439" y="34"/>
                  </a:cubicBezTo>
                  <a:cubicBezTo>
                    <a:pt x="438" y="35"/>
                    <a:pt x="440" y="34"/>
                    <a:pt x="440" y="34"/>
                  </a:cubicBezTo>
                  <a:cubicBezTo>
                    <a:pt x="441" y="34"/>
                    <a:pt x="441" y="34"/>
                    <a:pt x="441" y="34"/>
                  </a:cubicBezTo>
                  <a:cubicBezTo>
                    <a:pt x="441" y="35"/>
                    <a:pt x="439" y="35"/>
                    <a:pt x="438" y="35"/>
                  </a:cubicBezTo>
                  <a:cubicBezTo>
                    <a:pt x="438" y="34"/>
                    <a:pt x="438" y="35"/>
                    <a:pt x="439" y="34"/>
                  </a:cubicBezTo>
                  <a:close/>
                  <a:moveTo>
                    <a:pt x="436" y="35"/>
                  </a:moveTo>
                  <a:cubicBezTo>
                    <a:pt x="437" y="34"/>
                    <a:pt x="437" y="34"/>
                    <a:pt x="437" y="34"/>
                  </a:cubicBezTo>
                  <a:cubicBezTo>
                    <a:pt x="437" y="34"/>
                    <a:pt x="437" y="34"/>
                    <a:pt x="437" y="34"/>
                  </a:cubicBezTo>
                  <a:lnTo>
                    <a:pt x="436" y="35"/>
                  </a:lnTo>
                  <a:close/>
                  <a:moveTo>
                    <a:pt x="440" y="26"/>
                  </a:moveTo>
                  <a:cubicBezTo>
                    <a:pt x="440" y="26"/>
                    <a:pt x="439" y="26"/>
                    <a:pt x="439" y="26"/>
                  </a:cubicBezTo>
                  <a:cubicBezTo>
                    <a:pt x="439" y="26"/>
                    <a:pt x="439" y="26"/>
                    <a:pt x="439" y="26"/>
                  </a:cubicBezTo>
                  <a:cubicBezTo>
                    <a:pt x="439" y="26"/>
                    <a:pt x="439" y="26"/>
                    <a:pt x="439" y="26"/>
                  </a:cubicBezTo>
                  <a:cubicBezTo>
                    <a:pt x="440" y="26"/>
                    <a:pt x="440" y="25"/>
                    <a:pt x="440" y="26"/>
                  </a:cubicBezTo>
                  <a:close/>
                  <a:moveTo>
                    <a:pt x="379" y="25"/>
                  </a:moveTo>
                  <a:cubicBezTo>
                    <a:pt x="379" y="24"/>
                    <a:pt x="379" y="25"/>
                    <a:pt x="379" y="25"/>
                  </a:cubicBezTo>
                  <a:cubicBezTo>
                    <a:pt x="379" y="24"/>
                    <a:pt x="379" y="24"/>
                    <a:pt x="379" y="24"/>
                  </a:cubicBezTo>
                  <a:cubicBezTo>
                    <a:pt x="379" y="24"/>
                    <a:pt x="379" y="24"/>
                    <a:pt x="379" y="25"/>
                  </a:cubicBezTo>
                  <a:close/>
                  <a:moveTo>
                    <a:pt x="281" y="8"/>
                  </a:moveTo>
                  <a:cubicBezTo>
                    <a:pt x="281" y="9"/>
                    <a:pt x="281" y="9"/>
                    <a:pt x="281" y="9"/>
                  </a:cubicBezTo>
                  <a:cubicBezTo>
                    <a:pt x="281" y="9"/>
                    <a:pt x="281" y="9"/>
                    <a:pt x="281" y="9"/>
                  </a:cubicBezTo>
                  <a:cubicBezTo>
                    <a:pt x="281" y="9"/>
                    <a:pt x="280" y="9"/>
                    <a:pt x="280" y="9"/>
                  </a:cubicBezTo>
                  <a:cubicBezTo>
                    <a:pt x="280" y="9"/>
                    <a:pt x="280" y="9"/>
                    <a:pt x="281" y="8"/>
                  </a:cubicBezTo>
                  <a:close/>
                  <a:moveTo>
                    <a:pt x="280" y="9"/>
                  </a:moveTo>
                  <a:cubicBezTo>
                    <a:pt x="279" y="10"/>
                    <a:pt x="279" y="10"/>
                    <a:pt x="279" y="10"/>
                  </a:cubicBezTo>
                  <a:cubicBezTo>
                    <a:pt x="276" y="10"/>
                    <a:pt x="276" y="10"/>
                    <a:pt x="276" y="10"/>
                  </a:cubicBezTo>
                  <a:cubicBezTo>
                    <a:pt x="277" y="8"/>
                    <a:pt x="279" y="9"/>
                    <a:pt x="280" y="9"/>
                  </a:cubicBezTo>
                  <a:close/>
                  <a:moveTo>
                    <a:pt x="270" y="7"/>
                  </a:moveTo>
                  <a:cubicBezTo>
                    <a:pt x="270" y="7"/>
                    <a:pt x="271" y="6"/>
                    <a:pt x="271" y="6"/>
                  </a:cubicBezTo>
                  <a:cubicBezTo>
                    <a:pt x="271" y="6"/>
                    <a:pt x="271" y="6"/>
                    <a:pt x="271" y="7"/>
                  </a:cubicBezTo>
                  <a:cubicBezTo>
                    <a:pt x="271" y="6"/>
                    <a:pt x="271" y="7"/>
                    <a:pt x="270" y="7"/>
                  </a:cubicBezTo>
                  <a:close/>
                  <a:moveTo>
                    <a:pt x="266" y="9"/>
                  </a:moveTo>
                  <a:cubicBezTo>
                    <a:pt x="265" y="9"/>
                    <a:pt x="265" y="9"/>
                    <a:pt x="265" y="9"/>
                  </a:cubicBezTo>
                  <a:cubicBezTo>
                    <a:pt x="265" y="9"/>
                    <a:pt x="265" y="9"/>
                    <a:pt x="265" y="9"/>
                  </a:cubicBezTo>
                  <a:lnTo>
                    <a:pt x="266" y="9"/>
                  </a:lnTo>
                  <a:close/>
                  <a:moveTo>
                    <a:pt x="265" y="12"/>
                  </a:moveTo>
                  <a:cubicBezTo>
                    <a:pt x="265" y="12"/>
                    <a:pt x="265" y="12"/>
                    <a:pt x="265" y="12"/>
                  </a:cubicBezTo>
                  <a:cubicBezTo>
                    <a:pt x="265" y="12"/>
                    <a:pt x="264" y="12"/>
                    <a:pt x="264" y="12"/>
                  </a:cubicBezTo>
                  <a:cubicBezTo>
                    <a:pt x="264" y="12"/>
                    <a:pt x="264" y="12"/>
                    <a:pt x="264" y="11"/>
                  </a:cubicBezTo>
                  <a:cubicBezTo>
                    <a:pt x="265" y="12"/>
                    <a:pt x="265" y="11"/>
                    <a:pt x="267" y="11"/>
                  </a:cubicBezTo>
                  <a:cubicBezTo>
                    <a:pt x="267" y="12"/>
                    <a:pt x="266" y="12"/>
                    <a:pt x="266" y="12"/>
                  </a:cubicBezTo>
                  <a:cubicBezTo>
                    <a:pt x="266" y="13"/>
                    <a:pt x="266" y="13"/>
                    <a:pt x="267" y="13"/>
                  </a:cubicBezTo>
                  <a:cubicBezTo>
                    <a:pt x="266" y="13"/>
                    <a:pt x="266" y="13"/>
                    <a:pt x="266" y="12"/>
                  </a:cubicBezTo>
                  <a:cubicBezTo>
                    <a:pt x="266" y="12"/>
                    <a:pt x="265" y="13"/>
                    <a:pt x="265" y="12"/>
                  </a:cubicBezTo>
                  <a:close/>
                  <a:moveTo>
                    <a:pt x="246" y="11"/>
                  </a:moveTo>
                  <a:cubicBezTo>
                    <a:pt x="246" y="11"/>
                    <a:pt x="246" y="11"/>
                    <a:pt x="246" y="11"/>
                  </a:cubicBezTo>
                  <a:cubicBezTo>
                    <a:pt x="246" y="11"/>
                    <a:pt x="246" y="11"/>
                    <a:pt x="246" y="11"/>
                  </a:cubicBezTo>
                  <a:close/>
                  <a:moveTo>
                    <a:pt x="243" y="10"/>
                  </a:moveTo>
                  <a:cubicBezTo>
                    <a:pt x="242" y="8"/>
                    <a:pt x="244" y="10"/>
                    <a:pt x="244" y="9"/>
                  </a:cubicBezTo>
                  <a:cubicBezTo>
                    <a:pt x="244" y="9"/>
                    <a:pt x="244" y="9"/>
                    <a:pt x="245" y="10"/>
                  </a:cubicBezTo>
                  <a:cubicBezTo>
                    <a:pt x="243" y="8"/>
                    <a:pt x="243" y="11"/>
                    <a:pt x="242" y="10"/>
                  </a:cubicBezTo>
                  <a:cubicBezTo>
                    <a:pt x="241" y="10"/>
                    <a:pt x="241" y="10"/>
                    <a:pt x="241" y="10"/>
                  </a:cubicBezTo>
                  <a:cubicBezTo>
                    <a:pt x="240" y="9"/>
                    <a:pt x="240" y="9"/>
                    <a:pt x="240" y="9"/>
                  </a:cubicBezTo>
                  <a:cubicBezTo>
                    <a:pt x="242" y="9"/>
                    <a:pt x="241" y="9"/>
                    <a:pt x="243" y="10"/>
                  </a:cubicBezTo>
                  <a:close/>
                  <a:moveTo>
                    <a:pt x="199" y="2"/>
                  </a:moveTo>
                  <a:cubicBezTo>
                    <a:pt x="200" y="2"/>
                    <a:pt x="200" y="2"/>
                    <a:pt x="200" y="2"/>
                  </a:cubicBezTo>
                  <a:cubicBezTo>
                    <a:pt x="200" y="2"/>
                    <a:pt x="200" y="3"/>
                    <a:pt x="200" y="3"/>
                  </a:cubicBezTo>
                  <a:cubicBezTo>
                    <a:pt x="199" y="3"/>
                    <a:pt x="200" y="2"/>
                    <a:pt x="199" y="2"/>
                  </a:cubicBezTo>
                  <a:close/>
                  <a:moveTo>
                    <a:pt x="7" y="35"/>
                  </a:moveTo>
                  <a:cubicBezTo>
                    <a:pt x="6" y="35"/>
                    <a:pt x="5" y="35"/>
                    <a:pt x="5" y="35"/>
                  </a:cubicBezTo>
                  <a:cubicBezTo>
                    <a:pt x="5" y="35"/>
                    <a:pt x="6" y="34"/>
                    <a:pt x="8" y="34"/>
                  </a:cubicBezTo>
                  <a:cubicBezTo>
                    <a:pt x="7" y="35"/>
                    <a:pt x="7" y="35"/>
                    <a:pt x="7" y="35"/>
                  </a:cubicBezTo>
                  <a:close/>
                  <a:moveTo>
                    <a:pt x="12" y="34"/>
                  </a:moveTo>
                  <a:cubicBezTo>
                    <a:pt x="12" y="35"/>
                    <a:pt x="12" y="35"/>
                    <a:pt x="12" y="35"/>
                  </a:cubicBezTo>
                  <a:cubicBezTo>
                    <a:pt x="12" y="34"/>
                    <a:pt x="12" y="34"/>
                    <a:pt x="12" y="34"/>
                  </a:cubicBezTo>
                  <a:cubicBezTo>
                    <a:pt x="11" y="34"/>
                    <a:pt x="11" y="34"/>
                    <a:pt x="11" y="34"/>
                  </a:cubicBezTo>
                  <a:cubicBezTo>
                    <a:pt x="12" y="34"/>
                    <a:pt x="12" y="34"/>
                    <a:pt x="12" y="34"/>
                  </a:cubicBezTo>
                  <a:cubicBezTo>
                    <a:pt x="13" y="34"/>
                    <a:pt x="12" y="34"/>
                    <a:pt x="12" y="34"/>
                  </a:cubicBezTo>
                  <a:close/>
                  <a:moveTo>
                    <a:pt x="7" y="54"/>
                  </a:moveTo>
                  <a:cubicBezTo>
                    <a:pt x="7" y="54"/>
                    <a:pt x="7" y="54"/>
                    <a:pt x="7" y="54"/>
                  </a:cubicBezTo>
                  <a:cubicBezTo>
                    <a:pt x="8" y="54"/>
                    <a:pt x="8" y="54"/>
                    <a:pt x="8" y="54"/>
                  </a:cubicBezTo>
                  <a:lnTo>
                    <a:pt x="7" y="54"/>
                  </a:lnTo>
                  <a:close/>
                  <a:moveTo>
                    <a:pt x="21" y="44"/>
                  </a:moveTo>
                  <a:cubicBezTo>
                    <a:pt x="22" y="44"/>
                    <a:pt x="23" y="41"/>
                    <a:pt x="23" y="43"/>
                  </a:cubicBezTo>
                  <a:cubicBezTo>
                    <a:pt x="23" y="44"/>
                    <a:pt x="22" y="44"/>
                    <a:pt x="23" y="44"/>
                  </a:cubicBezTo>
                  <a:cubicBezTo>
                    <a:pt x="22" y="44"/>
                    <a:pt x="22" y="44"/>
                    <a:pt x="21" y="44"/>
                  </a:cubicBezTo>
                  <a:close/>
                  <a:moveTo>
                    <a:pt x="19" y="57"/>
                  </a:moveTo>
                  <a:cubicBezTo>
                    <a:pt x="18" y="56"/>
                    <a:pt x="20" y="56"/>
                    <a:pt x="20" y="56"/>
                  </a:cubicBezTo>
                  <a:cubicBezTo>
                    <a:pt x="20" y="56"/>
                    <a:pt x="20" y="56"/>
                    <a:pt x="20" y="56"/>
                  </a:cubicBezTo>
                  <a:cubicBezTo>
                    <a:pt x="20" y="56"/>
                    <a:pt x="21" y="56"/>
                    <a:pt x="21" y="56"/>
                  </a:cubicBezTo>
                  <a:cubicBezTo>
                    <a:pt x="21" y="57"/>
                    <a:pt x="20" y="57"/>
                    <a:pt x="19" y="57"/>
                  </a:cubicBezTo>
                  <a:close/>
                  <a:moveTo>
                    <a:pt x="21" y="49"/>
                  </a:moveTo>
                  <a:cubicBezTo>
                    <a:pt x="22" y="48"/>
                    <a:pt x="21" y="48"/>
                    <a:pt x="21" y="47"/>
                  </a:cubicBezTo>
                  <a:cubicBezTo>
                    <a:pt x="21" y="46"/>
                    <a:pt x="22" y="45"/>
                    <a:pt x="24" y="45"/>
                  </a:cubicBezTo>
                  <a:cubicBezTo>
                    <a:pt x="26" y="46"/>
                    <a:pt x="24" y="49"/>
                    <a:pt x="27" y="51"/>
                  </a:cubicBezTo>
                  <a:cubicBezTo>
                    <a:pt x="28" y="53"/>
                    <a:pt x="24" y="53"/>
                    <a:pt x="24" y="53"/>
                  </a:cubicBezTo>
                  <a:cubicBezTo>
                    <a:pt x="23" y="52"/>
                    <a:pt x="22" y="51"/>
                    <a:pt x="21" y="49"/>
                  </a:cubicBezTo>
                  <a:close/>
                  <a:moveTo>
                    <a:pt x="23" y="60"/>
                  </a:moveTo>
                  <a:cubicBezTo>
                    <a:pt x="22" y="59"/>
                    <a:pt x="21" y="58"/>
                    <a:pt x="22" y="58"/>
                  </a:cubicBezTo>
                  <a:cubicBezTo>
                    <a:pt x="23" y="58"/>
                    <a:pt x="25" y="58"/>
                    <a:pt x="25" y="59"/>
                  </a:cubicBezTo>
                  <a:cubicBezTo>
                    <a:pt x="24" y="60"/>
                    <a:pt x="24" y="59"/>
                    <a:pt x="23" y="60"/>
                  </a:cubicBezTo>
                  <a:close/>
                  <a:moveTo>
                    <a:pt x="61" y="4"/>
                  </a:moveTo>
                  <a:cubicBezTo>
                    <a:pt x="61" y="5"/>
                    <a:pt x="61" y="5"/>
                    <a:pt x="61" y="5"/>
                  </a:cubicBezTo>
                  <a:cubicBezTo>
                    <a:pt x="60" y="5"/>
                    <a:pt x="60" y="5"/>
                    <a:pt x="60" y="5"/>
                  </a:cubicBezTo>
                  <a:lnTo>
                    <a:pt x="61" y="4"/>
                  </a:lnTo>
                  <a:close/>
                  <a:moveTo>
                    <a:pt x="26" y="67"/>
                  </a:moveTo>
                  <a:cubicBezTo>
                    <a:pt x="26" y="67"/>
                    <a:pt x="26" y="67"/>
                    <a:pt x="26" y="67"/>
                  </a:cubicBezTo>
                  <a:cubicBezTo>
                    <a:pt x="26" y="68"/>
                    <a:pt x="26" y="68"/>
                    <a:pt x="26" y="68"/>
                  </a:cubicBezTo>
                  <a:cubicBezTo>
                    <a:pt x="26" y="68"/>
                    <a:pt x="26" y="68"/>
                    <a:pt x="26" y="68"/>
                  </a:cubicBezTo>
                  <a:lnTo>
                    <a:pt x="26" y="67"/>
                  </a:lnTo>
                  <a:close/>
                  <a:moveTo>
                    <a:pt x="25" y="64"/>
                  </a:moveTo>
                  <a:cubicBezTo>
                    <a:pt x="26" y="64"/>
                    <a:pt x="26" y="65"/>
                    <a:pt x="26" y="66"/>
                  </a:cubicBezTo>
                  <a:cubicBezTo>
                    <a:pt x="26" y="66"/>
                    <a:pt x="25" y="66"/>
                    <a:pt x="25" y="67"/>
                  </a:cubicBezTo>
                  <a:cubicBezTo>
                    <a:pt x="23" y="66"/>
                    <a:pt x="27" y="65"/>
                    <a:pt x="25" y="64"/>
                  </a:cubicBezTo>
                  <a:close/>
                  <a:moveTo>
                    <a:pt x="26" y="69"/>
                  </a:moveTo>
                  <a:cubicBezTo>
                    <a:pt x="26" y="69"/>
                    <a:pt x="25" y="69"/>
                    <a:pt x="25" y="69"/>
                  </a:cubicBezTo>
                  <a:cubicBezTo>
                    <a:pt x="25" y="69"/>
                    <a:pt x="25" y="69"/>
                    <a:pt x="25" y="70"/>
                  </a:cubicBezTo>
                  <a:cubicBezTo>
                    <a:pt x="24" y="69"/>
                    <a:pt x="24" y="69"/>
                    <a:pt x="24" y="69"/>
                  </a:cubicBezTo>
                  <a:cubicBezTo>
                    <a:pt x="25" y="69"/>
                    <a:pt x="25" y="68"/>
                    <a:pt x="25" y="68"/>
                  </a:cubicBezTo>
                  <a:cubicBezTo>
                    <a:pt x="25" y="68"/>
                    <a:pt x="25" y="68"/>
                    <a:pt x="25" y="69"/>
                  </a:cubicBezTo>
                  <a:cubicBezTo>
                    <a:pt x="26" y="68"/>
                    <a:pt x="27" y="68"/>
                    <a:pt x="27" y="67"/>
                  </a:cubicBezTo>
                  <a:cubicBezTo>
                    <a:pt x="28" y="69"/>
                    <a:pt x="28" y="69"/>
                    <a:pt x="28" y="69"/>
                  </a:cubicBezTo>
                  <a:cubicBezTo>
                    <a:pt x="27" y="69"/>
                    <a:pt x="27" y="68"/>
                    <a:pt x="26" y="69"/>
                  </a:cubicBezTo>
                  <a:close/>
                  <a:moveTo>
                    <a:pt x="32" y="75"/>
                  </a:moveTo>
                  <a:cubicBezTo>
                    <a:pt x="31" y="76"/>
                    <a:pt x="31" y="76"/>
                    <a:pt x="30" y="77"/>
                  </a:cubicBezTo>
                  <a:cubicBezTo>
                    <a:pt x="30" y="76"/>
                    <a:pt x="31" y="74"/>
                    <a:pt x="29" y="74"/>
                  </a:cubicBezTo>
                  <a:cubicBezTo>
                    <a:pt x="30" y="73"/>
                    <a:pt x="30" y="73"/>
                    <a:pt x="30" y="73"/>
                  </a:cubicBezTo>
                  <a:cubicBezTo>
                    <a:pt x="30" y="73"/>
                    <a:pt x="30" y="73"/>
                    <a:pt x="30" y="73"/>
                  </a:cubicBezTo>
                  <a:cubicBezTo>
                    <a:pt x="29" y="73"/>
                    <a:pt x="29" y="73"/>
                    <a:pt x="29" y="73"/>
                  </a:cubicBezTo>
                  <a:cubicBezTo>
                    <a:pt x="29" y="72"/>
                    <a:pt x="31" y="72"/>
                    <a:pt x="30" y="71"/>
                  </a:cubicBezTo>
                  <a:cubicBezTo>
                    <a:pt x="29" y="71"/>
                    <a:pt x="29" y="71"/>
                    <a:pt x="29" y="71"/>
                  </a:cubicBezTo>
                  <a:cubicBezTo>
                    <a:pt x="29" y="70"/>
                    <a:pt x="27" y="72"/>
                    <a:pt x="27" y="70"/>
                  </a:cubicBezTo>
                  <a:cubicBezTo>
                    <a:pt x="27" y="70"/>
                    <a:pt x="27" y="70"/>
                    <a:pt x="27" y="70"/>
                  </a:cubicBezTo>
                  <a:cubicBezTo>
                    <a:pt x="27" y="71"/>
                    <a:pt x="27" y="71"/>
                    <a:pt x="27" y="71"/>
                  </a:cubicBezTo>
                  <a:cubicBezTo>
                    <a:pt x="26" y="71"/>
                    <a:pt x="26" y="71"/>
                    <a:pt x="26" y="71"/>
                  </a:cubicBezTo>
                  <a:cubicBezTo>
                    <a:pt x="26" y="71"/>
                    <a:pt x="27" y="70"/>
                    <a:pt x="27" y="70"/>
                  </a:cubicBezTo>
                  <a:cubicBezTo>
                    <a:pt x="28" y="70"/>
                    <a:pt x="29" y="68"/>
                    <a:pt x="30" y="70"/>
                  </a:cubicBezTo>
                  <a:cubicBezTo>
                    <a:pt x="29" y="70"/>
                    <a:pt x="29" y="70"/>
                    <a:pt x="29" y="70"/>
                  </a:cubicBezTo>
                  <a:cubicBezTo>
                    <a:pt x="29" y="71"/>
                    <a:pt x="29" y="71"/>
                    <a:pt x="29" y="71"/>
                  </a:cubicBezTo>
                  <a:cubicBezTo>
                    <a:pt x="29" y="70"/>
                    <a:pt x="30" y="71"/>
                    <a:pt x="31" y="70"/>
                  </a:cubicBezTo>
                  <a:cubicBezTo>
                    <a:pt x="31" y="72"/>
                    <a:pt x="31" y="72"/>
                    <a:pt x="31" y="72"/>
                  </a:cubicBezTo>
                  <a:cubicBezTo>
                    <a:pt x="31" y="72"/>
                    <a:pt x="31" y="72"/>
                    <a:pt x="31" y="72"/>
                  </a:cubicBezTo>
                  <a:cubicBezTo>
                    <a:pt x="33" y="73"/>
                    <a:pt x="33" y="74"/>
                    <a:pt x="34" y="76"/>
                  </a:cubicBezTo>
                  <a:cubicBezTo>
                    <a:pt x="33" y="77"/>
                    <a:pt x="35" y="76"/>
                    <a:pt x="34" y="77"/>
                  </a:cubicBezTo>
                  <a:cubicBezTo>
                    <a:pt x="33" y="77"/>
                    <a:pt x="33" y="75"/>
                    <a:pt x="32" y="75"/>
                  </a:cubicBezTo>
                  <a:close/>
                  <a:moveTo>
                    <a:pt x="71" y="95"/>
                  </a:moveTo>
                  <a:cubicBezTo>
                    <a:pt x="71" y="95"/>
                    <a:pt x="71" y="95"/>
                    <a:pt x="71" y="95"/>
                  </a:cubicBezTo>
                  <a:cubicBezTo>
                    <a:pt x="70" y="95"/>
                    <a:pt x="70" y="95"/>
                    <a:pt x="70" y="95"/>
                  </a:cubicBezTo>
                  <a:lnTo>
                    <a:pt x="71" y="95"/>
                  </a:lnTo>
                  <a:close/>
                  <a:moveTo>
                    <a:pt x="69" y="97"/>
                  </a:moveTo>
                  <a:cubicBezTo>
                    <a:pt x="69" y="97"/>
                    <a:pt x="69" y="97"/>
                    <a:pt x="69" y="97"/>
                  </a:cubicBezTo>
                  <a:cubicBezTo>
                    <a:pt x="69" y="97"/>
                    <a:pt x="69" y="97"/>
                    <a:pt x="69" y="97"/>
                  </a:cubicBezTo>
                  <a:cubicBezTo>
                    <a:pt x="68" y="97"/>
                    <a:pt x="68" y="97"/>
                    <a:pt x="68" y="97"/>
                  </a:cubicBezTo>
                  <a:cubicBezTo>
                    <a:pt x="68" y="97"/>
                    <a:pt x="68" y="97"/>
                    <a:pt x="68" y="97"/>
                  </a:cubicBezTo>
                  <a:cubicBezTo>
                    <a:pt x="68" y="97"/>
                    <a:pt x="69" y="97"/>
                    <a:pt x="69" y="97"/>
                  </a:cubicBezTo>
                  <a:close/>
                  <a:moveTo>
                    <a:pt x="68" y="96"/>
                  </a:moveTo>
                  <a:cubicBezTo>
                    <a:pt x="67" y="97"/>
                    <a:pt x="67" y="97"/>
                    <a:pt x="67" y="97"/>
                  </a:cubicBezTo>
                  <a:cubicBezTo>
                    <a:pt x="67" y="96"/>
                    <a:pt x="67" y="96"/>
                    <a:pt x="67" y="96"/>
                  </a:cubicBezTo>
                  <a:cubicBezTo>
                    <a:pt x="67" y="96"/>
                    <a:pt x="67" y="96"/>
                    <a:pt x="67" y="96"/>
                  </a:cubicBezTo>
                  <a:cubicBezTo>
                    <a:pt x="67" y="96"/>
                    <a:pt x="67" y="96"/>
                    <a:pt x="67" y="96"/>
                  </a:cubicBezTo>
                  <a:cubicBezTo>
                    <a:pt x="67" y="96"/>
                    <a:pt x="68" y="95"/>
                    <a:pt x="68" y="96"/>
                  </a:cubicBezTo>
                  <a:close/>
                  <a:moveTo>
                    <a:pt x="66" y="95"/>
                  </a:moveTo>
                  <a:cubicBezTo>
                    <a:pt x="66" y="96"/>
                    <a:pt x="66" y="96"/>
                    <a:pt x="66" y="96"/>
                  </a:cubicBezTo>
                  <a:cubicBezTo>
                    <a:pt x="66" y="97"/>
                    <a:pt x="65" y="96"/>
                    <a:pt x="64" y="96"/>
                  </a:cubicBezTo>
                  <a:cubicBezTo>
                    <a:pt x="64" y="96"/>
                    <a:pt x="65" y="96"/>
                    <a:pt x="64" y="95"/>
                  </a:cubicBezTo>
                  <a:lnTo>
                    <a:pt x="66" y="95"/>
                  </a:lnTo>
                  <a:close/>
                  <a:moveTo>
                    <a:pt x="45" y="87"/>
                  </a:moveTo>
                  <a:cubicBezTo>
                    <a:pt x="45" y="87"/>
                    <a:pt x="45" y="87"/>
                    <a:pt x="45" y="87"/>
                  </a:cubicBezTo>
                  <a:cubicBezTo>
                    <a:pt x="46" y="88"/>
                    <a:pt x="46" y="88"/>
                    <a:pt x="46" y="88"/>
                  </a:cubicBezTo>
                  <a:lnTo>
                    <a:pt x="45" y="87"/>
                  </a:lnTo>
                  <a:close/>
                  <a:moveTo>
                    <a:pt x="45" y="86"/>
                  </a:moveTo>
                  <a:cubicBezTo>
                    <a:pt x="45" y="85"/>
                    <a:pt x="46" y="86"/>
                    <a:pt x="46" y="85"/>
                  </a:cubicBezTo>
                  <a:cubicBezTo>
                    <a:pt x="47" y="85"/>
                    <a:pt x="46" y="86"/>
                    <a:pt x="47" y="86"/>
                  </a:cubicBezTo>
                  <a:cubicBezTo>
                    <a:pt x="46" y="86"/>
                    <a:pt x="45" y="86"/>
                    <a:pt x="45" y="86"/>
                  </a:cubicBezTo>
                  <a:close/>
                  <a:moveTo>
                    <a:pt x="50" y="82"/>
                  </a:moveTo>
                  <a:cubicBezTo>
                    <a:pt x="49" y="82"/>
                    <a:pt x="49" y="82"/>
                    <a:pt x="49" y="81"/>
                  </a:cubicBezTo>
                  <a:cubicBezTo>
                    <a:pt x="50" y="82"/>
                    <a:pt x="50" y="82"/>
                    <a:pt x="50" y="82"/>
                  </a:cubicBezTo>
                  <a:close/>
                  <a:moveTo>
                    <a:pt x="53" y="83"/>
                  </a:moveTo>
                  <a:cubicBezTo>
                    <a:pt x="53" y="82"/>
                    <a:pt x="53" y="82"/>
                    <a:pt x="52" y="82"/>
                  </a:cubicBezTo>
                  <a:cubicBezTo>
                    <a:pt x="52" y="82"/>
                    <a:pt x="54" y="82"/>
                    <a:pt x="54" y="81"/>
                  </a:cubicBezTo>
                  <a:cubicBezTo>
                    <a:pt x="54" y="82"/>
                    <a:pt x="53" y="82"/>
                    <a:pt x="54" y="83"/>
                  </a:cubicBezTo>
                  <a:cubicBezTo>
                    <a:pt x="54" y="83"/>
                    <a:pt x="54" y="83"/>
                    <a:pt x="53" y="83"/>
                  </a:cubicBezTo>
                  <a:close/>
                  <a:moveTo>
                    <a:pt x="55" y="81"/>
                  </a:moveTo>
                  <a:cubicBezTo>
                    <a:pt x="54" y="81"/>
                    <a:pt x="54" y="81"/>
                    <a:pt x="54" y="81"/>
                  </a:cubicBezTo>
                  <a:cubicBezTo>
                    <a:pt x="54" y="80"/>
                    <a:pt x="55" y="80"/>
                    <a:pt x="55" y="81"/>
                  </a:cubicBezTo>
                  <a:cubicBezTo>
                    <a:pt x="55" y="81"/>
                    <a:pt x="55" y="81"/>
                    <a:pt x="55" y="81"/>
                  </a:cubicBezTo>
                  <a:close/>
                  <a:moveTo>
                    <a:pt x="57" y="83"/>
                  </a:moveTo>
                  <a:cubicBezTo>
                    <a:pt x="57" y="82"/>
                    <a:pt x="57" y="82"/>
                    <a:pt x="57" y="82"/>
                  </a:cubicBezTo>
                  <a:cubicBezTo>
                    <a:pt x="57" y="82"/>
                    <a:pt x="57" y="82"/>
                    <a:pt x="57" y="83"/>
                  </a:cubicBezTo>
                  <a:close/>
                  <a:moveTo>
                    <a:pt x="59" y="81"/>
                  </a:moveTo>
                  <a:cubicBezTo>
                    <a:pt x="58" y="80"/>
                    <a:pt x="58" y="80"/>
                    <a:pt x="58" y="80"/>
                  </a:cubicBezTo>
                  <a:cubicBezTo>
                    <a:pt x="59" y="80"/>
                    <a:pt x="59" y="80"/>
                    <a:pt x="59" y="80"/>
                  </a:cubicBezTo>
                  <a:lnTo>
                    <a:pt x="59" y="81"/>
                  </a:lnTo>
                  <a:close/>
                  <a:moveTo>
                    <a:pt x="69" y="80"/>
                  </a:moveTo>
                  <a:cubicBezTo>
                    <a:pt x="69" y="80"/>
                    <a:pt x="69" y="79"/>
                    <a:pt x="69" y="79"/>
                  </a:cubicBezTo>
                  <a:cubicBezTo>
                    <a:pt x="70" y="80"/>
                    <a:pt x="70" y="80"/>
                    <a:pt x="70" y="80"/>
                  </a:cubicBezTo>
                  <a:cubicBezTo>
                    <a:pt x="70" y="80"/>
                    <a:pt x="69" y="80"/>
                    <a:pt x="69" y="80"/>
                  </a:cubicBezTo>
                  <a:close/>
                  <a:moveTo>
                    <a:pt x="70" y="82"/>
                  </a:moveTo>
                  <a:cubicBezTo>
                    <a:pt x="70" y="81"/>
                    <a:pt x="70" y="81"/>
                    <a:pt x="70" y="81"/>
                  </a:cubicBezTo>
                  <a:cubicBezTo>
                    <a:pt x="70" y="81"/>
                    <a:pt x="70" y="82"/>
                    <a:pt x="70" y="82"/>
                  </a:cubicBezTo>
                  <a:close/>
                  <a:moveTo>
                    <a:pt x="72" y="79"/>
                  </a:moveTo>
                  <a:cubicBezTo>
                    <a:pt x="72" y="78"/>
                    <a:pt x="72" y="78"/>
                    <a:pt x="72" y="78"/>
                  </a:cubicBezTo>
                  <a:cubicBezTo>
                    <a:pt x="72" y="78"/>
                    <a:pt x="72" y="78"/>
                    <a:pt x="72" y="78"/>
                  </a:cubicBezTo>
                  <a:cubicBezTo>
                    <a:pt x="72" y="78"/>
                    <a:pt x="72" y="78"/>
                    <a:pt x="72" y="78"/>
                  </a:cubicBezTo>
                  <a:lnTo>
                    <a:pt x="72" y="79"/>
                  </a:lnTo>
                  <a:close/>
                  <a:moveTo>
                    <a:pt x="79" y="81"/>
                  </a:moveTo>
                  <a:cubicBezTo>
                    <a:pt x="79" y="80"/>
                    <a:pt x="79" y="80"/>
                    <a:pt x="79" y="80"/>
                  </a:cubicBezTo>
                  <a:cubicBezTo>
                    <a:pt x="80" y="80"/>
                    <a:pt x="80" y="80"/>
                    <a:pt x="80" y="80"/>
                  </a:cubicBezTo>
                  <a:lnTo>
                    <a:pt x="79" y="81"/>
                  </a:lnTo>
                  <a:close/>
                  <a:moveTo>
                    <a:pt x="80" y="79"/>
                  </a:moveTo>
                  <a:cubicBezTo>
                    <a:pt x="80" y="78"/>
                    <a:pt x="80" y="78"/>
                    <a:pt x="80" y="78"/>
                  </a:cubicBezTo>
                  <a:cubicBezTo>
                    <a:pt x="80" y="79"/>
                    <a:pt x="80" y="79"/>
                    <a:pt x="81" y="79"/>
                  </a:cubicBezTo>
                  <a:cubicBezTo>
                    <a:pt x="81" y="79"/>
                    <a:pt x="81" y="79"/>
                    <a:pt x="80" y="79"/>
                  </a:cubicBezTo>
                  <a:close/>
                  <a:moveTo>
                    <a:pt x="86" y="82"/>
                  </a:moveTo>
                  <a:cubicBezTo>
                    <a:pt x="86" y="81"/>
                    <a:pt x="86" y="81"/>
                    <a:pt x="86" y="81"/>
                  </a:cubicBezTo>
                  <a:cubicBezTo>
                    <a:pt x="85" y="82"/>
                    <a:pt x="85" y="82"/>
                    <a:pt x="85" y="82"/>
                  </a:cubicBezTo>
                  <a:cubicBezTo>
                    <a:pt x="85" y="81"/>
                    <a:pt x="86" y="81"/>
                    <a:pt x="86" y="81"/>
                  </a:cubicBezTo>
                  <a:cubicBezTo>
                    <a:pt x="86" y="81"/>
                    <a:pt x="86" y="81"/>
                    <a:pt x="86" y="81"/>
                  </a:cubicBezTo>
                  <a:cubicBezTo>
                    <a:pt x="86" y="81"/>
                    <a:pt x="86" y="81"/>
                    <a:pt x="86" y="81"/>
                  </a:cubicBezTo>
                  <a:cubicBezTo>
                    <a:pt x="86" y="82"/>
                    <a:pt x="88" y="81"/>
                    <a:pt x="88" y="83"/>
                  </a:cubicBezTo>
                  <a:cubicBezTo>
                    <a:pt x="87" y="83"/>
                    <a:pt x="86" y="81"/>
                    <a:pt x="86" y="82"/>
                  </a:cubicBezTo>
                  <a:close/>
                  <a:moveTo>
                    <a:pt x="89" y="86"/>
                  </a:moveTo>
                  <a:cubicBezTo>
                    <a:pt x="89" y="85"/>
                    <a:pt x="89" y="85"/>
                    <a:pt x="89" y="85"/>
                  </a:cubicBezTo>
                  <a:cubicBezTo>
                    <a:pt x="89" y="85"/>
                    <a:pt x="89" y="85"/>
                    <a:pt x="89" y="85"/>
                  </a:cubicBezTo>
                  <a:lnTo>
                    <a:pt x="89" y="86"/>
                  </a:lnTo>
                  <a:close/>
                  <a:moveTo>
                    <a:pt x="131" y="6"/>
                  </a:moveTo>
                  <a:cubicBezTo>
                    <a:pt x="131" y="6"/>
                    <a:pt x="131" y="6"/>
                    <a:pt x="131" y="6"/>
                  </a:cubicBezTo>
                  <a:cubicBezTo>
                    <a:pt x="132" y="5"/>
                    <a:pt x="132" y="5"/>
                    <a:pt x="132" y="5"/>
                  </a:cubicBezTo>
                  <a:lnTo>
                    <a:pt x="131" y="6"/>
                  </a:lnTo>
                  <a:close/>
                  <a:moveTo>
                    <a:pt x="133" y="6"/>
                  </a:moveTo>
                  <a:cubicBezTo>
                    <a:pt x="132" y="6"/>
                    <a:pt x="132" y="6"/>
                    <a:pt x="132" y="6"/>
                  </a:cubicBezTo>
                  <a:cubicBezTo>
                    <a:pt x="132" y="6"/>
                    <a:pt x="132" y="6"/>
                    <a:pt x="133" y="6"/>
                  </a:cubicBezTo>
                  <a:cubicBezTo>
                    <a:pt x="133" y="6"/>
                    <a:pt x="134" y="5"/>
                    <a:pt x="135" y="5"/>
                  </a:cubicBezTo>
                  <a:cubicBezTo>
                    <a:pt x="135" y="6"/>
                    <a:pt x="134" y="6"/>
                    <a:pt x="133" y="6"/>
                  </a:cubicBezTo>
                  <a:close/>
                  <a:moveTo>
                    <a:pt x="136" y="6"/>
                  </a:moveTo>
                  <a:cubicBezTo>
                    <a:pt x="136" y="5"/>
                    <a:pt x="137" y="5"/>
                    <a:pt x="138" y="5"/>
                  </a:cubicBezTo>
                  <a:lnTo>
                    <a:pt x="136" y="6"/>
                  </a:lnTo>
                  <a:close/>
                  <a:moveTo>
                    <a:pt x="147" y="9"/>
                  </a:moveTo>
                  <a:cubicBezTo>
                    <a:pt x="146" y="10"/>
                    <a:pt x="146" y="9"/>
                    <a:pt x="145" y="9"/>
                  </a:cubicBezTo>
                  <a:cubicBezTo>
                    <a:pt x="148" y="8"/>
                    <a:pt x="148" y="8"/>
                    <a:pt x="148" y="8"/>
                  </a:cubicBezTo>
                  <a:cubicBezTo>
                    <a:pt x="148" y="8"/>
                    <a:pt x="148" y="10"/>
                    <a:pt x="147" y="9"/>
                  </a:cubicBezTo>
                  <a:close/>
                  <a:moveTo>
                    <a:pt x="154" y="9"/>
                  </a:moveTo>
                  <a:cubicBezTo>
                    <a:pt x="154" y="10"/>
                    <a:pt x="155" y="10"/>
                    <a:pt x="155" y="11"/>
                  </a:cubicBezTo>
                  <a:cubicBezTo>
                    <a:pt x="153" y="10"/>
                    <a:pt x="153" y="10"/>
                    <a:pt x="153" y="10"/>
                  </a:cubicBezTo>
                  <a:lnTo>
                    <a:pt x="154" y="9"/>
                  </a:lnTo>
                  <a:close/>
                  <a:moveTo>
                    <a:pt x="153" y="13"/>
                  </a:moveTo>
                  <a:cubicBezTo>
                    <a:pt x="152" y="12"/>
                    <a:pt x="152" y="12"/>
                    <a:pt x="152" y="12"/>
                  </a:cubicBezTo>
                  <a:cubicBezTo>
                    <a:pt x="153" y="12"/>
                    <a:pt x="154" y="10"/>
                    <a:pt x="155" y="12"/>
                  </a:cubicBezTo>
                  <a:cubicBezTo>
                    <a:pt x="154" y="12"/>
                    <a:pt x="154" y="12"/>
                    <a:pt x="155" y="13"/>
                  </a:cubicBezTo>
                  <a:cubicBezTo>
                    <a:pt x="155" y="14"/>
                    <a:pt x="153" y="12"/>
                    <a:pt x="153" y="13"/>
                  </a:cubicBezTo>
                  <a:close/>
                  <a:moveTo>
                    <a:pt x="134" y="85"/>
                  </a:moveTo>
                  <a:cubicBezTo>
                    <a:pt x="134" y="84"/>
                    <a:pt x="134" y="84"/>
                    <a:pt x="134" y="84"/>
                  </a:cubicBezTo>
                  <a:cubicBezTo>
                    <a:pt x="134" y="84"/>
                    <a:pt x="134" y="84"/>
                    <a:pt x="134" y="84"/>
                  </a:cubicBezTo>
                  <a:lnTo>
                    <a:pt x="134" y="85"/>
                  </a:lnTo>
                  <a:close/>
                  <a:moveTo>
                    <a:pt x="165" y="11"/>
                  </a:moveTo>
                  <a:cubicBezTo>
                    <a:pt x="165" y="10"/>
                    <a:pt x="166" y="10"/>
                    <a:pt x="167" y="9"/>
                  </a:cubicBezTo>
                  <a:cubicBezTo>
                    <a:pt x="167" y="10"/>
                    <a:pt x="167" y="10"/>
                    <a:pt x="167" y="10"/>
                  </a:cubicBezTo>
                  <a:cubicBezTo>
                    <a:pt x="167" y="10"/>
                    <a:pt x="165" y="10"/>
                    <a:pt x="165" y="11"/>
                  </a:cubicBezTo>
                  <a:close/>
                  <a:moveTo>
                    <a:pt x="133" y="89"/>
                  </a:moveTo>
                  <a:cubicBezTo>
                    <a:pt x="133" y="89"/>
                    <a:pt x="133" y="89"/>
                    <a:pt x="133" y="89"/>
                  </a:cubicBezTo>
                  <a:cubicBezTo>
                    <a:pt x="133" y="90"/>
                    <a:pt x="133" y="90"/>
                    <a:pt x="133" y="90"/>
                  </a:cubicBezTo>
                  <a:lnTo>
                    <a:pt x="133" y="89"/>
                  </a:lnTo>
                  <a:close/>
                  <a:moveTo>
                    <a:pt x="138" y="85"/>
                  </a:moveTo>
                  <a:cubicBezTo>
                    <a:pt x="138" y="84"/>
                    <a:pt x="137" y="85"/>
                    <a:pt x="137" y="84"/>
                  </a:cubicBezTo>
                  <a:cubicBezTo>
                    <a:pt x="138" y="84"/>
                    <a:pt x="139" y="84"/>
                    <a:pt x="139" y="85"/>
                  </a:cubicBezTo>
                  <a:cubicBezTo>
                    <a:pt x="139" y="85"/>
                    <a:pt x="138" y="85"/>
                    <a:pt x="138" y="85"/>
                  </a:cubicBezTo>
                  <a:close/>
                  <a:moveTo>
                    <a:pt x="175" y="4"/>
                  </a:moveTo>
                  <a:cubicBezTo>
                    <a:pt x="174" y="5"/>
                    <a:pt x="174" y="5"/>
                    <a:pt x="174" y="5"/>
                  </a:cubicBezTo>
                  <a:cubicBezTo>
                    <a:pt x="174" y="5"/>
                    <a:pt x="174" y="5"/>
                    <a:pt x="174" y="5"/>
                  </a:cubicBezTo>
                  <a:lnTo>
                    <a:pt x="175" y="4"/>
                  </a:lnTo>
                  <a:close/>
                  <a:moveTo>
                    <a:pt x="141" y="84"/>
                  </a:moveTo>
                  <a:cubicBezTo>
                    <a:pt x="140" y="84"/>
                    <a:pt x="140" y="84"/>
                    <a:pt x="140" y="84"/>
                  </a:cubicBezTo>
                  <a:cubicBezTo>
                    <a:pt x="142" y="83"/>
                    <a:pt x="142" y="83"/>
                    <a:pt x="142" y="83"/>
                  </a:cubicBezTo>
                  <a:cubicBezTo>
                    <a:pt x="142" y="83"/>
                    <a:pt x="141" y="84"/>
                    <a:pt x="141" y="84"/>
                  </a:cubicBezTo>
                  <a:close/>
                  <a:moveTo>
                    <a:pt x="144" y="84"/>
                  </a:moveTo>
                  <a:cubicBezTo>
                    <a:pt x="144" y="85"/>
                    <a:pt x="144" y="85"/>
                    <a:pt x="144" y="85"/>
                  </a:cubicBezTo>
                  <a:cubicBezTo>
                    <a:pt x="144" y="85"/>
                    <a:pt x="144" y="85"/>
                    <a:pt x="144" y="85"/>
                  </a:cubicBezTo>
                  <a:lnTo>
                    <a:pt x="144" y="84"/>
                  </a:lnTo>
                  <a:close/>
                  <a:moveTo>
                    <a:pt x="145" y="83"/>
                  </a:moveTo>
                  <a:cubicBezTo>
                    <a:pt x="145" y="82"/>
                    <a:pt x="145" y="82"/>
                    <a:pt x="145" y="82"/>
                  </a:cubicBezTo>
                  <a:cubicBezTo>
                    <a:pt x="146" y="83"/>
                    <a:pt x="146" y="83"/>
                    <a:pt x="146" y="83"/>
                  </a:cubicBezTo>
                  <a:lnTo>
                    <a:pt x="145" y="83"/>
                  </a:lnTo>
                  <a:close/>
                  <a:moveTo>
                    <a:pt x="183" y="4"/>
                  </a:moveTo>
                  <a:cubicBezTo>
                    <a:pt x="183" y="4"/>
                    <a:pt x="183" y="4"/>
                    <a:pt x="183" y="4"/>
                  </a:cubicBezTo>
                  <a:cubicBezTo>
                    <a:pt x="182" y="4"/>
                    <a:pt x="182" y="4"/>
                    <a:pt x="182" y="4"/>
                  </a:cubicBezTo>
                  <a:lnTo>
                    <a:pt x="183" y="4"/>
                  </a:lnTo>
                  <a:close/>
                  <a:moveTo>
                    <a:pt x="152" y="81"/>
                  </a:moveTo>
                  <a:cubicBezTo>
                    <a:pt x="151" y="81"/>
                    <a:pt x="151" y="81"/>
                    <a:pt x="151" y="81"/>
                  </a:cubicBezTo>
                  <a:cubicBezTo>
                    <a:pt x="151" y="81"/>
                    <a:pt x="151" y="81"/>
                    <a:pt x="151" y="82"/>
                  </a:cubicBezTo>
                  <a:cubicBezTo>
                    <a:pt x="151" y="81"/>
                    <a:pt x="149" y="81"/>
                    <a:pt x="150" y="80"/>
                  </a:cubicBezTo>
                  <a:cubicBezTo>
                    <a:pt x="151" y="80"/>
                    <a:pt x="151" y="81"/>
                    <a:pt x="151" y="81"/>
                  </a:cubicBezTo>
                  <a:cubicBezTo>
                    <a:pt x="151" y="81"/>
                    <a:pt x="151" y="81"/>
                    <a:pt x="152" y="81"/>
                  </a:cubicBezTo>
                  <a:cubicBezTo>
                    <a:pt x="152" y="81"/>
                    <a:pt x="152" y="81"/>
                    <a:pt x="152" y="81"/>
                  </a:cubicBezTo>
                  <a:cubicBezTo>
                    <a:pt x="152" y="81"/>
                    <a:pt x="152" y="81"/>
                    <a:pt x="152" y="81"/>
                  </a:cubicBezTo>
                  <a:cubicBezTo>
                    <a:pt x="152" y="81"/>
                    <a:pt x="152" y="81"/>
                    <a:pt x="152" y="81"/>
                  </a:cubicBezTo>
                  <a:close/>
                  <a:moveTo>
                    <a:pt x="184" y="4"/>
                  </a:moveTo>
                  <a:cubicBezTo>
                    <a:pt x="184" y="5"/>
                    <a:pt x="184" y="4"/>
                    <a:pt x="184" y="4"/>
                  </a:cubicBezTo>
                  <a:cubicBezTo>
                    <a:pt x="185" y="4"/>
                    <a:pt x="184" y="4"/>
                    <a:pt x="184" y="4"/>
                  </a:cubicBezTo>
                  <a:cubicBezTo>
                    <a:pt x="184" y="4"/>
                    <a:pt x="184" y="4"/>
                    <a:pt x="184" y="4"/>
                  </a:cubicBezTo>
                  <a:cubicBezTo>
                    <a:pt x="184" y="4"/>
                    <a:pt x="184" y="4"/>
                    <a:pt x="184" y="4"/>
                  </a:cubicBezTo>
                  <a:cubicBezTo>
                    <a:pt x="185" y="4"/>
                    <a:pt x="185" y="4"/>
                    <a:pt x="185" y="4"/>
                  </a:cubicBezTo>
                  <a:cubicBezTo>
                    <a:pt x="185" y="4"/>
                    <a:pt x="185" y="5"/>
                    <a:pt x="184" y="4"/>
                  </a:cubicBezTo>
                  <a:close/>
                  <a:moveTo>
                    <a:pt x="158" y="80"/>
                  </a:moveTo>
                  <a:cubicBezTo>
                    <a:pt x="157" y="80"/>
                    <a:pt x="157" y="80"/>
                    <a:pt x="157" y="80"/>
                  </a:cubicBezTo>
                  <a:cubicBezTo>
                    <a:pt x="157" y="80"/>
                    <a:pt x="157" y="80"/>
                    <a:pt x="157" y="80"/>
                  </a:cubicBezTo>
                  <a:cubicBezTo>
                    <a:pt x="158" y="80"/>
                    <a:pt x="158" y="80"/>
                    <a:pt x="158" y="80"/>
                  </a:cubicBezTo>
                  <a:close/>
                  <a:moveTo>
                    <a:pt x="161" y="79"/>
                  </a:moveTo>
                  <a:cubicBezTo>
                    <a:pt x="161" y="79"/>
                    <a:pt x="161" y="79"/>
                    <a:pt x="161" y="79"/>
                  </a:cubicBezTo>
                  <a:cubicBezTo>
                    <a:pt x="162" y="78"/>
                    <a:pt x="162" y="78"/>
                    <a:pt x="162" y="78"/>
                  </a:cubicBezTo>
                  <a:lnTo>
                    <a:pt x="161" y="79"/>
                  </a:lnTo>
                  <a:close/>
                  <a:moveTo>
                    <a:pt x="195" y="5"/>
                  </a:moveTo>
                  <a:cubicBezTo>
                    <a:pt x="195" y="5"/>
                    <a:pt x="195" y="5"/>
                    <a:pt x="195" y="5"/>
                  </a:cubicBezTo>
                  <a:cubicBezTo>
                    <a:pt x="195" y="5"/>
                    <a:pt x="195" y="5"/>
                    <a:pt x="195" y="5"/>
                  </a:cubicBezTo>
                  <a:cubicBezTo>
                    <a:pt x="195" y="5"/>
                    <a:pt x="195" y="5"/>
                    <a:pt x="195" y="5"/>
                  </a:cubicBezTo>
                  <a:cubicBezTo>
                    <a:pt x="194" y="5"/>
                    <a:pt x="194" y="4"/>
                    <a:pt x="194" y="4"/>
                  </a:cubicBezTo>
                  <a:cubicBezTo>
                    <a:pt x="194" y="4"/>
                    <a:pt x="194" y="4"/>
                    <a:pt x="194" y="4"/>
                  </a:cubicBezTo>
                  <a:cubicBezTo>
                    <a:pt x="195" y="5"/>
                    <a:pt x="195" y="5"/>
                    <a:pt x="195" y="5"/>
                  </a:cubicBezTo>
                  <a:cubicBezTo>
                    <a:pt x="195" y="4"/>
                    <a:pt x="195" y="4"/>
                    <a:pt x="195" y="5"/>
                  </a:cubicBezTo>
                  <a:close/>
                  <a:moveTo>
                    <a:pt x="195" y="7"/>
                  </a:moveTo>
                  <a:cubicBezTo>
                    <a:pt x="195" y="6"/>
                    <a:pt x="197" y="7"/>
                    <a:pt x="198" y="7"/>
                  </a:cubicBezTo>
                  <a:cubicBezTo>
                    <a:pt x="197" y="8"/>
                    <a:pt x="195" y="7"/>
                    <a:pt x="195" y="7"/>
                  </a:cubicBezTo>
                  <a:close/>
                  <a:moveTo>
                    <a:pt x="167" y="78"/>
                  </a:moveTo>
                  <a:cubicBezTo>
                    <a:pt x="167" y="77"/>
                    <a:pt x="168" y="77"/>
                    <a:pt x="168" y="78"/>
                  </a:cubicBezTo>
                  <a:cubicBezTo>
                    <a:pt x="168" y="78"/>
                    <a:pt x="168" y="78"/>
                    <a:pt x="167" y="78"/>
                  </a:cubicBezTo>
                  <a:close/>
                  <a:moveTo>
                    <a:pt x="198" y="7"/>
                  </a:moveTo>
                  <a:cubicBezTo>
                    <a:pt x="198" y="7"/>
                    <a:pt x="199" y="7"/>
                    <a:pt x="199" y="6"/>
                  </a:cubicBezTo>
                  <a:cubicBezTo>
                    <a:pt x="200" y="8"/>
                    <a:pt x="201" y="7"/>
                    <a:pt x="202" y="7"/>
                  </a:cubicBezTo>
                  <a:cubicBezTo>
                    <a:pt x="201" y="7"/>
                    <a:pt x="199" y="8"/>
                    <a:pt x="198" y="7"/>
                  </a:cubicBezTo>
                  <a:close/>
                  <a:moveTo>
                    <a:pt x="185" y="84"/>
                  </a:moveTo>
                  <a:cubicBezTo>
                    <a:pt x="185" y="85"/>
                    <a:pt x="184" y="84"/>
                    <a:pt x="184" y="84"/>
                  </a:cubicBezTo>
                  <a:cubicBezTo>
                    <a:pt x="185" y="84"/>
                    <a:pt x="185" y="84"/>
                    <a:pt x="185" y="84"/>
                  </a:cubicBezTo>
                  <a:close/>
                  <a:moveTo>
                    <a:pt x="239" y="8"/>
                  </a:moveTo>
                  <a:cubicBezTo>
                    <a:pt x="239" y="8"/>
                    <a:pt x="239" y="8"/>
                    <a:pt x="239" y="8"/>
                  </a:cubicBezTo>
                  <a:cubicBezTo>
                    <a:pt x="240" y="8"/>
                    <a:pt x="240" y="8"/>
                    <a:pt x="240" y="8"/>
                  </a:cubicBezTo>
                  <a:cubicBezTo>
                    <a:pt x="239" y="8"/>
                    <a:pt x="239" y="8"/>
                    <a:pt x="239" y="8"/>
                  </a:cubicBezTo>
                  <a:cubicBezTo>
                    <a:pt x="239" y="8"/>
                    <a:pt x="239" y="8"/>
                    <a:pt x="239" y="8"/>
                  </a:cubicBezTo>
                  <a:cubicBezTo>
                    <a:pt x="239" y="8"/>
                    <a:pt x="238" y="8"/>
                    <a:pt x="239" y="8"/>
                  </a:cubicBezTo>
                  <a:close/>
                  <a:moveTo>
                    <a:pt x="238" y="8"/>
                  </a:moveTo>
                  <a:cubicBezTo>
                    <a:pt x="238" y="8"/>
                    <a:pt x="237" y="8"/>
                    <a:pt x="237" y="8"/>
                  </a:cubicBezTo>
                  <a:cubicBezTo>
                    <a:pt x="237" y="8"/>
                    <a:pt x="237" y="8"/>
                    <a:pt x="237" y="8"/>
                  </a:cubicBezTo>
                  <a:cubicBezTo>
                    <a:pt x="237" y="8"/>
                    <a:pt x="236" y="8"/>
                    <a:pt x="236" y="8"/>
                  </a:cubicBezTo>
                  <a:cubicBezTo>
                    <a:pt x="237" y="8"/>
                    <a:pt x="237" y="8"/>
                    <a:pt x="237" y="8"/>
                  </a:cubicBezTo>
                  <a:cubicBezTo>
                    <a:pt x="237" y="8"/>
                    <a:pt x="236" y="9"/>
                    <a:pt x="236" y="8"/>
                  </a:cubicBezTo>
                  <a:cubicBezTo>
                    <a:pt x="236" y="8"/>
                    <a:pt x="237" y="8"/>
                    <a:pt x="238" y="8"/>
                  </a:cubicBezTo>
                  <a:close/>
                  <a:moveTo>
                    <a:pt x="237" y="6"/>
                  </a:moveTo>
                  <a:cubicBezTo>
                    <a:pt x="237" y="6"/>
                    <a:pt x="237" y="6"/>
                    <a:pt x="238" y="6"/>
                  </a:cubicBezTo>
                  <a:cubicBezTo>
                    <a:pt x="236" y="6"/>
                    <a:pt x="236" y="6"/>
                    <a:pt x="236" y="6"/>
                  </a:cubicBezTo>
                  <a:cubicBezTo>
                    <a:pt x="236" y="5"/>
                    <a:pt x="236" y="6"/>
                    <a:pt x="237" y="6"/>
                  </a:cubicBezTo>
                  <a:close/>
                  <a:moveTo>
                    <a:pt x="236" y="7"/>
                  </a:moveTo>
                  <a:cubicBezTo>
                    <a:pt x="234" y="7"/>
                    <a:pt x="234" y="7"/>
                    <a:pt x="234" y="7"/>
                  </a:cubicBezTo>
                  <a:cubicBezTo>
                    <a:pt x="234" y="7"/>
                    <a:pt x="235" y="7"/>
                    <a:pt x="236" y="7"/>
                  </a:cubicBezTo>
                  <a:close/>
                  <a:moveTo>
                    <a:pt x="210" y="5"/>
                  </a:moveTo>
                  <a:cubicBezTo>
                    <a:pt x="209" y="5"/>
                    <a:pt x="209" y="5"/>
                    <a:pt x="209" y="5"/>
                  </a:cubicBezTo>
                  <a:cubicBezTo>
                    <a:pt x="208" y="5"/>
                    <a:pt x="207" y="5"/>
                    <a:pt x="205" y="5"/>
                  </a:cubicBezTo>
                  <a:cubicBezTo>
                    <a:pt x="205" y="5"/>
                    <a:pt x="205" y="5"/>
                    <a:pt x="205" y="5"/>
                  </a:cubicBezTo>
                  <a:cubicBezTo>
                    <a:pt x="206" y="5"/>
                    <a:pt x="208" y="4"/>
                    <a:pt x="210" y="5"/>
                  </a:cubicBezTo>
                  <a:close/>
                  <a:moveTo>
                    <a:pt x="175" y="81"/>
                  </a:moveTo>
                  <a:cubicBezTo>
                    <a:pt x="175" y="81"/>
                    <a:pt x="174" y="82"/>
                    <a:pt x="174" y="82"/>
                  </a:cubicBezTo>
                  <a:cubicBezTo>
                    <a:pt x="174" y="82"/>
                    <a:pt x="174" y="81"/>
                    <a:pt x="175" y="81"/>
                  </a:cubicBezTo>
                  <a:close/>
                  <a:moveTo>
                    <a:pt x="173" y="86"/>
                  </a:moveTo>
                  <a:cubicBezTo>
                    <a:pt x="174" y="84"/>
                    <a:pt x="174" y="84"/>
                    <a:pt x="174" y="84"/>
                  </a:cubicBezTo>
                  <a:cubicBezTo>
                    <a:pt x="174" y="85"/>
                    <a:pt x="173" y="85"/>
                    <a:pt x="173" y="86"/>
                  </a:cubicBezTo>
                  <a:close/>
                  <a:moveTo>
                    <a:pt x="213" y="7"/>
                  </a:moveTo>
                  <a:cubicBezTo>
                    <a:pt x="212" y="8"/>
                    <a:pt x="212" y="8"/>
                    <a:pt x="211" y="8"/>
                  </a:cubicBezTo>
                  <a:cubicBezTo>
                    <a:pt x="211" y="8"/>
                    <a:pt x="210" y="8"/>
                    <a:pt x="210" y="8"/>
                  </a:cubicBezTo>
                  <a:cubicBezTo>
                    <a:pt x="210" y="6"/>
                    <a:pt x="208" y="8"/>
                    <a:pt x="208" y="7"/>
                  </a:cubicBezTo>
                  <a:cubicBezTo>
                    <a:pt x="206" y="9"/>
                    <a:pt x="205" y="7"/>
                    <a:pt x="203" y="8"/>
                  </a:cubicBezTo>
                  <a:cubicBezTo>
                    <a:pt x="204" y="8"/>
                    <a:pt x="202" y="8"/>
                    <a:pt x="203" y="7"/>
                  </a:cubicBezTo>
                  <a:cubicBezTo>
                    <a:pt x="205" y="7"/>
                    <a:pt x="208" y="8"/>
                    <a:pt x="210" y="7"/>
                  </a:cubicBezTo>
                  <a:cubicBezTo>
                    <a:pt x="209" y="7"/>
                    <a:pt x="210" y="7"/>
                    <a:pt x="210" y="7"/>
                  </a:cubicBezTo>
                  <a:cubicBezTo>
                    <a:pt x="211" y="7"/>
                    <a:pt x="211" y="7"/>
                    <a:pt x="211" y="7"/>
                  </a:cubicBezTo>
                  <a:cubicBezTo>
                    <a:pt x="211" y="7"/>
                    <a:pt x="211" y="7"/>
                    <a:pt x="211" y="7"/>
                  </a:cubicBezTo>
                  <a:cubicBezTo>
                    <a:pt x="211" y="7"/>
                    <a:pt x="212" y="6"/>
                    <a:pt x="213" y="7"/>
                  </a:cubicBezTo>
                  <a:cubicBezTo>
                    <a:pt x="213" y="7"/>
                    <a:pt x="213" y="7"/>
                    <a:pt x="213" y="7"/>
                  </a:cubicBezTo>
                  <a:cubicBezTo>
                    <a:pt x="213" y="7"/>
                    <a:pt x="213" y="7"/>
                    <a:pt x="213" y="7"/>
                  </a:cubicBezTo>
                  <a:cubicBezTo>
                    <a:pt x="213" y="7"/>
                    <a:pt x="213" y="7"/>
                    <a:pt x="213" y="7"/>
                  </a:cubicBezTo>
                  <a:close/>
                  <a:moveTo>
                    <a:pt x="214" y="5"/>
                  </a:moveTo>
                  <a:cubicBezTo>
                    <a:pt x="215" y="5"/>
                    <a:pt x="215" y="4"/>
                    <a:pt x="216" y="5"/>
                  </a:cubicBezTo>
                  <a:cubicBezTo>
                    <a:pt x="215" y="5"/>
                    <a:pt x="215" y="5"/>
                    <a:pt x="215" y="5"/>
                  </a:cubicBezTo>
                  <a:cubicBezTo>
                    <a:pt x="215" y="5"/>
                    <a:pt x="215" y="5"/>
                    <a:pt x="215" y="5"/>
                  </a:cubicBezTo>
                  <a:cubicBezTo>
                    <a:pt x="214" y="6"/>
                    <a:pt x="214" y="5"/>
                    <a:pt x="214" y="5"/>
                  </a:cubicBezTo>
                  <a:close/>
                  <a:moveTo>
                    <a:pt x="183" y="80"/>
                  </a:moveTo>
                  <a:cubicBezTo>
                    <a:pt x="182" y="80"/>
                    <a:pt x="183" y="80"/>
                    <a:pt x="183" y="80"/>
                  </a:cubicBezTo>
                  <a:cubicBezTo>
                    <a:pt x="183" y="80"/>
                    <a:pt x="183" y="80"/>
                    <a:pt x="183" y="80"/>
                  </a:cubicBezTo>
                  <a:cubicBezTo>
                    <a:pt x="183" y="80"/>
                    <a:pt x="183" y="80"/>
                    <a:pt x="183" y="80"/>
                  </a:cubicBezTo>
                  <a:close/>
                  <a:moveTo>
                    <a:pt x="214" y="8"/>
                  </a:moveTo>
                  <a:cubicBezTo>
                    <a:pt x="215" y="7"/>
                    <a:pt x="215" y="7"/>
                    <a:pt x="216" y="8"/>
                  </a:cubicBezTo>
                  <a:cubicBezTo>
                    <a:pt x="215" y="8"/>
                    <a:pt x="215" y="8"/>
                    <a:pt x="214" y="8"/>
                  </a:cubicBezTo>
                  <a:close/>
                  <a:moveTo>
                    <a:pt x="217" y="5"/>
                  </a:moveTo>
                  <a:cubicBezTo>
                    <a:pt x="219" y="5"/>
                    <a:pt x="219" y="5"/>
                    <a:pt x="219" y="5"/>
                  </a:cubicBezTo>
                  <a:cubicBezTo>
                    <a:pt x="219" y="5"/>
                    <a:pt x="217" y="5"/>
                    <a:pt x="218" y="6"/>
                  </a:cubicBezTo>
                  <a:cubicBezTo>
                    <a:pt x="218" y="6"/>
                    <a:pt x="218" y="6"/>
                    <a:pt x="218" y="6"/>
                  </a:cubicBezTo>
                  <a:cubicBezTo>
                    <a:pt x="217" y="6"/>
                    <a:pt x="217" y="5"/>
                    <a:pt x="217" y="5"/>
                  </a:cubicBezTo>
                  <a:close/>
                  <a:moveTo>
                    <a:pt x="218" y="9"/>
                  </a:moveTo>
                  <a:cubicBezTo>
                    <a:pt x="218" y="9"/>
                    <a:pt x="218" y="9"/>
                    <a:pt x="218" y="9"/>
                  </a:cubicBezTo>
                  <a:cubicBezTo>
                    <a:pt x="219" y="10"/>
                    <a:pt x="219" y="10"/>
                    <a:pt x="219" y="10"/>
                  </a:cubicBezTo>
                  <a:lnTo>
                    <a:pt x="218" y="9"/>
                  </a:lnTo>
                  <a:close/>
                  <a:moveTo>
                    <a:pt x="190" y="80"/>
                  </a:moveTo>
                  <a:cubicBezTo>
                    <a:pt x="189" y="80"/>
                    <a:pt x="189" y="80"/>
                    <a:pt x="189" y="80"/>
                  </a:cubicBezTo>
                  <a:cubicBezTo>
                    <a:pt x="189" y="80"/>
                    <a:pt x="190" y="79"/>
                    <a:pt x="189" y="80"/>
                  </a:cubicBezTo>
                  <a:cubicBezTo>
                    <a:pt x="189" y="80"/>
                    <a:pt x="188" y="80"/>
                    <a:pt x="188" y="80"/>
                  </a:cubicBezTo>
                  <a:cubicBezTo>
                    <a:pt x="189" y="79"/>
                    <a:pt x="189" y="79"/>
                    <a:pt x="189" y="79"/>
                  </a:cubicBezTo>
                  <a:cubicBezTo>
                    <a:pt x="189" y="79"/>
                    <a:pt x="189" y="80"/>
                    <a:pt x="190" y="79"/>
                  </a:cubicBezTo>
                  <a:cubicBezTo>
                    <a:pt x="190" y="81"/>
                    <a:pt x="190" y="81"/>
                    <a:pt x="190" y="81"/>
                  </a:cubicBezTo>
                  <a:cubicBezTo>
                    <a:pt x="190" y="81"/>
                    <a:pt x="190" y="80"/>
                    <a:pt x="190" y="80"/>
                  </a:cubicBezTo>
                  <a:close/>
                  <a:moveTo>
                    <a:pt x="190" y="78"/>
                  </a:moveTo>
                  <a:cubicBezTo>
                    <a:pt x="190" y="78"/>
                    <a:pt x="190" y="78"/>
                    <a:pt x="190" y="78"/>
                  </a:cubicBezTo>
                  <a:cubicBezTo>
                    <a:pt x="190" y="78"/>
                    <a:pt x="190" y="78"/>
                    <a:pt x="190" y="78"/>
                  </a:cubicBezTo>
                  <a:cubicBezTo>
                    <a:pt x="190" y="79"/>
                    <a:pt x="190" y="79"/>
                    <a:pt x="190" y="79"/>
                  </a:cubicBezTo>
                  <a:lnTo>
                    <a:pt x="190" y="78"/>
                  </a:lnTo>
                  <a:close/>
                  <a:moveTo>
                    <a:pt x="219" y="10"/>
                  </a:moveTo>
                  <a:cubicBezTo>
                    <a:pt x="220" y="9"/>
                    <a:pt x="220" y="8"/>
                    <a:pt x="219" y="8"/>
                  </a:cubicBezTo>
                  <a:cubicBezTo>
                    <a:pt x="218" y="8"/>
                    <a:pt x="218" y="8"/>
                    <a:pt x="218" y="8"/>
                  </a:cubicBezTo>
                  <a:cubicBezTo>
                    <a:pt x="217" y="8"/>
                    <a:pt x="217" y="8"/>
                    <a:pt x="217" y="8"/>
                  </a:cubicBezTo>
                  <a:cubicBezTo>
                    <a:pt x="217" y="8"/>
                    <a:pt x="217" y="8"/>
                    <a:pt x="217" y="8"/>
                  </a:cubicBezTo>
                  <a:cubicBezTo>
                    <a:pt x="217" y="8"/>
                    <a:pt x="217" y="8"/>
                    <a:pt x="217" y="8"/>
                  </a:cubicBezTo>
                  <a:cubicBezTo>
                    <a:pt x="217" y="8"/>
                    <a:pt x="217" y="8"/>
                    <a:pt x="217" y="8"/>
                  </a:cubicBezTo>
                  <a:cubicBezTo>
                    <a:pt x="217" y="7"/>
                    <a:pt x="219" y="7"/>
                    <a:pt x="219" y="6"/>
                  </a:cubicBezTo>
                  <a:cubicBezTo>
                    <a:pt x="219" y="6"/>
                    <a:pt x="220" y="6"/>
                    <a:pt x="221" y="6"/>
                  </a:cubicBezTo>
                  <a:cubicBezTo>
                    <a:pt x="221" y="6"/>
                    <a:pt x="221" y="6"/>
                    <a:pt x="222" y="6"/>
                  </a:cubicBezTo>
                  <a:cubicBezTo>
                    <a:pt x="221" y="6"/>
                    <a:pt x="221" y="6"/>
                    <a:pt x="221" y="6"/>
                  </a:cubicBezTo>
                  <a:cubicBezTo>
                    <a:pt x="220" y="6"/>
                    <a:pt x="221" y="7"/>
                    <a:pt x="221" y="8"/>
                  </a:cubicBezTo>
                  <a:cubicBezTo>
                    <a:pt x="221" y="7"/>
                    <a:pt x="223" y="7"/>
                    <a:pt x="224" y="7"/>
                  </a:cubicBezTo>
                  <a:cubicBezTo>
                    <a:pt x="223" y="8"/>
                    <a:pt x="223" y="8"/>
                    <a:pt x="223" y="8"/>
                  </a:cubicBezTo>
                  <a:cubicBezTo>
                    <a:pt x="225" y="8"/>
                    <a:pt x="225" y="8"/>
                    <a:pt x="225" y="8"/>
                  </a:cubicBezTo>
                  <a:cubicBezTo>
                    <a:pt x="224" y="8"/>
                    <a:pt x="224" y="8"/>
                    <a:pt x="224" y="8"/>
                  </a:cubicBezTo>
                  <a:cubicBezTo>
                    <a:pt x="224" y="8"/>
                    <a:pt x="224" y="8"/>
                    <a:pt x="223" y="8"/>
                  </a:cubicBezTo>
                  <a:cubicBezTo>
                    <a:pt x="223" y="9"/>
                    <a:pt x="221" y="8"/>
                    <a:pt x="222" y="9"/>
                  </a:cubicBezTo>
                  <a:cubicBezTo>
                    <a:pt x="222" y="9"/>
                    <a:pt x="221" y="9"/>
                    <a:pt x="221" y="9"/>
                  </a:cubicBezTo>
                  <a:cubicBezTo>
                    <a:pt x="221" y="10"/>
                    <a:pt x="220" y="9"/>
                    <a:pt x="219" y="10"/>
                  </a:cubicBezTo>
                  <a:close/>
                  <a:moveTo>
                    <a:pt x="191" y="80"/>
                  </a:moveTo>
                  <a:cubicBezTo>
                    <a:pt x="192" y="78"/>
                    <a:pt x="192" y="78"/>
                    <a:pt x="192" y="78"/>
                  </a:cubicBezTo>
                  <a:cubicBezTo>
                    <a:pt x="192" y="80"/>
                    <a:pt x="192" y="80"/>
                    <a:pt x="192" y="80"/>
                  </a:cubicBezTo>
                  <a:lnTo>
                    <a:pt x="191" y="80"/>
                  </a:lnTo>
                  <a:close/>
                  <a:moveTo>
                    <a:pt x="222" y="12"/>
                  </a:moveTo>
                  <a:cubicBezTo>
                    <a:pt x="222" y="12"/>
                    <a:pt x="222" y="12"/>
                    <a:pt x="222" y="12"/>
                  </a:cubicBezTo>
                  <a:cubicBezTo>
                    <a:pt x="222" y="12"/>
                    <a:pt x="221" y="12"/>
                    <a:pt x="220" y="11"/>
                  </a:cubicBezTo>
                  <a:cubicBezTo>
                    <a:pt x="221" y="11"/>
                    <a:pt x="221" y="11"/>
                    <a:pt x="221" y="11"/>
                  </a:cubicBezTo>
                  <a:cubicBezTo>
                    <a:pt x="221" y="11"/>
                    <a:pt x="221" y="10"/>
                    <a:pt x="221" y="10"/>
                  </a:cubicBezTo>
                  <a:cubicBezTo>
                    <a:pt x="221" y="10"/>
                    <a:pt x="221" y="11"/>
                    <a:pt x="221" y="11"/>
                  </a:cubicBezTo>
                  <a:cubicBezTo>
                    <a:pt x="221" y="11"/>
                    <a:pt x="221" y="11"/>
                    <a:pt x="221" y="11"/>
                  </a:cubicBezTo>
                  <a:cubicBezTo>
                    <a:pt x="222" y="11"/>
                    <a:pt x="222" y="11"/>
                    <a:pt x="222" y="11"/>
                  </a:cubicBezTo>
                  <a:cubicBezTo>
                    <a:pt x="222" y="11"/>
                    <a:pt x="222" y="11"/>
                    <a:pt x="222" y="10"/>
                  </a:cubicBezTo>
                  <a:cubicBezTo>
                    <a:pt x="222" y="10"/>
                    <a:pt x="222" y="10"/>
                    <a:pt x="222" y="10"/>
                  </a:cubicBezTo>
                  <a:cubicBezTo>
                    <a:pt x="222" y="10"/>
                    <a:pt x="222" y="10"/>
                    <a:pt x="222" y="10"/>
                  </a:cubicBezTo>
                  <a:cubicBezTo>
                    <a:pt x="223" y="10"/>
                    <a:pt x="223" y="11"/>
                    <a:pt x="223" y="11"/>
                  </a:cubicBezTo>
                  <a:cubicBezTo>
                    <a:pt x="223" y="10"/>
                    <a:pt x="223" y="10"/>
                    <a:pt x="223" y="10"/>
                  </a:cubicBezTo>
                  <a:cubicBezTo>
                    <a:pt x="223" y="10"/>
                    <a:pt x="223" y="10"/>
                    <a:pt x="223" y="10"/>
                  </a:cubicBezTo>
                  <a:cubicBezTo>
                    <a:pt x="223" y="10"/>
                    <a:pt x="223" y="10"/>
                    <a:pt x="223" y="10"/>
                  </a:cubicBezTo>
                  <a:cubicBezTo>
                    <a:pt x="223" y="11"/>
                    <a:pt x="223" y="11"/>
                    <a:pt x="223" y="11"/>
                  </a:cubicBezTo>
                  <a:cubicBezTo>
                    <a:pt x="224" y="11"/>
                    <a:pt x="224" y="11"/>
                    <a:pt x="224" y="11"/>
                  </a:cubicBezTo>
                  <a:cubicBezTo>
                    <a:pt x="223" y="12"/>
                    <a:pt x="223" y="12"/>
                    <a:pt x="223" y="12"/>
                  </a:cubicBezTo>
                  <a:lnTo>
                    <a:pt x="222" y="12"/>
                  </a:lnTo>
                  <a:close/>
                  <a:moveTo>
                    <a:pt x="195" y="80"/>
                  </a:moveTo>
                  <a:cubicBezTo>
                    <a:pt x="195" y="79"/>
                    <a:pt x="195" y="79"/>
                    <a:pt x="195" y="79"/>
                  </a:cubicBezTo>
                  <a:cubicBezTo>
                    <a:pt x="195" y="79"/>
                    <a:pt x="195" y="79"/>
                    <a:pt x="195" y="80"/>
                  </a:cubicBezTo>
                  <a:close/>
                  <a:moveTo>
                    <a:pt x="198" y="82"/>
                  </a:moveTo>
                  <a:cubicBezTo>
                    <a:pt x="198" y="82"/>
                    <a:pt x="198" y="82"/>
                    <a:pt x="198" y="82"/>
                  </a:cubicBezTo>
                  <a:cubicBezTo>
                    <a:pt x="198" y="81"/>
                    <a:pt x="198" y="81"/>
                    <a:pt x="198" y="81"/>
                  </a:cubicBezTo>
                  <a:cubicBezTo>
                    <a:pt x="198" y="82"/>
                    <a:pt x="198" y="82"/>
                    <a:pt x="198" y="82"/>
                  </a:cubicBezTo>
                  <a:close/>
                  <a:moveTo>
                    <a:pt x="229" y="13"/>
                  </a:moveTo>
                  <a:cubicBezTo>
                    <a:pt x="228" y="13"/>
                    <a:pt x="227" y="12"/>
                    <a:pt x="227" y="13"/>
                  </a:cubicBezTo>
                  <a:cubicBezTo>
                    <a:pt x="226" y="12"/>
                    <a:pt x="225" y="13"/>
                    <a:pt x="224" y="13"/>
                  </a:cubicBezTo>
                  <a:cubicBezTo>
                    <a:pt x="223" y="11"/>
                    <a:pt x="225" y="11"/>
                    <a:pt x="225" y="10"/>
                  </a:cubicBezTo>
                  <a:cubicBezTo>
                    <a:pt x="225" y="11"/>
                    <a:pt x="226" y="10"/>
                    <a:pt x="226" y="11"/>
                  </a:cubicBezTo>
                  <a:cubicBezTo>
                    <a:pt x="226" y="11"/>
                    <a:pt x="226" y="11"/>
                    <a:pt x="226" y="11"/>
                  </a:cubicBezTo>
                  <a:cubicBezTo>
                    <a:pt x="228" y="12"/>
                    <a:pt x="227" y="10"/>
                    <a:pt x="229" y="11"/>
                  </a:cubicBezTo>
                  <a:cubicBezTo>
                    <a:pt x="229" y="11"/>
                    <a:pt x="229" y="13"/>
                    <a:pt x="229" y="13"/>
                  </a:cubicBezTo>
                  <a:close/>
                  <a:moveTo>
                    <a:pt x="229" y="10"/>
                  </a:moveTo>
                  <a:cubicBezTo>
                    <a:pt x="229" y="9"/>
                    <a:pt x="230" y="9"/>
                    <a:pt x="229" y="9"/>
                  </a:cubicBezTo>
                  <a:cubicBezTo>
                    <a:pt x="229" y="9"/>
                    <a:pt x="229" y="9"/>
                    <a:pt x="229" y="9"/>
                  </a:cubicBezTo>
                  <a:cubicBezTo>
                    <a:pt x="229" y="9"/>
                    <a:pt x="229" y="9"/>
                    <a:pt x="229" y="9"/>
                  </a:cubicBezTo>
                  <a:cubicBezTo>
                    <a:pt x="229" y="9"/>
                    <a:pt x="228" y="9"/>
                    <a:pt x="228" y="8"/>
                  </a:cubicBezTo>
                  <a:cubicBezTo>
                    <a:pt x="228" y="9"/>
                    <a:pt x="227" y="9"/>
                    <a:pt x="227" y="9"/>
                  </a:cubicBezTo>
                  <a:cubicBezTo>
                    <a:pt x="227" y="9"/>
                    <a:pt x="227" y="9"/>
                    <a:pt x="227" y="9"/>
                  </a:cubicBezTo>
                  <a:cubicBezTo>
                    <a:pt x="227" y="9"/>
                    <a:pt x="227" y="9"/>
                    <a:pt x="227" y="9"/>
                  </a:cubicBezTo>
                  <a:cubicBezTo>
                    <a:pt x="226" y="9"/>
                    <a:pt x="226" y="9"/>
                    <a:pt x="226" y="9"/>
                  </a:cubicBezTo>
                  <a:cubicBezTo>
                    <a:pt x="226" y="9"/>
                    <a:pt x="226" y="9"/>
                    <a:pt x="226" y="9"/>
                  </a:cubicBezTo>
                  <a:cubicBezTo>
                    <a:pt x="226" y="9"/>
                    <a:pt x="227" y="9"/>
                    <a:pt x="227" y="9"/>
                  </a:cubicBezTo>
                  <a:cubicBezTo>
                    <a:pt x="227" y="9"/>
                    <a:pt x="227" y="9"/>
                    <a:pt x="227" y="9"/>
                  </a:cubicBezTo>
                  <a:cubicBezTo>
                    <a:pt x="227" y="9"/>
                    <a:pt x="228" y="9"/>
                    <a:pt x="228" y="8"/>
                  </a:cubicBezTo>
                  <a:cubicBezTo>
                    <a:pt x="228" y="8"/>
                    <a:pt x="228" y="8"/>
                    <a:pt x="228" y="8"/>
                  </a:cubicBezTo>
                  <a:cubicBezTo>
                    <a:pt x="228" y="8"/>
                    <a:pt x="228" y="8"/>
                    <a:pt x="228" y="8"/>
                  </a:cubicBezTo>
                  <a:cubicBezTo>
                    <a:pt x="228" y="9"/>
                    <a:pt x="230" y="8"/>
                    <a:pt x="230" y="9"/>
                  </a:cubicBezTo>
                  <a:cubicBezTo>
                    <a:pt x="230" y="8"/>
                    <a:pt x="231" y="8"/>
                    <a:pt x="231" y="8"/>
                  </a:cubicBezTo>
                  <a:cubicBezTo>
                    <a:pt x="231" y="8"/>
                    <a:pt x="231" y="8"/>
                    <a:pt x="231" y="8"/>
                  </a:cubicBezTo>
                  <a:cubicBezTo>
                    <a:pt x="231" y="8"/>
                    <a:pt x="231" y="8"/>
                    <a:pt x="231" y="8"/>
                  </a:cubicBezTo>
                  <a:cubicBezTo>
                    <a:pt x="232" y="8"/>
                    <a:pt x="232" y="8"/>
                    <a:pt x="232" y="8"/>
                  </a:cubicBezTo>
                  <a:cubicBezTo>
                    <a:pt x="232" y="8"/>
                    <a:pt x="232" y="8"/>
                    <a:pt x="232" y="8"/>
                  </a:cubicBezTo>
                  <a:cubicBezTo>
                    <a:pt x="232" y="8"/>
                    <a:pt x="232" y="8"/>
                    <a:pt x="232" y="9"/>
                  </a:cubicBezTo>
                  <a:cubicBezTo>
                    <a:pt x="233" y="8"/>
                    <a:pt x="234" y="8"/>
                    <a:pt x="235" y="8"/>
                  </a:cubicBezTo>
                  <a:cubicBezTo>
                    <a:pt x="235" y="8"/>
                    <a:pt x="235" y="9"/>
                    <a:pt x="235" y="9"/>
                  </a:cubicBezTo>
                  <a:cubicBezTo>
                    <a:pt x="235" y="9"/>
                    <a:pt x="234" y="9"/>
                    <a:pt x="234" y="9"/>
                  </a:cubicBezTo>
                  <a:cubicBezTo>
                    <a:pt x="234" y="9"/>
                    <a:pt x="234" y="9"/>
                    <a:pt x="234" y="9"/>
                  </a:cubicBezTo>
                  <a:cubicBezTo>
                    <a:pt x="233" y="9"/>
                    <a:pt x="232" y="10"/>
                    <a:pt x="231" y="9"/>
                  </a:cubicBezTo>
                  <a:cubicBezTo>
                    <a:pt x="231" y="9"/>
                    <a:pt x="231" y="9"/>
                    <a:pt x="231" y="9"/>
                  </a:cubicBezTo>
                  <a:cubicBezTo>
                    <a:pt x="231" y="10"/>
                    <a:pt x="229" y="10"/>
                    <a:pt x="229" y="10"/>
                  </a:cubicBezTo>
                  <a:close/>
                  <a:moveTo>
                    <a:pt x="232" y="13"/>
                  </a:moveTo>
                  <a:cubicBezTo>
                    <a:pt x="231" y="13"/>
                    <a:pt x="231" y="13"/>
                    <a:pt x="231" y="13"/>
                  </a:cubicBezTo>
                  <a:cubicBezTo>
                    <a:pt x="232" y="12"/>
                    <a:pt x="232" y="12"/>
                    <a:pt x="232" y="12"/>
                  </a:cubicBezTo>
                  <a:lnTo>
                    <a:pt x="232" y="13"/>
                  </a:lnTo>
                  <a:close/>
                  <a:moveTo>
                    <a:pt x="233" y="13"/>
                  </a:moveTo>
                  <a:cubicBezTo>
                    <a:pt x="233" y="12"/>
                    <a:pt x="233" y="13"/>
                    <a:pt x="233" y="12"/>
                  </a:cubicBezTo>
                  <a:cubicBezTo>
                    <a:pt x="232" y="11"/>
                    <a:pt x="231" y="12"/>
                    <a:pt x="230" y="12"/>
                  </a:cubicBezTo>
                  <a:cubicBezTo>
                    <a:pt x="230" y="11"/>
                    <a:pt x="230" y="11"/>
                    <a:pt x="230" y="11"/>
                  </a:cubicBezTo>
                  <a:cubicBezTo>
                    <a:pt x="231" y="11"/>
                    <a:pt x="232" y="12"/>
                    <a:pt x="233" y="11"/>
                  </a:cubicBezTo>
                  <a:cubicBezTo>
                    <a:pt x="234" y="12"/>
                    <a:pt x="233" y="12"/>
                    <a:pt x="234" y="13"/>
                  </a:cubicBezTo>
                  <a:cubicBezTo>
                    <a:pt x="234" y="12"/>
                    <a:pt x="235" y="12"/>
                    <a:pt x="236" y="12"/>
                  </a:cubicBezTo>
                  <a:cubicBezTo>
                    <a:pt x="235" y="12"/>
                    <a:pt x="235" y="14"/>
                    <a:pt x="233" y="13"/>
                  </a:cubicBezTo>
                  <a:close/>
                  <a:moveTo>
                    <a:pt x="236" y="10"/>
                  </a:moveTo>
                  <a:cubicBezTo>
                    <a:pt x="237" y="9"/>
                    <a:pt x="238" y="9"/>
                    <a:pt x="239" y="9"/>
                  </a:cubicBezTo>
                  <a:cubicBezTo>
                    <a:pt x="239" y="10"/>
                    <a:pt x="237" y="9"/>
                    <a:pt x="236" y="10"/>
                  </a:cubicBezTo>
                  <a:close/>
                  <a:moveTo>
                    <a:pt x="220" y="78"/>
                  </a:moveTo>
                  <a:cubicBezTo>
                    <a:pt x="220" y="78"/>
                    <a:pt x="220" y="78"/>
                    <a:pt x="220" y="78"/>
                  </a:cubicBezTo>
                  <a:cubicBezTo>
                    <a:pt x="221" y="77"/>
                    <a:pt x="221" y="77"/>
                    <a:pt x="221" y="77"/>
                  </a:cubicBezTo>
                  <a:cubicBezTo>
                    <a:pt x="221" y="77"/>
                    <a:pt x="221" y="77"/>
                    <a:pt x="221" y="77"/>
                  </a:cubicBezTo>
                  <a:lnTo>
                    <a:pt x="220" y="78"/>
                  </a:lnTo>
                  <a:close/>
                  <a:moveTo>
                    <a:pt x="226" y="78"/>
                  </a:moveTo>
                  <a:cubicBezTo>
                    <a:pt x="226" y="77"/>
                    <a:pt x="226" y="77"/>
                    <a:pt x="226" y="77"/>
                  </a:cubicBezTo>
                  <a:cubicBezTo>
                    <a:pt x="227" y="78"/>
                    <a:pt x="227" y="78"/>
                    <a:pt x="227" y="78"/>
                  </a:cubicBezTo>
                  <a:lnTo>
                    <a:pt x="226" y="78"/>
                  </a:lnTo>
                  <a:close/>
                  <a:moveTo>
                    <a:pt x="253" y="15"/>
                  </a:moveTo>
                  <a:cubicBezTo>
                    <a:pt x="254" y="15"/>
                    <a:pt x="254" y="15"/>
                    <a:pt x="254" y="15"/>
                  </a:cubicBezTo>
                  <a:cubicBezTo>
                    <a:pt x="253" y="14"/>
                    <a:pt x="253" y="15"/>
                    <a:pt x="252" y="15"/>
                  </a:cubicBezTo>
                  <a:cubicBezTo>
                    <a:pt x="252" y="15"/>
                    <a:pt x="252" y="14"/>
                    <a:pt x="252" y="14"/>
                  </a:cubicBezTo>
                  <a:cubicBezTo>
                    <a:pt x="251" y="14"/>
                    <a:pt x="251" y="14"/>
                    <a:pt x="251" y="14"/>
                  </a:cubicBezTo>
                  <a:cubicBezTo>
                    <a:pt x="254" y="14"/>
                    <a:pt x="254" y="14"/>
                    <a:pt x="254" y="14"/>
                  </a:cubicBezTo>
                  <a:cubicBezTo>
                    <a:pt x="254" y="14"/>
                    <a:pt x="254" y="15"/>
                    <a:pt x="253" y="15"/>
                  </a:cubicBezTo>
                  <a:close/>
                  <a:moveTo>
                    <a:pt x="230" y="79"/>
                  </a:moveTo>
                  <a:cubicBezTo>
                    <a:pt x="230" y="78"/>
                    <a:pt x="229" y="78"/>
                    <a:pt x="230" y="77"/>
                  </a:cubicBezTo>
                  <a:cubicBezTo>
                    <a:pt x="230" y="78"/>
                    <a:pt x="231" y="78"/>
                    <a:pt x="230" y="79"/>
                  </a:cubicBezTo>
                  <a:close/>
                  <a:moveTo>
                    <a:pt x="232" y="78"/>
                  </a:moveTo>
                  <a:cubicBezTo>
                    <a:pt x="232" y="78"/>
                    <a:pt x="232" y="78"/>
                    <a:pt x="231" y="77"/>
                  </a:cubicBezTo>
                  <a:cubicBezTo>
                    <a:pt x="231" y="77"/>
                    <a:pt x="231" y="77"/>
                    <a:pt x="231" y="77"/>
                  </a:cubicBezTo>
                  <a:cubicBezTo>
                    <a:pt x="233" y="78"/>
                    <a:pt x="233" y="78"/>
                    <a:pt x="233" y="78"/>
                  </a:cubicBezTo>
                  <a:cubicBezTo>
                    <a:pt x="233" y="78"/>
                    <a:pt x="233" y="78"/>
                    <a:pt x="233" y="78"/>
                  </a:cubicBezTo>
                  <a:cubicBezTo>
                    <a:pt x="233" y="78"/>
                    <a:pt x="233" y="78"/>
                    <a:pt x="233" y="78"/>
                  </a:cubicBezTo>
                  <a:cubicBezTo>
                    <a:pt x="233" y="78"/>
                    <a:pt x="233" y="78"/>
                    <a:pt x="232" y="78"/>
                  </a:cubicBezTo>
                  <a:close/>
                  <a:moveTo>
                    <a:pt x="237" y="79"/>
                  </a:moveTo>
                  <a:cubicBezTo>
                    <a:pt x="237" y="79"/>
                    <a:pt x="237" y="79"/>
                    <a:pt x="237" y="79"/>
                  </a:cubicBezTo>
                  <a:cubicBezTo>
                    <a:pt x="237" y="78"/>
                    <a:pt x="237" y="78"/>
                    <a:pt x="237" y="78"/>
                  </a:cubicBezTo>
                  <a:cubicBezTo>
                    <a:pt x="238" y="78"/>
                    <a:pt x="238" y="78"/>
                    <a:pt x="238" y="78"/>
                  </a:cubicBezTo>
                  <a:cubicBezTo>
                    <a:pt x="238" y="78"/>
                    <a:pt x="238" y="78"/>
                    <a:pt x="237" y="79"/>
                  </a:cubicBezTo>
                  <a:close/>
                  <a:moveTo>
                    <a:pt x="240" y="78"/>
                  </a:moveTo>
                  <a:cubicBezTo>
                    <a:pt x="241" y="78"/>
                    <a:pt x="241" y="78"/>
                    <a:pt x="241" y="78"/>
                  </a:cubicBezTo>
                  <a:cubicBezTo>
                    <a:pt x="241" y="78"/>
                    <a:pt x="241" y="78"/>
                    <a:pt x="241" y="78"/>
                  </a:cubicBezTo>
                  <a:cubicBezTo>
                    <a:pt x="241" y="79"/>
                    <a:pt x="241" y="78"/>
                    <a:pt x="240" y="78"/>
                  </a:cubicBezTo>
                  <a:close/>
                  <a:moveTo>
                    <a:pt x="273" y="9"/>
                  </a:moveTo>
                  <a:cubicBezTo>
                    <a:pt x="273" y="9"/>
                    <a:pt x="273" y="9"/>
                    <a:pt x="273" y="9"/>
                  </a:cubicBezTo>
                  <a:cubicBezTo>
                    <a:pt x="273" y="9"/>
                    <a:pt x="272" y="9"/>
                    <a:pt x="272" y="9"/>
                  </a:cubicBezTo>
                  <a:cubicBezTo>
                    <a:pt x="272" y="8"/>
                    <a:pt x="272" y="8"/>
                    <a:pt x="272" y="8"/>
                  </a:cubicBezTo>
                  <a:cubicBezTo>
                    <a:pt x="273" y="9"/>
                    <a:pt x="273" y="9"/>
                    <a:pt x="273" y="9"/>
                  </a:cubicBezTo>
                  <a:cubicBezTo>
                    <a:pt x="273" y="9"/>
                    <a:pt x="273" y="9"/>
                    <a:pt x="273" y="9"/>
                  </a:cubicBezTo>
                  <a:close/>
                  <a:moveTo>
                    <a:pt x="271" y="12"/>
                  </a:moveTo>
                  <a:cubicBezTo>
                    <a:pt x="271" y="12"/>
                    <a:pt x="271" y="12"/>
                    <a:pt x="271" y="12"/>
                  </a:cubicBezTo>
                  <a:cubicBezTo>
                    <a:pt x="271" y="12"/>
                    <a:pt x="271" y="12"/>
                    <a:pt x="271" y="12"/>
                  </a:cubicBezTo>
                  <a:cubicBezTo>
                    <a:pt x="269" y="13"/>
                    <a:pt x="268" y="14"/>
                    <a:pt x="267" y="12"/>
                  </a:cubicBezTo>
                  <a:cubicBezTo>
                    <a:pt x="268" y="12"/>
                    <a:pt x="267" y="10"/>
                    <a:pt x="268" y="10"/>
                  </a:cubicBezTo>
                  <a:cubicBezTo>
                    <a:pt x="268" y="9"/>
                    <a:pt x="269" y="10"/>
                    <a:pt x="270" y="10"/>
                  </a:cubicBezTo>
                  <a:cubicBezTo>
                    <a:pt x="271" y="10"/>
                    <a:pt x="271" y="10"/>
                    <a:pt x="271" y="11"/>
                  </a:cubicBezTo>
                  <a:cubicBezTo>
                    <a:pt x="270" y="11"/>
                    <a:pt x="270" y="11"/>
                    <a:pt x="269" y="11"/>
                  </a:cubicBezTo>
                  <a:cubicBezTo>
                    <a:pt x="269" y="12"/>
                    <a:pt x="270" y="12"/>
                    <a:pt x="271" y="12"/>
                  </a:cubicBezTo>
                  <a:cubicBezTo>
                    <a:pt x="271" y="12"/>
                    <a:pt x="271" y="12"/>
                    <a:pt x="271" y="12"/>
                  </a:cubicBezTo>
                  <a:cubicBezTo>
                    <a:pt x="271" y="12"/>
                    <a:pt x="271" y="11"/>
                    <a:pt x="272" y="11"/>
                  </a:cubicBezTo>
                  <a:cubicBezTo>
                    <a:pt x="272" y="12"/>
                    <a:pt x="273" y="12"/>
                    <a:pt x="273" y="12"/>
                  </a:cubicBezTo>
                  <a:cubicBezTo>
                    <a:pt x="272" y="12"/>
                    <a:pt x="272" y="12"/>
                    <a:pt x="271" y="12"/>
                  </a:cubicBezTo>
                  <a:close/>
                  <a:moveTo>
                    <a:pt x="245" y="79"/>
                  </a:moveTo>
                  <a:cubicBezTo>
                    <a:pt x="245" y="78"/>
                    <a:pt x="245" y="78"/>
                    <a:pt x="245" y="78"/>
                  </a:cubicBezTo>
                  <a:cubicBezTo>
                    <a:pt x="246" y="79"/>
                    <a:pt x="245" y="79"/>
                    <a:pt x="245" y="79"/>
                  </a:cubicBezTo>
                  <a:close/>
                  <a:moveTo>
                    <a:pt x="250" y="78"/>
                  </a:moveTo>
                  <a:cubicBezTo>
                    <a:pt x="249" y="77"/>
                    <a:pt x="249" y="77"/>
                    <a:pt x="249" y="77"/>
                  </a:cubicBezTo>
                  <a:cubicBezTo>
                    <a:pt x="250" y="78"/>
                    <a:pt x="250" y="78"/>
                    <a:pt x="250" y="78"/>
                  </a:cubicBezTo>
                  <a:close/>
                  <a:moveTo>
                    <a:pt x="277" y="17"/>
                  </a:moveTo>
                  <a:cubicBezTo>
                    <a:pt x="277" y="17"/>
                    <a:pt x="277" y="17"/>
                    <a:pt x="277" y="17"/>
                  </a:cubicBezTo>
                  <a:cubicBezTo>
                    <a:pt x="277" y="17"/>
                    <a:pt x="277" y="17"/>
                    <a:pt x="277" y="17"/>
                  </a:cubicBezTo>
                  <a:cubicBezTo>
                    <a:pt x="277" y="17"/>
                    <a:pt x="277" y="17"/>
                    <a:pt x="277" y="17"/>
                  </a:cubicBezTo>
                  <a:cubicBezTo>
                    <a:pt x="277" y="17"/>
                    <a:pt x="277" y="16"/>
                    <a:pt x="276" y="16"/>
                  </a:cubicBezTo>
                  <a:cubicBezTo>
                    <a:pt x="277" y="16"/>
                    <a:pt x="277" y="16"/>
                    <a:pt x="277" y="15"/>
                  </a:cubicBezTo>
                  <a:cubicBezTo>
                    <a:pt x="276" y="15"/>
                    <a:pt x="275" y="15"/>
                    <a:pt x="275" y="15"/>
                  </a:cubicBezTo>
                  <a:cubicBezTo>
                    <a:pt x="275" y="16"/>
                    <a:pt x="275" y="16"/>
                    <a:pt x="275" y="16"/>
                  </a:cubicBezTo>
                  <a:cubicBezTo>
                    <a:pt x="274" y="17"/>
                    <a:pt x="273" y="15"/>
                    <a:pt x="272" y="16"/>
                  </a:cubicBezTo>
                  <a:cubicBezTo>
                    <a:pt x="271" y="16"/>
                    <a:pt x="271" y="17"/>
                    <a:pt x="271" y="17"/>
                  </a:cubicBezTo>
                  <a:cubicBezTo>
                    <a:pt x="270" y="17"/>
                    <a:pt x="270" y="16"/>
                    <a:pt x="270" y="15"/>
                  </a:cubicBezTo>
                  <a:cubicBezTo>
                    <a:pt x="270" y="15"/>
                    <a:pt x="273" y="16"/>
                    <a:pt x="272" y="14"/>
                  </a:cubicBezTo>
                  <a:cubicBezTo>
                    <a:pt x="272" y="14"/>
                    <a:pt x="275" y="15"/>
                    <a:pt x="275" y="14"/>
                  </a:cubicBezTo>
                  <a:cubicBezTo>
                    <a:pt x="275" y="14"/>
                    <a:pt x="276" y="15"/>
                    <a:pt x="277" y="15"/>
                  </a:cubicBezTo>
                  <a:cubicBezTo>
                    <a:pt x="277" y="14"/>
                    <a:pt x="277" y="14"/>
                    <a:pt x="277" y="14"/>
                  </a:cubicBezTo>
                  <a:cubicBezTo>
                    <a:pt x="277" y="16"/>
                    <a:pt x="279" y="16"/>
                    <a:pt x="277" y="17"/>
                  </a:cubicBezTo>
                  <a:close/>
                  <a:moveTo>
                    <a:pt x="252" y="79"/>
                  </a:moveTo>
                  <a:cubicBezTo>
                    <a:pt x="252" y="79"/>
                    <a:pt x="252" y="79"/>
                    <a:pt x="252" y="79"/>
                  </a:cubicBezTo>
                  <a:cubicBezTo>
                    <a:pt x="251" y="80"/>
                    <a:pt x="251" y="80"/>
                    <a:pt x="251" y="80"/>
                  </a:cubicBezTo>
                  <a:cubicBezTo>
                    <a:pt x="250" y="79"/>
                    <a:pt x="252" y="79"/>
                    <a:pt x="252" y="79"/>
                  </a:cubicBezTo>
                  <a:cubicBezTo>
                    <a:pt x="252" y="79"/>
                    <a:pt x="252" y="79"/>
                    <a:pt x="252" y="79"/>
                  </a:cubicBezTo>
                  <a:close/>
                  <a:moveTo>
                    <a:pt x="252" y="78"/>
                  </a:moveTo>
                  <a:cubicBezTo>
                    <a:pt x="252" y="78"/>
                    <a:pt x="252" y="78"/>
                    <a:pt x="252" y="78"/>
                  </a:cubicBezTo>
                  <a:cubicBezTo>
                    <a:pt x="252" y="78"/>
                    <a:pt x="253" y="78"/>
                    <a:pt x="253" y="78"/>
                  </a:cubicBezTo>
                  <a:lnTo>
                    <a:pt x="252" y="78"/>
                  </a:lnTo>
                  <a:close/>
                  <a:moveTo>
                    <a:pt x="279" y="17"/>
                  </a:moveTo>
                  <a:cubicBezTo>
                    <a:pt x="279" y="17"/>
                    <a:pt x="279" y="17"/>
                    <a:pt x="280" y="17"/>
                  </a:cubicBezTo>
                  <a:cubicBezTo>
                    <a:pt x="280" y="16"/>
                    <a:pt x="279" y="16"/>
                    <a:pt x="279" y="16"/>
                  </a:cubicBezTo>
                  <a:cubicBezTo>
                    <a:pt x="279" y="16"/>
                    <a:pt x="279" y="16"/>
                    <a:pt x="279" y="16"/>
                  </a:cubicBezTo>
                  <a:cubicBezTo>
                    <a:pt x="279" y="16"/>
                    <a:pt x="279" y="16"/>
                    <a:pt x="279" y="16"/>
                  </a:cubicBezTo>
                  <a:cubicBezTo>
                    <a:pt x="280" y="16"/>
                    <a:pt x="280" y="16"/>
                    <a:pt x="280" y="16"/>
                  </a:cubicBezTo>
                  <a:cubicBezTo>
                    <a:pt x="280" y="17"/>
                    <a:pt x="280" y="17"/>
                    <a:pt x="280" y="17"/>
                  </a:cubicBezTo>
                  <a:cubicBezTo>
                    <a:pt x="280" y="17"/>
                    <a:pt x="279" y="17"/>
                    <a:pt x="279" y="17"/>
                  </a:cubicBezTo>
                  <a:close/>
                  <a:moveTo>
                    <a:pt x="254" y="79"/>
                  </a:moveTo>
                  <a:cubicBezTo>
                    <a:pt x="253" y="79"/>
                    <a:pt x="253" y="79"/>
                    <a:pt x="253" y="79"/>
                  </a:cubicBezTo>
                  <a:cubicBezTo>
                    <a:pt x="254" y="79"/>
                    <a:pt x="254" y="78"/>
                    <a:pt x="254" y="78"/>
                  </a:cubicBezTo>
                  <a:cubicBezTo>
                    <a:pt x="254" y="78"/>
                    <a:pt x="254" y="79"/>
                    <a:pt x="254" y="79"/>
                  </a:cubicBezTo>
                  <a:close/>
                  <a:moveTo>
                    <a:pt x="259" y="79"/>
                  </a:moveTo>
                  <a:cubicBezTo>
                    <a:pt x="259" y="79"/>
                    <a:pt x="259" y="79"/>
                    <a:pt x="259" y="79"/>
                  </a:cubicBezTo>
                  <a:cubicBezTo>
                    <a:pt x="259" y="79"/>
                    <a:pt x="259" y="79"/>
                    <a:pt x="259" y="79"/>
                  </a:cubicBezTo>
                  <a:cubicBezTo>
                    <a:pt x="259" y="79"/>
                    <a:pt x="259" y="79"/>
                    <a:pt x="259" y="79"/>
                  </a:cubicBezTo>
                  <a:cubicBezTo>
                    <a:pt x="259" y="79"/>
                    <a:pt x="259" y="78"/>
                    <a:pt x="259" y="78"/>
                  </a:cubicBezTo>
                  <a:cubicBezTo>
                    <a:pt x="260" y="78"/>
                    <a:pt x="260" y="78"/>
                    <a:pt x="260" y="78"/>
                  </a:cubicBezTo>
                  <a:cubicBezTo>
                    <a:pt x="259" y="78"/>
                    <a:pt x="259" y="79"/>
                    <a:pt x="259" y="79"/>
                  </a:cubicBezTo>
                  <a:cubicBezTo>
                    <a:pt x="259" y="79"/>
                    <a:pt x="259" y="79"/>
                    <a:pt x="259" y="79"/>
                  </a:cubicBezTo>
                  <a:cubicBezTo>
                    <a:pt x="260" y="79"/>
                    <a:pt x="260" y="79"/>
                    <a:pt x="260" y="80"/>
                  </a:cubicBezTo>
                  <a:cubicBezTo>
                    <a:pt x="260" y="80"/>
                    <a:pt x="259" y="80"/>
                    <a:pt x="259" y="79"/>
                  </a:cubicBezTo>
                  <a:close/>
                  <a:moveTo>
                    <a:pt x="262" y="79"/>
                  </a:moveTo>
                  <a:cubicBezTo>
                    <a:pt x="262" y="78"/>
                    <a:pt x="262" y="78"/>
                    <a:pt x="262" y="78"/>
                  </a:cubicBezTo>
                  <a:cubicBezTo>
                    <a:pt x="262" y="79"/>
                    <a:pt x="262" y="79"/>
                    <a:pt x="262" y="79"/>
                  </a:cubicBezTo>
                  <a:close/>
                  <a:moveTo>
                    <a:pt x="283" y="22"/>
                  </a:moveTo>
                  <a:cubicBezTo>
                    <a:pt x="284" y="21"/>
                    <a:pt x="286" y="23"/>
                    <a:pt x="286" y="21"/>
                  </a:cubicBezTo>
                  <a:cubicBezTo>
                    <a:pt x="286" y="22"/>
                    <a:pt x="288" y="21"/>
                    <a:pt x="288" y="22"/>
                  </a:cubicBezTo>
                  <a:cubicBezTo>
                    <a:pt x="286" y="22"/>
                    <a:pt x="285" y="22"/>
                    <a:pt x="283" y="22"/>
                  </a:cubicBezTo>
                  <a:close/>
                  <a:moveTo>
                    <a:pt x="287" y="21"/>
                  </a:moveTo>
                  <a:cubicBezTo>
                    <a:pt x="288" y="21"/>
                    <a:pt x="288" y="21"/>
                    <a:pt x="288" y="21"/>
                  </a:cubicBezTo>
                  <a:cubicBezTo>
                    <a:pt x="288" y="21"/>
                    <a:pt x="288" y="21"/>
                    <a:pt x="287" y="21"/>
                  </a:cubicBezTo>
                  <a:close/>
                  <a:moveTo>
                    <a:pt x="264" y="80"/>
                  </a:moveTo>
                  <a:cubicBezTo>
                    <a:pt x="265" y="79"/>
                    <a:pt x="265" y="79"/>
                    <a:pt x="265" y="79"/>
                  </a:cubicBezTo>
                  <a:cubicBezTo>
                    <a:pt x="265" y="79"/>
                    <a:pt x="265" y="79"/>
                    <a:pt x="265" y="79"/>
                  </a:cubicBezTo>
                  <a:cubicBezTo>
                    <a:pt x="265" y="80"/>
                    <a:pt x="265" y="80"/>
                    <a:pt x="264" y="80"/>
                  </a:cubicBezTo>
                  <a:close/>
                  <a:moveTo>
                    <a:pt x="290" y="24"/>
                  </a:moveTo>
                  <a:cubicBezTo>
                    <a:pt x="290" y="23"/>
                    <a:pt x="290" y="23"/>
                    <a:pt x="290" y="23"/>
                  </a:cubicBezTo>
                  <a:cubicBezTo>
                    <a:pt x="290" y="23"/>
                    <a:pt x="290" y="23"/>
                    <a:pt x="290" y="23"/>
                  </a:cubicBezTo>
                  <a:lnTo>
                    <a:pt x="290" y="24"/>
                  </a:lnTo>
                  <a:close/>
                  <a:moveTo>
                    <a:pt x="267" y="80"/>
                  </a:moveTo>
                  <a:cubicBezTo>
                    <a:pt x="266" y="80"/>
                    <a:pt x="266" y="80"/>
                    <a:pt x="266" y="80"/>
                  </a:cubicBezTo>
                  <a:cubicBezTo>
                    <a:pt x="267" y="79"/>
                    <a:pt x="267" y="79"/>
                    <a:pt x="267" y="79"/>
                  </a:cubicBezTo>
                  <a:cubicBezTo>
                    <a:pt x="267" y="79"/>
                    <a:pt x="267" y="80"/>
                    <a:pt x="267" y="80"/>
                  </a:cubicBezTo>
                  <a:close/>
                  <a:moveTo>
                    <a:pt x="291" y="24"/>
                  </a:moveTo>
                  <a:cubicBezTo>
                    <a:pt x="291" y="24"/>
                    <a:pt x="291" y="24"/>
                    <a:pt x="291" y="23"/>
                  </a:cubicBezTo>
                  <a:cubicBezTo>
                    <a:pt x="291" y="24"/>
                    <a:pt x="292" y="23"/>
                    <a:pt x="292" y="23"/>
                  </a:cubicBezTo>
                  <a:cubicBezTo>
                    <a:pt x="292" y="24"/>
                    <a:pt x="292" y="24"/>
                    <a:pt x="291" y="24"/>
                  </a:cubicBezTo>
                  <a:close/>
                  <a:moveTo>
                    <a:pt x="294" y="21"/>
                  </a:moveTo>
                  <a:cubicBezTo>
                    <a:pt x="294" y="21"/>
                    <a:pt x="294" y="21"/>
                    <a:pt x="294" y="21"/>
                  </a:cubicBezTo>
                  <a:cubicBezTo>
                    <a:pt x="294" y="21"/>
                    <a:pt x="294" y="21"/>
                    <a:pt x="294" y="21"/>
                  </a:cubicBezTo>
                  <a:cubicBezTo>
                    <a:pt x="294" y="21"/>
                    <a:pt x="294" y="21"/>
                    <a:pt x="294" y="21"/>
                  </a:cubicBezTo>
                  <a:close/>
                  <a:moveTo>
                    <a:pt x="298" y="23"/>
                  </a:moveTo>
                  <a:cubicBezTo>
                    <a:pt x="297" y="24"/>
                    <a:pt x="297" y="23"/>
                    <a:pt x="296" y="23"/>
                  </a:cubicBezTo>
                  <a:cubicBezTo>
                    <a:pt x="296" y="22"/>
                    <a:pt x="297" y="21"/>
                    <a:pt x="298" y="21"/>
                  </a:cubicBezTo>
                  <a:cubicBezTo>
                    <a:pt x="299" y="22"/>
                    <a:pt x="298" y="22"/>
                    <a:pt x="298" y="23"/>
                  </a:cubicBezTo>
                  <a:close/>
                  <a:moveTo>
                    <a:pt x="301" y="23"/>
                  </a:moveTo>
                  <a:cubicBezTo>
                    <a:pt x="301" y="22"/>
                    <a:pt x="301" y="22"/>
                    <a:pt x="301" y="22"/>
                  </a:cubicBezTo>
                  <a:cubicBezTo>
                    <a:pt x="302" y="22"/>
                    <a:pt x="302" y="22"/>
                    <a:pt x="302" y="22"/>
                  </a:cubicBezTo>
                  <a:cubicBezTo>
                    <a:pt x="302" y="22"/>
                    <a:pt x="302" y="22"/>
                    <a:pt x="301" y="23"/>
                  </a:cubicBezTo>
                  <a:close/>
                  <a:moveTo>
                    <a:pt x="303" y="24"/>
                  </a:moveTo>
                  <a:cubicBezTo>
                    <a:pt x="303" y="24"/>
                    <a:pt x="303" y="24"/>
                    <a:pt x="303" y="24"/>
                  </a:cubicBezTo>
                  <a:cubicBezTo>
                    <a:pt x="304" y="24"/>
                    <a:pt x="304" y="24"/>
                    <a:pt x="304" y="24"/>
                  </a:cubicBezTo>
                  <a:cubicBezTo>
                    <a:pt x="304" y="24"/>
                    <a:pt x="303" y="24"/>
                    <a:pt x="303" y="24"/>
                  </a:cubicBezTo>
                  <a:cubicBezTo>
                    <a:pt x="303" y="24"/>
                    <a:pt x="303" y="24"/>
                    <a:pt x="303" y="24"/>
                  </a:cubicBezTo>
                  <a:cubicBezTo>
                    <a:pt x="303" y="24"/>
                    <a:pt x="302" y="23"/>
                    <a:pt x="303" y="22"/>
                  </a:cubicBezTo>
                  <a:cubicBezTo>
                    <a:pt x="304" y="22"/>
                    <a:pt x="304" y="21"/>
                    <a:pt x="305" y="22"/>
                  </a:cubicBezTo>
                  <a:cubicBezTo>
                    <a:pt x="305" y="22"/>
                    <a:pt x="305" y="23"/>
                    <a:pt x="305" y="23"/>
                  </a:cubicBezTo>
                  <a:cubicBezTo>
                    <a:pt x="304" y="23"/>
                    <a:pt x="303" y="23"/>
                    <a:pt x="303" y="24"/>
                  </a:cubicBezTo>
                  <a:close/>
                  <a:moveTo>
                    <a:pt x="282" y="82"/>
                  </a:moveTo>
                  <a:cubicBezTo>
                    <a:pt x="282" y="81"/>
                    <a:pt x="281" y="81"/>
                    <a:pt x="282" y="80"/>
                  </a:cubicBezTo>
                  <a:cubicBezTo>
                    <a:pt x="282" y="80"/>
                    <a:pt x="283" y="81"/>
                    <a:pt x="283" y="80"/>
                  </a:cubicBezTo>
                  <a:cubicBezTo>
                    <a:pt x="283" y="80"/>
                    <a:pt x="283" y="80"/>
                    <a:pt x="283" y="80"/>
                  </a:cubicBezTo>
                  <a:cubicBezTo>
                    <a:pt x="283" y="80"/>
                    <a:pt x="283" y="80"/>
                    <a:pt x="283" y="80"/>
                  </a:cubicBezTo>
                  <a:cubicBezTo>
                    <a:pt x="283" y="80"/>
                    <a:pt x="283" y="81"/>
                    <a:pt x="283" y="81"/>
                  </a:cubicBezTo>
                  <a:cubicBezTo>
                    <a:pt x="283" y="80"/>
                    <a:pt x="282" y="82"/>
                    <a:pt x="282" y="82"/>
                  </a:cubicBezTo>
                  <a:close/>
                  <a:moveTo>
                    <a:pt x="309" y="25"/>
                  </a:moveTo>
                  <a:cubicBezTo>
                    <a:pt x="309" y="24"/>
                    <a:pt x="308" y="24"/>
                    <a:pt x="308" y="24"/>
                  </a:cubicBezTo>
                  <a:cubicBezTo>
                    <a:pt x="308" y="23"/>
                    <a:pt x="309" y="24"/>
                    <a:pt x="310" y="24"/>
                  </a:cubicBezTo>
                  <a:lnTo>
                    <a:pt x="309" y="25"/>
                  </a:lnTo>
                  <a:close/>
                  <a:moveTo>
                    <a:pt x="310" y="23"/>
                  </a:moveTo>
                  <a:cubicBezTo>
                    <a:pt x="310" y="22"/>
                    <a:pt x="310" y="22"/>
                    <a:pt x="310" y="22"/>
                  </a:cubicBezTo>
                  <a:cubicBezTo>
                    <a:pt x="311" y="22"/>
                    <a:pt x="311" y="22"/>
                    <a:pt x="311" y="22"/>
                  </a:cubicBezTo>
                  <a:cubicBezTo>
                    <a:pt x="311" y="22"/>
                    <a:pt x="310" y="23"/>
                    <a:pt x="310" y="23"/>
                  </a:cubicBezTo>
                  <a:close/>
                  <a:moveTo>
                    <a:pt x="287" y="81"/>
                  </a:moveTo>
                  <a:cubicBezTo>
                    <a:pt x="287" y="80"/>
                    <a:pt x="287" y="80"/>
                    <a:pt x="287" y="80"/>
                  </a:cubicBezTo>
                  <a:cubicBezTo>
                    <a:pt x="288" y="80"/>
                    <a:pt x="287" y="81"/>
                    <a:pt x="287" y="81"/>
                  </a:cubicBezTo>
                  <a:cubicBezTo>
                    <a:pt x="287" y="81"/>
                    <a:pt x="287" y="81"/>
                    <a:pt x="287" y="81"/>
                  </a:cubicBezTo>
                  <a:close/>
                  <a:moveTo>
                    <a:pt x="313" y="24"/>
                  </a:moveTo>
                  <a:cubicBezTo>
                    <a:pt x="312" y="24"/>
                    <a:pt x="312" y="25"/>
                    <a:pt x="311" y="25"/>
                  </a:cubicBezTo>
                  <a:cubicBezTo>
                    <a:pt x="311" y="24"/>
                    <a:pt x="312" y="24"/>
                    <a:pt x="313" y="24"/>
                  </a:cubicBezTo>
                  <a:cubicBezTo>
                    <a:pt x="313" y="24"/>
                    <a:pt x="313" y="24"/>
                    <a:pt x="313" y="24"/>
                  </a:cubicBezTo>
                  <a:cubicBezTo>
                    <a:pt x="313" y="24"/>
                    <a:pt x="313" y="24"/>
                    <a:pt x="313" y="24"/>
                  </a:cubicBezTo>
                  <a:close/>
                  <a:moveTo>
                    <a:pt x="314" y="24"/>
                  </a:moveTo>
                  <a:cubicBezTo>
                    <a:pt x="314" y="24"/>
                    <a:pt x="314" y="24"/>
                    <a:pt x="314" y="24"/>
                  </a:cubicBezTo>
                  <a:cubicBezTo>
                    <a:pt x="315" y="24"/>
                    <a:pt x="315" y="24"/>
                    <a:pt x="315" y="24"/>
                  </a:cubicBezTo>
                  <a:lnTo>
                    <a:pt x="314" y="24"/>
                  </a:lnTo>
                  <a:close/>
                  <a:moveTo>
                    <a:pt x="315" y="23"/>
                  </a:moveTo>
                  <a:cubicBezTo>
                    <a:pt x="314" y="23"/>
                    <a:pt x="314" y="23"/>
                    <a:pt x="314" y="23"/>
                  </a:cubicBezTo>
                  <a:cubicBezTo>
                    <a:pt x="316" y="22"/>
                    <a:pt x="316" y="22"/>
                    <a:pt x="316" y="22"/>
                  </a:cubicBezTo>
                  <a:lnTo>
                    <a:pt x="315" y="23"/>
                  </a:lnTo>
                  <a:close/>
                  <a:moveTo>
                    <a:pt x="316" y="23"/>
                  </a:moveTo>
                  <a:cubicBezTo>
                    <a:pt x="317" y="22"/>
                    <a:pt x="317" y="22"/>
                    <a:pt x="317" y="22"/>
                  </a:cubicBezTo>
                  <a:cubicBezTo>
                    <a:pt x="317" y="23"/>
                    <a:pt x="317" y="23"/>
                    <a:pt x="317" y="23"/>
                  </a:cubicBezTo>
                  <a:cubicBezTo>
                    <a:pt x="318" y="22"/>
                    <a:pt x="318" y="22"/>
                    <a:pt x="318" y="22"/>
                  </a:cubicBezTo>
                  <a:cubicBezTo>
                    <a:pt x="318" y="23"/>
                    <a:pt x="318" y="23"/>
                    <a:pt x="318" y="23"/>
                  </a:cubicBezTo>
                  <a:lnTo>
                    <a:pt x="316" y="23"/>
                  </a:lnTo>
                  <a:close/>
                  <a:moveTo>
                    <a:pt x="318" y="25"/>
                  </a:moveTo>
                  <a:cubicBezTo>
                    <a:pt x="318" y="25"/>
                    <a:pt x="318" y="25"/>
                    <a:pt x="318" y="25"/>
                  </a:cubicBezTo>
                  <a:cubicBezTo>
                    <a:pt x="318" y="24"/>
                    <a:pt x="320" y="25"/>
                    <a:pt x="320" y="24"/>
                  </a:cubicBezTo>
                  <a:cubicBezTo>
                    <a:pt x="320" y="25"/>
                    <a:pt x="319" y="25"/>
                    <a:pt x="318" y="25"/>
                  </a:cubicBezTo>
                  <a:close/>
                  <a:moveTo>
                    <a:pt x="325" y="25"/>
                  </a:moveTo>
                  <a:cubicBezTo>
                    <a:pt x="326" y="24"/>
                    <a:pt x="327" y="24"/>
                    <a:pt x="328" y="25"/>
                  </a:cubicBezTo>
                  <a:cubicBezTo>
                    <a:pt x="327" y="25"/>
                    <a:pt x="326" y="25"/>
                    <a:pt x="325" y="25"/>
                  </a:cubicBezTo>
                  <a:close/>
                  <a:moveTo>
                    <a:pt x="328" y="24"/>
                  </a:moveTo>
                  <a:cubicBezTo>
                    <a:pt x="327" y="24"/>
                    <a:pt x="327" y="24"/>
                    <a:pt x="326" y="24"/>
                  </a:cubicBezTo>
                  <a:cubicBezTo>
                    <a:pt x="326" y="24"/>
                    <a:pt x="326" y="24"/>
                    <a:pt x="326" y="24"/>
                  </a:cubicBezTo>
                  <a:cubicBezTo>
                    <a:pt x="326" y="24"/>
                    <a:pt x="326" y="24"/>
                    <a:pt x="326" y="24"/>
                  </a:cubicBezTo>
                  <a:cubicBezTo>
                    <a:pt x="325" y="24"/>
                    <a:pt x="325" y="24"/>
                    <a:pt x="324" y="24"/>
                  </a:cubicBezTo>
                  <a:cubicBezTo>
                    <a:pt x="324" y="24"/>
                    <a:pt x="324" y="24"/>
                    <a:pt x="324" y="24"/>
                  </a:cubicBezTo>
                  <a:cubicBezTo>
                    <a:pt x="324" y="25"/>
                    <a:pt x="323" y="24"/>
                    <a:pt x="322" y="25"/>
                  </a:cubicBezTo>
                  <a:cubicBezTo>
                    <a:pt x="322" y="24"/>
                    <a:pt x="322" y="24"/>
                    <a:pt x="322" y="24"/>
                  </a:cubicBezTo>
                  <a:cubicBezTo>
                    <a:pt x="322" y="24"/>
                    <a:pt x="324" y="23"/>
                    <a:pt x="323" y="23"/>
                  </a:cubicBezTo>
                  <a:cubicBezTo>
                    <a:pt x="324" y="24"/>
                    <a:pt x="325" y="23"/>
                    <a:pt x="326" y="23"/>
                  </a:cubicBezTo>
                  <a:cubicBezTo>
                    <a:pt x="326" y="23"/>
                    <a:pt x="326" y="23"/>
                    <a:pt x="326" y="23"/>
                  </a:cubicBezTo>
                  <a:cubicBezTo>
                    <a:pt x="326" y="23"/>
                    <a:pt x="326" y="23"/>
                    <a:pt x="326" y="23"/>
                  </a:cubicBezTo>
                  <a:cubicBezTo>
                    <a:pt x="326" y="23"/>
                    <a:pt x="326" y="23"/>
                    <a:pt x="326" y="23"/>
                  </a:cubicBezTo>
                  <a:cubicBezTo>
                    <a:pt x="326" y="23"/>
                    <a:pt x="326" y="24"/>
                    <a:pt x="326" y="24"/>
                  </a:cubicBezTo>
                  <a:cubicBezTo>
                    <a:pt x="326" y="24"/>
                    <a:pt x="326" y="24"/>
                    <a:pt x="326" y="24"/>
                  </a:cubicBezTo>
                  <a:cubicBezTo>
                    <a:pt x="327" y="23"/>
                    <a:pt x="328" y="23"/>
                    <a:pt x="327" y="23"/>
                  </a:cubicBezTo>
                  <a:cubicBezTo>
                    <a:pt x="328" y="23"/>
                    <a:pt x="329" y="22"/>
                    <a:pt x="330" y="23"/>
                  </a:cubicBezTo>
                  <a:cubicBezTo>
                    <a:pt x="329" y="22"/>
                    <a:pt x="328" y="24"/>
                    <a:pt x="328" y="24"/>
                  </a:cubicBezTo>
                  <a:close/>
                  <a:moveTo>
                    <a:pt x="333" y="25"/>
                  </a:moveTo>
                  <a:cubicBezTo>
                    <a:pt x="333" y="25"/>
                    <a:pt x="333" y="25"/>
                    <a:pt x="332" y="24"/>
                  </a:cubicBezTo>
                  <a:cubicBezTo>
                    <a:pt x="332" y="25"/>
                    <a:pt x="332" y="23"/>
                    <a:pt x="331" y="24"/>
                  </a:cubicBezTo>
                  <a:cubicBezTo>
                    <a:pt x="331" y="24"/>
                    <a:pt x="331" y="25"/>
                    <a:pt x="331" y="25"/>
                  </a:cubicBezTo>
                  <a:cubicBezTo>
                    <a:pt x="331" y="25"/>
                    <a:pt x="331" y="25"/>
                    <a:pt x="332" y="25"/>
                  </a:cubicBezTo>
                  <a:cubicBezTo>
                    <a:pt x="332" y="26"/>
                    <a:pt x="332" y="26"/>
                    <a:pt x="332" y="26"/>
                  </a:cubicBezTo>
                  <a:cubicBezTo>
                    <a:pt x="331" y="26"/>
                    <a:pt x="331" y="26"/>
                    <a:pt x="331" y="26"/>
                  </a:cubicBezTo>
                  <a:cubicBezTo>
                    <a:pt x="331" y="26"/>
                    <a:pt x="331" y="26"/>
                    <a:pt x="331" y="26"/>
                  </a:cubicBezTo>
                  <a:cubicBezTo>
                    <a:pt x="331" y="26"/>
                    <a:pt x="331" y="26"/>
                    <a:pt x="331" y="26"/>
                  </a:cubicBezTo>
                  <a:cubicBezTo>
                    <a:pt x="331" y="26"/>
                    <a:pt x="332" y="25"/>
                    <a:pt x="331" y="25"/>
                  </a:cubicBezTo>
                  <a:cubicBezTo>
                    <a:pt x="328" y="26"/>
                    <a:pt x="328" y="26"/>
                    <a:pt x="328" y="26"/>
                  </a:cubicBezTo>
                  <a:cubicBezTo>
                    <a:pt x="329" y="26"/>
                    <a:pt x="328" y="26"/>
                    <a:pt x="328" y="26"/>
                  </a:cubicBezTo>
                  <a:cubicBezTo>
                    <a:pt x="328" y="26"/>
                    <a:pt x="328" y="26"/>
                    <a:pt x="328" y="26"/>
                  </a:cubicBezTo>
                  <a:cubicBezTo>
                    <a:pt x="328" y="26"/>
                    <a:pt x="328" y="26"/>
                    <a:pt x="328" y="26"/>
                  </a:cubicBezTo>
                  <a:cubicBezTo>
                    <a:pt x="328" y="26"/>
                    <a:pt x="328" y="26"/>
                    <a:pt x="328" y="26"/>
                  </a:cubicBezTo>
                  <a:cubicBezTo>
                    <a:pt x="329" y="26"/>
                    <a:pt x="330" y="24"/>
                    <a:pt x="331" y="24"/>
                  </a:cubicBezTo>
                  <a:cubicBezTo>
                    <a:pt x="331" y="24"/>
                    <a:pt x="330" y="23"/>
                    <a:pt x="332" y="23"/>
                  </a:cubicBezTo>
                  <a:cubicBezTo>
                    <a:pt x="332" y="23"/>
                    <a:pt x="334" y="24"/>
                    <a:pt x="334" y="23"/>
                  </a:cubicBezTo>
                  <a:cubicBezTo>
                    <a:pt x="335" y="24"/>
                    <a:pt x="335" y="24"/>
                    <a:pt x="335" y="24"/>
                  </a:cubicBezTo>
                  <a:cubicBezTo>
                    <a:pt x="334" y="24"/>
                    <a:pt x="334" y="24"/>
                    <a:pt x="334" y="24"/>
                  </a:cubicBezTo>
                  <a:cubicBezTo>
                    <a:pt x="334" y="24"/>
                    <a:pt x="334" y="24"/>
                    <a:pt x="334" y="24"/>
                  </a:cubicBezTo>
                  <a:cubicBezTo>
                    <a:pt x="334" y="24"/>
                    <a:pt x="333" y="24"/>
                    <a:pt x="332" y="24"/>
                  </a:cubicBezTo>
                  <a:cubicBezTo>
                    <a:pt x="333" y="25"/>
                    <a:pt x="334" y="25"/>
                    <a:pt x="335" y="25"/>
                  </a:cubicBezTo>
                  <a:cubicBezTo>
                    <a:pt x="334" y="26"/>
                    <a:pt x="334" y="24"/>
                    <a:pt x="333" y="25"/>
                  </a:cubicBezTo>
                  <a:close/>
                  <a:moveTo>
                    <a:pt x="338" y="25"/>
                  </a:moveTo>
                  <a:cubicBezTo>
                    <a:pt x="338" y="25"/>
                    <a:pt x="338" y="25"/>
                    <a:pt x="338" y="25"/>
                  </a:cubicBezTo>
                  <a:cubicBezTo>
                    <a:pt x="338" y="26"/>
                    <a:pt x="338" y="26"/>
                    <a:pt x="338" y="26"/>
                  </a:cubicBezTo>
                  <a:cubicBezTo>
                    <a:pt x="337" y="26"/>
                    <a:pt x="338" y="25"/>
                    <a:pt x="337" y="25"/>
                  </a:cubicBezTo>
                  <a:cubicBezTo>
                    <a:pt x="337" y="26"/>
                    <a:pt x="337" y="26"/>
                    <a:pt x="337" y="26"/>
                  </a:cubicBezTo>
                  <a:cubicBezTo>
                    <a:pt x="337" y="26"/>
                    <a:pt x="336" y="26"/>
                    <a:pt x="336" y="26"/>
                  </a:cubicBezTo>
                  <a:cubicBezTo>
                    <a:pt x="337" y="25"/>
                    <a:pt x="335" y="25"/>
                    <a:pt x="336" y="25"/>
                  </a:cubicBezTo>
                  <a:cubicBezTo>
                    <a:pt x="336" y="25"/>
                    <a:pt x="337" y="24"/>
                    <a:pt x="337" y="24"/>
                  </a:cubicBezTo>
                  <a:cubicBezTo>
                    <a:pt x="337" y="23"/>
                    <a:pt x="337" y="23"/>
                    <a:pt x="337" y="23"/>
                  </a:cubicBezTo>
                  <a:cubicBezTo>
                    <a:pt x="337" y="23"/>
                    <a:pt x="337" y="23"/>
                    <a:pt x="336" y="23"/>
                  </a:cubicBezTo>
                  <a:cubicBezTo>
                    <a:pt x="336" y="23"/>
                    <a:pt x="336" y="24"/>
                    <a:pt x="336" y="23"/>
                  </a:cubicBezTo>
                  <a:cubicBezTo>
                    <a:pt x="336" y="23"/>
                    <a:pt x="336" y="23"/>
                    <a:pt x="336" y="23"/>
                  </a:cubicBezTo>
                  <a:cubicBezTo>
                    <a:pt x="336" y="23"/>
                    <a:pt x="336" y="23"/>
                    <a:pt x="336" y="23"/>
                  </a:cubicBezTo>
                  <a:cubicBezTo>
                    <a:pt x="337" y="23"/>
                    <a:pt x="337" y="23"/>
                    <a:pt x="337" y="23"/>
                  </a:cubicBezTo>
                  <a:cubicBezTo>
                    <a:pt x="338" y="23"/>
                    <a:pt x="338" y="23"/>
                    <a:pt x="339" y="23"/>
                  </a:cubicBezTo>
                  <a:cubicBezTo>
                    <a:pt x="340" y="24"/>
                    <a:pt x="340" y="24"/>
                    <a:pt x="340" y="24"/>
                  </a:cubicBezTo>
                  <a:cubicBezTo>
                    <a:pt x="339" y="24"/>
                    <a:pt x="338" y="24"/>
                    <a:pt x="338" y="25"/>
                  </a:cubicBezTo>
                  <a:close/>
                  <a:moveTo>
                    <a:pt x="341" y="24"/>
                  </a:moveTo>
                  <a:cubicBezTo>
                    <a:pt x="340" y="25"/>
                    <a:pt x="340" y="25"/>
                    <a:pt x="339" y="26"/>
                  </a:cubicBezTo>
                  <a:cubicBezTo>
                    <a:pt x="338" y="25"/>
                    <a:pt x="342" y="25"/>
                    <a:pt x="341" y="24"/>
                  </a:cubicBezTo>
                  <a:cubicBezTo>
                    <a:pt x="341" y="24"/>
                    <a:pt x="342" y="24"/>
                    <a:pt x="343" y="24"/>
                  </a:cubicBezTo>
                  <a:cubicBezTo>
                    <a:pt x="343" y="24"/>
                    <a:pt x="342" y="25"/>
                    <a:pt x="343" y="25"/>
                  </a:cubicBezTo>
                  <a:cubicBezTo>
                    <a:pt x="342" y="25"/>
                    <a:pt x="342" y="25"/>
                    <a:pt x="341" y="24"/>
                  </a:cubicBezTo>
                  <a:close/>
                  <a:moveTo>
                    <a:pt x="342" y="26"/>
                  </a:moveTo>
                  <a:cubicBezTo>
                    <a:pt x="341" y="26"/>
                    <a:pt x="341" y="26"/>
                    <a:pt x="341" y="26"/>
                  </a:cubicBezTo>
                  <a:cubicBezTo>
                    <a:pt x="341" y="26"/>
                    <a:pt x="341" y="26"/>
                    <a:pt x="342" y="26"/>
                  </a:cubicBezTo>
                  <a:cubicBezTo>
                    <a:pt x="342" y="26"/>
                    <a:pt x="344" y="26"/>
                    <a:pt x="344" y="26"/>
                  </a:cubicBezTo>
                  <a:cubicBezTo>
                    <a:pt x="344" y="28"/>
                    <a:pt x="342" y="27"/>
                    <a:pt x="342" y="26"/>
                  </a:cubicBezTo>
                  <a:close/>
                  <a:moveTo>
                    <a:pt x="345" y="27"/>
                  </a:moveTo>
                  <a:cubicBezTo>
                    <a:pt x="345" y="27"/>
                    <a:pt x="345" y="27"/>
                    <a:pt x="345" y="27"/>
                  </a:cubicBezTo>
                  <a:cubicBezTo>
                    <a:pt x="345" y="27"/>
                    <a:pt x="345" y="26"/>
                    <a:pt x="345" y="26"/>
                  </a:cubicBezTo>
                  <a:cubicBezTo>
                    <a:pt x="345" y="26"/>
                    <a:pt x="344" y="26"/>
                    <a:pt x="344" y="26"/>
                  </a:cubicBezTo>
                  <a:cubicBezTo>
                    <a:pt x="343" y="26"/>
                    <a:pt x="343" y="26"/>
                    <a:pt x="343" y="26"/>
                  </a:cubicBezTo>
                  <a:cubicBezTo>
                    <a:pt x="344" y="25"/>
                    <a:pt x="345" y="25"/>
                    <a:pt x="345" y="24"/>
                  </a:cubicBezTo>
                  <a:cubicBezTo>
                    <a:pt x="345" y="24"/>
                    <a:pt x="345" y="24"/>
                    <a:pt x="345" y="24"/>
                  </a:cubicBezTo>
                  <a:cubicBezTo>
                    <a:pt x="345" y="24"/>
                    <a:pt x="345" y="24"/>
                    <a:pt x="345" y="24"/>
                  </a:cubicBezTo>
                  <a:cubicBezTo>
                    <a:pt x="345" y="24"/>
                    <a:pt x="345" y="24"/>
                    <a:pt x="345" y="24"/>
                  </a:cubicBezTo>
                  <a:cubicBezTo>
                    <a:pt x="345" y="24"/>
                    <a:pt x="347" y="23"/>
                    <a:pt x="347" y="24"/>
                  </a:cubicBezTo>
                  <a:cubicBezTo>
                    <a:pt x="347" y="24"/>
                    <a:pt x="347" y="24"/>
                    <a:pt x="347" y="24"/>
                  </a:cubicBezTo>
                  <a:cubicBezTo>
                    <a:pt x="347" y="24"/>
                    <a:pt x="347" y="24"/>
                    <a:pt x="347" y="24"/>
                  </a:cubicBezTo>
                  <a:cubicBezTo>
                    <a:pt x="347" y="24"/>
                    <a:pt x="347" y="24"/>
                    <a:pt x="347" y="24"/>
                  </a:cubicBezTo>
                  <a:cubicBezTo>
                    <a:pt x="346" y="24"/>
                    <a:pt x="345" y="25"/>
                    <a:pt x="345" y="25"/>
                  </a:cubicBezTo>
                  <a:cubicBezTo>
                    <a:pt x="345" y="26"/>
                    <a:pt x="345" y="26"/>
                    <a:pt x="345" y="26"/>
                  </a:cubicBezTo>
                  <a:cubicBezTo>
                    <a:pt x="346" y="26"/>
                    <a:pt x="346" y="26"/>
                    <a:pt x="346" y="26"/>
                  </a:cubicBezTo>
                  <a:cubicBezTo>
                    <a:pt x="346" y="26"/>
                    <a:pt x="347" y="25"/>
                    <a:pt x="347" y="26"/>
                  </a:cubicBezTo>
                  <a:cubicBezTo>
                    <a:pt x="347" y="26"/>
                    <a:pt x="346" y="26"/>
                    <a:pt x="346" y="26"/>
                  </a:cubicBezTo>
                  <a:cubicBezTo>
                    <a:pt x="346" y="26"/>
                    <a:pt x="346" y="26"/>
                    <a:pt x="345" y="26"/>
                  </a:cubicBezTo>
                  <a:cubicBezTo>
                    <a:pt x="345" y="26"/>
                    <a:pt x="345" y="26"/>
                    <a:pt x="345" y="26"/>
                  </a:cubicBezTo>
                  <a:cubicBezTo>
                    <a:pt x="345" y="27"/>
                    <a:pt x="346" y="27"/>
                    <a:pt x="346" y="27"/>
                  </a:cubicBezTo>
                  <a:cubicBezTo>
                    <a:pt x="348" y="27"/>
                    <a:pt x="348" y="27"/>
                    <a:pt x="348" y="27"/>
                  </a:cubicBezTo>
                  <a:cubicBezTo>
                    <a:pt x="348" y="27"/>
                    <a:pt x="346" y="28"/>
                    <a:pt x="345" y="27"/>
                  </a:cubicBezTo>
                  <a:close/>
                  <a:moveTo>
                    <a:pt x="349" y="24"/>
                  </a:moveTo>
                  <a:cubicBezTo>
                    <a:pt x="350" y="24"/>
                    <a:pt x="350" y="24"/>
                    <a:pt x="350" y="24"/>
                  </a:cubicBezTo>
                  <a:cubicBezTo>
                    <a:pt x="350" y="24"/>
                    <a:pt x="350" y="24"/>
                    <a:pt x="350" y="24"/>
                  </a:cubicBezTo>
                  <a:cubicBezTo>
                    <a:pt x="350" y="24"/>
                    <a:pt x="351" y="24"/>
                    <a:pt x="351" y="24"/>
                  </a:cubicBezTo>
                  <a:cubicBezTo>
                    <a:pt x="352" y="24"/>
                    <a:pt x="351" y="24"/>
                    <a:pt x="351" y="25"/>
                  </a:cubicBezTo>
                  <a:cubicBezTo>
                    <a:pt x="350" y="26"/>
                    <a:pt x="351" y="24"/>
                    <a:pt x="351" y="24"/>
                  </a:cubicBezTo>
                  <a:cubicBezTo>
                    <a:pt x="350" y="24"/>
                    <a:pt x="350" y="24"/>
                    <a:pt x="349" y="24"/>
                  </a:cubicBezTo>
                  <a:close/>
                  <a:moveTo>
                    <a:pt x="349" y="26"/>
                  </a:moveTo>
                  <a:cubicBezTo>
                    <a:pt x="349" y="26"/>
                    <a:pt x="349" y="26"/>
                    <a:pt x="349" y="26"/>
                  </a:cubicBezTo>
                  <a:cubicBezTo>
                    <a:pt x="349" y="26"/>
                    <a:pt x="348" y="26"/>
                    <a:pt x="348" y="26"/>
                  </a:cubicBezTo>
                  <a:cubicBezTo>
                    <a:pt x="348" y="26"/>
                    <a:pt x="349" y="26"/>
                    <a:pt x="349" y="26"/>
                  </a:cubicBezTo>
                  <a:cubicBezTo>
                    <a:pt x="349" y="26"/>
                    <a:pt x="350" y="25"/>
                    <a:pt x="351" y="26"/>
                  </a:cubicBezTo>
                  <a:cubicBezTo>
                    <a:pt x="350" y="26"/>
                    <a:pt x="349" y="27"/>
                    <a:pt x="349" y="26"/>
                  </a:cubicBezTo>
                  <a:close/>
                  <a:moveTo>
                    <a:pt x="354" y="28"/>
                  </a:moveTo>
                  <a:cubicBezTo>
                    <a:pt x="354" y="28"/>
                    <a:pt x="355" y="27"/>
                    <a:pt x="355" y="28"/>
                  </a:cubicBezTo>
                  <a:cubicBezTo>
                    <a:pt x="355" y="28"/>
                    <a:pt x="354" y="28"/>
                    <a:pt x="354" y="28"/>
                  </a:cubicBezTo>
                  <a:close/>
                  <a:moveTo>
                    <a:pt x="361" y="28"/>
                  </a:moveTo>
                  <a:cubicBezTo>
                    <a:pt x="360" y="28"/>
                    <a:pt x="360" y="28"/>
                    <a:pt x="360" y="28"/>
                  </a:cubicBezTo>
                  <a:cubicBezTo>
                    <a:pt x="360" y="28"/>
                    <a:pt x="360" y="28"/>
                    <a:pt x="359" y="28"/>
                  </a:cubicBezTo>
                  <a:cubicBezTo>
                    <a:pt x="359" y="28"/>
                    <a:pt x="359" y="28"/>
                    <a:pt x="358" y="28"/>
                  </a:cubicBezTo>
                  <a:cubicBezTo>
                    <a:pt x="358" y="28"/>
                    <a:pt x="358" y="28"/>
                    <a:pt x="358" y="28"/>
                  </a:cubicBezTo>
                  <a:cubicBezTo>
                    <a:pt x="356" y="27"/>
                    <a:pt x="356" y="27"/>
                    <a:pt x="356" y="27"/>
                  </a:cubicBezTo>
                  <a:cubicBezTo>
                    <a:pt x="357" y="27"/>
                    <a:pt x="358" y="27"/>
                    <a:pt x="358" y="26"/>
                  </a:cubicBezTo>
                  <a:cubicBezTo>
                    <a:pt x="358" y="26"/>
                    <a:pt x="358" y="26"/>
                    <a:pt x="358" y="26"/>
                  </a:cubicBezTo>
                  <a:cubicBezTo>
                    <a:pt x="358" y="25"/>
                    <a:pt x="358" y="25"/>
                    <a:pt x="358" y="25"/>
                  </a:cubicBezTo>
                  <a:cubicBezTo>
                    <a:pt x="356" y="26"/>
                    <a:pt x="355" y="27"/>
                    <a:pt x="353" y="26"/>
                  </a:cubicBezTo>
                  <a:cubicBezTo>
                    <a:pt x="353" y="26"/>
                    <a:pt x="353" y="26"/>
                    <a:pt x="353" y="26"/>
                  </a:cubicBezTo>
                  <a:cubicBezTo>
                    <a:pt x="353" y="25"/>
                    <a:pt x="354" y="26"/>
                    <a:pt x="354" y="25"/>
                  </a:cubicBezTo>
                  <a:cubicBezTo>
                    <a:pt x="353" y="24"/>
                    <a:pt x="353" y="25"/>
                    <a:pt x="352" y="25"/>
                  </a:cubicBezTo>
                  <a:cubicBezTo>
                    <a:pt x="353" y="24"/>
                    <a:pt x="355" y="24"/>
                    <a:pt x="356" y="24"/>
                  </a:cubicBezTo>
                  <a:cubicBezTo>
                    <a:pt x="356" y="24"/>
                    <a:pt x="357" y="25"/>
                    <a:pt x="357" y="24"/>
                  </a:cubicBezTo>
                  <a:cubicBezTo>
                    <a:pt x="358" y="24"/>
                    <a:pt x="359" y="25"/>
                    <a:pt x="360" y="24"/>
                  </a:cubicBezTo>
                  <a:cubicBezTo>
                    <a:pt x="360" y="25"/>
                    <a:pt x="360" y="25"/>
                    <a:pt x="360" y="25"/>
                  </a:cubicBezTo>
                  <a:cubicBezTo>
                    <a:pt x="360" y="25"/>
                    <a:pt x="359" y="25"/>
                    <a:pt x="359" y="26"/>
                  </a:cubicBezTo>
                  <a:cubicBezTo>
                    <a:pt x="359" y="26"/>
                    <a:pt x="359" y="26"/>
                    <a:pt x="359" y="26"/>
                  </a:cubicBezTo>
                  <a:cubicBezTo>
                    <a:pt x="358" y="26"/>
                    <a:pt x="358" y="26"/>
                    <a:pt x="358" y="26"/>
                  </a:cubicBezTo>
                  <a:cubicBezTo>
                    <a:pt x="358" y="27"/>
                    <a:pt x="359" y="27"/>
                    <a:pt x="359" y="28"/>
                  </a:cubicBezTo>
                  <a:cubicBezTo>
                    <a:pt x="359" y="27"/>
                    <a:pt x="360" y="28"/>
                    <a:pt x="360" y="27"/>
                  </a:cubicBezTo>
                  <a:cubicBezTo>
                    <a:pt x="360" y="27"/>
                    <a:pt x="360" y="27"/>
                    <a:pt x="360" y="27"/>
                  </a:cubicBezTo>
                  <a:cubicBezTo>
                    <a:pt x="360" y="27"/>
                    <a:pt x="360" y="27"/>
                    <a:pt x="360" y="27"/>
                  </a:cubicBezTo>
                  <a:cubicBezTo>
                    <a:pt x="360" y="27"/>
                    <a:pt x="361" y="27"/>
                    <a:pt x="361" y="27"/>
                  </a:cubicBezTo>
                  <a:cubicBezTo>
                    <a:pt x="361" y="27"/>
                    <a:pt x="361" y="27"/>
                    <a:pt x="361" y="27"/>
                  </a:cubicBezTo>
                  <a:cubicBezTo>
                    <a:pt x="361" y="27"/>
                    <a:pt x="361" y="27"/>
                    <a:pt x="361" y="27"/>
                  </a:cubicBezTo>
                  <a:cubicBezTo>
                    <a:pt x="361" y="27"/>
                    <a:pt x="360" y="27"/>
                    <a:pt x="361" y="28"/>
                  </a:cubicBezTo>
                  <a:cubicBezTo>
                    <a:pt x="361" y="28"/>
                    <a:pt x="361" y="28"/>
                    <a:pt x="361" y="28"/>
                  </a:cubicBezTo>
                  <a:cubicBezTo>
                    <a:pt x="361" y="28"/>
                    <a:pt x="361" y="28"/>
                    <a:pt x="361" y="28"/>
                  </a:cubicBezTo>
                  <a:close/>
                  <a:moveTo>
                    <a:pt x="362" y="28"/>
                  </a:moveTo>
                  <a:cubicBezTo>
                    <a:pt x="362" y="28"/>
                    <a:pt x="362" y="28"/>
                    <a:pt x="362" y="28"/>
                  </a:cubicBezTo>
                  <a:cubicBezTo>
                    <a:pt x="362" y="27"/>
                    <a:pt x="362" y="27"/>
                    <a:pt x="362" y="27"/>
                  </a:cubicBezTo>
                  <a:cubicBezTo>
                    <a:pt x="362" y="28"/>
                    <a:pt x="362" y="28"/>
                    <a:pt x="362" y="28"/>
                  </a:cubicBezTo>
                  <a:close/>
                  <a:moveTo>
                    <a:pt x="362" y="27"/>
                  </a:moveTo>
                  <a:cubicBezTo>
                    <a:pt x="362" y="27"/>
                    <a:pt x="362" y="27"/>
                    <a:pt x="362" y="27"/>
                  </a:cubicBezTo>
                  <a:cubicBezTo>
                    <a:pt x="363" y="27"/>
                    <a:pt x="363" y="27"/>
                    <a:pt x="363" y="27"/>
                  </a:cubicBezTo>
                  <a:lnTo>
                    <a:pt x="362" y="27"/>
                  </a:lnTo>
                  <a:close/>
                  <a:moveTo>
                    <a:pt x="369" y="24"/>
                  </a:moveTo>
                  <a:cubicBezTo>
                    <a:pt x="369" y="24"/>
                    <a:pt x="369" y="24"/>
                    <a:pt x="369" y="24"/>
                  </a:cubicBezTo>
                  <a:cubicBezTo>
                    <a:pt x="368" y="24"/>
                    <a:pt x="368" y="24"/>
                    <a:pt x="368" y="24"/>
                  </a:cubicBezTo>
                  <a:lnTo>
                    <a:pt x="369" y="24"/>
                  </a:lnTo>
                  <a:close/>
                  <a:moveTo>
                    <a:pt x="363" y="28"/>
                  </a:moveTo>
                  <a:cubicBezTo>
                    <a:pt x="363" y="28"/>
                    <a:pt x="364" y="27"/>
                    <a:pt x="365" y="27"/>
                  </a:cubicBezTo>
                  <a:cubicBezTo>
                    <a:pt x="365" y="27"/>
                    <a:pt x="365" y="27"/>
                    <a:pt x="365" y="27"/>
                  </a:cubicBezTo>
                  <a:cubicBezTo>
                    <a:pt x="365" y="27"/>
                    <a:pt x="365" y="27"/>
                    <a:pt x="365" y="27"/>
                  </a:cubicBezTo>
                  <a:cubicBezTo>
                    <a:pt x="365" y="27"/>
                    <a:pt x="365" y="27"/>
                    <a:pt x="365" y="27"/>
                  </a:cubicBezTo>
                  <a:cubicBezTo>
                    <a:pt x="364" y="27"/>
                    <a:pt x="366" y="26"/>
                    <a:pt x="365" y="26"/>
                  </a:cubicBezTo>
                  <a:cubicBezTo>
                    <a:pt x="365" y="25"/>
                    <a:pt x="364" y="26"/>
                    <a:pt x="364" y="26"/>
                  </a:cubicBezTo>
                  <a:cubicBezTo>
                    <a:pt x="364" y="25"/>
                    <a:pt x="364" y="25"/>
                    <a:pt x="364" y="25"/>
                  </a:cubicBezTo>
                  <a:cubicBezTo>
                    <a:pt x="364" y="25"/>
                    <a:pt x="364" y="25"/>
                    <a:pt x="364" y="25"/>
                  </a:cubicBezTo>
                  <a:cubicBezTo>
                    <a:pt x="365" y="25"/>
                    <a:pt x="367" y="25"/>
                    <a:pt x="368" y="25"/>
                  </a:cubicBezTo>
                  <a:cubicBezTo>
                    <a:pt x="368" y="25"/>
                    <a:pt x="368" y="25"/>
                    <a:pt x="368" y="25"/>
                  </a:cubicBezTo>
                  <a:cubicBezTo>
                    <a:pt x="368" y="26"/>
                    <a:pt x="366" y="26"/>
                    <a:pt x="365" y="26"/>
                  </a:cubicBezTo>
                  <a:cubicBezTo>
                    <a:pt x="366" y="26"/>
                    <a:pt x="365" y="27"/>
                    <a:pt x="365" y="27"/>
                  </a:cubicBezTo>
                  <a:cubicBezTo>
                    <a:pt x="365" y="27"/>
                    <a:pt x="365" y="27"/>
                    <a:pt x="365" y="27"/>
                  </a:cubicBezTo>
                  <a:cubicBezTo>
                    <a:pt x="365" y="27"/>
                    <a:pt x="365" y="27"/>
                    <a:pt x="365" y="27"/>
                  </a:cubicBezTo>
                  <a:cubicBezTo>
                    <a:pt x="365" y="27"/>
                    <a:pt x="365" y="28"/>
                    <a:pt x="365" y="28"/>
                  </a:cubicBezTo>
                  <a:cubicBezTo>
                    <a:pt x="365" y="28"/>
                    <a:pt x="365" y="28"/>
                    <a:pt x="364" y="28"/>
                  </a:cubicBezTo>
                  <a:cubicBezTo>
                    <a:pt x="364" y="28"/>
                    <a:pt x="364" y="28"/>
                    <a:pt x="364" y="28"/>
                  </a:cubicBezTo>
                  <a:cubicBezTo>
                    <a:pt x="365" y="29"/>
                    <a:pt x="365" y="29"/>
                    <a:pt x="365" y="29"/>
                  </a:cubicBezTo>
                  <a:cubicBezTo>
                    <a:pt x="365" y="28"/>
                    <a:pt x="365" y="28"/>
                    <a:pt x="365" y="28"/>
                  </a:cubicBezTo>
                  <a:cubicBezTo>
                    <a:pt x="366" y="29"/>
                    <a:pt x="366" y="29"/>
                    <a:pt x="366" y="29"/>
                  </a:cubicBezTo>
                  <a:cubicBezTo>
                    <a:pt x="365" y="28"/>
                    <a:pt x="364" y="30"/>
                    <a:pt x="363" y="28"/>
                  </a:cubicBezTo>
                  <a:close/>
                  <a:moveTo>
                    <a:pt x="392" y="26"/>
                  </a:moveTo>
                  <a:cubicBezTo>
                    <a:pt x="392" y="26"/>
                    <a:pt x="392" y="26"/>
                    <a:pt x="392" y="26"/>
                  </a:cubicBezTo>
                  <a:cubicBezTo>
                    <a:pt x="393" y="26"/>
                    <a:pt x="393" y="26"/>
                    <a:pt x="393" y="26"/>
                  </a:cubicBezTo>
                  <a:cubicBezTo>
                    <a:pt x="393" y="26"/>
                    <a:pt x="393" y="26"/>
                    <a:pt x="394" y="26"/>
                  </a:cubicBezTo>
                  <a:cubicBezTo>
                    <a:pt x="394" y="26"/>
                    <a:pt x="394" y="26"/>
                    <a:pt x="394" y="26"/>
                  </a:cubicBezTo>
                  <a:cubicBezTo>
                    <a:pt x="394" y="27"/>
                    <a:pt x="394" y="27"/>
                    <a:pt x="394" y="27"/>
                  </a:cubicBezTo>
                  <a:cubicBezTo>
                    <a:pt x="394" y="27"/>
                    <a:pt x="393" y="27"/>
                    <a:pt x="393" y="27"/>
                  </a:cubicBezTo>
                  <a:cubicBezTo>
                    <a:pt x="392" y="27"/>
                    <a:pt x="391" y="27"/>
                    <a:pt x="391" y="28"/>
                  </a:cubicBezTo>
                  <a:cubicBezTo>
                    <a:pt x="390" y="27"/>
                    <a:pt x="392" y="27"/>
                    <a:pt x="390" y="26"/>
                  </a:cubicBezTo>
                  <a:cubicBezTo>
                    <a:pt x="390" y="26"/>
                    <a:pt x="392" y="26"/>
                    <a:pt x="392" y="26"/>
                  </a:cubicBezTo>
                  <a:close/>
                  <a:moveTo>
                    <a:pt x="379" y="26"/>
                  </a:moveTo>
                  <a:cubicBezTo>
                    <a:pt x="379" y="26"/>
                    <a:pt x="380" y="25"/>
                    <a:pt x="380" y="25"/>
                  </a:cubicBezTo>
                  <a:cubicBezTo>
                    <a:pt x="380" y="25"/>
                    <a:pt x="380" y="25"/>
                    <a:pt x="380" y="25"/>
                  </a:cubicBezTo>
                  <a:cubicBezTo>
                    <a:pt x="380" y="25"/>
                    <a:pt x="380" y="25"/>
                    <a:pt x="380" y="25"/>
                  </a:cubicBezTo>
                  <a:cubicBezTo>
                    <a:pt x="380" y="25"/>
                    <a:pt x="380" y="24"/>
                    <a:pt x="380" y="24"/>
                  </a:cubicBezTo>
                  <a:cubicBezTo>
                    <a:pt x="380" y="24"/>
                    <a:pt x="380" y="24"/>
                    <a:pt x="380" y="24"/>
                  </a:cubicBezTo>
                  <a:cubicBezTo>
                    <a:pt x="380" y="24"/>
                    <a:pt x="380" y="24"/>
                    <a:pt x="380" y="24"/>
                  </a:cubicBezTo>
                  <a:cubicBezTo>
                    <a:pt x="380" y="24"/>
                    <a:pt x="380" y="24"/>
                    <a:pt x="381" y="24"/>
                  </a:cubicBezTo>
                  <a:cubicBezTo>
                    <a:pt x="380" y="24"/>
                    <a:pt x="380" y="24"/>
                    <a:pt x="380" y="24"/>
                  </a:cubicBezTo>
                  <a:cubicBezTo>
                    <a:pt x="380" y="24"/>
                    <a:pt x="380" y="24"/>
                    <a:pt x="380" y="25"/>
                  </a:cubicBezTo>
                  <a:cubicBezTo>
                    <a:pt x="380" y="25"/>
                    <a:pt x="380" y="25"/>
                    <a:pt x="380" y="25"/>
                  </a:cubicBezTo>
                  <a:cubicBezTo>
                    <a:pt x="381" y="26"/>
                    <a:pt x="382" y="26"/>
                    <a:pt x="381" y="27"/>
                  </a:cubicBezTo>
                  <a:cubicBezTo>
                    <a:pt x="381" y="27"/>
                    <a:pt x="381" y="27"/>
                    <a:pt x="381" y="27"/>
                  </a:cubicBezTo>
                  <a:cubicBezTo>
                    <a:pt x="381" y="27"/>
                    <a:pt x="381" y="27"/>
                    <a:pt x="381" y="27"/>
                  </a:cubicBezTo>
                  <a:cubicBezTo>
                    <a:pt x="381" y="27"/>
                    <a:pt x="381" y="27"/>
                    <a:pt x="381" y="27"/>
                  </a:cubicBezTo>
                  <a:cubicBezTo>
                    <a:pt x="382" y="28"/>
                    <a:pt x="382" y="28"/>
                    <a:pt x="382" y="28"/>
                  </a:cubicBezTo>
                  <a:cubicBezTo>
                    <a:pt x="382" y="27"/>
                    <a:pt x="382" y="27"/>
                    <a:pt x="382" y="27"/>
                  </a:cubicBezTo>
                  <a:cubicBezTo>
                    <a:pt x="383" y="27"/>
                    <a:pt x="381" y="26"/>
                    <a:pt x="382" y="26"/>
                  </a:cubicBezTo>
                  <a:cubicBezTo>
                    <a:pt x="383" y="26"/>
                    <a:pt x="385" y="25"/>
                    <a:pt x="386" y="26"/>
                  </a:cubicBezTo>
                  <a:cubicBezTo>
                    <a:pt x="386" y="25"/>
                    <a:pt x="388" y="25"/>
                    <a:pt x="388" y="26"/>
                  </a:cubicBezTo>
                  <a:cubicBezTo>
                    <a:pt x="388" y="25"/>
                    <a:pt x="388" y="25"/>
                    <a:pt x="388" y="25"/>
                  </a:cubicBezTo>
                  <a:cubicBezTo>
                    <a:pt x="388" y="26"/>
                    <a:pt x="389" y="25"/>
                    <a:pt x="390" y="26"/>
                  </a:cubicBezTo>
                  <a:cubicBezTo>
                    <a:pt x="389" y="26"/>
                    <a:pt x="389" y="26"/>
                    <a:pt x="389" y="26"/>
                  </a:cubicBezTo>
                  <a:cubicBezTo>
                    <a:pt x="389" y="26"/>
                    <a:pt x="389" y="26"/>
                    <a:pt x="389" y="26"/>
                  </a:cubicBezTo>
                  <a:cubicBezTo>
                    <a:pt x="389" y="27"/>
                    <a:pt x="388" y="26"/>
                    <a:pt x="388" y="27"/>
                  </a:cubicBezTo>
                  <a:cubicBezTo>
                    <a:pt x="389" y="27"/>
                    <a:pt x="387" y="27"/>
                    <a:pt x="388" y="28"/>
                  </a:cubicBezTo>
                  <a:cubicBezTo>
                    <a:pt x="389" y="29"/>
                    <a:pt x="390" y="28"/>
                    <a:pt x="391" y="29"/>
                  </a:cubicBezTo>
                  <a:cubicBezTo>
                    <a:pt x="391" y="29"/>
                    <a:pt x="387" y="28"/>
                    <a:pt x="390" y="29"/>
                  </a:cubicBezTo>
                  <a:cubicBezTo>
                    <a:pt x="389" y="30"/>
                    <a:pt x="389" y="30"/>
                    <a:pt x="388" y="30"/>
                  </a:cubicBezTo>
                  <a:cubicBezTo>
                    <a:pt x="388" y="30"/>
                    <a:pt x="388" y="30"/>
                    <a:pt x="388" y="29"/>
                  </a:cubicBezTo>
                  <a:cubicBezTo>
                    <a:pt x="388" y="29"/>
                    <a:pt x="388" y="29"/>
                    <a:pt x="388" y="29"/>
                  </a:cubicBezTo>
                  <a:cubicBezTo>
                    <a:pt x="388" y="29"/>
                    <a:pt x="388" y="29"/>
                    <a:pt x="388" y="29"/>
                  </a:cubicBezTo>
                  <a:cubicBezTo>
                    <a:pt x="388" y="29"/>
                    <a:pt x="388" y="29"/>
                    <a:pt x="388" y="29"/>
                  </a:cubicBezTo>
                  <a:cubicBezTo>
                    <a:pt x="388" y="29"/>
                    <a:pt x="387" y="29"/>
                    <a:pt x="387" y="29"/>
                  </a:cubicBezTo>
                  <a:cubicBezTo>
                    <a:pt x="387" y="29"/>
                    <a:pt x="387" y="29"/>
                    <a:pt x="387" y="29"/>
                  </a:cubicBezTo>
                  <a:cubicBezTo>
                    <a:pt x="387" y="29"/>
                    <a:pt x="387" y="29"/>
                    <a:pt x="387" y="29"/>
                  </a:cubicBezTo>
                  <a:cubicBezTo>
                    <a:pt x="387" y="29"/>
                    <a:pt x="387" y="29"/>
                    <a:pt x="387" y="29"/>
                  </a:cubicBezTo>
                  <a:cubicBezTo>
                    <a:pt x="387" y="29"/>
                    <a:pt x="387" y="29"/>
                    <a:pt x="388" y="29"/>
                  </a:cubicBezTo>
                  <a:cubicBezTo>
                    <a:pt x="388" y="29"/>
                    <a:pt x="388" y="29"/>
                    <a:pt x="388" y="29"/>
                  </a:cubicBezTo>
                  <a:cubicBezTo>
                    <a:pt x="388" y="29"/>
                    <a:pt x="388" y="29"/>
                    <a:pt x="388" y="29"/>
                  </a:cubicBezTo>
                  <a:cubicBezTo>
                    <a:pt x="388" y="29"/>
                    <a:pt x="388" y="29"/>
                    <a:pt x="388" y="29"/>
                  </a:cubicBezTo>
                  <a:cubicBezTo>
                    <a:pt x="388" y="28"/>
                    <a:pt x="387" y="29"/>
                    <a:pt x="387" y="28"/>
                  </a:cubicBezTo>
                  <a:cubicBezTo>
                    <a:pt x="388" y="28"/>
                    <a:pt x="388" y="28"/>
                    <a:pt x="388" y="28"/>
                  </a:cubicBezTo>
                  <a:cubicBezTo>
                    <a:pt x="387" y="28"/>
                    <a:pt x="386" y="27"/>
                    <a:pt x="386" y="28"/>
                  </a:cubicBezTo>
                  <a:cubicBezTo>
                    <a:pt x="386" y="28"/>
                    <a:pt x="386" y="28"/>
                    <a:pt x="386" y="28"/>
                  </a:cubicBezTo>
                  <a:cubicBezTo>
                    <a:pt x="386" y="28"/>
                    <a:pt x="386" y="28"/>
                    <a:pt x="386" y="28"/>
                  </a:cubicBezTo>
                  <a:cubicBezTo>
                    <a:pt x="386" y="28"/>
                    <a:pt x="386" y="29"/>
                    <a:pt x="385" y="29"/>
                  </a:cubicBezTo>
                  <a:cubicBezTo>
                    <a:pt x="386" y="28"/>
                    <a:pt x="386" y="28"/>
                    <a:pt x="386" y="28"/>
                  </a:cubicBezTo>
                  <a:cubicBezTo>
                    <a:pt x="386" y="28"/>
                    <a:pt x="386" y="28"/>
                    <a:pt x="386" y="28"/>
                  </a:cubicBezTo>
                  <a:cubicBezTo>
                    <a:pt x="386" y="28"/>
                    <a:pt x="385" y="28"/>
                    <a:pt x="384" y="28"/>
                  </a:cubicBezTo>
                  <a:cubicBezTo>
                    <a:pt x="384" y="29"/>
                    <a:pt x="385" y="29"/>
                    <a:pt x="385" y="29"/>
                  </a:cubicBezTo>
                  <a:cubicBezTo>
                    <a:pt x="385" y="29"/>
                    <a:pt x="385" y="29"/>
                    <a:pt x="385" y="30"/>
                  </a:cubicBezTo>
                  <a:cubicBezTo>
                    <a:pt x="385" y="29"/>
                    <a:pt x="385" y="29"/>
                    <a:pt x="386" y="29"/>
                  </a:cubicBezTo>
                  <a:cubicBezTo>
                    <a:pt x="386" y="30"/>
                    <a:pt x="386" y="30"/>
                    <a:pt x="386" y="30"/>
                  </a:cubicBezTo>
                  <a:cubicBezTo>
                    <a:pt x="386" y="30"/>
                    <a:pt x="385" y="30"/>
                    <a:pt x="385" y="30"/>
                  </a:cubicBezTo>
                  <a:cubicBezTo>
                    <a:pt x="385" y="30"/>
                    <a:pt x="385" y="30"/>
                    <a:pt x="385" y="30"/>
                  </a:cubicBezTo>
                  <a:cubicBezTo>
                    <a:pt x="385" y="30"/>
                    <a:pt x="385" y="30"/>
                    <a:pt x="385" y="29"/>
                  </a:cubicBezTo>
                  <a:cubicBezTo>
                    <a:pt x="384" y="30"/>
                    <a:pt x="384" y="30"/>
                    <a:pt x="383" y="30"/>
                  </a:cubicBezTo>
                  <a:cubicBezTo>
                    <a:pt x="383" y="29"/>
                    <a:pt x="385" y="29"/>
                    <a:pt x="384" y="28"/>
                  </a:cubicBezTo>
                  <a:cubicBezTo>
                    <a:pt x="382" y="28"/>
                    <a:pt x="382" y="28"/>
                    <a:pt x="382" y="28"/>
                  </a:cubicBezTo>
                  <a:cubicBezTo>
                    <a:pt x="382" y="28"/>
                    <a:pt x="381" y="28"/>
                    <a:pt x="381" y="27"/>
                  </a:cubicBezTo>
                  <a:cubicBezTo>
                    <a:pt x="381" y="27"/>
                    <a:pt x="381" y="27"/>
                    <a:pt x="381" y="27"/>
                  </a:cubicBezTo>
                  <a:cubicBezTo>
                    <a:pt x="381" y="27"/>
                    <a:pt x="381" y="27"/>
                    <a:pt x="381" y="27"/>
                  </a:cubicBezTo>
                  <a:cubicBezTo>
                    <a:pt x="381" y="27"/>
                    <a:pt x="381" y="27"/>
                    <a:pt x="381" y="27"/>
                  </a:cubicBezTo>
                  <a:cubicBezTo>
                    <a:pt x="381" y="26"/>
                    <a:pt x="380" y="27"/>
                    <a:pt x="380" y="27"/>
                  </a:cubicBezTo>
                  <a:cubicBezTo>
                    <a:pt x="380" y="26"/>
                    <a:pt x="379" y="26"/>
                    <a:pt x="379" y="26"/>
                  </a:cubicBezTo>
                  <a:close/>
                  <a:moveTo>
                    <a:pt x="379" y="28"/>
                  </a:moveTo>
                  <a:cubicBezTo>
                    <a:pt x="380" y="28"/>
                    <a:pt x="379" y="27"/>
                    <a:pt x="379" y="27"/>
                  </a:cubicBezTo>
                  <a:cubicBezTo>
                    <a:pt x="379" y="28"/>
                    <a:pt x="380" y="28"/>
                    <a:pt x="380" y="28"/>
                  </a:cubicBezTo>
                  <a:cubicBezTo>
                    <a:pt x="379" y="28"/>
                    <a:pt x="379" y="28"/>
                    <a:pt x="379" y="28"/>
                  </a:cubicBezTo>
                  <a:cubicBezTo>
                    <a:pt x="379" y="28"/>
                    <a:pt x="379" y="28"/>
                    <a:pt x="378" y="28"/>
                  </a:cubicBezTo>
                  <a:cubicBezTo>
                    <a:pt x="378" y="28"/>
                    <a:pt x="379" y="29"/>
                    <a:pt x="378" y="29"/>
                  </a:cubicBezTo>
                  <a:cubicBezTo>
                    <a:pt x="378" y="29"/>
                    <a:pt x="378" y="28"/>
                    <a:pt x="378" y="28"/>
                  </a:cubicBezTo>
                  <a:cubicBezTo>
                    <a:pt x="378" y="28"/>
                    <a:pt x="379" y="28"/>
                    <a:pt x="379" y="28"/>
                  </a:cubicBezTo>
                  <a:close/>
                  <a:moveTo>
                    <a:pt x="380" y="29"/>
                  </a:moveTo>
                  <a:cubicBezTo>
                    <a:pt x="378" y="29"/>
                    <a:pt x="378" y="29"/>
                    <a:pt x="378" y="29"/>
                  </a:cubicBezTo>
                  <a:cubicBezTo>
                    <a:pt x="379" y="29"/>
                    <a:pt x="379" y="29"/>
                    <a:pt x="379" y="29"/>
                  </a:cubicBezTo>
                  <a:lnTo>
                    <a:pt x="380" y="29"/>
                  </a:lnTo>
                  <a:close/>
                  <a:moveTo>
                    <a:pt x="376" y="32"/>
                  </a:moveTo>
                  <a:cubicBezTo>
                    <a:pt x="377" y="32"/>
                    <a:pt x="377" y="31"/>
                    <a:pt x="378" y="32"/>
                  </a:cubicBezTo>
                  <a:cubicBezTo>
                    <a:pt x="378" y="32"/>
                    <a:pt x="378" y="31"/>
                    <a:pt x="378" y="31"/>
                  </a:cubicBezTo>
                  <a:cubicBezTo>
                    <a:pt x="378" y="31"/>
                    <a:pt x="378" y="32"/>
                    <a:pt x="379" y="32"/>
                  </a:cubicBezTo>
                  <a:cubicBezTo>
                    <a:pt x="379" y="32"/>
                    <a:pt x="379" y="32"/>
                    <a:pt x="379" y="32"/>
                  </a:cubicBezTo>
                  <a:cubicBezTo>
                    <a:pt x="379" y="32"/>
                    <a:pt x="379" y="32"/>
                    <a:pt x="379" y="32"/>
                  </a:cubicBezTo>
                  <a:lnTo>
                    <a:pt x="376" y="32"/>
                  </a:lnTo>
                  <a:close/>
                  <a:moveTo>
                    <a:pt x="380" y="29"/>
                  </a:moveTo>
                  <a:cubicBezTo>
                    <a:pt x="380" y="29"/>
                    <a:pt x="381" y="28"/>
                    <a:pt x="382" y="28"/>
                  </a:cubicBezTo>
                  <a:cubicBezTo>
                    <a:pt x="382" y="28"/>
                    <a:pt x="382" y="28"/>
                    <a:pt x="382" y="28"/>
                  </a:cubicBezTo>
                  <a:cubicBezTo>
                    <a:pt x="381" y="28"/>
                    <a:pt x="382" y="28"/>
                    <a:pt x="382" y="28"/>
                  </a:cubicBezTo>
                  <a:cubicBezTo>
                    <a:pt x="382" y="28"/>
                    <a:pt x="382" y="29"/>
                    <a:pt x="382" y="30"/>
                  </a:cubicBezTo>
                  <a:cubicBezTo>
                    <a:pt x="381" y="30"/>
                    <a:pt x="381" y="29"/>
                    <a:pt x="380" y="29"/>
                  </a:cubicBezTo>
                  <a:close/>
                  <a:moveTo>
                    <a:pt x="384" y="32"/>
                  </a:moveTo>
                  <a:cubicBezTo>
                    <a:pt x="384" y="32"/>
                    <a:pt x="384" y="32"/>
                    <a:pt x="384" y="32"/>
                  </a:cubicBezTo>
                  <a:cubicBezTo>
                    <a:pt x="384" y="33"/>
                    <a:pt x="383" y="33"/>
                    <a:pt x="383" y="33"/>
                  </a:cubicBezTo>
                  <a:cubicBezTo>
                    <a:pt x="383" y="33"/>
                    <a:pt x="383" y="33"/>
                    <a:pt x="382" y="33"/>
                  </a:cubicBezTo>
                  <a:cubicBezTo>
                    <a:pt x="382" y="32"/>
                    <a:pt x="383" y="32"/>
                    <a:pt x="384" y="32"/>
                  </a:cubicBezTo>
                  <a:cubicBezTo>
                    <a:pt x="384" y="32"/>
                    <a:pt x="384" y="32"/>
                    <a:pt x="384" y="32"/>
                  </a:cubicBezTo>
                  <a:cubicBezTo>
                    <a:pt x="384" y="32"/>
                    <a:pt x="384" y="32"/>
                    <a:pt x="384" y="32"/>
                  </a:cubicBezTo>
                  <a:cubicBezTo>
                    <a:pt x="384" y="32"/>
                    <a:pt x="384" y="32"/>
                    <a:pt x="384" y="32"/>
                  </a:cubicBezTo>
                  <a:cubicBezTo>
                    <a:pt x="382" y="32"/>
                    <a:pt x="382" y="32"/>
                    <a:pt x="381" y="31"/>
                  </a:cubicBezTo>
                  <a:cubicBezTo>
                    <a:pt x="381" y="31"/>
                    <a:pt x="381" y="31"/>
                    <a:pt x="381" y="31"/>
                  </a:cubicBezTo>
                  <a:cubicBezTo>
                    <a:pt x="381" y="30"/>
                    <a:pt x="381" y="32"/>
                    <a:pt x="383" y="31"/>
                  </a:cubicBezTo>
                  <a:cubicBezTo>
                    <a:pt x="382" y="30"/>
                    <a:pt x="383" y="31"/>
                    <a:pt x="384" y="31"/>
                  </a:cubicBezTo>
                  <a:cubicBezTo>
                    <a:pt x="384" y="31"/>
                    <a:pt x="384" y="31"/>
                    <a:pt x="384" y="31"/>
                  </a:cubicBezTo>
                  <a:cubicBezTo>
                    <a:pt x="384" y="31"/>
                    <a:pt x="384" y="31"/>
                    <a:pt x="384" y="31"/>
                  </a:cubicBezTo>
                  <a:cubicBezTo>
                    <a:pt x="384" y="31"/>
                    <a:pt x="384" y="31"/>
                    <a:pt x="384" y="31"/>
                  </a:cubicBezTo>
                  <a:cubicBezTo>
                    <a:pt x="385" y="31"/>
                    <a:pt x="385" y="31"/>
                    <a:pt x="385" y="31"/>
                  </a:cubicBezTo>
                  <a:cubicBezTo>
                    <a:pt x="385" y="32"/>
                    <a:pt x="384" y="31"/>
                    <a:pt x="384" y="32"/>
                  </a:cubicBezTo>
                  <a:close/>
                  <a:moveTo>
                    <a:pt x="364" y="87"/>
                  </a:moveTo>
                  <a:cubicBezTo>
                    <a:pt x="364" y="86"/>
                    <a:pt x="364" y="86"/>
                    <a:pt x="364" y="86"/>
                  </a:cubicBezTo>
                  <a:cubicBezTo>
                    <a:pt x="364" y="86"/>
                    <a:pt x="364" y="86"/>
                    <a:pt x="364" y="86"/>
                  </a:cubicBezTo>
                  <a:lnTo>
                    <a:pt x="364" y="87"/>
                  </a:lnTo>
                  <a:close/>
                  <a:moveTo>
                    <a:pt x="367" y="87"/>
                  </a:moveTo>
                  <a:cubicBezTo>
                    <a:pt x="366" y="87"/>
                    <a:pt x="366" y="87"/>
                    <a:pt x="366" y="87"/>
                  </a:cubicBezTo>
                  <a:cubicBezTo>
                    <a:pt x="367" y="87"/>
                    <a:pt x="367" y="87"/>
                    <a:pt x="367" y="87"/>
                  </a:cubicBezTo>
                  <a:close/>
                  <a:moveTo>
                    <a:pt x="370" y="84"/>
                  </a:moveTo>
                  <a:cubicBezTo>
                    <a:pt x="371" y="83"/>
                    <a:pt x="371" y="83"/>
                    <a:pt x="371" y="83"/>
                  </a:cubicBezTo>
                  <a:cubicBezTo>
                    <a:pt x="371" y="83"/>
                    <a:pt x="371" y="83"/>
                    <a:pt x="371" y="83"/>
                  </a:cubicBezTo>
                  <a:cubicBezTo>
                    <a:pt x="371" y="83"/>
                    <a:pt x="371" y="84"/>
                    <a:pt x="370" y="84"/>
                  </a:cubicBezTo>
                  <a:close/>
                  <a:moveTo>
                    <a:pt x="394" y="32"/>
                  </a:moveTo>
                  <a:cubicBezTo>
                    <a:pt x="394" y="32"/>
                    <a:pt x="394" y="32"/>
                    <a:pt x="394" y="32"/>
                  </a:cubicBezTo>
                  <a:cubicBezTo>
                    <a:pt x="392" y="32"/>
                    <a:pt x="392" y="32"/>
                    <a:pt x="390" y="32"/>
                  </a:cubicBezTo>
                  <a:cubicBezTo>
                    <a:pt x="390" y="32"/>
                    <a:pt x="391" y="33"/>
                    <a:pt x="390" y="33"/>
                  </a:cubicBezTo>
                  <a:cubicBezTo>
                    <a:pt x="390" y="32"/>
                    <a:pt x="390" y="32"/>
                    <a:pt x="390" y="32"/>
                  </a:cubicBezTo>
                  <a:cubicBezTo>
                    <a:pt x="388" y="32"/>
                    <a:pt x="387" y="32"/>
                    <a:pt x="386" y="31"/>
                  </a:cubicBezTo>
                  <a:cubicBezTo>
                    <a:pt x="385" y="31"/>
                    <a:pt x="387" y="31"/>
                    <a:pt x="387" y="31"/>
                  </a:cubicBezTo>
                  <a:cubicBezTo>
                    <a:pt x="389" y="31"/>
                    <a:pt x="391" y="31"/>
                    <a:pt x="393" y="31"/>
                  </a:cubicBezTo>
                  <a:cubicBezTo>
                    <a:pt x="393" y="31"/>
                    <a:pt x="393" y="32"/>
                    <a:pt x="394" y="32"/>
                  </a:cubicBezTo>
                  <a:cubicBezTo>
                    <a:pt x="394" y="32"/>
                    <a:pt x="394" y="32"/>
                    <a:pt x="395" y="32"/>
                  </a:cubicBezTo>
                  <a:lnTo>
                    <a:pt x="394" y="32"/>
                  </a:lnTo>
                  <a:close/>
                  <a:moveTo>
                    <a:pt x="398" y="33"/>
                  </a:moveTo>
                  <a:cubicBezTo>
                    <a:pt x="398" y="32"/>
                    <a:pt x="398" y="32"/>
                    <a:pt x="398" y="32"/>
                  </a:cubicBezTo>
                  <a:cubicBezTo>
                    <a:pt x="397" y="33"/>
                    <a:pt x="396" y="33"/>
                    <a:pt x="396" y="32"/>
                  </a:cubicBezTo>
                  <a:cubicBezTo>
                    <a:pt x="397" y="31"/>
                    <a:pt x="398" y="31"/>
                    <a:pt x="398" y="31"/>
                  </a:cubicBezTo>
                  <a:lnTo>
                    <a:pt x="398" y="33"/>
                  </a:lnTo>
                  <a:close/>
                  <a:moveTo>
                    <a:pt x="375" y="87"/>
                  </a:moveTo>
                  <a:cubicBezTo>
                    <a:pt x="375" y="87"/>
                    <a:pt x="375" y="87"/>
                    <a:pt x="375" y="87"/>
                  </a:cubicBezTo>
                  <a:cubicBezTo>
                    <a:pt x="375" y="86"/>
                    <a:pt x="375" y="86"/>
                    <a:pt x="375" y="86"/>
                  </a:cubicBezTo>
                  <a:lnTo>
                    <a:pt x="375" y="87"/>
                  </a:lnTo>
                  <a:close/>
                  <a:moveTo>
                    <a:pt x="403" y="29"/>
                  </a:moveTo>
                  <a:cubicBezTo>
                    <a:pt x="403" y="29"/>
                    <a:pt x="403" y="29"/>
                    <a:pt x="403" y="30"/>
                  </a:cubicBezTo>
                  <a:cubicBezTo>
                    <a:pt x="402" y="30"/>
                    <a:pt x="402" y="30"/>
                    <a:pt x="402" y="30"/>
                  </a:cubicBezTo>
                  <a:lnTo>
                    <a:pt x="403" y="29"/>
                  </a:lnTo>
                  <a:close/>
                  <a:moveTo>
                    <a:pt x="398" y="35"/>
                  </a:moveTo>
                  <a:cubicBezTo>
                    <a:pt x="398" y="35"/>
                    <a:pt x="398" y="35"/>
                    <a:pt x="398" y="35"/>
                  </a:cubicBezTo>
                  <a:cubicBezTo>
                    <a:pt x="398" y="35"/>
                    <a:pt x="398" y="35"/>
                    <a:pt x="398" y="35"/>
                  </a:cubicBezTo>
                  <a:cubicBezTo>
                    <a:pt x="399" y="35"/>
                    <a:pt x="399" y="35"/>
                    <a:pt x="399" y="35"/>
                  </a:cubicBezTo>
                  <a:lnTo>
                    <a:pt x="398" y="35"/>
                  </a:lnTo>
                  <a:close/>
                  <a:moveTo>
                    <a:pt x="401" y="33"/>
                  </a:moveTo>
                  <a:cubicBezTo>
                    <a:pt x="401" y="33"/>
                    <a:pt x="401" y="33"/>
                    <a:pt x="401" y="33"/>
                  </a:cubicBezTo>
                  <a:cubicBezTo>
                    <a:pt x="400" y="33"/>
                    <a:pt x="400" y="33"/>
                    <a:pt x="399" y="33"/>
                  </a:cubicBezTo>
                  <a:cubicBezTo>
                    <a:pt x="400" y="33"/>
                    <a:pt x="400" y="33"/>
                    <a:pt x="401" y="33"/>
                  </a:cubicBezTo>
                  <a:cubicBezTo>
                    <a:pt x="401" y="33"/>
                    <a:pt x="401" y="33"/>
                    <a:pt x="401" y="33"/>
                  </a:cubicBezTo>
                  <a:cubicBezTo>
                    <a:pt x="401" y="32"/>
                    <a:pt x="401" y="32"/>
                    <a:pt x="402" y="32"/>
                  </a:cubicBezTo>
                  <a:cubicBezTo>
                    <a:pt x="402" y="33"/>
                    <a:pt x="402" y="33"/>
                    <a:pt x="401" y="33"/>
                  </a:cubicBezTo>
                  <a:cubicBezTo>
                    <a:pt x="401" y="33"/>
                    <a:pt x="401" y="33"/>
                    <a:pt x="401" y="33"/>
                  </a:cubicBezTo>
                  <a:close/>
                  <a:moveTo>
                    <a:pt x="413" y="33"/>
                  </a:moveTo>
                  <a:cubicBezTo>
                    <a:pt x="414" y="34"/>
                    <a:pt x="414" y="34"/>
                    <a:pt x="414" y="34"/>
                  </a:cubicBezTo>
                  <a:cubicBezTo>
                    <a:pt x="414" y="34"/>
                    <a:pt x="414" y="34"/>
                    <a:pt x="414" y="34"/>
                  </a:cubicBezTo>
                  <a:cubicBezTo>
                    <a:pt x="414" y="34"/>
                    <a:pt x="414" y="34"/>
                    <a:pt x="414" y="34"/>
                  </a:cubicBezTo>
                  <a:cubicBezTo>
                    <a:pt x="415" y="34"/>
                    <a:pt x="413" y="32"/>
                    <a:pt x="415" y="32"/>
                  </a:cubicBezTo>
                  <a:cubicBezTo>
                    <a:pt x="414" y="33"/>
                    <a:pt x="414" y="33"/>
                    <a:pt x="414" y="34"/>
                  </a:cubicBezTo>
                  <a:cubicBezTo>
                    <a:pt x="414" y="34"/>
                    <a:pt x="414" y="34"/>
                    <a:pt x="414" y="34"/>
                  </a:cubicBezTo>
                  <a:cubicBezTo>
                    <a:pt x="413" y="34"/>
                    <a:pt x="413" y="34"/>
                    <a:pt x="413" y="33"/>
                  </a:cubicBezTo>
                  <a:cubicBezTo>
                    <a:pt x="413" y="33"/>
                    <a:pt x="413" y="33"/>
                    <a:pt x="413" y="33"/>
                  </a:cubicBezTo>
                  <a:cubicBezTo>
                    <a:pt x="413" y="33"/>
                    <a:pt x="413" y="33"/>
                    <a:pt x="413" y="33"/>
                  </a:cubicBezTo>
                  <a:close/>
                  <a:moveTo>
                    <a:pt x="413" y="26"/>
                  </a:moveTo>
                  <a:cubicBezTo>
                    <a:pt x="413" y="26"/>
                    <a:pt x="414" y="27"/>
                    <a:pt x="414" y="26"/>
                  </a:cubicBezTo>
                  <a:cubicBezTo>
                    <a:pt x="414" y="26"/>
                    <a:pt x="415" y="26"/>
                    <a:pt x="416" y="26"/>
                  </a:cubicBezTo>
                  <a:cubicBezTo>
                    <a:pt x="415" y="27"/>
                    <a:pt x="414" y="26"/>
                    <a:pt x="413" y="26"/>
                  </a:cubicBezTo>
                  <a:close/>
                  <a:moveTo>
                    <a:pt x="407" y="29"/>
                  </a:moveTo>
                  <a:cubicBezTo>
                    <a:pt x="406" y="29"/>
                    <a:pt x="406" y="29"/>
                    <a:pt x="406" y="29"/>
                  </a:cubicBezTo>
                  <a:cubicBezTo>
                    <a:pt x="407" y="30"/>
                    <a:pt x="407" y="29"/>
                    <a:pt x="408" y="29"/>
                  </a:cubicBezTo>
                  <a:cubicBezTo>
                    <a:pt x="408" y="29"/>
                    <a:pt x="408" y="29"/>
                    <a:pt x="408" y="29"/>
                  </a:cubicBezTo>
                  <a:cubicBezTo>
                    <a:pt x="408" y="30"/>
                    <a:pt x="409" y="29"/>
                    <a:pt x="410" y="30"/>
                  </a:cubicBezTo>
                  <a:cubicBezTo>
                    <a:pt x="410" y="30"/>
                    <a:pt x="409" y="30"/>
                    <a:pt x="409" y="30"/>
                  </a:cubicBezTo>
                  <a:cubicBezTo>
                    <a:pt x="409" y="30"/>
                    <a:pt x="410" y="30"/>
                    <a:pt x="410" y="31"/>
                  </a:cubicBezTo>
                  <a:cubicBezTo>
                    <a:pt x="411" y="30"/>
                    <a:pt x="412" y="30"/>
                    <a:pt x="412" y="30"/>
                  </a:cubicBezTo>
                  <a:cubicBezTo>
                    <a:pt x="412" y="30"/>
                    <a:pt x="412" y="30"/>
                    <a:pt x="412" y="30"/>
                  </a:cubicBezTo>
                  <a:cubicBezTo>
                    <a:pt x="412" y="30"/>
                    <a:pt x="411" y="30"/>
                    <a:pt x="411" y="30"/>
                  </a:cubicBezTo>
                  <a:cubicBezTo>
                    <a:pt x="411" y="30"/>
                    <a:pt x="411" y="30"/>
                    <a:pt x="411" y="31"/>
                  </a:cubicBezTo>
                  <a:cubicBezTo>
                    <a:pt x="410" y="31"/>
                    <a:pt x="409" y="31"/>
                    <a:pt x="408" y="31"/>
                  </a:cubicBezTo>
                  <a:cubicBezTo>
                    <a:pt x="408" y="30"/>
                    <a:pt x="407" y="30"/>
                    <a:pt x="407" y="30"/>
                  </a:cubicBezTo>
                  <a:cubicBezTo>
                    <a:pt x="406" y="31"/>
                    <a:pt x="406" y="31"/>
                    <a:pt x="406" y="31"/>
                  </a:cubicBezTo>
                  <a:cubicBezTo>
                    <a:pt x="405" y="31"/>
                    <a:pt x="405" y="29"/>
                    <a:pt x="404" y="30"/>
                  </a:cubicBezTo>
                  <a:cubicBezTo>
                    <a:pt x="404" y="30"/>
                    <a:pt x="404" y="30"/>
                    <a:pt x="404" y="29"/>
                  </a:cubicBezTo>
                  <a:cubicBezTo>
                    <a:pt x="404" y="29"/>
                    <a:pt x="406" y="29"/>
                    <a:pt x="407" y="29"/>
                  </a:cubicBezTo>
                  <a:close/>
                  <a:moveTo>
                    <a:pt x="401" y="35"/>
                  </a:moveTo>
                  <a:cubicBezTo>
                    <a:pt x="402" y="35"/>
                    <a:pt x="402" y="35"/>
                    <a:pt x="402" y="35"/>
                  </a:cubicBezTo>
                  <a:cubicBezTo>
                    <a:pt x="402" y="35"/>
                    <a:pt x="402" y="35"/>
                    <a:pt x="402" y="35"/>
                  </a:cubicBezTo>
                  <a:lnTo>
                    <a:pt x="401" y="35"/>
                  </a:lnTo>
                  <a:close/>
                  <a:moveTo>
                    <a:pt x="385" y="87"/>
                  </a:moveTo>
                  <a:cubicBezTo>
                    <a:pt x="384" y="87"/>
                    <a:pt x="384" y="88"/>
                    <a:pt x="383" y="88"/>
                  </a:cubicBezTo>
                  <a:cubicBezTo>
                    <a:pt x="383" y="87"/>
                    <a:pt x="384" y="87"/>
                    <a:pt x="385" y="87"/>
                  </a:cubicBezTo>
                  <a:cubicBezTo>
                    <a:pt x="385" y="87"/>
                    <a:pt x="385" y="87"/>
                    <a:pt x="386" y="87"/>
                  </a:cubicBezTo>
                  <a:cubicBezTo>
                    <a:pt x="385" y="87"/>
                    <a:pt x="385" y="87"/>
                    <a:pt x="385" y="87"/>
                  </a:cubicBezTo>
                  <a:close/>
                  <a:moveTo>
                    <a:pt x="406" y="36"/>
                  </a:moveTo>
                  <a:cubicBezTo>
                    <a:pt x="406" y="35"/>
                    <a:pt x="406" y="35"/>
                    <a:pt x="406" y="35"/>
                  </a:cubicBezTo>
                  <a:cubicBezTo>
                    <a:pt x="407" y="35"/>
                    <a:pt x="407" y="35"/>
                    <a:pt x="407" y="35"/>
                  </a:cubicBezTo>
                  <a:cubicBezTo>
                    <a:pt x="406" y="36"/>
                    <a:pt x="406" y="36"/>
                    <a:pt x="406" y="36"/>
                  </a:cubicBezTo>
                  <a:close/>
                  <a:moveTo>
                    <a:pt x="384" y="86"/>
                  </a:moveTo>
                  <a:cubicBezTo>
                    <a:pt x="384" y="86"/>
                    <a:pt x="384" y="86"/>
                    <a:pt x="384" y="86"/>
                  </a:cubicBezTo>
                  <a:cubicBezTo>
                    <a:pt x="384" y="86"/>
                    <a:pt x="384" y="86"/>
                    <a:pt x="384" y="86"/>
                  </a:cubicBezTo>
                  <a:cubicBezTo>
                    <a:pt x="384" y="86"/>
                    <a:pt x="384" y="86"/>
                    <a:pt x="384" y="86"/>
                  </a:cubicBezTo>
                  <a:cubicBezTo>
                    <a:pt x="384" y="86"/>
                    <a:pt x="384" y="86"/>
                    <a:pt x="384" y="86"/>
                  </a:cubicBezTo>
                  <a:close/>
                  <a:moveTo>
                    <a:pt x="407" y="36"/>
                  </a:moveTo>
                  <a:cubicBezTo>
                    <a:pt x="407" y="35"/>
                    <a:pt x="407" y="35"/>
                    <a:pt x="407" y="35"/>
                  </a:cubicBezTo>
                  <a:cubicBezTo>
                    <a:pt x="408" y="35"/>
                    <a:pt x="408" y="35"/>
                    <a:pt x="408" y="35"/>
                  </a:cubicBezTo>
                  <a:cubicBezTo>
                    <a:pt x="408" y="35"/>
                    <a:pt x="408" y="36"/>
                    <a:pt x="407" y="36"/>
                  </a:cubicBezTo>
                  <a:close/>
                  <a:moveTo>
                    <a:pt x="386" y="86"/>
                  </a:moveTo>
                  <a:cubicBezTo>
                    <a:pt x="386" y="86"/>
                    <a:pt x="386" y="86"/>
                    <a:pt x="386" y="86"/>
                  </a:cubicBezTo>
                  <a:cubicBezTo>
                    <a:pt x="387" y="86"/>
                    <a:pt x="387" y="86"/>
                    <a:pt x="387" y="86"/>
                  </a:cubicBezTo>
                  <a:cubicBezTo>
                    <a:pt x="386" y="86"/>
                    <a:pt x="386" y="86"/>
                    <a:pt x="386" y="86"/>
                  </a:cubicBezTo>
                  <a:close/>
                  <a:moveTo>
                    <a:pt x="403" y="33"/>
                  </a:moveTo>
                  <a:cubicBezTo>
                    <a:pt x="404" y="32"/>
                    <a:pt x="405" y="33"/>
                    <a:pt x="406" y="32"/>
                  </a:cubicBezTo>
                  <a:cubicBezTo>
                    <a:pt x="405" y="32"/>
                    <a:pt x="405" y="32"/>
                    <a:pt x="405" y="32"/>
                  </a:cubicBezTo>
                  <a:cubicBezTo>
                    <a:pt x="406" y="32"/>
                    <a:pt x="406" y="32"/>
                    <a:pt x="406" y="32"/>
                  </a:cubicBezTo>
                  <a:cubicBezTo>
                    <a:pt x="406" y="32"/>
                    <a:pt x="406" y="32"/>
                    <a:pt x="406" y="32"/>
                  </a:cubicBezTo>
                  <a:cubicBezTo>
                    <a:pt x="406" y="33"/>
                    <a:pt x="407" y="32"/>
                    <a:pt x="408" y="32"/>
                  </a:cubicBezTo>
                  <a:cubicBezTo>
                    <a:pt x="409" y="31"/>
                    <a:pt x="411" y="32"/>
                    <a:pt x="412" y="32"/>
                  </a:cubicBezTo>
                  <a:cubicBezTo>
                    <a:pt x="412" y="32"/>
                    <a:pt x="412" y="32"/>
                    <a:pt x="412" y="32"/>
                  </a:cubicBezTo>
                  <a:cubicBezTo>
                    <a:pt x="412" y="32"/>
                    <a:pt x="412" y="32"/>
                    <a:pt x="412" y="32"/>
                  </a:cubicBezTo>
                  <a:cubicBezTo>
                    <a:pt x="412" y="32"/>
                    <a:pt x="413" y="33"/>
                    <a:pt x="413" y="34"/>
                  </a:cubicBezTo>
                  <a:cubicBezTo>
                    <a:pt x="412" y="33"/>
                    <a:pt x="411" y="33"/>
                    <a:pt x="410" y="34"/>
                  </a:cubicBezTo>
                  <a:cubicBezTo>
                    <a:pt x="408" y="33"/>
                    <a:pt x="405" y="33"/>
                    <a:pt x="403" y="33"/>
                  </a:cubicBezTo>
                  <a:close/>
                  <a:moveTo>
                    <a:pt x="413" y="36"/>
                  </a:moveTo>
                  <a:cubicBezTo>
                    <a:pt x="411" y="35"/>
                    <a:pt x="410" y="36"/>
                    <a:pt x="408" y="36"/>
                  </a:cubicBezTo>
                  <a:cubicBezTo>
                    <a:pt x="409" y="35"/>
                    <a:pt x="411" y="36"/>
                    <a:pt x="412" y="35"/>
                  </a:cubicBezTo>
                  <a:cubicBezTo>
                    <a:pt x="412" y="35"/>
                    <a:pt x="412" y="35"/>
                    <a:pt x="412" y="35"/>
                  </a:cubicBezTo>
                  <a:cubicBezTo>
                    <a:pt x="412" y="35"/>
                    <a:pt x="412" y="35"/>
                    <a:pt x="412" y="35"/>
                  </a:cubicBezTo>
                  <a:cubicBezTo>
                    <a:pt x="412" y="35"/>
                    <a:pt x="412" y="35"/>
                    <a:pt x="412" y="35"/>
                  </a:cubicBezTo>
                  <a:cubicBezTo>
                    <a:pt x="412" y="35"/>
                    <a:pt x="412" y="35"/>
                    <a:pt x="412" y="35"/>
                  </a:cubicBezTo>
                  <a:cubicBezTo>
                    <a:pt x="413" y="36"/>
                    <a:pt x="414" y="35"/>
                    <a:pt x="415" y="35"/>
                  </a:cubicBezTo>
                  <a:cubicBezTo>
                    <a:pt x="415" y="36"/>
                    <a:pt x="413" y="36"/>
                    <a:pt x="413" y="36"/>
                  </a:cubicBezTo>
                  <a:close/>
                  <a:moveTo>
                    <a:pt x="429" y="33"/>
                  </a:moveTo>
                  <a:cubicBezTo>
                    <a:pt x="429" y="34"/>
                    <a:pt x="429" y="34"/>
                    <a:pt x="429" y="34"/>
                  </a:cubicBezTo>
                  <a:cubicBezTo>
                    <a:pt x="430" y="35"/>
                    <a:pt x="430" y="33"/>
                    <a:pt x="430" y="34"/>
                  </a:cubicBezTo>
                  <a:cubicBezTo>
                    <a:pt x="432" y="34"/>
                    <a:pt x="432" y="34"/>
                    <a:pt x="432" y="34"/>
                  </a:cubicBezTo>
                  <a:cubicBezTo>
                    <a:pt x="431" y="34"/>
                    <a:pt x="430" y="35"/>
                    <a:pt x="429" y="34"/>
                  </a:cubicBezTo>
                  <a:cubicBezTo>
                    <a:pt x="429" y="34"/>
                    <a:pt x="429" y="34"/>
                    <a:pt x="429" y="34"/>
                  </a:cubicBezTo>
                  <a:cubicBezTo>
                    <a:pt x="428" y="34"/>
                    <a:pt x="428" y="34"/>
                    <a:pt x="428" y="34"/>
                  </a:cubicBezTo>
                  <a:cubicBezTo>
                    <a:pt x="428" y="34"/>
                    <a:pt x="428" y="34"/>
                    <a:pt x="428" y="34"/>
                  </a:cubicBezTo>
                  <a:cubicBezTo>
                    <a:pt x="428" y="34"/>
                    <a:pt x="428" y="34"/>
                    <a:pt x="428" y="34"/>
                  </a:cubicBezTo>
                  <a:cubicBezTo>
                    <a:pt x="428" y="34"/>
                    <a:pt x="428" y="33"/>
                    <a:pt x="428" y="33"/>
                  </a:cubicBezTo>
                  <a:cubicBezTo>
                    <a:pt x="427" y="33"/>
                    <a:pt x="427" y="33"/>
                    <a:pt x="427" y="33"/>
                  </a:cubicBezTo>
                  <a:cubicBezTo>
                    <a:pt x="427" y="34"/>
                    <a:pt x="427" y="34"/>
                    <a:pt x="427" y="34"/>
                  </a:cubicBezTo>
                  <a:cubicBezTo>
                    <a:pt x="427" y="33"/>
                    <a:pt x="427" y="33"/>
                    <a:pt x="427" y="33"/>
                  </a:cubicBezTo>
                  <a:cubicBezTo>
                    <a:pt x="427" y="33"/>
                    <a:pt x="428" y="33"/>
                    <a:pt x="429" y="33"/>
                  </a:cubicBezTo>
                  <a:close/>
                  <a:moveTo>
                    <a:pt x="415" y="36"/>
                  </a:moveTo>
                  <a:cubicBezTo>
                    <a:pt x="416" y="36"/>
                    <a:pt x="416" y="36"/>
                    <a:pt x="416" y="36"/>
                  </a:cubicBezTo>
                  <a:cubicBezTo>
                    <a:pt x="416" y="36"/>
                    <a:pt x="417" y="36"/>
                    <a:pt x="417" y="36"/>
                  </a:cubicBezTo>
                  <a:cubicBezTo>
                    <a:pt x="417" y="36"/>
                    <a:pt x="417" y="36"/>
                    <a:pt x="417" y="36"/>
                  </a:cubicBezTo>
                  <a:cubicBezTo>
                    <a:pt x="416" y="36"/>
                    <a:pt x="416" y="36"/>
                    <a:pt x="416" y="36"/>
                  </a:cubicBezTo>
                  <a:cubicBezTo>
                    <a:pt x="416" y="36"/>
                    <a:pt x="416" y="36"/>
                    <a:pt x="415" y="36"/>
                  </a:cubicBezTo>
                  <a:close/>
                  <a:moveTo>
                    <a:pt x="418" y="34"/>
                  </a:moveTo>
                  <a:cubicBezTo>
                    <a:pt x="418" y="33"/>
                    <a:pt x="418" y="33"/>
                    <a:pt x="418" y="33"/>
                  </a:cubicBezTo>
                  <a:cubicBezTo>
                    <a:pt x="418" y="33"/>
                    <a:pt x="418" y="33"/>
                    <a:pt x="418" y="33"/>
                  </a:cubicBezTo>
                  <a:lnTo>
                    <a:pt x="418" y="34"/>
                  </a:lnTo>
                  <a:close/>
                  <a:moveTo>
                    <a:pt x="424" y="36"/>
                  </a:moveTo>
                  <a:cubicBezTo>
                    <a:pt x="424" y="36"/>
                    <a:pt x="424" y="36"/>
                    <a:pt x="424" y="36"/>
                  </a:cubicBezTo>
                  <a:cubicBezTo>
                    <a:pt x="424" y="36"/>
                    <a:pt x="424" y="36"/>
                    <a:pt x="424" y="36"/>
                  </a:cubicBezTo>
                  <a:cubicBezTo>
                    <a:pt x="424" y="36"/>
                    <a:pt x="424" y="36"/>
                    <a:pt x="424" y="36"/>
                  </a:cubicBezTo>
                  <a:cubicBezTo>
                    <a:pt x="425" y="36"/>
                    <a:pt x="425" y="36"/>
                    <a:pt x="425" y="36"/>
                  </a:cubicBezTo>
                  <a:cubicBezTo>
                    <a:pt x="424" y="36"/>
                    <a:pt x="424" y="36"/>
                    <a:pt x="424" y="36"/>
                  </a:cubicBezTo>
                  <a:close/>
                  <a:moveTo>
                    <a:pt x="426" y="34"/>
                  </a:moveTo>
                  <a:cubicBezTo>
                    <a:pt x="426" y="34"/>
                    <a:pt x="426" y="34"/>
                    <a:pt x="426" y="34"/>
                  </a:cubicBezTo>
                  <a:cubicBezTo>
                    <a:pt x="424" y="34"/>
                    <a:pt x="424" y="34"/>
                    <a:pt x="424" y="34"/>
                  </a:cubicBezTo>
                  <a:cubicBezTo>
                    <a:pt x="424" y="34"/>
                    <a:pt x="424" y="33"/>
                    <a:pt x="424" y="33"/>
                  </a:cubicBezTo>
                  <a:cubicBezTo>
                    <a:pt x="424" y="33"/>
                    <a:pt x="424" y="33"/>
                    <a:pt x="424" y="33"/>
                  </a:cubicBezTo>
                  <a:cubicBezTo>
                    <a:pt x="423" y="33"/>
                    <a:pt x="424" y="34"/>
                    <a:pt x="424" y="34"/>
                  </a:cubicBezTo>
                  <a:cubicBezTo>
                    <a:pt x="423" y="34"/>
                    <a:pt x="420" y="34"/>
                    <a:pt x="419" y="33"/>
                  </a:cubicBezTo>
                  <a:cubicBezTo>
                    <a:pt x="419" y="33"/>
                    <a:pt x="419" y="33"/>
                    <a:pt x="419" y="33"/>
                  </a:cubicBezTo>
                  <a:cubicBezTo>
                    <a:pt x="421" y="34"/>
                    <a:pt x="424" y="33"/>
                    <a:pt x="426" y="33"/>
                  </a:cubicBezTo>
                  <a:cubicBezTo>
                    <a:pt x="426" y="33"/>
                    <a:pt x="426" y="33"/>
                    <a:pt x="426" y="34"/>
                  </a:cubicBezTo>
                  <a:close/>
                </a:path>
              </a:pathLst>
            </a:custGeom>
            <a:solidFill>
              <a:srgbClr val="256864"/>
            </a:solidFill>
            <a:ln>
              <a:noFill/>
            </a:ln>
          </p:spPr>
          <p:txBody>
            <a:bodyPr vert="horz" wrap="square" lIns="121920" tIns="60960" rIns="121920" bIns="60960" numCol="1" anchor="t" anchorCtr="0" compatLnSpc="1"/>
            <a:lstStyle/>
            <a:p>
              <a:endParaRPr lang="zh-CN" altLang="en-US" sz="3200">
                <a:solidFill>
                  <a:schemeClr val="tx1">
                    <a:lumMod val="65000"/>
                    <a:lumOff val="35000"/>
                  </a:schemeClr>
                </a:solidFill>
                <a:cs typeface="+mn-ea"/>
                <a:sym typeface="+mn-lt"/>
              </a:endParaRPr>
            </a:p>
          </p:txBody>
        </p:sp>
        <p:sp>
          <p:nvSpPr>
            <p:cNvPr id="6" name="文本框 5"/>
            <p:cNvSpPr txBox="1"/>
            <p:nvPr/>
          </p:nvSpPr>
          <p:spPr>
            <a:xfrm>
              <a:off x="3728486" y="922420"/>
              <a:ext cx="1771617" cy="250649"/>
            </a:xfrm>
            <a:prstGeom prst="rect">
              <a:avLst/>
            </a:prstGeom>
            <a:noFill/>
          </p:spPr>
          <p:txBody>
            <a:bodyPr wrap="square" rtlCol="0">
              <a:spAutoFit/>
            </a:bodyPr>
            <a:lstStyle>
              <a:defPPr>
                <a:defRPr lang="en-US"/>
              </a:defPPr>
              <a:lvl1pPr>
                <a:defRPr sz="1400" b="1">
                  <a:solidFill>
                    <a:srgbClr val="C29354"/>
                  </a:solidFill>
                  <a:latin typeface="微软雅黑" panose="020B0503020204020204" charset="-122"/>
                  <a:ea typeface="微软雅黑" panose="020B0503020204020204" charset="-122"/>
                </a:defRPr>
              </a:lvl1pPr>
            </a:lstStyle>
            <a:p>
              <a:r>
                <a:rPr lang="en-US" altLang="zh-CN" sz="2800" dirty="0">
                  <a:solidFill>
                    <a:schemeClr val="bg1"/>
                  </a:solidFill>
                  <a:latin typeface="+mn-lt"/>
                  <a:ea typeface="+mn-ea"/>
                  <a:cs typeface="+mn-ea"/>
                  <a:sym typeface="+mn-lt"/>
                </a:rPr>
                <a:t>Dead Translation</a:t>
              </a:r>
              <a:endParaRPr lang="en-US" altLang="zh-CN" sz="2800" dirty="0">
                <a:solidFill>
                  <a:schemeClr val="bg1"/>
                </a:solidFill>
                <a:latin typeface="+mn-lt"/>
                <a:ea typeface="+mn-ea"/>
                <a:cs typeface="+mn-ea"/>
                <a:sym typeface="+mn-lt"/>
              </a:endParaRPr>
            </a:p>
          </p:txBody>
        </p:sp>
      </p:grpSp>
      <p:sp>
        <p:nvSpPr>
          <p:cNvPr id="10" name="文本框 9"/>
          <p:cNvSpPr txBox="1"/>
          <p:nvPr/>
        </p:nvSpPr>
        <p:spPr>
          <a:xfrm>
            <a:off x="109220" y="2627630"/>
            <a:ext cx="10997565" cy="1727835"/>
          </a:xfrm>
          <a:prstGeom prst="rect">
            <a:avLst/>
          </a:prstGeom>
          <a:noFill/>
        </p:spPr>
        <p:txBody>
          <a:bodyPr wrap="square" rtlCol="0">
            <a:spAutoFit/>
          </a:bodyPr>
          <a:p>
            <a:pPr>
              <a:lnSpc>
                <a:spcPct val="140000"/>
              </a:lnSpc>
            </a:pPr>
            <a:r>
              <a:rPr lang="zh-CN" altLang="en-US" sz="2800">
                <a:solidFill>
                  <a:srgbClr val="256864"/>
                </a:solidFill>
                <a:effectLst>
                  <a:outerShdw blurRad="38100" dist="19050" dir="2700000" algn="tl" rotWithShape="0">
                    <a:schemeClr val="dk1">
                      <a:alpha val="40000"/>
                    </a:schemeClr>
                  </a:outerShdw>
                </a:effectLst>
                <a:cs typeface="+mn-ea"/>
                <a:sym typeface="+mn-lt"/>
              </a:rPr>
              <a:t>“not to alter the original words and sentences”</a:t>
            </a:r>
            <a:endParaRPr lang="zh-CN" altLang="en-US" sz="2800">
              <a:solidFill>
                <a:srgbClr val="256864"/>
              </a:solidFill>
              <a:effectLst>
                <a:outerShdw blurRad="38100" dist="19050" dir="2700000" algn="tl" rotWithShape="0">
                  <a:schemeClr val="dk1">
                    <a:alpha val="40000"/>
                  </a:schemeClr>
                </a:outerShdw>
              </a:effectLst>
              <a:cs typeface="+mn-ea"/>
              <a:sym typeface="+mn-lt"/>
            </a:endParaRPr>
          </a:p>
          <a:p>
            <a:pPr>
              <a:lnSpc>
                <a:spcPct val="140000"/>
              </a:lnSpc>
            </a:pPr>
            <a:r>
              <a:rPr lang="zh-CN" altLang="en-US" sz="2800">
                <a:solidFill>
                  <a:srgbClr val="256864"/>
                </a:solidFill>
                <a:effectLst>
                  <a:outerShdw blurRad="38100" dist="19050" dir="2700000" algn="tl" rotWithShape="0">
                    <a:schemeClr val="dk1">
                      <a:alpha val="40000"/>
                    </a:schemeClr>
                  </a:outerShdw>
                </a:effectLst>
                <a:cs typeface="+mn-ea"/>
                <a:sym typeface="+mn-lt"/>
              </a:rPr>
              <a:t>“keep the the sentiments and style of the original”</a:t>
            </a:r>
            <a:endParaRPr lang="zh-CN" altLang="en-US" sz="2800">
              <a:solidFill>
                <a:srgbClr val="256864"/>
              </a:solidFill>
              <a:effectLst>
                <a:outerShdw blurRad="38100" dist="19050" dir="2700000" algn="tl" rotWithShape="0">
                  <a:schemeClr val="dk1">
                    <a:alpha val="40000"/>
                  </a:schemeClr>
                </a:outerShdw>
              </a:effectLst>
              <a:cs typeface="+mn-ea"/>
              <a:sym typeface="+mn-lt"/>
            </a:endParaRPr>
          </a:p>
          <a:p>
            <a:endParaRPr lang="zh-CN" altLang="en-US" sz="2800">
              <a:solidFill>
                <a:srgbClr val="256864"/>
              </a:solidFill>
              <a:effectLst>
                <a:outerShdw blurRad="38100" dist="19050" dir="2700000" algn="tl" rotWithShape="0">
                  <a:schemeClr val="dk1">
                    <a:alpha val="40000"/>
                  </a:schemeClr>
                </a:outerShdw>
              </a:effectLst>
              <a:cs typeface="+mn-ea"/>
              <a:sym typeface="+mn-lt"/>
            </a:endParaRPr>
          </a:p>
        </p:txBody>
      </p:sp>
      <p:sp>
        <p:nvSpPr>
          <p:cNvPr id="11" name="文本框 10"/>
          <p:cNvSpPr txBox="1"/>
          <p:nvPr/>
        </p:nvSpPr>
        <p:spPr>
          <a:xfrm>
            <a:off x="109220" y="5161915"/>
            <a:ext cx="12234545" cy="1512570"/>
          </a:xfrm>
          <a:prstGeom prst="rect">
            <a:avLst/>
          </a:prstGeom>
          <a:noFill/>
        </p:spPr>
        <p:txBody>
          <a:bodyPr wrap="square" rtlCol="0">
            <a:spAutoFit/>
          </a:bodyPr>
          <a:p>
            <a:pPr>
              <a:lnSpc>
                <a:spcPct val="110000"/>
              </a:lnSpc>
            </a:pPr>
            <a:r>
              <a:rPr lang="zh-CN" altLang="en-US" sz="2800">
                <a:solidFill>
                  <a:srgbClr val="256864"/>
                </a:solidFill>
                <a:effectLst>
                  <a:outerShdw blurRad="38100" dist="19050" dir="2700000" algn="tl" rotWithShape="0">
                    <a:schemeClr val="dk1">
                      <a:alpha val="40000"/>
                    </a:schemeClr>
                  </a:outerShdw>
                </a:effectLst>
                <a:cs typeface="+mn-ea"/>
                <a:sym typeface="+mn-lt"/>
              </a:rPr>
              <a:t>mechanically </a:t>
            </a:r>
            <a:endParaRPr lang="zh-CN" altLang="en-US" sz="2800">
              <a:solidFill>
                <a:srgbClr val="256864"/>
              </a:solidFill>
              <a:effectLst>
                <a:outerShdw blurRad="38100" dist="19050" dir="2700000" algn="tl" rotWithShape="0">
                  <a:schemeClr val="dk1">
                    <a:alpha val="40000"/>
                  </a:schemeClr>
                </a:outerShdw>
              </a:effectLst>
              <a:cs typeface="+mn-ea"/>
              <a:sym typeface="+mn-lt"/>
            </a:endParaRPr>
          </a:p>
          <a:p>
            <a:pPr>
              <a:lnSpc>
                <a:spcPct val="110000"/>
              </a:lnSpc>
            </a:pPr>
            <a:r>
              <a:rPr lang="zh-CN" altLang="en-US" sz="2800">
                <a:solidFill>
                  <a:srgbClr val="256864"/>
                </a:solidFill>
                <a:effectLst>
                  <a:outerShdw blurRad="38100" dist="19050" dir="2700000" algn="tl" rotWithShape="0">
                    <a:schemeClr val="dk1">
                      <a:alpha val="40000"/>
                    </a:schemeClr>
                  </a:outerShdw>
                </a:effectLst>
                <a:cs typeface="+mn-ea"/>
                <a:sym typeface="+mn-lt"/>
              </a:rPr>
              <a:t>regardless of whether it is well-collocated or not in the target language</a:t>
            </a:r>
            <a:endParaRPr lang="zh-CN" altLang="en-US" sz="2800">
              <a:solidFill>
                <a:srgbClr val="256864"/>
              </a:solidFill>
              <a:effectLst>
                <a:outerShdw blurRad="38100" dist="19050" dir="2700000" algn="tl" rotWithShape="0">
                  <a:schemeClr val="dk1">
                    <a:alpha val="40000"/>
                  </a:schemeClr>
                </a:outerShdw>
              </a:effectLst>
              <a:cs typeface="+mn-ea"/>
              <a:sym typeface="+mn-lt"/>
            </a:endParaRPr>
          </a:p>
          <a:p>
            <a:pPr>
              <a:lnSpc>
                <a:spcPct val="110000"/>
              </a:lnSpc>
            </a:pPr>
            <a:r>
              <a:rPr lang="zh-CN" altLang="en-US" sz="2800">
                <a:solidFill>
                  <a:srgbClr val="256864"/>
                </a:solidFill>
                <a:effectLst>
                  <a:outerShdw blurRad="38100" dist="19050" dir="2700000" algn="tl" rotWithShape="0">
                    <a:schemeClr val="dk1">
                      <a:alpha val="40000"/>
                    </a:schemeClr>
                  </a:outerShdw>
                </a:effectLst>
                <a:cs typeface="+mn-ea"/>
                <a:sym typeface="+mn-lt"/>
              </a:rPr>
              <a:t>  </a:t>
            </a:r>
            <a:r>
              <a:rPr lang="en-US" altLang="zh-CN" sz="2800">
                <a:solidFill>
                  <a:srgbClr val="256864"/>
                </a:solidFill>
                <a:effectLst>
                  <a:outerShdw blurRad="38100" dist="19050" dir="2700000" algn="tl" rotWithShape="0">
                    <a:schemeClr val="dk1">
                      <a:alpha val="40000"/>
                    </a:schemeClr>
                  </a:outerShdw>
                </a:effectLst>
                <a:cs typeface="+mn-ea"/>
                <a:sym typeface="+mn-lt"/>
              </a:rPr>
              <a:t>intelligible</a:t>
            </a:r>
            <a:endParaRPr lang="en-US" altLang="zh-CN" sz="2800">
              <a:solidFill>
                <a:srgbClr val="256864"/>
              </a:solidFill>
              <a:effectLst>
                <a:outerShdw blurRad="38100" dist="19050" dir="2700000" algn="tl" rotWithShape="0">
                  <a:schemeClr val="dk1">
                    <a:alpha val="40000"/>
                  </a:schemeClr>
                </a:outerShdw>
              </a:effectLst>
              <a:cs typeface="+mn-ea"/>
              <a:sym typeface="+mn-lt"/>
            </a:endParaRPr>
          </a:p>
        </p:txBody>
      </p:sp>
      <p:sp>
        <p:nvSpPr>
          <p:cNvPr id="14" name="矩形 13"/>
          <p:cNvSpPr/>
          <p:nvPr/>
        </p:nvSpPr>
        <p:spPr>
          <a:xfrm>
            <a:off x="6390005" y="3959225"/>
            <a:ext cx="5616575" cy="1314450"/>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5" name="文本框 14"/>
          <p:cNvSpPr txBox="1"/>
          <p:nvPr/>
        </p:nvSpPr>
        <p:spPr>
          <a:xfrm>
            <a:off x="6620510" y="4139565"/>
            <a:ext cx="5156200" cy="953135"/>
          </a:xfrm>
          <a:prstGeom prst="rect">
            <a:avLst/>
          </a:prstGeom>
          <a:noFill/>
        </p:spPr>
        <p:txBody>
          <a:bodyPr wrap="square" rtlCol="0">
            <a:spAutoFit/>
          </a:bodyPr>
          <a:p>
            <a:pPr algn="dist"/>
            <a:r>
              <a:rPr lang="en-US" altLang="zh-CN" sz="2800" b="1" dirty="0">
                <a:solidFill>
                  <a:schemeClr val="bg1"/>
                </a:solidFill>
                <a:cs typeface="+mn-ea"/>
                <a:sym typeface="+mn-lt"/>
              </a:rPr>
              <a:t>a corresponding and appropriate expression </a:t>
            </a:r>
            <a:endParaRPr lang="en-US" altLang="zh-CN" sz="2800" b="1" dirty="0">
              <a:solidFill>
                <a:schemeClr val="bg1"/>
              </a:solidFill>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17700" y="544830"/>
            <a:ext cx="9011920" cy="584244"/>
            <a:chOff x="7104" y="625"/>
            <a:chExt cx="10446" cy="807"/>
          </a:xfrm>
        </p:grpSpPr>
        <p:sp>
          <p:nvSpPr>
            <p:cNvPr id="2" name="文本框 1"/>
            <p:cNvSpPr txBox="1"/>
            <p:nvPr/>
          </p:nvSpPr>
          <p:spPr>
            <a:xfrm>
              <a:off x="8194" y="626"/>
              <a:ext cx="9356" cy="806"/>
            </a:xfrm>
            <a:prstGeom prst="rect">
              <a:avLst/>
            </a:prstGeom>
            <a:noFill/>
          </p:spPr>
          <p:txBody>
            <a:bodyPr wrap="square" rtlCol="0">
              <a:spAutoFit/>
            </a:bodyPr>
            <a:lstStyle/>
            <a:p>
              <a:r>
                <a:rPr lang="zh-CN" altLang="en-US" sz="3200" b="1">
                  <a:solidFill>
                    <a:srgbClr val="256864"/>
                  </a:solidFill>
                  <a:effectLst>
                    <a:outerShdw blurRad="38100" dist="38100" dir="2700000" algn="tl">
                      <a:srgbClr val="000000">
                        <a:alpha val="43137"/>
                      </a:srgbClr>
                    </a:outerShdw>
                  </a:effectLst>
                  <a:cs typeface="+mn-ea"/>
                  <a:sym typeface="+mn-lt"/>
                </a:rPr>
                <a:t>Free Translation </a:t>
              </a:r>
              <a:r>
                <a:rPr lang="en-US" altLang="zh-CN" sz="3200" b="1">
                  <a:solidFill>
                    <a:srgbClr val="256864"/>
                  </a:solidFill>
                  <a:effectLst>
                    <a:outerShdw blurRad="38100" dist="38100" dir="2700000" algn="tl">
                      <a:srgbClr val="000000">
                        <a:alpha val="43137"/>
                      </a:srgbClr>
                    </a:outerShdw>
                  </a:effectLst>
                  <a:cs typeface="+mn-ea"/>
                  <a:sym typeface="+mn-lt"/>
                </a:rPr>
                <a:t>A</a:t>
              </a:r>
              <a:r>
                <a:rPr lang="zh-CN" altLang="en-US" sz="3200" b="1">
                  <a:solidFill>
                    <a:srgbClr val="256864"/>
                  </a:solidFill>
                  <a:effectLst>
                    <a:outerShdw blurRad="38100" dist="38100" dir="2700000" algn="tl">
                      <a:srgbClr val="000000">
                        <a:alpha val="43137"/>
                      </a:srgbClr>
                    </a:outerShdw>
                  </a:effectLst>
                  <a:cs typeface="+mn-ea"/>
                  <a:sym typeface="+mn-lt"/>
                </a:rPr>
                <a:t>nd Random Translation</a:t>
              </a:r>
              <a:endParaRPr lang="zh-CN" altLang="en-US" sz="3200" b="1">
                <a:solidFill>
                  <a:srgbClr val="256864"/>
                </a:solidFill>
                <a:effectLst>
                  <a:outerShdw blurRad="38100" dist="38100" dir="2700000" algn="tl">
                    <a:srgbClr val="000000">
                      <a:alpha val="43137"/>
                    </a:srgbClr>
                  </a:outerShdw>
                </a:effectLst>
                <a:cs typeface="+mn-ea"/>
                <a:sym typeface="+mn-lt"/>
              </a:endParaRPr>
            </a:p>
          </p:txBody>
        </p:sp>
        <p:pic>
          <p:nvPicPr>
            <p:cNvPr id="9" name="图片 8" descr="摄图网_401086628"/>
            <p:cNvPicPr>
              <a:picLocks noChangeAspect="1"/>
            </p:cNvPicPr>
            <p:nvPr/>
          </p:nvPicPr>
          <p:blipFill>
            <a:blip r:embed="rId1">
              <a:lum bright="-6000"/>
            </a:blip>
            <a:srcRect l="63168" t="27508" r="24685" b="60619"/>
            <a:stretch>
              <a:fillRect/>
            </a:stretch>
          </p:blipFill>
          <p:spPr>
            <a:xfrm>
              <a:off x="7104" y="625"/>
              <a:ext cx="1090" cy="728"/>
            </a:xfrm>
            <a:prstGeom prst="ellipse">
              <a:avLst/>
            </a:prstGeom>
          </p:spPr>
        </p:pic>
      </p:grpSp>
      <p:grpSp>
        <p:nvGrpSpPr>
          <p:cNvPr id="50" name="组合 49"/>
          <p:cNvGrpSpPr/>
          <p:nvPr/>
        </p:nvGrpSpPr>
        <p:grpSpPr>
          <a:xfrm>
            <a:off x="358775" y="1536700"/>
            <a:ext cx="5374639" cy="1090930"/>
            <a:chOff x="3467100" y="785813"/>
            <a:chExt cx="2825507" cy="523863"/>
          </a:xfrm>
        </p:grpSpPr>
        <p:sp>
          <p:nvSpPr>
            <p:cNvPr id="51" name="Freeform 5"/>
            <p:cNvSpPr>
              <a:spLocks noEditPoints="1"/>
            </p:cNvSpPr>
            <p:nvPr/>
          </p:nvSpPr>
          <p:spPr bwMode="auto">
            <a:xfrm>
              <a:off x="3467100" y="785813"/>
              <a:ext cx="2825507" cy="523863"/>
            </a:xfrm>
            <a:custGeom>
              <a:avLst/>
              <a:gdLst>
                <a:gd name="T0" fmla="*/ 504 w 546"/>
                <a:gd name="T1" fmla="*/ 75 h 106"/>
                <a:gd name="T2" fmla="*/ 483 w 546"/>
                <a:gd name="T3" fmla="*/ 64 h 106"/>
                <a:gd name="T4" fmla="*/ 507 w 546"/>
                <a:gd name="T5" fmla="*/ 54 h 106"/>
                <a:gd name="T6" fmla="*/ 505 w 546"/>
                <a:gd name="T7" fmla="*/ 47 h 106"/>
                <a:gd name="T8" fmla="*/ 514 w 546"/>
                <a:gd name="T9" fmla="*/ 40 h 106"/>
                <a:gd name="T10" fmla="*/ 466 w 546"/>
                <a:gd name="T11" fmla="*/ 34 h 106"/>
                <a:gd name="T12" fmla="*/ 475 w 546"/>
                <a:gd name="T13" fmla="*/ 28 h 106"/>
                <a:gd name="T14" fmla="*/ 525 w 546"/>
                <a:gd name="T15" fmla="*/ 24 h 106"/>
                <a:gd name="T16" fmla="*/ 492 w 546"/>
                <a:gd name="T17" fmla="*/ 24 h 106"/>
                <a:gd name="T18" fmla="*/ 460 w 546"/>
                <a:gd name="T19" fmla="*/ 20 h 106"/>
                <a:gd name="T20" fmla="*/ 456 w 546"/>
                <a:gd name="T21" fmla="*/ 15 h 106"/>
                <a:gd name="T22" fmla="*/ 443 w 546"/>
                <a:gd name="T23" fmla="*/ 22 h 106"/>
                <a:gd name="T24" fmla="*/ 418 w 546"/>
                <a:gd name="T25" fmla="*/ 19 h 106"/>
                <a:gd name="T26" fmla="*/ 442 w 546"/>
                <a:gd name="T27" fmla="*/ 24 h 106"/>
                <a:gd name="T28" fmla="*/ 398 w 546"/>
                <a:gd name="T29" fmla="*/ 27 h 106"/>
                <a:gd name="T30" fmla="*/ 375 w 546"/>
                <a:gd name="T31" fmla="*/ 25 h 106"/>
                <a:gd name="T32" fmla="*/ 340 w 546"/>
                <a:gd name="T33" fmla="*/ 18 h 106"/>
                <a:gd name="T34" fmla="*/ 292 w 546"/>
                <a:gd name="T35" fmla="*/ 17 h 106"/>
                <a:gd name="T36" fmla="*/ 281 w 546"/>
                <a:gd name="T37" fmla="*/ 6 h 106"/>
                <a:gd name="T38" fmla="*/ 268 w 546"/>
                <a:gd name="T39" fmla="*/ 15 h 106"/>
                <a:gd name="T40" fmla="*/ 245 w 546"/>
                <a:gd name="T41" fmla="*/ 9 h 106"/>
                <a:gd name="T42" fmla="*/ 220 w 546"/>
                <a:gd name="T43" fmla="*/ 4 h 106"/>
                <a:gd name="T44" fmla="*/ 186 w 546"/>
                <a:gd name="T45" fmla="*/ 2 h 106"/>
                <a:gd name="T46" fmla="*/ 160 w 546"/>
                <a:gd name="T47" fmla="*/ 8 h 106"/>
                <a:gd name="T48" fmla="*/ 65 w 546"/>
                <a:gd name="T49" fmla="*/ 3 h 106"/>
                <a:gd name="T50" fmla="*/ 9 w 546"/>
                <a:gd name="T51" fmla="*/ 38 h 106"/>
                <a:gd name="T52" fmla="*/ 57 w 546"/>
                <a:gd name="T53" fmla="*/ 100 h 106"/>
                <a:gd name="T54" fmla="*/ 59 w 546"/>
                <a:gd name="T55" fmla="*/ 84 h 106"/>
                <a:gd name="T56" fmla="*/ 84 w 546"/>
                <a:gd name="T57" fmla="*/ 83 h 106"/>
                <a:gd name="T58" fmla="*/ 136 w 546"/>
                <a:gd name="T59" fmla="*/ 87 h 106"/>
                <a:gd name="T60" fmla="*/ 176 w 546"/>
                <a:gd name="T61" fmla="*/ 86 h 106"/>
                <a:gd name="T62" fmla="*/ 205 w 546"/>
                <a:gd name="T63" fmla="*/ 81 h 106"/>
                <a:gd name="T64" fmla="*/ 253 w 546"/>
                <a:gd name="T65" fmla="*/ 81 h 106"/>
                <a:gd name="T66" fmla="*/ 299 w 546"/>
                <a:gd name="T67" fmla="*/ 83 h 106"/>
                <a:gd name="T68" fmla="*/ 363 w 546"/>
                <a:gd name="T69" fmla="*/ 87 h 106"/>
                <a:gd name="T70" fmla="*/ 390 w 546"/>
                <a:gd name="T71" fmla="*/ 85 h 106"/>
                <a:gd name="T72" fmla="*/ 494 w 546"/>
                <a:gd name="T73" fmla="*/ 54 h 106"/>
                <a:gd name="T74" fmla="*/ 482 w 546"/>
                <a:gd name="T75" fmla="*/ 43 h 106"/>
                <a:gd name="T76" fmla="*/ 506 w 546"/>
                <a:gd name="T77" fmla="*/ 45 h 106"/>
                <a:gd name="T78" fmla="*/ 499 w 546"/>
                <a:gd name="T79" fmla="*/ 43 h 106"/>
                <a:gd name="T80" fmla="*/ 474 w 546"/>
                <a:gd name="T81" fmla="*/ 42 h 106"/>
                <a:gd name="T82" fmla="*/ 460 w 546"/>
                <a:gd name="T83" fmla="*/ 30 h 106"/>
                <a:gd name="T84" fmla="*/ 454 w 546"/>
                <a:gd name="T85" fmla="*/ 25 h 106"/>
                <a:gd name="T86" fmla="*/ 409 w 546"/>
                <a:gd name="T87" fmla="*/ 19 h 106"/>
                <a:gd name="T88" fmla="*/ 280 w 546"/>
                <a:gd name="T89" fmla="*/ 9 h 106"/>
                <a:gd name="T90" fmla="*/ 23 w 546"/>
                <a:gd name="T91" fmla="*/ 60 h 106"/>
                <a:gd name="T92" fmla="*/ 67 w 546"/>
                <a:gd name="T93" fmla="*/ 96 h 106"/>
                <a:gd name="T94" fmla="*/ 88 w 546"/>
                <a:gd name="T95" fmla="*/ 83 h 106"/>
                <a:gd name="T96" fmla="*/ 146 w 546"/>
                <a:gd name="T97" fmla="*/ 83 h 106"/>
                <a:gd name="T98" fmla="*/ 237 w 546"/>
                <a:gd name="T99" fmla="*/ 8 h 106"/>
                <a:gd name="T100" fmla="*/ 190 w 546"/>
                <a:gd name="T101" fmla="*/ 79 h 106"/>
                <a:gd name="T102" fmla="*/ 225 w 546"/>
                <a:gd name="T103" fmla="*/ 10 h 106"/>
                <a:gd name="T104" fmla="*/ 252 w 546"/>
                <a:gd name="T105" fmla="*/ 14 h 106"/>
                <a:gd name="T106" fmla="*/ 277 w 546"/>
                <a:gd name="T107" fmla="*/ 15 h 106"/>
                <a:gd name="T108" fmla="*/ 294 w 546"/>
                <a:gd name="T109" fmla="*/ 21 h 106"/>
                <a:gd name="T110" fmla="*/ 318 w 546"/>
                <a:gd name="T111" fmla="*/ 25 h 106"/>
                <a:gd name="T112" fmla="*/ 340 w 546"/>
                <a:gd name="T113" fmla="*/ 24 h 106"/>
                <a:gd name="T114" fmla="*/ 353 w 546"/>
                <a:gd name="T115" fmla="*/ 26 h 106"/>
                <a:gd name="T116" fmla="*/ 393 w 546"/>
                <a:gd name="T117" fmla="*/ 27 h 106"/>
                <a:gd name="T118" fmla="*/ 383 w 546"/>
                <a:gd name="T119" fmla="*/ 30 h 106"/>
                <a:gd name="T120" fmla="*/ 370 w 546"/>
                <a:gd name="T121" fmla="*/ 84 h 106"/>
                <a:gd name="T122" fmla="*/ 411 w 546"/>
                <a:gd name="T123" fmla="*/ 30 h 106"/>
                <a:gd name="T124" fmla="*/ 428 w 546"/>
                <a:gd name="T12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6" h="106">
                  <a:moveTo>
                    <a:pt x="405" y="85"/>
                  </a:moveTo>
                  <a:cubicBezTo>
                    <a:pt x="405" y="86"/>
                    <a:pt x="405" y="86"/>
                    <a:pt x="405" y="86"/>
                  </a:cubicBezTo>
                  <a:cubicBezTo>
                    <a:pt x="406" y="86"/>
                    <a:pt x="406" y="86"/>
                    <a:pt x="407" y="86"/>
                  </a:cubicBezTo>
                  <a:cubicBezTo>
                    <a:pt x="406" y="86"/>
                    <a:pt x="406" y="86"/>
                    <a:pt x="406" y="86"/>
                  </a:cubicBezTo>
                  <a:cubicBezTo>
                    <a:pt x="406" y="85"/>
                    <a:pt x="406" y="85"/>
                    <a:pt x="406" y="85"/>
                  </a:cubicBezTo>
                  <a:cubicBezTo>
                    <a:pt x="407" y="85"/>
                    <a:pt x="408" y="85"/>
                    <a:pt x="408" y="86"/>
                  </a:cubicBezTo>
                  <a:cubicBezTo>
                    <a:pt x="409" y="86"/>
                    <a:pt x="410" y="87"/>
                    <a:pt x="410" y="86"/>
                  </a:cubicBezTo>
                  <a:cubicBezTo>
                    <a:pt x="411" y="86"/>
                    <a:pt x="411" y="86"/>
                    <a:pt x="412" y="86"/>
                  </a:cubicBezTo>
                  <a:cubicBezTo>
                    <a:pt x="413" y="85"/>
                    <a:pt x="415" y="86"/>
                    <a:pt x="416" y="86"/>
                  </a:cubicBezTo>
                  <a:cubicBezTo>
                    <a:pt x="417" y="84"/>
                    <a:pt x="419" y="87"/>
                    <a:pt x="419" y="85"/>
                  </a:cubicBezTo>
                  <a:cubicBezTo>
                    <a:pt x="421" y="86"/>
                    <a:pt x="422" y="85"/>
                    <a:pt x="423" y="86"/>
                  </a:cubicBezTo>
                  <a:cubicBezTo>
                    <a:pt x="423" y="85"/>
                    <a:pt x="423" y="85"/>
                    <a:pt x="423" y="85"/>
                  </a:cubicBezTo>
                  <a:cubicBezTo>
                    <a:pt x="425" y="87"/>
                    <a:pt x="428" y="85"/>
                    <a:pt x="430" y="86"/>
                  </a:cubicBezTo>
                  <a:cubicBezTo>
                    <a:pt x="430" y="86"/>
                    <a:pt x="430" y="86"/>
                    <a:pt x="430" y="86"/>
                  </a:cubicBezTo>
                  <a:cubicBezTo>
                    <a:pt x="431" y="86"/>
                    <a:pt x="432" y="85"/>
                    <a:pt x="432" y="86"/>
                  </a:cubicBezTo>
                  <a:cubicBezTo>
                    <a:pt x="433" y="86"/>
                    <a:pt x="434" y="86"/>
                    <a:pt x="434" y="86"/>
                  </a:cubicBezTo>
                  <a:cubicBezTo>
                    <a:pt x="436" y="87"/>
                    <a:pt x="437" y="85"/>
                    <a:pt x="439" y="86"/>
                  </a:cubicBezTo>
                  <a:cubicBezTo>
                    <a:pt x="439" y="86"/>
                    <a:pt x="439" y="86"/>
                    <a:pt x="439" y="86"/>
                  </a:cubicBezTo>
                  <a:cubicBezTo>
                    <a:pt x="440" y="87"/>
                    <a:pt x="440" y="85"/>
                    <a:pt x="441" y="86"/>
                  </a:cubicBezTo>
                  <a:cubicBezTo>
                    <a:pt x="443" y="85"/>
                    <a:pt x="445" y="87"/>
                    <a:pt x="447" y="86"/>
                  </a:cubicBezTo>
                  <a:cubicBezTo>
                    <a:pt x="448" y="87"/>
                    <a:pt x="450" y="85"/>
                    <a:pt x="451" y="86"/>
                  </a:cubicBezTo>
                  <a:cubicBezTo>
                    <a:pt x="453" y="87"/>
                    <a:pt x="455" y="86"/>
                    <a:pt x="457" y="86"/>
                  </a:cubicBezTo>
                  <a:cubicBezTo>
                    <a:pt x="459" y="85"/>
                    <a:pt x="461" y="86"/>
                    <a:pt x="462" y="86"/>
                  </a:cubicBezTo>
                  <a:cubicBezTo>
                    <a:pt x="464" y="86"/>
                    <a:pt x="465" y="86"/>
                    <a:pt x="466" y="85"/>
                  </a:cubicBezTo>
                  <a:cubicBezTo>
                    <a:pt x="467" y="85"/>
                    <a:pt x="467" y="86"/>
                    <a:pt x="467" y="86"/>
                  </a:cubicBezTo>
                  <a:cubicBezTo>
                    <a:pt x="468" y="86"/>
                    <a:pt x="469" y="85"/>
                    <a:pt x="470" y="85"/>
                  </a:cubicBezTo>
                  <a:cubicBezTo>
                    <a:pt x="470" y="85"/>
                    <a:pt x="471" y="84"/>
                    <a:pt x="472" y="85"/>
                  </a:cubicBezTo>
                  <a:cubicBezTo>
                    <a:pt x="472" y="85"/>
                    <a:pt x="472" y="85"/>
                    <a:pt x="473" y="85"/>
                  </a:cubicBezTo>
                  <a:cubicBezTo>
                    <a:pt x="473" y="85"/>
                    <a:pt x="474" y="85"/>
                    <a:pt x="474" y="85"/>
                  </a:cubicBezTo>
                  <a:cubicBezTo>
                    <a:pt x="475" y="85"/>
                    <a:pt x="475" y="86"/>
                    <a:pt x="476" y="86"/>
                  </a:cubicBezTo>
                  <a:cubicBezTo>
                    <a:pt x="477" y="85"/>
                    <a:pt x="480" y="86"/>
                    <a:pt x="481" y="85"/>
                  </a:cubicBezTo>
                  <a:cubicBezTo>
                    <a:pt x="482" y="86"/>
                    <a:pt x="484" y="85"/>
                    <a:pt x="485" y="85"/>
                  </a:cubicBezTo>
                  <a:cubicBezTo>
                    <a:pt x="486" y="85"/>
                    <a:pt x="487" y="86"/>
                    <a:pt x="488" y="85"/>
                  </a:cubicBezTo>
                  <a:cubicBezTo>
                    <a:pt x="490" y="85"/>
                    <a:pt x="492" y="85"/>
                    <a:pt x="494" y="85"/>
                  </a:cubicBezTo>
                  <a:cubicBezTo>
                    <a:pt x="493" y="85"/>
                    <a:pt x="493" y="85"/>
                    <a:pt x="493" y="85"/>
                  </a:cubicBezTo>
                  <a:cubicBezTo>
                    <a:pt x="495" y="84"/>
                    <a:pt x="495" y="85"/>
                    <a:pt x="497" y="85"/>
                  </a:cubicBezTo>
                  <a:cubicBezTo>
                    <a:pt x="497" y="83"/>
                    <a:pt x="497" y="83"/>
                    <a:pt x="497" y="83"/>
                  </a:cubicBezTo>
                  <a:cubicBezTo>
                    <a:pt x="497" y="83"/>
                    <a:pt x="499" y="84"/>
                    <a:pt x="499" y="83"/>
                  </a:cubicBezTo>
                  <a:cubicBezTo>
                    <a:pt x="499" y="83"/>
                    <a:pt x="500" y="83"/>
                    <a:pt x="500" y="83"/>
                  </a:cubicBezTo>
                  <a:cubicBezTo>
                    <a:pt x="501" y="83"/>
                    <a:pt x="503" y="84"/>
                    <a:pt x="503" y="82"/>
                  </a:cubicBezTo>
                  <a:cubicBezTo>
                    <a:pt x="504" y="81"/>
                    <a:pt x="505" y="82"/>
                    <a:pt x="506" y="82"/>
                  </a:cubicBezTo>
                  <a:cubicBezTo>
                    <a:pt x="505" y="81"/>
                    <a:pt x="503" y="81"/>
                    <a:pt x="502" y="82"/>
                  </a:cubicBezTo>
                  <a:cubicBezTo>
                    <a:pt x="501" y="81"/>
                    <a:pt x="500" y="81"/>
                    <a:pt x="499" y="82"/>
                  </a:cubicBezTo>
                  <a:cubicBezTo>
                    <a:pt x="496" y="81"/>
                    <a:pt x="493" y="82"/>
                    <a:pt x="491" y="81"/>
                  </a:cubicBezTo>
                  <a:cubicBezTo>
                    <a:pt x="492" y="80"/>
                    <a:pt x="494" y="80"/>
                    <a:pt x="495" y="80"/>
                  </a:cubicBezTo>
                  <a:cubicBezTo>
                    <a:pt x="495" y="79"/>
                    <a:pt x="496" y="79"/>
                    <a:pt x="495" y="78"/>
                  </a:cubicBezTo>
                  <a:cubicBezTo>
                    <a:pt x="495" y="79"/>
                    <a:pt x="495" y="79"/>
                    <a:pt x="495" y="79"/>
                  </a:cubicBezTo>
                  <a:cubicBezTo>
                    <a:pt x="493" y="79"/>
                    <a:pt x="493" y="79"/>
                    <a:pt x="493" y="79"/>
                  </a:cubicBezTo>
                  <a:cubicBezTo>
                    <a:pt x="493" y="79"/>
                    <a:pt x="493" y="79"/>
                    <a:pt x="493" y="79"/>
                  </a:cubicBezTo>
                  <a:cubicBezTo>
                    <a:pt x="492" y="79"/>
                    <a:pt x="491" y="80"/>
                    <a:pt x="490" y="79"/>
                  </a:cubicBezTo>
                  <a:cubicBezTo>
                    <a:pt x="491" y="79"/>
                    <a:pt x="491" y="79"/>
                    <a:pt x="491" y="79"/>
                  </a:cubicBezTo>
                  <a:cubicBezTo>
                    <a:pt x="489" y="79"/>
                    <a:pt x="488" y="79"/>
                    <a:pt x="486" y="79"/>
                  </a:cubicBezTo>
                  <a:cubicBezTo>
                    <a:pt x="486" y="79"/>
                    <a:pt x="486" y="79"/>
                    <a:pt x="486" y="79"/>
                  </a:cubicBezTo>
                  <a:cubicBezTo>
                    <a:pt x="486" y="79"/>
                    <a:pt x="485" y="79"/>
                    <a:pt x="485" y="78"/>
                  </a:cubicBezTo>
                  <a:cubicBezTo>
                    <a:pt x="486" y="77"/>
                    <a:pt x="488" y="78"/>
                    <a:pt x="489" y="77"/>
                  </a:cubicBezTo>
                  <a:cubicBezTo>
                    <a:pt x="491" y="78"/>
                    <a:pt x="492" y="76"/>
                    <a:pt x="494" y="76"/>
                  </a:cubicBezTo>
                  <a:cubicBezTo>
                    <a:pt x="495" y="76"/>
                    <a:pt x="495" y="75"/>
                    <a:pt x="497" y="75"/>
                  </a:cubicBezTo>
                  <a:cubicBezTo>
                    <a:pt x="496" y="74"/>
                    <a:pt x="496" y="74"/>
                    <a:pt x="496" y="74"/>
                  </a:cubicBezTo>
                  <a:cubicBezTo>
                    <a:pt x="497" y="74"/>
                    <a:pt x="498" y="75"/>
                    <a:pt x="498" y="76"/>
                  </a:cubicBezTo>
                  <a:cubicBezTo>
                    <a:pt x="499" y="75"/>
                    <a:pt x="500" y="75"/>
                    <a:pt x="501" y="75"/>
                  </a:cubicBezTo>
                  <a:cubicBezTo>
                    <a:pt x="502" y="76"/>
                    <a:pt x="503" y="75"/>
                    <a:pt x="504" y="75"/>
                  </a:cubicBezTo>
                  <a:cubicBezTo>
                    <a:pt x="506" y="74"/>
                    <a:pt x="508" y="76"/>
                    <a:pt x="510" y="74"/>
                  </a:cubicBezTo>
                  <a:cubicBezTo>
                    <a:pt x="510" y="74"/>
                    <a:pt x="511" y="74"/>
                    <a:pt x="511" y="74"/>
                  </a:cubicBezTo>
                  <a:cubicBezTo>
                    <a:pt x="513" y="74"/>
                    <a:pt x="515" y="75"/>
                    <a:pt x="516" y="74"/>
                  </a:cubicBezTo>
                  <a:cubicBezTo>
                    <a:pt x="516" y="74"/>
                    <a:pt x="516" y="74"/>
                    <a:pt x="516" y="74"/>
                  </a:cubicBezTo>
                  <a:cubicBezTo>
                    <a:pt x="517" y="74"/>
                    <a:pt x="518" y="75"/>
                    <a:pt x="519" y="74"/>
                  </a:cubicBezTo>
                  <a:cubicBezTo>
                    <a:pt x="518" y="73"/>
                    <a:pt x="518" y="73"/>
                    <a:pt x="518" y="73"/>
                  </a:cubicBezTo>
                  <a:cubicBezTo>
                    <a:pt x="518" y="74"/>
                    <a:pt x="517" y="74"/>
                    <a:pt x="517" y="74"/>
                  </a:cubicBezTo>
                  <a:cubicBezTo>
                    <a:pt x="515" y="72"/>
                    <a:pt x="512" y="75"/>
                    <a:pt x="511" y="72"/>
                  </a:cubicBezTo>
                  <a:cubicBezTo>
                    <a:pt x="510" y="73"/>
                    <a:pt x="509" y="72"/>
                    <a:pt x="508" y="73"/>
                  </a:cubicBezTo>
                  <a:cubicBezTo>
                    <a:pt x="509" y="73"/>
                    <a:pt x="510" y="72"/>
                    <a:pt x="511" y="73"/>
                  </a:cubicBezTo>
                  <a:cubicBezTo>
                    <a:pt x="511" y="75"/>
                    <a:pt x="510" y="73"/>
                    <a:pt x="509" y="73"/>
                  </a:cubicBezTo>
                  <a:cubicBezTo>
                    <a:pt x="509" y="74"/>
                    <a:pt x="509" y="74"/>
                    <a:pt x="509" y="74"/>
                  </a:cubicBezTo>
                  <a:cubicBezTo>
                    <a:pt x="507" y="73"/>
                    <a:pt x="505" y="74"/>
                    <a:pt x="503" y="73"/>
                  </a:cubicBezTo>
                  <a:cubicBezTo>
                    <a:pt x="503" y="73"/>
                    <a:pt x="504" y="73"/>
                    <a:pt x="504" y="73"/>
                  </a:cubicBezTo>
                  <a:cubicBezTo>
                    <a:pt x="503" y="73"/>
                    <a:pt x="503" y="72"/>
                    <a:pt x="503" y="73"/>
                  </a:cubicBezTo>
                  <a:cubicBezTo>
                    <a:pt x="503" y="73"/>
                    <a:pt x="503" y="73"/>
                    <a:pt x="503" y="73"/>
                  </a:cubicBezTo>
                  <a:cubicBezTo>
                    <a:pt x="502" y="73"/>
                    <a:pt x="501" y="74"/>
                    <a:pt x="499" y="74"/>
                  </a:cubicBezTo>
                  <a:cubicBezTo>
                    <a:pt x="498" y="74"/>
                    <a:pt x="498" y="74"/>
                    <a:pt x="498" y="74"/>
                  </a:cubicBezTo>
                  <a:cubicBezTo>
                    <a:pt x="498" y="74"/>
                    <a:pt x="499" y="73"/>
                    <a:pt x="498" y="74"/>
                  </a:cubicBezTo>
                  <a:cubicBezTo>
                    <a:pt x="496" y="74"/>
                    <a:pt x="495" y="74"/>
                    <a:pt x="494" y="73"/>
                  </a:cubicBezTo>
                  <a:cubicBezTo>
                    <a:pt x="494" y="73"/>
                    <a:pt x="494" y="73"/>
                    <a:pt x="494" y="73"/>
                  </a:cubicBezTo>
                  <a:cubicBezTo>
                    <a:pt x="492" y="74"/>
                    <a:pt x="494" y="77"/>
                    <a:pt x="491" y="77"/>
                  </a:cubicBezTo>
                  <a:cubicBezTo>
                    <a:pt x="491" y="76"/>
                    <a:pt x="491" y="76"/>
                    <a:pt x="491" y="76"/>
                  </a:cubicBezTo>
                  <a:cubicBezTo>
                    <a:pt x="491" y="76"/>
                    <a:pt x="491" y="76"/>
                    <a:pt x="491" y="76"/>
                  </a:cubicBezTo>
                  <a:cubicBezTo>
                    <a:pt x="490" y="74"/>
                    <a:pt x="493" y="76"/>
                    <a:pt x="492" y="74"/>
                  </a:cubicBezTo>
                  <a:cubicBezTo>
                    <a:pt x="487" y="73"/>
                    <a:pt x="482" y="74"/>
                    <a:pt x="477" y="74"/>
                  </a:cubicBezTo>
                  <a:cubicBezTo>
                    <a:pt x="471" y="73"/>
                    <a:pt x="466" y="75"/>
                    <a:pt x="460" y="73"/>
                  </a:cubicBezTo>
                  <a:cubicBezTo>
                    <a:pt x="458" y="74"/>
                    <a:pt x="456" y="73"/>
                    <a:pt x="454" y="73"/>
                  </a:cubicBezTo>
                  <a:cubicBezTo>
                    <a:pt x="451" y="74"/>
                    <a:pt x="447" y="73"/>
                    <a:pt x="443" y="73"/>
                  </a:cubicBezTo>
                  <a:cubicBezTo>
                    <a:pt x="442" y="73"/>
                    <a:pt x="441" y="73"/>
                    <a:pt x="441" y="73"/>
                  </a:cubicBezTo>
                  <a:cubicBezTo>
                    <a:pt x="439" y="72"/>
                    <a:pt x="437" y="74"/>
                    <a:pt x="436" y="73"/>
                  </a:cubicBezTo>
                  <a:cubicBezTo>
                    <a:pt x="437" y="72"/>
                    <a:pt x="438" y="73"/>
                    <a:pt x="438" y="73"/>
                  </a:cubicBezTo>
                  <a:cubicBezTo>
                    <a:pt x="440" y="72"/>
                    <a:pt x="441" y="73"/>
                    <a:pt x="442" y="72"/>
                  </a:cubicBezTo>
                  <a:cubicBezTo>
                    <a:pt x="443" y="74"/>
                    <a:pt x="445" y="72"/>
                    <a:pt x="446" y="72"/>
                  </a:cubicBezTo>
                  <a:cubicBezTo>
                    <a:pt x="449" y="72"/>
                    <a:pt x="451" y="74"/>
                    <a:pt x="453" y="71"/>
                  </a:cubicBezTo>
                  <a:cubicBezTo>
                    <a:pt x="454" y="72"/>
                    <a:pt x="454" y="72"/>
                    <a:pt x="454" y="72"/>
                  </a:cubicBezTo>
                  <a:cubicBezTo>
                    <a:pt x="456" y="71"/>
                    <a:pt x="459" y="72"/>
                    <a:pt x="461" y="73"/>
                  </a:cubicBezTo>
                  <a:cubicBezTo>
                    <a:pt x="461" y="72"/>
                    <a:pt x="461" y="72"/>
                    <a:pt x="461" y="72"/>
                  </a:cubicBezTo>
                  <a:cubicBezTo>
                    <a:pt x="461" y="72"/>
                    <a:pt x="461" y="72"/>
                    <a:pt x="461" y="72"/>
                  </a:cubicBezTo>
                  <a:cubicBezTo>
                    <a:pt x="463" y="72"/>
                    <a:pt x="463" y="72"/>
                    <a:pt x="463" y="72"/>
                  </a:cubicBezTo>
                  <a:cubicBezTo>
                    <a:pt x="463" y="72"/>
                    <a:pt x="463" y="72"/>
                    <a:pt x="463" y="71"/>
                  </a:cubicBezTo>
                  <a:cubicBezTo>
                    <a:pt x="463" y="71"/>
                    <a:pt x="464" y="71"/>
                    <a:pt x="464" y="72"/>
                  </a:cubicBezTo>
                  <a:cubicBezTo>
                    <a:pt x="467" y="70"/>
                    <a:pt x="470" y="72"/>
                    <a:pt x="473" y="71"/>
                  </a:cubicBezTo>
                  <a:cubicBezTo>
                    <a:pt x="476" y="72"/>
                    <a:pt x="479" y="70"/>
                    <a:pt x="483" y="72"/>
                  </a:cubicBezTo>
                  <a:cubicBezTo>
                    <a:pt x="483" y="71"/>
                    <a:pt x="485" y="71"/>
                    <a:pt x="486" y="71"/>
                  </a:cubicBezTo>
                  <a:cubicBezTo>
                    <a:pt x="488" y="69"/>
                    <a:pt x="493" y="71"/>
                    <a:pt x="495" y="69"/>
                  </a:cubicBezTo>
                  <a:cubicBezTo>
                    <a:pt x="494" y="68"/>
                    <a:pt x="493" y="70"/>
                    <a:pt x="493" y="68"/>
                  </a:cubicBezTo>
                  <a:cubicBezTo>
                    <a:pt x="492" y="67"/>
                    <a:pt x="491" y="68"/>
                    <a:pt x="490" y="68"/>
                  </a:cubicBezTo>
                  <a:cubicBezTo>
                    <a:pt x="490" y="68"/>
                    <a:pt x="490" y="68"/>
                    <a:pt x="490" y="68"/>
                  </a:cubicBezTo>
                  <a:cubicBezTo>
                    <a:pt x="489" y="69"/>
                    <a:pt x="489" y="68"/>
                    <a:pt x="488" y="67"/>
                  </a:cubicBezTo>
                  <a:cubicBezTo>
                    <a:pt x="488" y="67"/>
                    <a:pt x="488" y="67"/>
                    <a:pt x="489" y="67"/>
                  </a:cubicBezTo>
                  <a:cubicBezTo>
                    <a:pt x="490" y="67"/>
                    <a:pt x="491" y="66"/>
                    <a:pt x="492" y="67"/>
                  </a:cubicBezTo>
                  <a:cubicBezTo>
                    <a:pt x="494" y="65"/>
                    <a:pt x="496" y="67"/>
                    <a:pt x="498" y="66"/>
                  </a:cubicBezTo>
                  <a:cubicBezTo>
                    <a:pt x="499" y="67"/>
                    <a:pt x="499" y="67"/>
                    <a:pt x="499" y="67"/>
                  </a:cubicBezTo>
                  <a:cubicBezTo>
                    <a:pt x="499" y="66"/>
                    <a:pt x="500" y="66"/>
                    <a:pt x="501" y="66"/>
                  </a:cubicBezTo>
                  <a:cubicBezTo>
                    <a:pt x="501" y="66"/>
                    <a:pt x="501" y="65"/>
                    <a:pt x="502" y="65"/>
                  </a:cubicBezTo>
                  <a:cubicBezTo>
                    <a:pt x="500" y="65"/>
                    <a:pt x="498" y="65"/>
                    <a:pt x="496" y="64"/>
                  </a:cubicBezTo>
                  <a:cubicBezTo>
                    <a:pt x="495" y="65"/>
                    <a:pt x="493" y="63"/>
                    <a:pt x="491" y="64"/>
                  </a:cubicBezTo>
                  <a:cubicBezTo>
                    <a:pt x="491" y="65"/>
                    <a:pt x="490" y="65"/>
                    <a:pt x="489" y="64"/>
                  </a:cubicBezTo>
                  <a:cubicBezTo>
                    <a:pt x="489" y="65"/>
                    <a:pt x="489" y="65"/>
                    <a:pt x="489" y="65"/>
                  </a:cubicBezTo>
                  <a:cubicBezTo>
                    <a:pt x="487" y="64"/>
                    <a:pt x="485" y="66"/>
                    <a:pt x="483" y="64"/>
                  </a:cubicBezTo>
                  <a:cubicBezTo>
                    <a:pt x="482" y="65"/>
                    <a:pt x="480" y="65"/>
                    <a:pt x="478" y="64"/>
                  </a:cubicBezTo>
                  <a:cubicBezTo>
                    <a:pt x="477" y="64"/>
                    <a:pt x="473" y="66"/>
                    <a:pt x="473" y="63"/>
                  </a:cubicBezTo>
                  <a:cubicBezTo>
                    <a:pt x="476" y="62"/>
                    <a:pt x="476" y="62"/>
                    <a:pt x="476" y="62"/>
                  </a:cubicBezTo>
                  <a:cubicBezTo>
                    <a:pt x="476" y="62"/>
                    <a:pt x="477" y="63"/>
                    <a:pt x="477" y="63"/>
                  </a:cubicBezTo>
                  <a:cubicBezTo>
                    <a:pt x="478" y="62"/>
                    <a:pt x="480" y="63"/>
                    <a:pt x="481" y="62"/>
                  </a:cubicBezTo>
                  <a:cubicBezTo>
                    <a:pt x="481" y="62"/>
                    <a:pt x="481" y="62"/>
                    <a:pt x="481" y="62"/>
                  </a:cubicBezTo>
                  <a:cubicBezTo>
                    <a:pt x="483" y="63"/>
                    <a:pt x="484" y="61"/>
                    <a:pt x="485" y="62"/>
                  </a:cubicBezTo>
                  <a:cubicBezTo>
                    <a:pt x="487" y="62"/>
                    <a:pt x="489" y="62"/>
                    <a:pt x="491" y="61"/>
                  </a:cubicBezTo>
                  <a:cubicBezTo>
                    <a:pt x="488" y="60"/>
                    <a:pt x="485" y="62"/>
                    <a:pt x="483" y="61"/>
                  </a:cubicBezTo>
                  <a:cubicBezTo>
                    <a:pt x="483" y="60"/>
                    <a:pt x="483" y="60"/>
                    <a:pt x="483" y="60"/>
                  </a:cubicBezTo>
                  <a:cubicBezTo>
                    <a:pt x="483" y="60"/>
                    <a:pt x="483" y="60"/>
                    <a:pt x="482" y="60"/>
                  </a:cubicBezTo>
                  <a:cubicBezTo>
                    <a:pt x="483" y="61"/>
                    <a:pt x="483" y="61"/>
                    <a:pt x="483" y="61"/>
                  </a:cubicBezTo>
                  <a:cubicBezTo>
                    <a:pt x="481" y="62"/>
                    <a:pt x="480" y="61"/>
                    <a:pt x="479" y="61"/>
                  </a:cubicBezTo>
                  <a:cubicBezTo>
                    <a:pt x="479" y="60"/>
                    <a:pt x="480" y="61"/>
                    <a:pt x="480" y="60"/>
                  </a:cubicBezTo>
                  <a:cubicBezTo>
                    <a:pt x="478" y="60"/>
                    <a:pt x="476" y="60"/>
                    <a:pt x="475" y="61"/>
                  </a:cubicBezTo>
                  <a:cubicBezTo>
                    <a:pt x="474" y="60"/>
                    <a:pt x="474" y="60"/>
                    <a:pt x="474" y="60"/>
                  </a:cubicBezTo>
                  <a:cubicBezTo>
                    <a:pt x="473" y="60"/>
                    <a:pt x="471" y="60"/>
                    <a:pt x="470" y="60"/>
                  </a:cubicBezTo>
                  <a:cubicBezTo>
                    <a:pt x="469" y="60"/>
                    <a:pt x="468" y="60"/>
                    <a:pt x="467" y="60"/>
                  </a:cubicBezTo>
                  <a:cubicBezTo>
                    <a:pt x="466" y="61"/>
                    <a:pt x="465" y="58"/>
                    <a:pt x="464" y="59"/>
                  </a:cubicBezTo>
                  <a:cubicBezTo>
                    <a:pt x="464" y="59"/>
                    <a:pt x="464" y="59"/>
                    <a:pt x="464" y="59"/>
                  </a:cubicBezTo>
                  <a:cubicBezTo>
                    <a:pt x="467" y="58"/>
                    <a:pt x="470" y="60"/>
                    <a:pt x="473" y="59"/>
                  </a:cubicBezTo>
                  <a:cubicBezTo>
                    <a:pt x="473" y="58"/>
                    <a:pt x="473" y="58"/>
                    <a:pt x="474" y="58"/>
                  </a:cubicBezTo>
                  <a:cubicBezTo>
                    <a:pt x="474" y="59"/>
                    <a:pt x="474" y="59"/>
                    <a:pt x="474" y="59"/>
                  </a:cubicBezTo>
                  <a:cubicBezTo>
                    <a:pt x="477" y="59"/>
                    <a:pt x="477" y="59"/>
                    <a:pt x="477" y="59"/>
                  </a:cubicBezTo>
                  <a:cubicBezTo>
                    <a:pt x="478" y="59"/>
                    <a:pt x="480" y="60"/>
                    <a:pt x="481" y="59"/>
                  </a:cubicBezTo>
                  <a:cubicBezTo>
                    <a:pt x="483" y="60"/>
                    <a:pt x="484" y="58"/>
                    <a:pt x="485" y="59"/>
                  </a:cubicBezTo>
                  <a:cubicBezTo>
                    <a:pt x="487" y="57"/>
                    <a:pt x="489" y="58"/>
                    <a:pt x="491" y="57"/>
                  </a:cubicBezTo>
                  <a:cubicBezTo>
                    <a:pt x="489" y="56"/>
                    <a:pt x="489" y="56"/>
                    <a:pt x="489" y="56"/>
                  </a:cubicBezTo>
                  <a:cubicBezTo>
                    <a:pt x="490" y="56"/>
                    <a:pt x="490" y="55"/>
                    <a:pt x="490" y="55"/>
                  </a:cubicBezTo>
                  <a:cubicBezTo>
                    <a:pt x="490" y="56"/>
                    <a:pt x="491" y="55"/>
                    <a:pt x="491" y="56"/>
                  </a:cubicBezTo>
                  <a:cubicBezTo>
                    <a:pt x="491" y="55"/>
                    <a:pt x="492" y="56"/>
                    <a:pt x="492" y="55"/>
                  </a:cubicBezTo>
                  <a:cubicBezTo>
                    <a:pt x="492" y="55"/>
                    <a:pt x="492" y="55"/>
                    <a:pt x="492" y="55"/>
                  </a:cubicBezTo>
                  <a:cubicBezTo>
                    <a:pt x="495" y="54"/>
                    <a:pt x="495" y="54"/>
                    <a:pt x="495" y="54"/>
                  </a:cubicBezTo>
                  <a:cubicBezTo>
                    <a:pt x="495" y="55"/>
                    <a:pt x="495" y="55"/>
                    <a:pt x="495" y="55"/>
                  </a:cubicBezTo>
                  <a:cubicBezTo>
                    <a:pt x="495" y="55"/>
                    <a:pt x="494" y="55"/>
                    <a:pt x="494" y="55"/>
                  </a:cubicBezTo>
                  <a:cubicBezTo>
                    <a:pt x="494" y="56"/>
                    <a:pt x="494" y="56"/>
                    <a:pt x="494" y="56"/>
                  </a:cubicBezTo>
                  <a:cubicBezTo>
                    <a:pt x="493" y="56"/>
                    <a:pt x="492" y="58"/>
                    <a:pt x="491" y="56"/>
                  </a:cubicBezTo>
                  <a:cubicBezTo>
                    <a:pt x="491" y="59"/>
                    <a:pt x="494" y="56"/>
                    <a:pt x="495" y="58"/>
                  </a:cubicBezTo>
                  <a:cubicBezTo>
                    <a:pt x="495" y="58"/>
                    <a:pt x="495" y="58"/>
                    <a:pt x="495" y="58"/>
                  </a:cubicBezTo>
                  <a:cubicBezTo>
                    <a:pt x="497" y="58"/>
                    <a:pt x="497" y="56"/>
                    <a:pt x="499" y="56"/>
                  </a:cubicBezTo>
                  <a:cubicBezTo>
                    <a:pt x="499" y="56"/>
                    <a:pt x="498" y="56"/>
                    <a:pt x="498" y="56"/>
                  </a:cubicBezTo>
                  <a:cubicBezTo>
                    <a:pt x="498" y="56"/>
                    <a:pt x="498" y="56"/>
                    <a:pt x="498" y="56"/>
                  </a:cubicBezTo>
                  <a:cubicBezTo>
                    <a:pt x="497" y="56"/>
                    <a:pt x="497" y="56"/>
                    <a:pt x="496" y="55"/>
                  </a:cubicBezTo>
                  <a:cubicBezTo>
                    <a:pt x="497" y="55"/>
                    <a:pt x="497" y="55"/>
                    <a:pt x="497" y="55"/>
                  </a:cubicBezTo>
                  <a:cubicBezTo>
                    <a:pt x="496" y="55"/>
                    <a:pt x="496" y="55"/>
                    <a:pt x="496" y="55"/>
                  </a:cubicBezTo>
                  <a:cubicBezTo>
                    <a:pt x="496" y="54"/>
                    <a:pt x="497" y="55"/>
                    <a:pt x="497" y="55"/>
                  </a:cubicBezTo>
                  <a:cubicBezTo>
                    <a:pt x="497" y="54"/>
                    <a:pt x="498" y="54"/>
                    <a:pt x="497" y="53"/>
                  </a:cubicBezTo>
                  <a:cubicBezTo>
                    <a:pt x="497" y="54"/>
                    <a:pt x="496" y="53"/>
                    <a:pt x="495" y="54"/>
                  </a:cubicBezTo>
                  <a:cubicBezTo>
                    <a:pt x="495" y="53"/>
                    <a:pt x="495" y="53"/>
                    <a:pt x="495" y="53"/>
                  </a:cubicBezTo>
                  <a:cubicBezTo>
                    <a:pt x="495" y="53"/>
                    <a:pt x="495" y="53"/>
                    <a:pt x="494" y="53"/>
                  </a:cubicBezTo>
                  <a:cubicBezTo>
                    <a:pt x="494" y="53"/>
                    <a:pt x="494" y="53"/>
                    <a:pt x="494" y="53"/>
                  </a:cubicBezTo>
                  <a:cubicBezTo>
                    <a:pt x="496" y="52"/>
                    <a:pt x="498" y="53"/>
                    <a:pt x="500" y="52"/>
                  </a:cubicBezTo>
                  <a:cubicBezTo>
                    <a:pt x="502" y="53"/>
                    <a:pt x="503" y="52"/>
                    <a:pt x="504" y="53"/>
                  </a:cubicBezTo>
                  <a:cubicBezTo>
                    <a:pt x="503" y="53"/>
                    <a:pt x="502" y="54"/>
                    <a:pt x="501" y="53"/>
                  </a:cubicBezTo>
                  <a:cubicBezTo>
                    <a:pt x="501" y="54"/>
                    <a:pt x="502" y="54"/>
                    <a:pt x="501" y="54"/>
                  </a:cubicBezTo>
                  <a:cubicBezTo>
                    <a:pt x="502" y="55"/>
                    <a:pt x="501" y="55"/>
                    <a:pt x="501" y="55"/>
                  </a:cubicBezTo>
                  <a:cubicBezTo>
                    <a:pt x="502" y="55"/>
                    <a:pt x="504" y="56"/>
                    <a:pt x="504" y="55"/>
                  </a:cubicBezTo>
                  <a:cubicBezTo>
                    <a:pt x="506" y="56"/>
                    <a:pt x="506" y="56"/>
                    <a:pt x="506" y="56"/>
                  </a:cubicBezTo>
                  <a:cubicBezTo>
                    <a:pt x="506" y="55"/>
                    <a:pt x="506" y="55"/>
                    <a:pt x="506" y="55"/>
                  </a:cubicBezTo>
                  <a:cubicBezTo>
                    <a:pt x="505" y="55"/>
                    <a:pt x="505" y="55"/>
                    <a:pt x="505" y="55"/>
                  </a:cubicBezTo>
                  <a:cubicBezTo>
                    <a:pt x="506" y="55"/>
                    <a:pt x="506" y="55"/>
                    <a:pt x="507" y="54"/>
                  </a:cubicBezTo>
                  <a:cubicBezTo>
                    <a:pt x="506" y="54"/>
                    <a:pt x="505" y="55"/>
                    <a:pt x="505" y="54"/>
                  </a:cubicBezTo>
                  <a:cubicBezTo>
                    <a:pt x="505" y="54"/>
                    <a:pt x="505" y="54"/>
                    <a:pt x="505" y="54"/>
                  </a:cubicBezTo>
                  <a:cubicBezTo>
                    <a:pt x="506" y="53"/>
                    <a:pt x="506" y="53"/>
                    <a:pt x="506" y="53"/>
                  </a:cubicBezTo>
                  <a:cubicBezTo>
                    <a:pt x="504" y="54"/>
                    <a:pt x="504" y="54"/>
                    <a:pt x="504" y="54"/>
                  </a:cubicBezTo>
                  <a:cubicBezTo>
                    <a:pt x="504" y="53"/>
                    <a:pt x="504" y="53"/>
                    <a:pt x="504" y="53"/>
                  </a:cubicBezTo>
                  <a:cubicBezTo>
                    <a:pt x="505" y="53"/>
                    <a:pt x="505" y="53"/>
                    <a:pt x="505" y="53"/>
                  </a:cubicBezTo>
                  <a:cubicBezTo>
                    <a:pt x="504" y="52"/>
                    <a:pt x="504" y="52"/>
                    <a:pt x="504" y="52"/>
                  </a:cubicBezTo>
                  <a:cubicBezTo>
                    <a:pt x="505" y="52"/>
                    <a:pt x="505" y="52"/>
                    <a:pt x="507" y="52"/>
                  </a:cubicBezTo>
                  <a:cubicBezTo>
                    <a:pt x="507" y="51"/>
                    <a:pt x="510" y="52"/>
                    <a:pt x="511" y="51"/>
                  </a:cubicBezTo>
                  <a:cubicBezTo>
                    <a:pt x="510" y="52"/>
                    <a:pt x="509" y="51"/>
                    <a:pt x="509" y="51"/>
                  </a:cubicBezTo>
                  <a:cubicBezTo>
                    <a:pt x="508" y="51"/>
                    <a:pt x="508" y="51"/>
                    <a:pt x="508" y="51"/>
                  </a:cubicBezTo>
                  <a:cubicBezTo>
                    <a:pt x="508" y="50"/>
                    <a:pt x="508" y="52"/>
                    <a:pt x="507" y="51"/>
                  </a:cubicBezTo>
                  <a:cubicBezTo>
                    <a:pt x="507" y="51"/>
                    <a:pt x="507" y="51"/>
                    <a:pt x="507" y="51"/>
                  </a:cubicBezTo>
                  <a:cubicBezTo>
                    <a:pt x="506" y="49"/>
                    <a:pt x="505" y="52"/>
                    <a:pt x="504" y="50"/>
                  </a:cubicBezTo>
                  <a:cubicBezTo>
                    <a:pt x="504" y="51"/>
                    <a:pt x="503" y="51"/>
                    <a:pt x="504" y="51"/>
                  </a:cubicBezTo>
                  <a:cubicBezTo>
                    <a:pt x="503" y="52"/>
                    <a:pt x="503" y="51"/>
                    <a:pt x="501" y="51"/>
                  </a:cubicBezTo>
                  <a:cubicBezTo>
                    <a:pt x="502" y="50"/>
                    <a:pt x="502" y="51"/>
                    <a:pt x="502" y="50"/>
                  </a:cubicBezTo>
                  <a:cubicBezTo>
                    <a:pt x="502" y="50"/>
                    <a:pt x="500" y="50"/>
                    <a:pt x="500" y="51"/>
                  </a:cubicBezTo>
                  <a:cubicBezTo>
                    <a:pt x="499" y="50"/>
                    <a:pt x="498" y="52"/>
                    <a:pt x="497" y="50"/>
                  </a:cubicBezTo>
                  <a:cubicBezTo>
                    <a:pt x="497" y="50"/>
                    <a:pt x="497" y="51"/>
                    <a:pt x="498" y="51"/>
                  </a:cubicBezTo>
                  <a:cubicBezTo>
                    <a:pt x="496" y="51"/>
                    <a:pt x="493" y="51"/>
                    <a:pt x="491" y="50"/>
                  </a:cubicBezTo>
                  <a:cubicBezTo>
                    <a:pt x="491" y="50"/>
                    <a:pt x="491" y="50"/>
                    <a:pt x="491" y="50"/>
                  </a:cubicBezTo>
                  <a:cubicBezTo>
                    <a:pt x="491" y="50"/>
                    <a:pt x="491" y="51"/>
                    <a:pt x="492" y="51"/>
                  </a:cubicBezTo>
                  <a:cubicBezTo>
                    <a:pt x="491" y="51"/>
                    <a:pt x="491" y="51"/>
                    <a:pt x="490" y="50"/>
                  </a:cubicBezTo>
                  <a:cubicBezTo>
                    <a:pt x="489" y="51"/>
                    <a:pt x="489" y="52"/>
                    <a:pt x="489" y="52"/>
                  </a:cubicBezTo>
                  <a:cubicBezTo>
                    <a:pt x="488" y="52"/>
                    <a:pt x="488" y="52"/>
                    <a:pt x="488" y="52"/>
                  </a:cubicBezTo>
                  <a:cubicBezTo>
                    <a:pt x="488" y="51"/>
                    <a:pt x="489" y="51"/>
                    <a:pt x="489" y="50"/>
                  </a:cubicBezTo>
                  <a:cubicBezTo>
                    <a:pt x="489" y="50"/>
                    <a:pt x="490" y="50"/>
                    <a:pt x="489" y="50"/>
                  </a:cubicBezTo>
                  <a:cubicBezTo>
                    <a:pt x="489" y="50"/>
                    <a:pt x="489" y="50"/>
                    <a:pt x="489" y="50"/>
                  </a:cubicBezTo>
                  <a:cubicBezTo>
                    <a:pt x="489" y="50"/>
                    <a:pt x="489" y="50"/>
                    <a:pt x="489" y="50"/>
                  </a:cubicBezTo>
                  <a:cubicBezTo>
                    <a:pt x="489" y="51"/>
                    <a:pt x="488" y="50"/>
                    <a:pt x="488" y="50"/>
                  </a:cubicBezTo>
                  <a:cubicBezTo>
                    <a:pt x="488" y="51"/>
                    <a:pt x="488" y="51"/>
                    <a:pt x="488" y="51"/>
                  </a:cubicBezTo>
                  <a:cubicBezTo>
                    <a:pt x="487" y="51"/>
                    <a:pt x="487" y="51"/>
                    <a:pt x="486" y="51"/>
                  </a:cubicBezTo>
                  <a:cubicBezTo>
                    <a:pt x="485" y="48"/>
                    <a:pt x="488" y="49"/>
                    <a:pt x="489" y="49"/>
                  </a:cubicBezTo>
                  <a:cubicBezTo>
                    <a:pt x="489" y="49"/>
                    <a:pt x="488" y="49"/>
                    <a:pt x="488" y="48"/>
                  </a:cubicBezTo>
                  <a:cubicBezTo>
                    <a:pt x="489" y="48"/>
                    <a:pt x="489" y="48"/>
                    <a:pt x="489" y="48"/>
                  </a:cubicBezTo>
                  <a:cubicBezTo>
                    <a:pt x="489" y="48"/>
                    <a:pt x="489" y="48"/>
                    <a:pt x="489" y="48"/>
                  </a:cubicBezTo>
                  <a:cubicBezTo>
                    <a:pt x="489" y="48"/>
                    <a:pt x="489" y="48"/>
                    <a:pt x="490" y="48"/>
                  </a:cubicBezTo>
                  <a:cubicBezTo>
                    <a:pt x="490" y="49"/>
                    <a:pt x="490" y="49"/>
                    <a:pt x="490" y="49"/>
                  </a:cubicBezTo>
                  <a:cubicBezTo>
                    <a:pt x="490" y="48"/>
                    <a:pt x="491" y="48"/>
                    <a:pt x="491" y="48"/>
                  </a:cubicBezTo>
                  <a:cubicBezTo>
                    <a:pt x="492" y="49"/>
                    <a:pt x="492" y="49"/>
                    <a:pt x="492" y="49"/>
                  </a:cubicBezTo>
                  <a:cubicBezTo>
                    <a:pt x="492" y="49"/>
                    <a:pt x="492" y="49"/>
                    <a:pt x="493" y="49"/>
                  </a:cubicBezTo>
                  <a:cubicBezTo>
                    <a:pt x="492" y="49"/>
                    <a:pt x="492" y="48"/>
                    <a:pt x="492" y="48"/>
                  </a:cubicBezTo>
                  <a:cubicBezTo>
                    <a:pt x="492" y="48"/>
                    <a:pt x="492" y="48"/>
                    <a:pt x="492" y="48"/>
                  </a:cubicBezTo>
                  <a:cubicBezTo>
                    <a:pt x="493" y="47"/>
                    <a:pt x="494" y="48"/>
                    <a:pt x="494" y="49"/>
                  </a:cubicBezTo>
                  <a:cubicBezTo>
                    <a:pt x="495" y="48"/>
                    <a:pt x="495" y="48"/>
                    <a:pt x="495" y="48"/>
                  </a:cubicBezTo>
                  <a:cubicBezTo>
                    <a:pt x="496" y="47"/>
                    <a:pt x="497" y="47"/>
                    <a:pt x="498" y="48"/>
                  </a:cubicBezTo>
                  <a:cubicBezTo>
                    <a:pt x="498" y="47"/>
                    <a:pt x="498" y="47"/>
                    <a:pt x="498" y="47"/>
                  </a:cubicBezTo>
                  <a:cubicBezTo>
                    <a:pt x="497" y="46"/>
                    <a:pt x="497" y="48"/>
                    <a:pt x="496" y="47"/>
                  </a:cubicBezTo>
                  <a:cubicBezTo>
                    <a:pt x="497" y="47"/>
                    <a:pt x="498" y="46"/>
                    <a:pt x="499" y="47"/>
                  </a:cubicBezTo>
                  <a:cubicBezTo>
                    <a:pt x="499" y="47"/>
                    <a:pt x="499" y="47"/>
                    <a:pt x="499" y="47"/>
                  </a:cubicBezTo>
                  <a:cubicBezTo>
                    <a:pt x="500" y="48"/>
                    <a:pt x="500" y="47"/>
                    <a:pt x="501" y="48"/>
                  </a:cubicBezTo>
                  <a:cubicBezTo>
                    <a:pt x="502" y="46"/>
                    <a:pt x="502" y="46"/>
                    <a:pt x="502" y="46"/>
                  </a:cubicBezTo>
                  <a:cubicBezTo>
                    <a:pt x="503" y="47"/>
                    <a:pt x="503" y="47"/>
                    <a:pt x="503" y="47"/>
                  </a:cubicBezTo>
                  <a:cubicBezTo>
                    <a:pt x="503" y="47"/>
                    <a:pt x="503" y="47"/>
                    <a:pt x="503" y="47"/>
                  </a:cubicBezTo>
                  <a:cubicBezTo>
                    <a:pt x="502" y="47"/>
                    <a:pt x="502" y="47"/>
                    <a:pt x="502" y="47"/>
                  </a:cubicBezTo>
                  <a:cubicBezTo>
                    <a:pt x="503" y="48"/>
                    <a:pt x="503" y="48"/>
                    <a:pt x="503" y="48"/>
                  </a:cubicBezTo>
                  <a:cubicBezTo>
                    <a:pt x="503" y="48"/>
                    <a:pt x="503" y="48"/>
                    <a:pt x="503" y="48"/>
                  </a:cubicBezTo>
                  <a:cubicBezTo>
                    <a:pt x="505" y="47"/>
                    <a:pt x="505" y="47"/>
                    <a:pt x="505" y="47"/>
                  </a:cubicBezTo>
                  <a:cubicBezTo>
                    <a:pt x="504" y="47"/>
                    <a:pt x="504" y="47"/>
                    <a:pt x="504" y="46"/>
                  </a:cubicBezTo>
                  <a:cubicBezTo>
                    <a:pt x="505" y="46"/>
                    <a:pt x="505" y="46"/>
                    <a:pt x="505" y="47"/>
                  </a:cubicBezTo>
                  <a:cubicBezTo>
                    <a:pt x="505" y="47"/>
                    <a:pt x="505" y="47"/>
                    <a:pt x="505" y="47"/>
                  </a:cubicBezTo>
                  <a:cubicBezTo>
                    <a:pt x="506" y="47"/>
                    <a:pt x="506" y="47"/>
                    <a:pt x="507" y="47"/>
                  </a:cubicBezTo>
                  <a:cubicBezTo>
                    <a:pt x="506" y="46"/>
                    <a:pt x="506" y="46"/>
                    <a:pt x="506" y="46"/>
                  </a:cubicBezTo>
                  <a:cubicBezTo>
                    <a:pt x="508" y="46"/>
                    <a:pt x="508" y="46"/>
                    <a:pt x="508" y="46"/>
                  </a:cubicBezTo>
                  <a:cubicBezTo>
                    <a:pt x="509" y="47"/>
                    <a:pt x="509" y="47"/>
                    <a:pt x="509" y="47"/>
                  </a:cubicBezTo>
                  <a:cubicBezTo>
                    <a:pt x="508" y="47"/>
                    <a:pt x="508" y="47"/>
                    <a:pt x="508" y="47"/>
                  </a:cubicBezTo>
                  <a:cubicBezTo>
                    <a:pt x="509" y="47"/>
                    <a:pt x="509" y="47"/>
                    <a:pt x="509" y="47"/>
                  </a:cubicBezTo>
                  <a:cubicBezTo>
                    <a:pt x="509" y="47"/>
                    <a:pt x="509" y="47"/>
                    <a:pt x="509" y="47"/>
                  </a:cubicBezTo>
                  <a:cubicBezTo>
                    <a:pt x="509" y="47"/>
                    <a:pt x="509" y="46"/>
                    <a:pt x="509" y="46"/>
                  </a:cubicBezTo>
                  <a:cubicBezTo>
                    <a:pt x="509" y="46"/>
                    <a:pt x="510" y="46"/>
                    <a:pt x="511" y="47"/>
                  </a:cubicBezTo>
                  <a:cubicBezTo>
                    <a:pt x="510" y="47"/>
                    <a:pt x="510" y="47"/>
                    <a:pt x="510" y="47"/>
                  </a:cubicBezTo>
                  <a:cubicBezTo>
                    <a:pt x="511" y="47"/>
                    <a:pt x="512" y="47"/>
                    <a:pt x="512" y="47"/>
                  </a:cubicBezTo>
                  <a:cubicBezTo>
                    <a:pt x="513" y="47"/>
                    <a:pt x="513" y="47"/>
                    <a:pt x="512" y="46"/>
                  </a:cubicBezTo>
                  <a:cubicBezTo>
                    <a:pt x="515" y="46"/>
                    <a:pt x="515" y="46"/>
                    <a:pt x="515" y="46"/>
                  </a:cubicBezTo>
                  <a:cubicBezTo>
                    <a:pt x="515" y="46"/>
                    <a:pt x="515" y="46"/>
                    <a:pt x="515" y="46"/>
                  </a:cubicBezTo>
                  <a:cubicBezTo>
                    <a:pt x="514" y="46"/>
                    <a:pt x="514" y="45"/>
                    <a:pt x="513" y="44"/>
                  </a:cubicBezTo>
                  <a:cubicBezTo>
                    <a:pt x="515" y="45"/>
                    <a:pt x="514" y="43"/>
                    <a:pt x="515" y="42"/>
                  </a:cubicBezTo>
                  <a:cubicBezTo>
                    <a:pt x="516" y="42"/>
                    <a:pt x="517" y="42"/>
                    <a:pt x="517" y="43"/>
                  </a:cubicBezTo>
                  <a:cubicBezTo>
                    <a:pt x="517" y="43"/>
                    <a:pt x="517" y="43"/>
                    <a:pt x="517" y="43"/>
                  </a:cubicBezTo>
                  <a:cubicBezTo>
                    <a:pt x="516" y="43"/>
                    <a:pt x="515" y="44"/>
                    <a:pt x="515" y="45"/>
                  </a:cubicBezTo>
                  <a:cubicBezTo>
                    <a:pt x="516" y="44"/>
                    <a:pt x="516" y="44"/>
                    <a:pt x="516" y="44"/>
                  </a:cubicBezTo>
                  <a:cubicBezTo>
                    <a:pt x="516" y="45"/>
                    <a:pt x="516" y="45"/>
                    <a:pt x="516" y="45"/>
                  </a:cubicBezTo>
                  <a:cubicBezTo>
                    <a:pt x="516" y="45"/>
                    <a:pt x="516" y="45"/>
                    <a:pt x="516" y="45"/>
                  </a:cubicBezTo>
                  <a:cubicBezTo>
                    <a:pt x="516" y="45"/>
                    <a:pt x="516" y="45"/>
                    <a:pt x="516" y="45"/>
                  </a:cubicBezTo>
                  <a:cubicBezTo>
                    <a:pt x="516" y="45"/>
                    <a:pt x="515" y="46"/>
                    <a:pt x="515" y="46"/>
                  </a:cubicBezTo>
                  <a:cubicBezTo>
                    <a:pt x="517" y="46"/>
                    <a:pt x="518" y="46"/>
                    <a:pt x="520" y="46"/>
                  </a:cubicBezTo>
                  <a:cubicBezTo>
                    <a:pt x="521" y="46"/>
                    <a:pt x="522" y="46"/>
                    <a:pt x="523" y="46"/>
                  </a:cubicBezTo>
                  <a:cubicBezTo>
                    <a:pt x="522" y="45"/>
                    <a:pt x="522" y="45"/>
                    <a:pt x="522" y="45"/>
                  </a:cubicBezTo>
                  <a:cubicBezTo>
                    <a:pt x="524" y="45"/>
                    <a:pt x="524" y="45"/>
                    <a:pt x="524" y="45"/>
                  </a:cubicBezTo>
                  <a:cubicBezTo>
                    <a:pt x="525" y="44"/>
                    <a:pt x="526" y="45"/>
                    <a:pt x="526" y="44"/>
                  </a:cubicBezTo>
                  <a:cubicBezTo>
                    <a:pt x="527" y="44"/>
                    <a:pt x="527" y="44"/>
                    <a:pt x="528" y="44"/>
                  </a:cubicBezTo>
                  <a:cubicBezTo>
                    <a:pt x="528" y="43"/>
                    <a:pt x="528" y="43"/>
                    <a:pt x="528" y="43"/>
                  </a:cubicBezTo>
                  <a:cubicBezTo>
                    <a:pt x="529" y="43"/>
                    <a:pt x="529" y="44"/>
                    <a:pt x="529" y="44"/>
                  </a:cubicBezTo>
                  <a:cubicBezTo>
                    <a:pt x="530" y="44"/>
                    <a:pt x="531" y="44"/>
                    <a:pt x="532" y="43"/>
                  </a:cubicBezTo>
                  <a:cubicBezTo>
                    <a:pt x="532" y="45"/>
                    <a:pt x="534" y="44"/>
                    <a:pt x="534" y="44"/>
                  </a:cubicBezTo>
                  <a:cubicBezTo>
                    <a:pt x="536" y="44"/>
                    <a:pt x="537" y="43"/>
                    <a:pt x="539" y="44"/>
                  </a:cubicBezTo>
                  <a:cubicBezTo>
                    <a:pt x="541" y="44"/>
                    <a:pt x="542" y="43"/>
                    <a:pt x="544" y="44"/>
                  </a:cubicBezTo>
                  <a:cubicBezTo>
                    <a:pt x="544" y="43"/>
                    <a:pt x="545" y="44"/>
                    <a:pt x="546" y="43"/>
                  </a:cubicBezTo>
                  <a:cubicBezTo>
                    <a:pt x="544" y="43"/>
                    <a:pt x="542" y="43"/>
                    <a:pt x="540" y="43"/>
                  </a:cubicBezTo>
                  <a:cubicBezTo>
                    <a:pt x="539" y="43"/>
                    <a:pt x="538" y="43"/>
                    <a:pt x="537" y="43"/>
                  </a:cubicBezTo>
                  <a:cubicBezTo>
                    <a:pt x="535" y="43"/>
                    <a:pt x="532" y="43"/>
                    <a:pt x="530" y="43"/>
                  </a:cubicBezTo>
                  <a:cubicBezTo>
                    <a:pt x="529" y="43"/>
                    <a:pt x="527" y="43"/>
                    <a:pt x="526" y="43"/>
                  </a:cubicBezTo>
                  <a:cubicBezTo>
                    <a:pt x="526" y="43"/>
                    <a:pt x="525" y="43"/>
                    <a:pt x="525" y="43"/>
                  </a:cubicBezTo>
                  <a:cubicBezTo>
                    <a:pt x="525" y="43"/>
                    <a:pt x="525" y="43"/>
                    <a:pt x="525" y="43"/>
                  </a:cubicBezTo>
                  <a:cubicBezTo>
                    <a:pt x="524" y="43"/>
                    <a:pt x="524" y="42"/>
                    <a:pt x="524" y="42"/>
                  </a:cubicBezTo>
                  <a:cubicBezTo>
                    <a:pt x="523" y="42"/>
                    <a:pt x="525" y="43"/>
                    <a:pt x="524" y="44"/>
                  </a:cubicBezTo>
                  <a:cubicBezTo>
                    <a:pt x="522" y="43"/>
                    <a:pt x="522" y="43"/>
                    <a:pt x="522" y="43"/>
                  </a:cubicBezTo>
                  <a:cubicBezTo>
                    <a:pt x="522" y="43"/>
                    <a:pt x="522" y="43"/>
                    <a:pt x="522" y="43"/>
                  </a:cubicBezTo>
                  <a:cubicBezTo>
                    <a:pt x="522" y="43"/>
                    <a:pt x="522" y="44"/>
                    <a:pt x="522" y="43"/>
                  </a:cubicBezTo>
                  <a:cubicBezTo>
                    <a:pt x="521" y="43"/>
                    <a:pt x="521" y="43"/>
                    <a:pt x="521" y="43"/>
                  </a:cubicBezTo>
                  <a:cubicBezTo>
                    <a:pt x="521" y="44"/>
                    <a:pt x="520" y="43"/>
                    <a:pt x="519" y="44"/>
                  </a:cubicBezTo>
                  <a:cubicBezTo>
                    <a:pt x="519" y="43"/>
                    <a:pt x="519" y="43"/>
                    <a:pt x="519" y="43"/>
                  </a:cubicBezTo>
                  <a:cubicBezTo>
                    <a:pt x="518" y="43"/>
                    <a:pt x="518" y="43"/>
                    <a:pt x="518" y="43"/>
                  </a:cubicBezTo>
                  <a:cubicBezTo>
                    <a:pt x="518" y="42"/>
                    <a:pt x="518" y="43"/>
                    <a:pt x="518" y="43"/>
                  </a:cubicBezTo>
                  <a:cubicBezTo>
                    <a:pt x="517" y="43"/>
                    <a:pt x="517" y="42"/>
                    <a:pt x="517" y="42"/>
                  </a:cubicBezTo>
                  <a:cubicBezTo>
                    <a:pt x="518" y="42"/>
                    <a:pt x="518" y="42"/>
                    <a:pt x="518" y="42"/>
                  </a:cubicBezTo>
                  <a:cubicBezTo>
                    <a:pt x="517" y="42"/>
                    <a:pt x="515" y="42"/>
                    <a:pt x="514" y="42"/>
                  </a:cubicBezTo>
                  <a:cubicBezTo>
                    <a:pt x="515" y="43"/>
                    <a:pt x="514" y="43"/>
                    <a:pt x="514" y="44"/>
                  </a:cubicBezTo>
                  <a:cubicBezTo>
                    <a:pt x="513" y="43"/>
                    <a:pt x="513" y="43"/>
                    <a:pt x="513" y="43"/>
                  </a:cubicBezTo>
                  <a:cubicBezTo>
                    <a:pt x="515" y="42"/>
                    <a:pt x="512" y="42"/>
                    <a:pt x="512" y="41"/>
                  </a:cubicBezTo>
                  <a:cubicBezTo>
                    <a:pt x="513" y="40"/>
                    <a:pt x="513" y="39"/>
                    <a:pt x="514" y="40"/>
                  </a:cubicBezTo>
                  <a:cubicBezTo>
                    <a:pt x="514" y="40"/>
                    <a:pt x="514" y="40"/>
                    <a:pt x="513" y="40"/>
                  </a:cubicBezTo>
                  <a:cubicBezTo>
                    <a:pt x="514" y="41"/>
                    <a:pt x="514" y="40"/>
                    <a:pt x="515" y="40"/>
                  </a:cubicBezTo>
                  <a:cubicBezTo>
                    <a:pt x="515" y="40"/>
                    <a:pt x="515" y="40"/>
                    <a:pt x="515" y="40"/>
                  </a:cubicBezTo>
                  <a:cubicBezTo>
                    <a:pt x="515" y="39"/>
                    <a:pt x="515" y="40"/>
                    <a:pt x="514" y="40"/>
                  </a:cubicBezTo>
                  <a:cubicBezTo>
                    <a:pt x="514" y="39"/>
                    <a:pt x="514" y="39"/>
                    <a:pt x="514" y="39"/>
                  </a:cubicBezTo>
                  <a:cubicBezTo>
                    <a:pt x="517" y="39"/>
                    <a:pt x="517" y="39"/>
                    <a:pt x="517" y="39"/>
                  </a:cubicBezTo>
                  <a:cubicBezTo>
                    <a:pt x="517" y="39"/>
                    <a:pt x="517" y="39"/>
                    <a:pt x="517" y="39"/>
                  </a:cubicBezTo>
                  <a:cubicBezTo>
                    <a:pt x="517" y="39"/>
                    <a:pt x="516" y="39"/>
                    <a:pt x="516" y="39"/>
                  </a:cubicBezTo>
                  <a:cubicBezTo>
                    <a:pt x="516" y="38"/>
                    <a:pt x="516" y="38"/>
                    <a:pt x="517" y="37"/>
                  </a:cubicBezTo>
                  <a:cubicBezTo>
                    <a:pt x="515" y="36"/>
                    <a:pt x="516" y="39"/>
                    <a:pt x="515" y="38"/>
                  </a:cubicBezTo>
                  <a:cubicBezTo>
                    <a:pt x="514" y="38"/>
                    <a:pt x="514" y="38"/>
                    <a:pt x="514" y="38"/>
                  </a:cubicBezTo>
                  <a:cubicBezTo>
                    <a:pt x="514" y="38"/>
                    <a:pt x="514" y="38"/>
                    <a:pt x="514" y="38"/>
                  </a:cubicBezTo>
                  <a:cubicBezTo>
                    <a:pt x="514" y="39"/>
                    <a:pt x="513" y="39"/>
                    <a:pt x="512" y="40"/>
                  </a:cubicBezTo>
                  <a:cubicBezTo>
                    <a:pt x="512" y="39"/>
                    <a:pt x="513" y="39"/>
                    <a:pt x="513" y="39"/>
                  </a:cubicBezTo>
                  <a:cubicBezTo>
                    <a:pt x="512" y="39"/>
                    <a:pt x="512" y="39"/>
                    <a:pt x="512" y="39"/>
                  </a:cubicBezTo>
                  <a:cubicBezTo>
                    <a:pt x="512" y="39"/>
                    <a:pt x="512" y="38"/>
                    <a:pt x="512" y="38"/>
                  </a:cubicBezTo>
                  <a:cubicBezTo>
                    <a:pt x="512" y="38"/>
                    <a:pt x="511" y="37"/>
                    <a:pt x="511" y="38"/>
                  </a:cubicBezTo>
                  <a:cubicBezTo>
                    <a:pt x="511" y="38"/>
                    <a:pt x="511" y="38"/>
                    <a:pt x="511" y="38"/>
                  </a:cubicBezTo>
                  <a:cubicBezTo>
                    <a:pt x="511" y="38"/>
                    <a:pt x="510" y="38"/>
                    <a:pt x="510" y="38"/>
                  </a:cubicBezTo>
                  <a:cubicBezTo>
                    <a:pt x="510" y="38"/>
                    <a:pt x="510" y="38"/>
                    <a:pt x="510" y="38"/>
                  </a:cubicBezTo>
                  <a:cubicBezTo>
                    <a:pt x="510" y="38"/>
                    <a:pt x="510" y="38"/>
                    <a:pt x="509" y="38"/>
                  </a:cubicBezTo>
                  <a:cubicBezTo>
                    <a:pt x="509" y="38"/>
                    <a:pt x="509" y="38"/>
                    <a:pt x="509" y="38"/>
                  </a:cubicBezTo>
                  <a:cubicBezTo>
                    <a:pt x="509" y="38"/>
                    <a:pt x="509" y="38"/>
                    <a:pt x="509" y="38"/>
                  </a:cubicBezTo>
                  <a:cubicBezTo>
                    <a:pt x="509" y="39"/>
                    <a:pt x="508" y="38"/>
                    <a:pt x="508" y="38"/>
                  </a:cubicBezTo>
                  <a:cubicBezTo>
                    <a:pt x="508" y="38"/>
                    <a:pt x="508" y="38"/>
                    <a:pt x="508" y="38"/>
                  </a:cubicBezTo>
                  <a:cubicBezTo>
                    <a:pt x="508" y="38"/>
                    <a:pt x="507" y="37"/>
                    <a:pt x="507" y="38"/>
                  </a:cubicBezTo>
                  <a:cubicBezTo>
                    <a:pt x="507" y="38"/>
                    <a:pt x="507" y="38"/>
                    <a:pt x="507" y="38"/>
                  </a:cubicBezTo>
                  <a:cubicBezTo>
                    <a:pt x="507" y="38"/>
                    <a:pt x="507" y="38"/>
                    <a:pt x="507" y="38"/>
                  </a:cubicBezTo>
                  <a:cubicBezTo>
                    <a:pt x="506" y="37"/>
                    <a:pt x="506" y="39"/>
                    <a:pt x="506" y="39"/>
                  </a:cubicBezTo>
                  <a:cubicBezTo>
                    <a:pt x="505" y="39"/>
                    <a:pt x="503" y="38"/>
                    <a:pt x="503" y="38"/>
                  </a:cubicBezTo>
                  <a:cubicBezTo>
                    <a:pt x="503" y="38"/>
                    <a:pt x="503" y="38"/>
                    <a:pt x="502" y="38"/>
                  </a:cubicBezTo>
                  <a:cubicBezTo>
                    <a:pt x="502" y="37"/>
                    <a:pt x="501" y="38"/>
                    <a:pt x="501" y="37"/>
                  </a:cubicBezTo>
                  <a:cubicBezTo>
                    <a:pt x="500" y="38"/>
                    <a:pt x="500" y="38"/>
                    <a:pt x="500" y="38"/>
                  </a:cubicBezTo>
                  <a:cubicBezTo>
                    <a:pt x="499" y="38"/>
                    <a:pt x="499" y="38"/>
                    <a:pt x="499" y="38"/>
                  </a:cubicBezTo>
                  <a:cubicBezTo>
                    <a:pt x="499" y="38"/>
                    <a:pt x="499" y="38"/>
                    <a:pt x="499" y="38"/>
                  </a:cubicBezTo>
                  <a:cubicBezTo>
                    <a:pt x="498" y="38"/>
                    <a:pt x="497" y="38"/>
                    <a:pt x="496" y="37"/>
                  </a:cubicBezTo>
                  <a:cubicBezTo>
                    <a:pt x="495" y="38"/>
                    <a:pt x="494" y="37"/>
                    <a:pt x="493" y="38"/>
                  </a:cubicBezTo>
                  <a:cubicBezTo>
                    <a:pt x="490" y="37"/>
                    <a:pt x="488" y="38"/>
                    <a:pt x="486" y="37"/>
                  </a:cubicBezTo>
                  <a:cubicBezTo>
                    <a:pt x="483" y="36"/>
                    <a:pt x="481" y="38"/>
                    <a:pt x="478" y="37"/>
                  </a:cubicBezTo>
                  <a:cubicBezTo>
                    <a:pt x="477" y="37"/>
                    <a:pt x="474" y="36"/>
                    <a:pt x="474" y="38"/>
                  </a:cubicBezTo>
                  <a:cubicBezTo>
                    <a:pt x="473" y="38"/>
                    <a:pt x="474" y="37"/>
                    <a:pt x="473" y="37"/>
                  </a:cubicBezTo>
                  <a:cubicBezTo>
                    <a:pt x="473" y="37"/>
                    <a:pt x="473" y="37"/>
                    <a:pt x="473" y="37"/>
                  </a:cubicBezTo>
                  <a:cubicBezTo>
                    <a:pt x="472" y="37"/>
                    <a:pt x="472" y="37"/>
                    <a:pt x="472" y="37"/>
                  </a:cubicBezTo>
                  <a:cubicBezTo>
                    <a:pt x="470" y="38"/>
                    <a:pt x="468" y="35"/>
                    <a:pt x="467" y="37"/>
                  </a:cubicBezTo>
                  <a:cubicBezTo>
                    <a:pt x="464" y="36"/>
                    <a:pt x="461" y="36"/>
                    <a:pt x="459" y="36"/>
                  </a:cubicBezTo>
                  <a:cubicBezTo>
                    <a:pt x="458" y="36"/>
                    <a:pt x="457" y="36"/>
                    <a:pt x="456" y="36"/>
                  </a:cubicBezTo>
                  <a:cubicBezTo>
                    <a:pt x="455" y="36"/>
                    <a:pt x="455" y="35"/>
                    <a:pt x="456" y="34"/>
                  </a:cubicBezTo>
                  <a:cubicBezTo>
                    <a:pt x="456" y="35"/>
                    <a:pt x="457" y="35"/>
                    <a:pt x="457" y="35"/>
                  </a:cubicBezTo>
                  <a:cubicBezTo>
                    <a:pt x="457" y="35"/>
                    <a:pt x="457" y="35"/>
                    <a:pt x="457" y="35"/>
                  </a:cubicBezTo>
                  <a:cubicBezTo>
                    <a:pt x="458" y="35"/>
                    <a:pt x="458" y="35"/>
                    <a:pt x="459" y="36"/>
                  </a:cubicBezTo>
                  <a:cubicBezTo>
                    <a:pt x="460" y="35"/>
                    <a:pt x="458" y="35"/>
                    <a:pt x="459" y="34"/>
                  </a:cubicBezTo>
                  <a:cubicBezTo>
                    <a:pt x="459" y="34"/>
                    <a:pt x="459" y="34"/>
                    <a:pt x="460" y="34"/>
                  </a:cubicBezTo>
                  <a:cubicBezTo>
                    <a:pt x="460" y="34"/>
                    <a:pt x="460" y="34"/>
                    <a:pt x="460" y="34"/>
                  </a:cubicBezTo>
                  <a:cubicBezTo>
                    <a:pt x="461" y="35"/>
                    <a:pt x="461" y="36"/>
                    <a:pt x="462" y="35"/>
                  </a:cubicBezTo>
                  <a:cubicBezTo>
                    <a:pt x="460" y="34"/>
                    <a:pt x="460" y="34"/>
                    <a:pt x="460" y="34"/>
                  </a:cubicBezTo>
                  <a:cubicBezTo>
                    <a:pt x="461" y="34"/>
                    <a:pt x="462" y="34"/>
                    <a:pt x="462" y="35"/>
                  </a:cubicBezTo>
                  <a:cubicBezTo>
                    <a:pt x="462" y="34"/>
                    <a:pt x="462" y="34"/>
                    <a:pt x="462" y="34"/>
                  </a:cubicBezTo>
                  <a:cubicBezTo>
                    <a:pt x="463" y="34"/>
                    <a:pt x="464" y="34"/>
                    <a:pt x="464" y="35"/>
                  </a:cubicBezTo>
                  <a:cubicBezTo>
                    <a:pt x="465" y="35"/>
                    <a:pt x="465" y="35"/>
                    <a:pt x="465" y="35"/>
                  </a:cubicBezTo>
                  <a:cubicBezTo>
                    <a:pt x="464" y="35"/>
                    <a:pt x="464" y="34"/>
                    <a:pt x="464" y="34"/>
                  </a:cubicBezTo>
                  <a:cubicBezTo>
                    <a:pt x="465" y="34"/>
                    <a:pt x="465" y="34"/>
                    <a:pt x="466" y="34"/>
                  </a:cubicBezTo>
                  <a:cubicBezTo>
                    <a:pt x="465" y="34"/>
                    <a:pt x="465" y="34"/>
                    <a:pt x="465" y="35"/>
                  </a:cubicBezTo>
                  <a:cubicBezTo>
                    <a:pt x="466" y="35"/>
                    <a:pt x="466" y="34"/>
                    <a:pt x="467" y="35"/>
                  </a:cubicBezTo>
                  <a:cubicBezTo>
                    <a:pt x="466" y="34"/>
                    <a:pt x="466" y="34"/>
                    <a:pt x="466" y="34"/>
                  </a:cubicBezTo>
                  <a:cubicBezTo>
                    <a:pt x="467" y="34"/>
                    <a:pt x="468" y="34"/>
                    <a:pt x="469" y="34"/>
                  </a:cubicBezTo>
                  <a:cubicBezTo>
                    <a:pt x="468" y="34"/>
                    <a:pt x="468" y="35"/>
                    <a:pt x="468" y="35"/>
                  </a:cubicBezTo>
                  <a:cubicBezTo>
                    <a:pt x="469" y="35"/>
                    <a:pt x="469" y="35"/>
                    <a:pt x="469" y="35"/>
                  </a:cubicBezTo>
                  <a:cubicBezTo>
                    <a:pt x="469" y="34"/>
                    <a:pt x="471" y="36"/>
                    <a:pt x="470" y="34"/>
                  </a:cubicBezTo>
                  <a:cubicBezTo>
                    <a:pt x="471" y="34"/>
                    <a:pt x="472" y="34"/>
                    <a:pt x="472" y="34"/>
                  </a:cubicBezTo>
                  <a:cubicBezTo>
                    <a:pt x="472" y="34"/>
                    <a:pt x="472" y="34"/>
                    <a:pt x="472" y="34"/>
                  </a:cubicBezTo>
                  <a:cubicBezTo>
                    <a:pt x="473" y="34"/>
                    <a:pt x="473" y="34"/>
                    <a:pt x="473" y="34"/>
                  </a:cubicBezTo>
                  <a:cubicBezTo>
                    <a:pt x="474" y="34"/>
                    <a:pt x="474" y="34"/>
                    <a:pt x="475" y="33"/>
                  </a:cubicBezTo>
                  <a:cubicBezTo>
                    <a:pt x="475" y="34"/>
                    <a:pt x="476" y="34"/>
                    <a:pt x="476" y="34"/>
                  </a:cubicBezTo>
                  <a:cubicBezTo>
                    <a:pt x="477" y="34"/>
                    <a:pt x="478" y="35"/>
                    <a:pt x="479" y="34"/>
                  </a:cubicBezTo>
                  <a:cubicBezTo>
                    <a:pt x="479" y="34"/>
                    <a:pt x="479" y="34"/>
                    <a:pt x="479" y="34"/>
                  </a:cubicBezTo>
                  <a:cubicBezTo>
                    <a:pt x="478" y="33"/>
                    <a:pt x="478" y="32"/>
                    <a:pt x="478" y="31"/>
                  </a:cubicBezTo>
                  <a:cubicBezTo>
                    <a:pt x="479" y="32"/>
                    <a:pt x="479" y="32"/>
                    <a:pt x="479" y="32"/>
                  </a:cubicBezTo>
                  <a:cubicBezTo>
                    <a:pt x="480" y="32"/>
                    <a:pt x="479" y="33"/>
                    <a:pt x="480" y="33"/>
                  </a:cubicBezTo>
                  <a:cubicBezTo>
                    <a:pt x="480" y="34"/>
                    <a:pt x="480" y="34"/>
                    <a:pt x="480" y="34"/>
                  </a:cubicBezTo>
                  <a:cubicBezTo>
                    <a:pt x="480" y="34"/>
                    <a:pt x="480" y="34"/>
                    <a:pt x="480" y="34"/>
                  </a:cubicBezTo>
                  <a:cubicBezTo>
                    <a:pt x="481" y="34"/>
                    <a:pt x="480" y="34"/>
                    <a:pt x="480" y="33"/>
                  </a:cubicBezTo>
                  <a:cubicBezTo>
                    <a:pt x="481" y="33"/>
                    <a:pt x="482" y="34"/>
                    <a:pt x="483" y="33"/>
                  </a:cubicBezTo>
                  <a:cubicBezTo>
                    <a:pt x="482" y="33"/>
                    <a:pt x="482" y="32"/>
                    <a:pt x="481" y="33"/>
                  </a:cubicBezTo>
                  <a:cubicBezTo>
                    <a:pt x="480" y="33"/>
                    <a:pt x="480" y="32"/>
                    <a:pt x="480" y="32"/>
                  </a:cubicBezTo>
                  <a:cubicBezTo>
                    <a:pt x="481" y="32"/>
                    <a:pt x="481" y="31"/>
                    <a:pt x="482" y="32"/>
                  </a:cubicBezTo>
                  <a:cubicBezTo>
                    <a:pt x="482" y="31"/>
                    <a:pt x="482" y="31"/>
                    <a:pt x="482" y="31"/>
                  </a:cubicBezTo>
                  <a:cubicBezTo>
                    <a:pt x="482" y="31"/>
                    <a:pt x="482" y="31"/>
                    <a:pt x="482" y="32"/>
                  </a:cubicBezTo>
                  <a:cubicBezTo>
                    <a:pt x="483" y="32"/>
                    <a:pt x="484" y="32"/>
                    <a:pt x="484" y="31"/>
                  </a:cubicBezTo>
                  <a:cubicBezTo>
                    <a:pt x="484" y="32"/>
                    <a:pt x="484" y="32"/>
                    <a:pt x="485" y="32"/>
                  </a:cubicBezTo>
                  <a:cubicBezTo>
                    <a:pt x="485" y="32"/>
                    <a:pt x="485" y="31"/>
                    <a:pt x="485" y="31"/>
                  </a:cubicBezTo>
                  <a:cubicBezTo>
                    <a:pt x="485" y="31"/>
                    <a:pt x="486" y="31"/>
                    <a:pt x="486" y="31"/>
                  </a:cubicBezTo>
                  <a:cubicBezTo>
                    <a:pt x="486" y="31"/>
                    <a:pt x="486" y="31"/>
                    <a:pt x="486" y="30"/>
                  </a:cubicBezTo>
                  <a:cubicBezTo>
                    <a:pt x="485" y="31"/>
                    <a:pt x="482" y="29"/>
                    <a:pt x="483" y="31"/>
                  </a:cubicBezTo>
                  <a:cubicBezTo>
                    <a:pt x="482" y="30"/>
                    <a:pt x="482" y="30"/>
                    <a:pt x="482" y="30"/>
                  </a:cubicBezTo>
                  <a:cubicBezTo>
                    <a:pt x="480" y="31"/>
                    <a:pt x="479" y="30"/>
                    <a:pt x="477" y="30"/>
                  </a:cubicBezTo>
                  <a:cubicBezTo>
                    <a:pt x="477" y="31"/>
                    <a:pt x="477" y="31"/>
                    <a:pt x="477" y="31"/>
                  </a:cubicBezTo>
                  <a:cubicBezTo>
                    <a:pt x="478" y="31"/>
                    <a:pt x="478" y="32"/>
                    <a:pt x="478" y="32"/>
                  </a:cubicBezTo>
                  <a:cubicBezTo>
                    <a:pt x="477" y="33"/>
                    <a:pt x="476" y="32"/>
                    <a:pt x="475" y="32"/>
                  </a:cubicBezTo>
                  <a:cubicBezTo>
                    <a:pt x="474" y="32"/>
                    <a:pt x="473" y="32"/>
                    <a:pt x="473" y="32"/>
                  </a:cubicBezTo>
                  <a:cubicBezTo>
                    <a:pt x="474" y="31"/>
                    <a:pt x="476" y="32"/>
                    <a:pt x="477" y="31"/>
                  </a:cubicBezTo>
                  <a:cubicBezTo>
                    <a:pt x="477" y="31"/>
                    <a:pt x="477" y="31"/>
                    <a:pt x="477" y="31"/>
                  </a:cubicBezTo>
                  <a:cubicBezTo>
                    <a:pt x="477" y="31"/>
                    <a:pt x="477" y="31"/>
                    <a:pt x="477" y="31"/>
                  </a:cubicBezTo>
                  <a:cubicBezTo>
                    <a:pt x="474" y="31"/>
                    <a:pt x="474" y="31"/>
                    <a:pt x="474" y="31"/>
                  </a:cubicBezTo>
                  <a:cubicBezTo>
                    <a:pt x="474" y="30"/>
                    <a:pt x="474" y="30"/>
                    <a:pt x="474" y="30"/>
                  </a:cubicBezTo>
                  <a:cubicBezTo>
                    <a:pt x="474" y="30"/>
                    <a:pt x="474" y="30"/>
                    <a:pt x="474" y="30"/>
                  </a:cubicBezTo>
                  <a:cubicBezTo>
                    <a:pt x="473" y="30"/>
                    <a:pt x="474" y="29"/>
                    <a:pt x="474" y="29"/>
                  </a:cubicBezTo>
                  <a:cubicBezTo>
                    <a:pt x="475" y="29"/>
                    <a:pt x="477" y="28"/>
                    <a:pt x="478" y="30"/>
                  </a:cubicBezTo>
                  <a:cubicBezTo>
                    <a:pt x="478" y="30"/>
                    <a:pt x="478" y="29"/>
                    <a:pt x="478" y="29"/>
                  </a:cubicBezTo>
                  <a:cubicBezTo>
                    <a:pt x="479" y="29"/>
                    <a:pt x="481" y="29"/>
                    <a:pt x="482" y="30"/>
                  </a:cubicBezTo>
                  <a:cubicBezTo>
                    <a:pt x="483" y="28"/>
                    <a:pt x="485" y="30"/>
                    <a:pt x="486" y="29"/>
                  </a:cubicBezTo>
                  <a:cubicBezTo>
                    <a:pt x="487" y="29"/>
                    <a:pt x="489" y="29"/>
                    <a:pt x="491" y="30"/>
                  </a:cubicBezTo>
                  <a:cubicBezTo>
                    <a:pt x="491" y="30"/>
                    <a:pt x="491" y="30"/>
                    <a:pt x="491" y="30"/>
                  </a:cubicBezTo>
                  <a:cubicBezTo>
                    <a:pt x="491" y="29"/>
                    <a:pt x="490" y="29"/>
                    <a:pt x="490" y="29"/>
                  </a:cubicBezTo>
                  <a:cubicBezTo>
                    <a:pt x="491" y="29"/>
                    <a:pt x="493" y="30"/>
                    <a:pt x="494" y="29"/>
                  </a:cubicBezTo>
                  <a:cubicBezTo>
                    <a:pt x="494" y="29"/>
                    <a:pt x="494" y="29"/>
                    <a:pt x="494" y="29"/>
                  </a:cubicBezTo>
                  <a:cubicBezTo>
                    <a:pt x="495" y="29"/>
                    <a:pt x="496" y="29"/>
                    <a:pt x="496" y="28"/>
                  </a:cubicBezTo>
                  <a:cubicBezTo>
                    <a:pt x="496" y="28"/>
                    <a:pt x="496" y="28"/>
                    <a:pt x="496" y="28"/>
                  </a:cubicBezTo>
                  <a:cubicBezTo>
                    <a:pt x="495" y="28"/>
                    <a:pt x="495" y="29"/>
                    <a:pt x="495" y="29"/>
                  </a:cubicBezTo>
                  <a:cubicBezTo>
                    <a:pt x="493" y="28"/>
                    <a:pt x="493" y="28"/>
                    <a:pt x="493" y="28"/>
                  </a:cubicBezTo>
                  <a:cubicBezTo>
                    <a:pt x="490" y="28"/>
                    <a:pt x="487" y="28"/>
                    <a:pt x="484" y="28"/>
                  </a:cubicBezTo>
                  <a:cubicBezTo>
                    <a:pt x="482" y="28"/>
                    <a:pt x="480" y="28"/>
                    <a:pt x="479" y="28"/>
                  </a:cubicBezTo>
                  <a:cubicBezTo>
                    <a:pt x="478" y="28"/>
                    <a:pt x="477" y="28"/>
                    <a:pt x="475" y="28"/>
                  </a:cubicBezTo>
                  <a:cubicBezTo>
                    <a:pt x="473" y="28"/>
                    <a:pt x="470" y="28"/>
                    <a:pt x="468" y="28"/>
                  </a:cubicBezTo>
                  <a:cubicBezTo>
                    <a:pt x="468" y="27"/>
                    <a:pt x="468" y="27"/>
                    <a:pt x="468" y="27"/>
                  </a:cubicBezTo>
                  <a:cubicBezTo>
                    <a:pt x="467" y="27"/>
                    <a:pt x="467" y="27"/>
                    <a:pt x="467" y="27"/>
                  </a:cubicBezTo>
                  <a:cubicBezTo>
                    <a:pt x="467" y="28"/>
                    <a:pt x="467" y="28"/>
                    <a:pt x="467" y="28"/>
                  </a:cubicBezTo>
                  <a:cubicBezTo>
                    <a:pt x="467" y="28"/>
                    <a:pt x="466" y="27"/>
                    <a:pt x="465" y="28"/>
                  </a:cubicBezTo>
                  <a:cubicBezTo>
                    <a:pt x="465" y="27"/>
                    <a:pt x="465" y="27"/>
                    <a:pt x="465" y="27"/>
                  </a:cubicBezTo>
                  <a:cubicBezTo>
                    <a:pt x="463" y="26"/>
                    <a:pt x="462" y="29"/>
                    <a:pt x="461" y="27"/>
                  </a:cubicBezTo>
                  <a:cubicBezTo>
                    <a:pt x="461" y="27"/>
                    <a:pt x="461" y="27"/>
                    <a:pt x="461" y="27"/>
                  </a:cubicBezTo>
                  <a:cubicBezTo>
                    <a:pt x="460" y="27"/>
                    <a:pt x="460" y="27"/>
                    <a:pt x="460" y="27"/>
                  </a:cubicBezTo>
                  <a:cubicBezTo>
                    <a:pt x="460" y="27"/>
                    <a:pt x="460" y="27"/>
                    <a:pt x="460" y="27"/>
                  </a:cubicBezTo>
                  <a:cubicBezTo>
                    <a:pt x="459" y="26"/>
                    <a:pt x="458" y="26"/>
                    <a:pt x="458" y="27"/>
                  </a:cubicBezTo>
                  <a:cubicBezTo>
                    <a:pt x="457" y="27"/>
                    <a:pt x="457" y="26"/>
                    <a:pt x="456" y="26"/>
                  </a:cubicBezTo>
                  <a:cubicBezTo>
                    <a:pt x="458" y="24"/>
                    <a:pt x="458" y="27"/>
                    <a:pt x="460" y="26"/>
                  </a:cubicBezTo>
                  <a:cubicBezTo>
                    <a:pt x="460" y="26"/>
                    <a:pt x="460" y="26"/>
                    <a:pt x="460" y="26"/>
                  </a:cubicBezTo>
                  <a:cubicBezTo>
                    <a:pt x="460" y="26"/>
                    <a:pt x="460" y="26"/>
                    <a:pt x="460" y="26"/>
                  </a:cubicBezTo>
                  <a:cubicBezTo>
                    <a:pt x="460" y="26"/>
                    <a:pt x="460" y="26"/>
                    <a:pt x="460" y="26"/>
                  </a:cubicBezTo>
                  <a:cubicBezTo>
                    <a:pt x="462" y="25"/>
                    <a:pt x="463" y="25"/>
                    <a:pt x="465" y="26"/>
                  </a:cubicBezTo>
                  <a:cubicBezTo>
                    <a:pt x="467" y="25"/>
                    <a:pt x="470" y="27"/>
                    <a:pt x="471" y="26"/>
                  </a:cubicBezTo>
                  <a:cubicBezTo>
                    <a:pt x="473" y="27"/>
                    <a:pt x="474" y="25"/>
                    <a:pt x="475" y="26"/>
                  </a:cubicBezTo>
                  <a:cubicBezTo>
                    <a:pt x="476" y="25"/>
                    <a:pt x="477" y="27"/>
                    <a:pt x="478" y="26"/>
                  </a:cubicBezTo>
                  <a:cubicBezTo>
                    <a:pt x="480" y="27"/>
                    <a:pt x="481" y="25"/>
                    <a:pt x="483" y="26"/>
                  </a:cubicBezTo>
                  <a:cubicBezTo>
                    <a:pt x="486" y="26"/>
                    <a:pt x="489" y="27"/>
                    <a:pt x="492" y="26"/>
                  </a:cubicBezTo>
                  <a:cubicBezTo>
                    <a:pt x="492" y="26"/>
                    <a:pt x="492" y="26"/>
                    <a:pt x="492" y="26"/>
                  </a:cubicBezTo>
                  <a:cubicBezTo>
                    <a:pt x="494" y="26"/>
                    <a:pt x="496" y="27"/>
                    <a:pt x="497" y="26"/>
                  </a:cubicBezTo>
                  <a:cubicBezTo>
                    <a:pt x="497" y="26"/>
                    <a:pt x="497" y="26"/>
                    <a:pt x="498" y="27"/>
                  </a:cubicBezTo>
                  <a:cubicBezTo>
                    <a:pt x="498" y="26"/>
                    <a:pt x="500" y="27"/>
                    <a:pt x="500" y="26"/>
                  </a:cubicBezTo>
                  <a:cubicBezTo>
                    <a:pt x="500" y="26"/>
                    <a:pt x="500" y="26"/>
                    <a:pt x="500" y="26"/>
                  </a:cubicBezTo>
                  <a:cubicBezTo>
                    <a:pt x="500" y="27"/>
                    <a:pt x="501" y="26"/>
                    <a:pt x="501" y="26"/>
                  </a:cubicBezTo>
                  <a:cubicBezTo>
                    <a:pt x="501" y="26"/>
                    <a:pt x="501" y="26"/>
                    <a:pt x="501" y="26"/>
                  </a:cubicBezTo>
                  <a:cubicBezTo>
                    <a:pt x="501" y="26"/>
                    <a:pt x="501" y="26"/>
                    <a:pt x="501" y="27"/>
                  </a:cubicBezTo>
                  <a:cubicBezTo>
                    <a:pt x="502" y="26"/>
                    <a:pt x="502" y="26"/>
                    <a:pt x="502" y="26"/>
                  </a:cubicBezTo>
                  <a:cubicBezTo>
                    <a:pt x="503" y="27"/>
                    <a:pt x="503" y="27"/>
                    <a:pt x="503" y="27"/>
                  </a:cubicBezTo>
                  <a:cubicBezTo>
                    <a:pt x="503" y="26"/>
                    <a:pt x="503" y="26"/>
                    <a:pt x="503" y="26"/>
                  </a:cubicBezTo>
                  <a:cubicBezTo>
                    <a:pt x="504" y="28"/>
                    <a:pt x="504" y="25"/>
                    <a:pt x="506" y="26"/>
                  </a:cubicBezTo>
                  <a:cubicBezTo>
                    <a:pt x="507" y="27"/>
                    <a:pt x="507" y="27"/>
                    <a:pt x="508" y="26"/>
                  </a:cubicBezTo>
                  <a:cubicBezTo>
                    <a:pt x="508" y="27"/>
                    <a:pt x="508" y="27"/>
                    <a:pt x="508" y="27"/>
                  </a:cubicBezTo>
                  <a:cubicBezTo>
                    <a:pt x="508" y="25"/>
                    <a:pt x="510" y="27"/>
                    <a:pt x="510" y="26"/>
                  </a:cubicBezTo>
                  <a:cubicBezTo>
                    <a:pt x="510" y="26"/>
                    <a:pt x="511" y="26"/>
                    <a:pt x="511" y="26"/>
                  </a:cubicBezTo>
                  <a:cubicBezTo>
                    <a:pt x="511" y="27"/>
                    <a:pt x="511" y="27"/>
                    <a:pt x="511" y="27"/>
                  </a:cubicBezTo>
                  <a:cubicBezTo>
                    <a:pt x="511" y="27"/>
                    <a:pt x="512" y="27"/>
                    <a:pt x="512" y="27"/>
                  </a:cubicBezTo>
                  <a:cubicBezTo>
                    <a:pt x="512" y="26"/>
                    <a:pt x="511" y="26"/>
                    <a:pt x="511" y="26"/>
                  </a:cubicBezTo>
                  <a:cubicBezTo>
                    <a:pt x="512" y="26"/>
                    <a:pt x="512" y="26"/>
                    <a:pt x="513" y="26"/>
                  </a:cubicBezTo>
                  <a:cubicBezTo>
                    <a:pt x="513" y="26"/>
                    <a:pt x="513" y="26"/>
                    <a:pt x="513" y="26"/>
                  </a:cubicBezTo>
                  <a:cubicBezTo>
                    <a:pt x="513" y="26"/>
                    <a:pt x="514" y="26"/>
                    <a:pt x="514" y="26"/>
                  </a:cubicBezTo>
                  <a:cubicBezTo>
                    <a:pt x="514" y="25"/>
                    <a:pt x="514" y="25"/>
                    <a:pt x="514" y="25"/>
                  </a:cubicBezTo>
                  <a:cubicBezTo>
                    <a:pt x="516" y="26"/>
                    <a:pt x="516" y="26"/>
                    <a:pt x="517" y="27"/>
                  </a:cubicBezTo>
                  <a:cubicBezTo>
                    <a:pt x="517" y="27"/>
                    <a:pt x="517" y="27"/>
                    <a:pt x="517" y="27"/>
                  </a:cubicBezTo>
                  <a:cubicBezTo>
                    <a:pt x="517" y="27"/>
                    <a:pt x="517" y="27"/>
                    <a:pt x="517" y="26"/>
                  </a:cubicBezTo>
                  <a:cubicBezTo>
                    <a:pt x="519" y="26"/>
                    <a:pt x="519" y="26"/>
                    <a:pt x="519" y="26"/>
                  </a:cubicBezTo>
                  <a:cubicBezTo>
                    <a:pt x="519" y="26"/>
                    <a:pt x="519" y="26"/>
                    <a:pt x="519" y="26"/>
                  </a:cubicBezTo>
                  <a:cubicBezTo>
                    <a:pt x="519" y="26"/>
                    <a:pt x="519" y="26"/>
                    <a:pt x="519" y="26"/>
                  </a:cubicBezTo>
                  <a:cubicBezTo>
                    <a:pt x="519" y="26"/>
                    <a:pt x="519" y="26"/>
                    <a:pt x="520" y="26"/>
                  </a:cubicBezTo>
                  <a:cubicBezTo>
                    <a:pt x="519" y="25"/>
                    <a:pt x="521" y="26"/>
                    <a:pt x="521" y="26"/>
                  </a:cubicBezTo>
                  <a:cubicBezTo>
                    <a:pt x="522" y="25"/>
                    <a:pt x="524" y="27"/>
                    <a:pt x="524" y="25"/>
                  </a:cubicBezTo>
                  <a:cubicBezTo>
                    <a:pt x="524" y="26"/>
                    <a:pt x="524" y="26"/>
                    <a:pt x="524" y="26"/>
                  </a:cubicBezTo>
                  <a:cubicBezTo>
                    <a:pt x="524" y="26"/>
                    <a:pt x="524" y="26"/>
                    <a:pt x="525" y="25"/>
                  </a:cubicBezTo>
                  <a:cubicBezTo>
                    <a:pt x="525" y="26"/>
                    <a:pt x="525" y="26"/>
                    <a:pt x="525" y="26"/>
                  </a:cubicBezTo>
                  <a:cubicBezTo>
                    <a:pt x="526" y="27"/>
                    <a:pt x="526" y="25"/>
                    <a:pt x="527" y="26"/>
                  </a:cubicBezTo>
                  <a:cubicBezTo>
                    <a:pt x="527" y="25"/>
                    <a:pt x="527" y="25"/>
                    <a:pt x="527" y="25"/>
                  </a:cubicBezTo>
                  <a:cubicBezTo>
                    <a:pt x="526" y="24"/>
                    <a:pt x="526" y="25"/>
                    <a:pt x="526" y="25"/>
                  </a:cubicBezTo>
                  <a:cubicBezTo>
                    <a:pt x="525" y="25"/>
                    <a:pt x="526" y="24"/>
                    <a:pt x="525" y="24"/>
                  </a:cubicBezTo>
                  <a:cubicBezTo>
                    <a:pt x="525" y="25"/>
                    <a:pt x="525" y="25"/>
                    <a:pt x="525" y="25"/>
                  </a:cubicBezTo>
                  <a:cubicBezTo>
                    <a:pt x="524" y="25"/>
                    <a:pt x="524" y="24"/>
                    <a:pt x="524" y="25"/>
                  </a:cubicBezTo>
                  <a:cubicBezTo>
                    <a:pt x="523" y="25"/>
                    <a:pt x="522" y="25"/>
                    <a:pt x="521" y="24"/>
                  </a:cubicBezTo>
                  <a:cubicBezTo>
                    <a:pt x="521" y="24"/>
                    <a:pt x="522" y="25"/>
                    <a:pt x="521" y="25"/>
                  </a:cubicBezTo>
                  <a:cubicBezTo>
                    <a:pt x="521" y="24"/>
                    <a:pt x="520" y="24"/>
                    <a:pt x="519" y="24"/>
                  </a:cubicBezTo>
                  <a:cubicBezTo>
                    <a:pt x="519" y="24"/>
                    <a:pt x="519" y="24"/>
                    <a:pt x="519" y="24"/>
                  </a:cubicBezTo>
                  <a:cubicBezTo>
                    <a:pt x="520" y="24"/>
                    <a:pt x="521" y="24"/>
                    <a:pt x="521" y="25"/>
                  </a:cubicBezTo>
                  <a:cubicBezTo>
                    <a:pt x="521" y="25"/>
                    <a:pt x="521" y="25"/>
                    <a:pt x="521" y="25"/>
                  </a:cubicBezTo>
                  <a:cubicBezTo>
                    <a:pt x="520" y="25"/>
                    <a:pt x="518" y="25"/>
                    <a:pt x="518" y="24"/>
                  </a:cubicBezTo>
                  <a:cubicBezTo>
                    <a:pt x="517" y="24"/>
                    <a:pt x="516" y="24"/>
                    <a:pt x="515" y="24"/>
                  </a:cubicBezTo>
                  <a:cubicBezTo>
                    <a:pt x="515" y="24"/>
                    <a:pt x="515" y="24"/>
                    <a:pt x="515" y="24"/>
                  </a:cubicBezTo>
                  <a:cubicBezTo>
                    <a:pt x="515" y="24"/>
                    <a:pt x="516" y="24"/>
                    <a:pt x="516" y="24"/>
                  </a:cubicBezTo>
                  <a:cubicBezTo>
                    <a:pt x="515" y="24"/>
                    <a:pt x="516" y="25"/>
                    <a:pt x="515" y="25"/>
                  </a:cubicBezTo>
                  <a:cubicBezTo>
                    <a:pt x="515" y="25"/>
                    <a:pt x="515" y="25"/>
                    <a:pt x="514" y="24"/>
                  </a:cubicBezTo>
                  <a:cubicBezTo>
                    <a:pt x="514" y="25"/>
                    <a:pt x="513" y="24"/>
                    <a:pt x="512" y="25"/>
                  </a:cubicBezTo>
                  <a:cubicBezTo>
                    <a:pt x="511" y="24"/>
                    <a:pt x="511" y="24"/>
                    <a:pt x="511" y="24"/>
                  </a:cubicBezTo>
                  <a:cubicBezTo>
                    <a:pt x="511" y="25"/>
                    <a:pt x="511" y="24"/>
                    <a:pt x="510" y="24"/>
                  </a:cubicBezTo>
                  <a:cubicBezTo>
                    <a:pt x="510" y="24"/>
                    <a:pt x="510" y="24"/>
                    <a:pt x="510" y="24"/>
                  </a:cubicBezTo>
                  <a:cubicBezTo>
                    <a:pt x="510" y="26"/>
                    <a:pt x="509" y="25"/>
                    <a:pt x="508" y="25"/>
                  </a:cubicBezTo>
                  <a:cubicBezTo>
                    <a:pt x="507" y="25"/>
                    <a:pt x="508" y="23"/>
                    <a:pt x="507" y="23"/>
                  </a:cubicBezTo>
                  <a:cubicBezTo>
                    <a:pt x="507" y="24"/>
                    <a:pt x="507" y="24"/>
                    <a:pt x="508" y="24"/>
                  </a:cubicBezTo>
                  <a:cubicBezTo>
                    <a:pt x="507" y="24"/>
                    <a:pt x="507" y="24"/>
                    <a:pt x="507" y="25"/>
                  </a:cubicBezTo>
                  <a:cubicBezTo>
                    <a:pt x="508" y="25"/>
                    <a:pt x="508" y="25"/>
                    <a:pt x="508" y="25"/>
                  </a:cubicBezTo>
                  <a:cubicBezTo>
                    <a:pt x="508" y="25"/>
                    <a:pt x="507" y="26"/>
                    <a:pt x="507" y="26"/>
                  </a:cubicBezTo>
                  <a:cubicBezTo>
                    <a:pt x="507" y="26"/>
                    <a:pt x="506" y="26"/>
                    <a:pt x="506" y="26"/>
                  </a:cubicBezTo>
                  <a:cubicBezTo>
                    <a:pt x="507" y="26"/>
                    <a:pt x="507" y="26"/>
                    <a:pt x="507" y="25"/>
                  </a:cubicBezTo>
                  <a:cubicBezTo>
                    <a:pt x="506" y="25"/>
                    <a:pt x="505" y="25"/>
                    <a:pt x="504" y="25"/>
                  </a:cubicBezTo>
                  <a:cubicBezTo>
                    <a:pt x="504" y="25"/>
                    <a:pt x="504" y="24"/>
                    <a:pt x="504" y="24"/>
                  </a:cubicBezTo>
                  <a:cubicBezTo>
                    <a:pt x="505" y="24"/>
                    <a:pt x="505" y="24"/>
                    <a:pt x="505" y="24"/>
                  </a:cubicBezTo>
                  <a:cubicBezTo>
                    <a:pt x="504" y="23"/>
                    <a:pt x="504" y="23"/>
                    <a:pt x="504" y="23"/>
                  </a:cubicBezTo>
                  <a:cubicBezTo>
                    <a:pt x="504" y="23"/>
                    <a:pt x="505" y="23"/>
                    <a:pt x="505" y="23"/>
                  </a:cubicBezTo>
                  <a:cubicBezTo>
                    <a:pt x="504" y="23"/>
                    <a:pt x="504" y="23"/>
                    <a:pt x="503" y="23"/>
                  </a:cubicBezTo>
                  <a:cubicBezTo>
                    <a:pt x="504" y="23"/>
                    <a:pt x="504" y="23"/>
                    <a:pt x="504" y="23"/>
                  </a:cubicBezTo>
                  <a:cubicBezTo>
                    <a:pt x="503" y="24"/>
                    <a:pt x="503" y="24"/>
                    <a:pt x="503" y="24"/>
                  </a:cubicBezTo>
                  <a:cubicBezTo>
                    <a:pt x="503" y="24"/>
                    <a:pt x="503" y="23"/>
                    <a:pt x="502" y="23"/>
                  </a:cubicBezTo>
                  <a:cubicBezTo>
                    <a:pt x="502" y="23"/>
                    <a:pt x="502" y="24"/>
                    <a:pt x="502" y="24"/>
                  </a:cubicBezTo>
                  <a:cubicBezTo>
                    <a:pt x="503" y="25"/>
                    <a:pt x="503" y="25"/>
                    <a:pt x="503" y="25"/>
                  </a:cubicBezTo>
                  <a:cubicBezTo>
                    <a:pt x="502" y="25"/>
                    <a:pt x="502" y="25"/>
                    <a:pt x="502" y="25"/>
                  </a:cubicBezTo>
                  <a:cubicBezTo>
                    <a:pt x="501" y="25"/>
                    <a:pt x="500" y="25"/>
                    <a:pt x="500" y="24"/>
                  </a:cubicBezTo>
                  <a:cubicBezTo>
                    <a:pt x="501" y="24"/>
                    <a:pt x="501" y="24"/>
                    <a:pt x="501" y="24"/>
                  </a:cubicBezTo>
                  <a:cubicBezTo>
                    <a:pt x="499" y="23"/>
                    <a:pt x="499" y="23"/>
                    <a:pt x="499" y="23"/>
                  </a:cubicBezTo>
                  <a:cubicBezTo>
                    <a:pt x="499" y="24"/>
                    <a:pt x="499" y="24"/>
                    <a:pt x="499" y="24"/>
                  </a:cubicBezTo>
                  <a:cubicBezTo>
                    <a:pt x="498" y="24"/>
                    <a:pt x="498" y="24"/>
                    <a:pt x="498" y="24"/>
                  </a:cubicBezTo>
                  <a:cubicBezTo>
                    <a:pt x="499" y="25"/>
                    <a:pt x="499" y="25"/>
                    <a:pt x="499" y="25"/>
                  </a:cubicBezTo>
                  <a:cubicBezTo>
                    <a:pt x="499" y="25"/>
                    <a:pt x="498" y="25"/>
                    <a:pt x="498" y="25"/>
                  </a:cubicBezTo>
                  <a:cubicBezTo>
                    <a:pt x="497" y="24"/>
                    <a:pt x="496" y="26"/>
                    <a:pt x="495" y="24"/>
                  </a:cubicBezTo>
                  <a:cubicBezTo>
                    <a:pt x="496" y="24"/>
                    <a:pt x="497" y="24"/>
                    <a:pt x="497" y="24"/>
                  </a:cubicBezTo>
                  <a:cubicBezTo>
                    <a:pt x="497" y="23"/>
                    <a:pt x="497" y="23"/>
                    <a:pt x="497" y="23"/>
                  </a:cubicBezTo>
                  <a:cubicBezTo>
                    <a:pt x="497" y="24"/>
                    <a:pt x="497" y="24"/>
                    <a:pt x="497" y="24"/>
                  </a:cubicBezTo>
                  <a:cubicBezTo>
                    <a:pt x="497" y="23"/>
                    <a:pt x="496" y="23"/>
                    <a:pt x="495" y="23"/>
                  </a:cubicBezTo>
                  <a:cubicBezTo>
                    <a:pt x="496" y="22"/>
                    <a:pt x="496" y="22"/>
                    <a:pt x="496" y="22"/>
                  </a:cubicBezTo>
                  <a:cubicBezTo>
                    <a:pt x="495" y="22"/>
                    <a:pt x="495" y="22"/>
                    <a:pt x="495" y="22"/>
                  </a:cubicBezTo>
                  <a:cubicBezTo>
                    <a:pt x="495" y="22"/>
                    <a:pt x="495" y="22"/>
                    <a:pt x="495" y="22"/>
                  </a:cubicBezTo>
                  <a:cubicBezTo>
                    <a:pt x="495" y="22"/>
                    <a:pt x="495" y="23"/>
                    <a:pt x="495" y="23"/>
                  </a:cubicBezTo>
                  <a:cubicBezTo>
                    <a:pt x="494" y="23"/>
                    <a:pt x="495" y="24"/>
                    <a:pt x="495" y="24"/>
                  </a:cubicBezTo>
                  <a:cubicBezTo>
                    <a:pt x="495" y="24"/>
                    <a:pt x="495" y="24"/>
                    <a:pt x="495" y="25"/>
                  </a:cubicBezTo>
                  <a:cubicBezTo>
                    <a:pt x="493" y="25"/>
                    <a:pt x="493" y="25"/>
                    <a:pt x="493" y="25"/>
                  </a:cubicBezTo>
                  <a:cubicBezTo>
                    <a:pt x="493" y="25"/>
                    <a:pt x="493" y="24"/>
                    <a:pt x="493" y="24"/>
                  </a:cubicBezTo>
                  <a:cubicBezTo>
                    <a:pt x="493" y="24"/>
                    <a:pt x="493" y="24"/>
                    <a:pt x="493" y="24"/>
                  </a:cubicBezTo>
                  <a:cubicBezTo>
                    <a:pt x="493" y="24"/>
                    <a:pt x="493" y="25"/>
                    <a:pt x="493" y="25"/>
                  </a:cubicBezTo>
                  <a:cubicBezTo>
                    <a:pt x="491" y="24"/>
                    <a:pt x="493" y="24"/>
                    <a:pt x="492" y="24"/>
                  </a:cubicBezTo>
                  <a:cubicBezTo>
                    <a:pt x="492" y="23"/>
                    <a:pt x="491" y="23"/>
                    <a:pt x="491" y="23"/>
                  </a:cubicBezTo>
                  <a:cubicBezTo>
                    <a:pt x="491" y="24"/>
                    <a:pt x="490" y="24"/>
                    <a:pt x="491" y="25"/>
                  </a:cubicBezTo>
                  <a:cubicBezTo>
                    <a:pt x="490" y="25"/>
                    <a:pt x="490" y="25"/>
                    <a:pt x="490" y="25"/>
                  </a:cubicBezTo>
                  <a:cubicBezTo>
                    <a:pt x="490" y="25"/>
                    <a:pt x="490" y="25"/>
                    <a:pt x="490" y="25"/>
                  </a:cubicBezTo>
                  <a:cubicBezTo>
                    <a:pt x="490" y="24"/>
                    <a:pt x="489" y="24"/>
                    <a:pt x="489" y="25"/>
                  </a:cubicBezTo>
                  <a:cubicBezTo>
                    <a:pt x="489" y="24"/>
                    <a:pt x="488" y="23"/>
                    <a:pt x="488" y="23"/>
                  </a:cubicBezTo>
                  <a:cubicBezTo>
                    <a:pt x="488" y="23"/>
                    <a:pt x="487" y="23"/>
                    <a:pt x="488" y="24"/>
                  </a:cubicBezTo>
                  <a:cubicBezTo>
                    <a:pt x="487" y="24"/>
                    <a:pt x="486" y="24"/>
                    <a:pt x="486" y="25"/>
                  </a:cubicBezTo>
                  <a:cubicBezTo>
                    <a:pt x="485" y="24"/>
                    <a:pt x="485" y="24"/>
                    <a:pt x="485" y="24"/>
                  </a:cubicBezTo>
                  <a:cubicBezTo>
                    <a:pt x="485" y="24"/>
                    <a:pt x="486" y="24"/>
                    <a:pt x="486" y="24"/>
                  </a:cubicBezTo>
                  <a:cubicBezTo>
                    <a:pt x="486" y="24"/>
                    <a:pt x="486" y="23"/>
                    <a:pt x="485" y="23"/>
                  </a:cubicBezTo>
                  <a:cubicBezTo>
                    <a:pt x="485" y="24"/>
                    <a:pt x="485" y="24"/>
                    <a:pt x="485" y="24"/>
                  </a:cubicBezTo>
                  <a:cubicBezTo>
                    <a:pt x="485" y="24"/>
                    <a:pt x="486" y="24"/>
                    <a:pt x="486" y="24"/>
                  </a:cubicBezTo>
                  <a:cubicBezTo>
                    <a:pt x="485" y="24"/>
                    <a:pt x="485" y="24"/>
                    <a:pt x="485" y="24"/>
                  </a:cubicBezTo>
                  <a:cubicBezTo>
                    <a:pt x="485" y="24"/>
                    <a:pt x="484" y="24"/>
                    <a:pt x="484" y="23"/>
                  </a:cubicBezTo>
                  <a:cubicBezTo>
                    <a:pt x="484" y="24"/>
                    <a:pt x="485" y="24"/>
                    <a:pt x="485" y="25"/>
                  </a:cubicBezTo>
                  <a:cubicBezTo>
                    <a:pt x="485" y="25"/>
                    <a:pt x="485" y="24"/>
                    <a:pt x="484" y="24"/>
                  </a:cubicBezTo>
                  <a:cubicBezTo>
                    <a:pt x="484" y="26"/>
                    <a:pt x="482" y="24"/>
                    <a:pt x="481" y="25"/>
                  </a:cubicBezTo>
                  <a:cubicBezTo>
                    <a:pt x="481" y="24"/>
                    <a:pt x="482" y="23"/>
                    <a:pt x="483" y="23"/>
                  </a:cubicBezTo>
                  <a:cubicBezTo>
                    <a:pt x="482" y="23"/>
                    <a:pt x="481" y="23"/>
                    <a:pt x="480" y="23"/>
                  </a:cubicBezTo>
                  <a:cubicBezTo>
                    <a:pt x="478" y="24"/>
                    <a:pt x="478" y="24"/>
                    <a:pt x="478" y="24"/>
                  </a:cubicBezTo>
                  <a:cubicBezTo>
                    <a:pt x="479" y="24"/>
                    <a:pt x="479" y="24"/>
                    <a:pt x="479" y="24"/>
                  </a:cubicBezTo>
                  <a:cubicBezTo>
                    <a:pt x="479" y="24"/>
                    <a:pt x="479" y="25"/>
                    <a:pt x="479" y="25"/>
                  </a:cubicBezTo>
                  <a:cubicBezTo>
                    <a:pt x="478" y="25"/>
                    <a:pt x="477" y="24"/>
                    <a:pt x="477" y="23"/>
                  </a:cubicBezTo>
                  <a:cubicBezTo>
                    <a:pt x="478" y="23"/>
                    <a:pt x="478" y="23"/>
                    <a:pt x="478" y="23"/>
                  </a:cubicBezTo>
                  <a:cubicBezTo>
                    <a:pt x="477" y="23"/>
                    <a:pt x="477" y="23"/>
                    <a:pt x="476" y="23"/>
                  </a:cubicBezTo>
                  <a:cubicBezTo>
                    <a:pt x="477" y="24"/>
                    <a:pt x="477" y="24"/>
                    <a:pt x="477" y="24"/>
                  </a:cubicBezTo>
                  <a:cubicBezTo>
                    <a:pt x="477" y="24"/>
                    <a:pt x="477" y="24"/>
                    <a:pt x="477" y="25"/>
                  </a:cubicBezTo>
                  <a:cubicBezTo>
                    <a:pt x="477" y="25"/>
                    <a:pt x="476" y="25"/>
                    <a:pt x="476" y="25"/>
                  </a:cubicBezTo>
                  <a:cubicBezTo>
                    <a:pt x="476" y="24"/>
                    <a:pt x="475" y="25"/>
                    <a:pt x="475" y="25"/>
                  </a:cubicBezTo>
                  <a:cubicBezTo>
                    <a:pt x="475" y="25"/>
                    <a:pt x="474" y="25"/>
                    <a:pt x="474" y="24"/>
                  </a:cubicBezTo>
                  <a:cubicBezTo>
                    <a:pt x="475" y="24"/>
                    <a:pt x="475" y="24"/>
                    <a:pt x="475" y="24"/>
                  </a:cubicBezTo>
                  <a:cubicBezTo>
                    <a:pt x="474" y="24"/>
                    <a:pt x="474" y="24"/>
                    <a:pt x="474" y="24"/>
                  </a:cubicBezTo>
                  <a:cubicBezTo>
                    <a:pt x="474" y="24"/>
                    <a:pt x="474" y="24"/>
                    <a:pt x="474" y="25"/>
                  </a:cubicBezTo>
                  <a:cubicBezTo>
                    <a:pt x="473" y="24"/>
                    <a:pt x="473" y="24"/>
                    <a:pt x="472" y="24"/>
                  </a:cubicBezTo>
                  <a:cubicBezTo>
                    <a:pt x="473" y="24"/>
                    <a:pt x="474" y="23"/>
                    <a:pt x="475" y="23"/>
                  </a:cubicBezTo>
                  <a:cubicBezTo>
                    <a:pt x="474" y="23"/>
                    <a:pt x="474" y="23"/>
                    <a:pt x="474" y="23"/>
                  </a:cubicBezTo>
                  <a:cubicBezTo>
                    <a:pt x="473" y="23"/>
                    <a:pt x="470" y="22"/>
                    <a:pt x="470" y="23"/>
                  </a:cubicBezTo>
                  <a:cubicBezTo>
                    <a:pt x="471" y="24"/>
                    <a:pt x="472" y="22"/>
                    <a:pt x="472" y="23"/>
                  </a:cubicBezTo>
                  <a:cubicBezTo>
                    <a:pt x="471" y="24"/>
                    <a:pt x="471" y="23"/>
                    <a:pt x="470" y="24"/>
                  </a:cubicBezTo>
                  <a:cubicBezTo>
                    <a:pt x="470" y="25"/>
                    <a:pt x="469" y="24"/>
                    <a:pt x="469" y="24"/>
                  </a:cubicBezTo>
                  <a:cubicBezTo>
                    <a:pt x="470" y="24"/>
                    <a:pt x="469" y="23"/>
                    <a:pt x="470" y="22"/>
                  </a:cubicBezTo>
                  <a:cubicBezTo>
                    <a:pt x="469" y="22"/>
                    <a:pt x="468" y="22"/>
                    <a:pt x="468" y="23"/>
                  </a:cubicBezTo>
                  <a:cubicBezTo>
                    <a:pt x="469" y="23"/>
                    <a:pt x="469" y="23"/>
                    <a:pt x="469" y="23"/>
                  </a:cubicBezTo>
                  <a:cubicBezTo>
                    <a:pt x="469" y="23"/>
                    <a:pt x="469" y="23"/>
                    <a:pt x="469" y="23"/>
                  </a:cubicBezTo>
                  <a:cubicBezTo>
                    <a:pt x="469" y="23"/>
                    <a:pt x="469" y="23"/>
                    <a:pt x="469" y="23"/>
                  </a:cubicBezTo>
                  <a:cubicBezTo>
                    <a:pt x="468" y="23"/>
                    <a:pt x="468" y="23"/>
                    <a:pt x="467" y="23"/>
                  </a:cubicBezTo>
                  <a:cubicBezTo>
                    <a:pt x="468" y="23"/>
                    <a:pt x="468" y="23"/>
                    <a:pt x="468" y="24"/>
                  </a:cubicBezTo>
                  <a:cubicBezTo>
                    <a:pt x="469" y="25"/>
                    <a:pt x="467" y="24"/>
                    <a:pt x="466" y="24"/>
                  </a:cubicBezTo>
                  <a:cubicBezTo>
                    <a:pt x="467" y="22"/>
                    <a:pt x="467" y="22"/>
                    <a:pt x="467" y="22"/>
                  </a:cubicBezTo>
                  <a:cubicBezTo>
                    <a:pt x="466" y="22"/>
                    <a:pt x="466" y="22"/>
                    <a:pt x="465" y="23"/>
                  </a:cubicBezTo>
                  <a:cubicBezTo>
                    <a:pt x="466" y="23"/>
                    <a:pt x="466" y="23"/>
                    <a:pt x="466" y="23"/>
                  </a:cubicBezTo>
                  <a:cubicBezTo>
                    <a:pt x="466" y="23"/>
                    <a:pt x="466" y="23"/>
                    <a:pt x="466" y="23"/>
                  </a:cubicBezTo>
                  <a:cubicBezTo>
                    <a:pt x="466" y="23"/>
                    <a:pt x="466" y="23"/>
                    <a:pt x="465" y="24"/>
                  </a:cubicBezTo>
                  <a:cubicBezTo>
                    <a:pt x="465" y="23"/>
                    <a:pt x="465" y="23"/>
                    <a:pt x="465" y="23"/>
                  </a:cubicBezTo>
                  <a:cubicBezTo>
                    <a:pt x="464" y="22"/>
                    <a:pt x="464" y="22"/>
                    <a:pt x="464" y="22"/>
                  </a:cubicBezTo>
                  <a:cubicBezTo>
                    <a:pt x="461" y="23"/>
                    <a:pt x="459" y="21"/>
                    <a:pt x="456" y="21"/>
                  </a:cubicBezTo>
                  <a:cubicBezTo>
                    <a:pt x="456" y="21"/>
                    <a:pt x="456" y="21"/>
                    <a:pt x="456" y="21"/>
                  </a:cubicBezTo>
                  <a:cubicBezTo>
                    <a:pt x="456" y="21"/>
                    <a:pt x="456" y="21"/>
                    <a:pt x="457" y="21"/>
                  </a:cubicBezTo>
                  <a:cubicBezTo>
                    <a:pt x="456" y="20"/>
                    <a:pt x="458" y="21"/>
                    <a:pt x="458" y="20"/>
                  </a:cubicBezTo>
                  <a:cubicBezTo>
                    <a:pt x="459" y="20"/>
                    <a:pt x="460" y="19"/>
                    <a:pt x="460" y="20"/>
                  </a:cubicBezTo>
                  <a:cubicBezTo>
                    <a:pt x="460" y="20"/>
                    <a:pt x="460" y="20"/>
                    <a:pt x="460" y="20"/>
                  </a:cubicBezTo>
                  <a:cubicBezTo>
                    <a:pt x="461" y="20"/>
                    <a:pt x="461" y="20"/>
                    <a:pt x="461" y="20"/>
                  </a:cubicBezTo>
                  <a:cubicBezTo>
                    <a:pt x="461" y="19"/>
                    <a:pt x="462" y="20"/>
                    <a:pt x="461" y="20"/>
                  </a:cubicBezTo>
                  <a:cubicBezTo>
                    <a:pt x="462" y="20"/>
                    <a:pt x="463" y="21"/>
                    <a:pt x="463" y="21"/>
                  </a:cubicBezTo>
                  <a:cubicBezTo>
                    <a:pt x="464" y="19"/>
                    <a:pt x="466" y="21"/>
                    <a:pt x="467" y="20"/>
                  </a:cubicBezTo>
                  <a:cubicBezTo>
                    <a:pt x="469" y="21"/>
                    <a:pt x="472" y="20"/>
                    <a:pt x="474" y="20"/>
                  </a:cubicBezTo>
                  <a:cubicBezTo>
                    <a:pt x="476" y="21"/>
                    <a:pt x="479" y="21"/>
                    <a:pt x="481" y="21"/>
                  </a:cubicBezTo>
                  <a:cubicBezTo>
                    <a:pt x="482" y="22"/>
                    <a:pt x="484" y="19"/>
                    <a:pt x="485" y="21"/>
                  </a:cubicBezTo>
                  <a:cubicBezTo>
                    <a:pt x="485" y="21"/>
                    <a:pt x="486" y="21"/>
                    <a:pt x="487" y="21"/>
                  </a:cubicBezTo>
                  <a:cubicBezTo>
                    <a:pt x="488" y="20"/>
                    <a:pt x="489" y="22"/>
                    <a:pt x="490" y="20"/>
                  </a:cubicBezTo>
                  <a:cubicBezTo>
                    <a:pt x="490" y="21"/>
                    <a:pt x="490" y="21"/>
                    <a:pt x="490" y="21"/>
                  </a:cubicBezTo>
                  <a:cubicBezTo>
                    <a:pt x="490" y="21"/>
                    <a:pt x="492" y="22"/>
                    <a:pt x="492" y="21"/>
                  </a:cubicBezTo>
                  <a:cubicBezTo>
                    <a:pt x="493" y="21"/>
                    <a:pt x="493" y="21"/>
                    <a:pt x="493" y="21"/>
                  </a:cubicBezTo>
                  <a:cubicBezTo>
                    <a:pt x="493" y="20"/>
                    <a:pt x="493" y="20"/>
                    <a:pt x="493" y="20"/>
                  </a:cubicBezTo>
                  <a:cubicBezTo>
                    <a:pt x="490" y="20"/>
                    <a:pt x="490" y="20"/>
                    <a:pt x="490" y="20"/>
                  </a:cubicBezTo>
                  <a:cubicBezTo>
                    <a:pt x="490" y="20"/>
                    <a:pt x="489" y="21"/>
                    <a:pt x="489" y="20"/>
                  </a:cubicBezTo>
                  <a:cubicBezTo>
                    <a:pt x="489" y="20"/>
                    <a:pt x="489" y="20"/>
                    <a:pt x="489" y="20"/>
                  </a:cubicBezTo>
                  <a:cubicBezTo>
                    <a:pt x="488" y="20"/>
                    <a:pt x="488" y="20"/>
                    <a:pt x="488" y="20"/>
                  </a:cubicBezTo>
                  <a:cubicBezTo>
                    <a:pt x="488" y="20"/>
                    <a:pt x="488" y="20"/>
                    <a:pt x="488" y="20"/>
                  </a:cubicBezTo>
                  <a:cubicBezTo>
                    <a:pt x="488" y="20"/>
                    <a:pt x="487" y="20"/>
                    <a:pt x="487" y="20"/>
                  </a:cubicBezTo>
                  <a:cubicBezTo>
                    <a:pt x="486" y="20"/>
                    <a:pt x="486" y="20"/>
                    <a:pt x="486" y="20"/>
                  </a:cubicBezTo>
                  <a:cubicBezTo>
                    <a:pt x="486" y="21"/>
                    <a:pt x="486" y="20"/>
                    <a:pt x="485" y="20"/>
                  </a:cubicBezTo>
                  <a:cubicBezTo>
                    <a:pt x="485" y="20"/>
                    <a:pt x="485" y="21"/>
                    <a:pt x="485" y="21"/>
                  </a:cubicBezTo>
                  <a:cubicBezTo>
                    <a:pt x="485" y="20"/>
                    <a:pt x="484" y="21"/>
                    <a:pt x="484" y="20"/>
                  </a:cubicBezTo>
                  <a:cubicBezTo>
                    <a:pt x="485" y="20"/>
                    <a:pt x="485" y="20"/>
                    <a:pt x="485" y="20"/>
                  </a:cubicBezTo>
                  <a:cubicBezTo>
                    <a:pt x="485" y="20"/>
                    <a:pt x="485" y="20"/>
                    <a:pt x="485" y="20"/>
                  </a:cubicBezTo>
                  <a:cubicBezTo>
                    <a:pt x="484" y="19"/>
                    <a:pt x="484" y="19"/>
                    <a:pt x="483" y="20"/>
                  </a:cubicBezTo>
                  <a:cubicBezTo>
                    <a:pt x="482" y="20"/>
                    <a:pt x="481" y="19"/>
                    <a:pt x="480" y="19"/>
                  </a:cubicBezTo>
                  <a:cubicBezTo>
                    <a:pt x="480" y="19"/>
                    <a:pt x="480" y="19"/>
                    <a:pt x="480" y="19"/>
                  </a:cubicBezTo>
                  <a:cubicBezTo>
                    <a:pt x="480" y="19"/>
                    <a:pt x="481" y="19"/>
                    <a:pt x="481" y="20"/>
                  </a:cubicBezTo>
                  <a:cubicBezTo>
                    <a:pt x="478" y="20"/>
                    <a:pt x="478" y="20"/>
                    <a:pt x="478" y="20"/>
                  </a:cubicBezTo>
                  <a:cubicBezTo>
                    <a:pt x="479" y="19"/>
                    <a:pt x="477" y="18"/>
                    <a:pt x="477" y="17"/>
                  </a:cubicBezTo>
                  <a:cubicBezTo>
                    <a:pt x="476" y="17"/>
                    <a:pt x="477" y="19"/>
                    <a:pt x="477" y="19"/>
                  </a:cubicBezTo>
                  <a:cubicBezTo>
                    <a:pt x="477" y="19"/>
                    <a:pt x="476" y="19"/>
                    <a:pt x="476" y="18"/>
                  </a:cubicBezTo>
                  <a:cubicBezTo>
                    <a:pt x="476" y="18"/>
                    <a:pt x="476" y="19"/>
                    <a:pt x="476" y="19"/>
                  </a:cubicBezTo>
                  <a:cubicBezTo>
                    <a:pt x="475" y="19"/>
                    <a:pt x="475" y="19"/>
                    <a:pt x="475" y="19"/>
                  </a:cubicBezTo>
                  <a:cubicBezTo>
                    <a:pt x="475" y="19"/>
                    <a:pt x="475" y="19"/>
                    <a:pt x="475" y="19"/>
                  </a:cubicBezTo>
                  <a:cubicBezTo>
                    <a:pt x="474" y="19"/>
                    <a:pt x="473" y="19"/>
                    <a:pt x="472" y="20"/>
                  </a:cubicBezTo>
                  <a:cubicBezTo>
                    <a:pt x="472" y="19"/>
                    <a:pt x="472" y="19"/>
                    <a:pt x="472" y="19"/>
                  </a:cubicBezTo>
                  <a:cubicBezTo>
                    <a:pt x="472" y="20"/>
                    <a:pt x="472" y="20"/>
                    <a:pt x="472" y="20"/>
                  </a:cubicBezTo>
                  <a:cubicBezTo>
                    <a:pt x="470" y="19"/>
                    <a:pt x="470" y="19"/>
                    <a:pt x="470" y="19"/>
                  </a:cubicBezTo>
                  <a:cubicBezTo>
                    <a:pt x="469" y="18"/>
                    <a:pt x="467" y="19"/>
                    <a:pt x="467" y="18"/>
                  </a:cubicBezTo>
                  <a:cubicBezTo>
                    <a:pt x="467" y="19"/>
                    <a:pt x="465" y="19"/>
                    <a:pt x="465" y="19"/>
                  </a:cubicBezTo>
                  <a:cubicBezTo>
                    <a:pt x="465" y="18"/>
                    <a:pt x="464" y="18"/>
                    <a:pt x="464" y="17"/>
                  </a:cubicBezTo>
                  <a:cubicBezTo>
                    <a:pt x="464" y="18"/>
                    <a:pt x="464" y="18"/>
                    <a:pt x="464" y="18"/>
                  </a:cubicBezTo>
                  <a:cubicBezTo>
                    <a:pt x="464" y="18"/>
                    <a:pt x="464" y="18"/>
                    <a:pt x="464" y="18"/>
                  </a:cubicBezTo>
                  <a:cubicBezTo>
                    <a:pt x="464" y="18"/>
                    <a:pt x="463" y="19"/>
                    <a:pt x="463" y="18"/>
                  </a:cubicBezTo>
                  <a:cubicBezTo>
                    <a:pt x="463" y="18"/>
                    <a:pt x="463" y="18"/>
                    <a:pt x="463" y="18"/>
                  </a:cubicBezTo>
                  <a:cubicBezTo>
                    <a:pt x="462" y="18"/>
                    <a:pt x="462" y="18"/>
                    <a:pt x="462" y="18"/>
                  </a:cubicBezTo>
                  <a:cubicBezTo>
                    <a:pt x="462" y="18"/>
                    <a:pt x="462" y="17"/>
                    <a:pt x="462" y="17"/>
                  </a:cubicBezTo>
                  <a:cubicBezTo>
                    <a:pt x="462" y="17"/>
                    <a:pt x="462" y="17"/>
                    <a:pt x="463" y="17"/>
                  </a:cubicBezTo>
                  <a:cubicBezTo>
                    <a:pt x="463" y="17"/>
                    <a:pt x="463" y="17"/>
                    <a:pt x="463" y="17"/>
                  </a:cubicBezTo>
                  <a:cubicBezTo>
                    <a:pt x="462" y="15"/>
                    <a:pt x="461" y="17"/>
                    <a:pt x="460" y="15"/>
                  </a:cubicBezTo>
                  <a:cubicBezTo>
                    <a:pt x="460" y="16"/>
                    <a:pt x="460" y="16"/>
                    <a:pt x="460" y="16"/>
                  </a:cubicBezTo>
                  <a:cubicBezTo>
                    <a:pt x="460" y="16"/>
                    <a:pt x="460" y="16"/>
                    <a:pt x="460" y="16"/>
                  </a:cubicBezTo>
                  <a:cubicBezTo>
                    <a:pt x="459" y="16"/>
                    <a:pt x="458" y="16"/>
                    <a:pt x="456" y="16"/>
                  </a:cubicBezTo>
                  <a:cubicBezTo>
                    <a:pt x="456" y="16"/>
                    <a:pt x="456" y="16"/>
                    <a:pt x="456" y="16"/>
                  </a:cubicBezTo>
                  <a:cubicBezTo>
                    <a:pt x="456" y="16"/>
                    <a:pt x="456" y="16"/>
                    <a:pt x="456" y="16"/>
                  </a:cubicBezTo>
                  <a:cubicBezTo>
                    <a:pt x="456" y="16"/>
                    <a:pt x="456" y="16"/>
                    <a:pt x="456" y="16"/>
                  </a:cubicBezTo>
                  <a:cubicBezTo>
                    <a:pt x="455" y="16"/>
                    <a:pt x="455" y="16"/>
                    <a:pt x="455" y="16"/>
                  </a:cubicBezTo>
                  <a:cubicBezTo>
                    <a:pt x="455" y="15"/>
                    <a:pt x="455" y="15"/>
                    <a:pt x="456" y="15"/>
                  </a:cubicBezTo>
                  <a:cubicBezTo>
                    <a:pt x="455" y="15"/>
                    <a:pt x="455" y="15"/>
                    <a:pt x="455" y="15"/>
                  </a:cubicBezTo>
                  <a:cubicBezTo>
                    <a:pt x="456" y="14"/>
                    <a:pt x="456" y="14"/>
                    <a:pt x="456" y="14"/>
                  </a:cubicBezTo>
                  <a:cubicBezTo>
                    <a:pt x="455" y="14"/>
                    <a:pt x="455" y="15"/>
                    <a:pt x="454" y="15"/>
                  </a:cubicBezTo>
                  <a:cubicBezTo>
                    <a:pt x="455" y="15"/>
                    <a:pt x="455" y="15"/>
                    <a:pt x="455" y="15"/>
                  </a:cubicBezTo>
                  <a:cubicBezTo>
                    <a:pt x="455" y="16"/>
                    <a:pt x="455" y="16"/>
                    <a:pt x="455" y="16"/>
                  </a:cubicBezTo>
                  <a:cubicBezTo>
                    <a:pt x="453" y="15"/>
                    <a:pt x="454" y="18"/>
                    <a:pt x="452" y="17"/>
                  </a:cubicBezTo>
                  <a:cubicBezTo>
                    <a:pt x="453" y="18"/>
                    <a:pt x="453" y="18"/>
                    <a:pt x="453" y="18"/>
                  </a:cubicBezTo>
                  <a:cubicBezTo>
                    <a:pt x="452" y="18"/>
                    <a:pt x="452" y="18"/>
                    <a:pt x="452" y="18"/>
                  </a:cubicBezTo>
                  <a:cubicBezTo>
                    <a:pt x="452" y="18"/>
                    <a:pt x="452" y="18"/>
                    <a:pt x="452" y="18"/>
                  </a:cubicBezTo>
                  <a:cubicBezTo>
                    <a:pt x="452" y="18"/>
                    <a:pt x="452" y="18"/>
                    <a:pt x="452" y="18"/>
                  </a:cubicBezTo>
                  <a:cubicBezTo>
                    <a:pt x="452" y="18"/>
                    <a:pt x="452" y="18"/>
                    <a:pt x="452" y="18"/>
                  </a:cubicBezTo>
                  <a:cubicBezTo>
                    <a:pt x="451" y="18"/>
                    <a:pt x="450" y="19"/>
                    <a:pt x="449" y="18"/>
                  </a:cubicBezTo>
                  <a:cubicBezTo>
                    <a:pt x="450" y="17"/>
                    <a:pt x="450" y="17"/>
                    <a:pt x="450" y="17"/>
                  </a:cubicBezTo>
                  <a:cubicBezTo>
                    <a:pt x="449" y="17"/>
                    <a:pt x="450" y="18"/>
                    <a:pt x="449" y="17"/>
                  </a:cubicBezTo>
                  <a:cubicBezTo>
                    <a:pt x="448" y="16"/>
                    <a:pt x="450" y="17"/>
                    <a:pt x="451" y="16"/>
                  </a:cubicBezTo>
                  <a:cubicBezTo>
                    <a:pt x="450" y="15"/>
                    <a:pt x="449" y="17"/>
                    <a:pt x="448" y="16"/>
                  </a:cubicBezTo>
                  <a:cubicBezTo>
                    <a:pt x="449" y="15"/>
                    <a:pt x="449" y="15"/>
                    <a:pt x="449" y="15"/>
                  </a:cubicBezTo>
                  <a:cubicBezTo>
                    <a:pt x="448" y="15"/>
                    <a:pt x="448" y="15"/>
                    <a:pt x="448" y="15"/>
                  </a:cubicBezTo>
                  <a:cubicBezTo>
                    <a:pt x="448" y="15"/>
                    <a:pt x="448" y="16"/>
                    <a:pt x="448" y="16"/>
                  </a:cubicBezTo>
                  <a:cubicBezTo>
                    <a:pt x="446" y="18"/>
                    <a:pt x="446" y="18"/>
                    <a:pt x="446" y="18"/>
                  </a:cubicBezTo>
                  <a:cubicBezTo>
                    <a:pt x="445" y="17"/>
                    <a:pt x="444" y="17"/>
                    <a:pt x="443" y="16"/>
                  </a:cubicBezTo>
                  <a:cubicBezTo>
                    <a:pt x="443" y="17"/>
                    <a:pt x="443" y="17"/>
                    <a:pt x="443" y="17"/>
                  </a:cubicBezTo>
                  <a:cubicBezTo>
                    <a:pt x="442" y="17"/>
                    <a:pt x="442" y="17"/>
                    <a:pt x="442" y="17"/>
                  </a:cubicBezTo>
                  <a:cubicBezTo>
                    <a:pt x="443" y="17"/>
                    <a:pt x="443" y="17"/>
                    <a:pt x="443" y="17"/>
                  </a:cubicBezTo>
                  <a:cubicBezTo>
                    <a:pt x="443" y="17"/>
                    <a:pt x="443" y="17"/>
                    <a:pt x="443" y="17"/>
                  </a:cubicBezTo>
                  <a:cubicBezTo>
                    <a:pt x="443" y="17"/>
                    <a:pt x="444" y="17"/>
                    <a:pt x="444" y="18"/>
                  </a:cubicBezTo>
                  <a:cubicBezTo>
                    <a:pt x="443" y="18"/>
                    <a:pt x="443" y="18"/>
                    <a:pt x="442" y="18"/>
                  </a:cubicBezTo>
                  <a:cubicBezTo>
                    <a:pt x="442" y="18"/>
                    <a:pt x="442" y="19"/>
                    <a:pt x="442" y="19"/>
                  </a:cubicBezTo>
                  <a:cubicBezTo>
                    <a:pt x="442" y="19"/>
                    <a:pt x="442" y="19"/>
                    <a:pt x="442" y="19"/>
                  </a:cubicBezTo>
                  <a:cubicBezTo>
                    <a:pt x="443" y="19"/>
                    <a:pt x="443" y="18"/>
                    <a:pt x="444" y="19"/>
                  </a:cubicBezTo>
                  <a:cubicBezTo>
                    <a:pt x="443" y="20"/>
                    <a:pt x="443" y="20"/>
                    <a:pt x="443" y="20"/>
                  </a:cubicBezTo>
                  <a:cubicBezTo>
                    <a:pt x="442" y="20"/>
                    <a:pt x="441" y="19"/>
                    <a:pt x="441" y="18"/>
                  </a:cubicBezTo>
                  <a:cubicBezTo>
                    <a:pt x="441" y="18"/>
                    <a:pt x="441" y="18"/>
                    <a:pt x="440" y="18"/>
                  </a:cubicBezTo>
                  <a:cubicBezTo>
                    <a:pt x="440" y="18"/>
                    <a:pt x="440" y="19"/>
                    <a:pt x="441" y="19"/>
                  </a:cubicBezTo>
                  <a:cubicBezTo>
                    <a:pt x="441" y="20"/>
                    <a:pt x="440" y="19"/>
                    <a:pt x="440" y="20"/>
                  </a:cubicBezTo>
                  <a:cubicBezTo>
                    <a:pt x="441" y="20"/>
                    <a:pt x="443" y="20"/>
                    <a:pt x="445" y="20"/>
                  </a:cubicBezTo>
                  <a:cubicBezTo>
                    <a:pt x="445" y="21"/>
                    <a:pt x="446" y="21"/>
                    <a:pt x="447" y="21"/>
                  </a:cubicBezTo>
                  <a:cubicBezTo>
                    <a:pt x="446" y="20"/>
                    <a:pt x="446" y="20"/>
                    <a:pt x="446" y="20"/>
                  </a:cubicBezTo>
                  <a:cubicBezTo>
                    <a:pt x="446" y="20"/>
                    <a:pt x="446" y="21"/>
                    <a:pt x="445" y="20"/>
                  </a:cubicBezTo>
                  <a:cubicBezTo>
                    <a:pt x="445" y="20"/>
                    <a:pt x="444" y="19"/>
                    <a:pt x="444" y="19"/>
                  </a:cubicBezTo>
                  <a:cubicBezTo>
                    <a:pt x="445" y="19"/>
                    <a:pt x="445" y="19"/>
                    <a:pt x="447" y="18"/>
                  </a:cubicBezTo>
                  <a:cubicBezTo>
                    <a:pt x="447" y="19"/>
                    <a:pt x="447" y="19"/>
                    <a:pt x="448" y="19"/>
                  </a:cubicBezTo>
                  <a:cubicBezTo>
                    <a:pt x="448" y="20"/>
                    <a:pt x="448" y="20"/>
                    <a:pt x="448" y="20"/>
                  </a:cubicBezTo>
                  <a:cubicBezTo>
                    <a:pt x="448" y="20"/>
                    <a:pt x="448" y="20"/>
                    <a:pt x="448" y="20"/>
                  </a:cubicBezTo>
                  <a:cubicBezTo>
                    <a:pt x="449" y="21"/>
                    <a:pt x="447" y="21"/>
                    <a:pt x="447" y="21"/>
                  </a:cubicBezTo>
                  <a:cubicBezTo>
                    <a:pt x="447" y="22"/>
                    <a:pt x="447" y="22"/>
                    <a:pt x="447" y="22"/>
                  </a:cubicBezTo>
                  <a:cubicBezTo>
                    <a:pt x="447" y="21"/>
                    <a:pt x="448" y="21"/>
                    <a:pt x="448" y="21"/>
                  </a:cubicBezTo>
                  <a:cubicBezTo>
                    <a:pt x="448" y="22"/>
                    <a:pt x="448" y="22"/>
                    <a:pt x="448" y="22"/>
                  </a:cubicBezTo>
                  <a:cubicBezTo>
                    <a:pt x="448" y="22"/>
                    <a:pt x="448" y="22"/>
                    <a:pt x="448" y="22"/>
                  </a:cubicBezTo>
                  <a:cubicBezTo>
                    <a:pt x="449" y="23"/>
                    <a:pt x="449" y="23"/>
                    <a:pt x="449" y="23"/>
                  </a:cubicBezTo>
                  <a:cubicBezTo>
                    <a:pt x="449" y="22"/>
                    <a:pt x="450" y="22"/>
                    <a:pt x="450" y="22"/>
                  </a:cubicBezTo>
                  <a:cubicBezTo>
                    <a:pt x="451" y="21"/>
                    <a:pt x="449" y="22"/>
                    <a:pt x="449" y="21"/>
                  </a:cubicBezTo>
                  <a:cubicBezTo>
                    <a:pt x="450" y="20"/>
                    <a:pt x="450" y="20"/>
                    <a:pt x="450" y="20"/>
                  </a:cubicBezTo>
                  <a:cubicBezTo>
                    <a:pt x="451" y="20"/>
                    <a:pt x="452" y="20"/>
                    <a:pt x="452" y="21"/>
                  </a:cubicBezTo>
                  <a:cubicBezTo>
                    <a:pt x="452" y="21"/>
                    <a:pt x="452" y="21"/>
                    <a:pt x="452" y="21"/>
                  </a:cubicBezTo>
                  <a:cubicBezTo>
                    <a:pt x="452" y="22"/>
                    <a:pt x="453" y="23"/>
                    <a:pt x="452" y="23"/>
                  </a:cubicBezTo>
                  <a:cubicBezTo>
                    <a:pt x="451" y="22"/>
                    <a:pt x="451" y="22"/>
                    <a:pt x="451" y="22"/>
                  </a:cubicBezTo>
                  <a:cubicBezTo>
                    <a:pt x="451" y="24"/>
                    <a:pt x="448" y="22"/>
                    <a:pt x="449" y="24"/>
                  </a:cubicBezTo>
                  <a:cubicBezTo>
                    <a:pt x="449" y="23"/>
                    <a:pt x="448" y="23"/>
                    <a:pt x="447" y="22"/>
                  </a:cubicBezTo>
                  <a:cubicBezTo>
                    <a:pt x="447" y="23"/>
                    <a:pt x="447" y="23"/>
                    <a:pt x="447" y="23"/>
                  </a:cubicBezTo>
                  <a:cubicBezTo>
                    <a:pt x="446" y="22"/>
                    <a:pt x="445" y="21"/>
                    <a:pt x="443" y="22"/>
                  </a:cubicBezTo>
                  <a:cubicBezTo>
                    <a:pt x="443" y="21"/>
                    <a:pt x="443" y="21"/>
                    <a:pt x="443" y="21"/>
                  </a:cubicBezTo>
                  <a:cubicBezTo>
                    <a:pt x="443" y="21"/>
                    <a:pt x="443" y="21"/>
                    <a:pt x="443" y="21"/>
                  </a:cubicBezTo>
                  <a:cubicBezTo>
                    <a:pt x="442" y="20"/>
                    <a:pt x="442" y="20"/>
                    <a:pt x="442" y="20"/>
                  </a:cubicBezTo>
                  <a:cubicBezTo>
                    <a:pt x="441" y="20"/>
                    <a:pt x="441" y="21"/>
                    <a:pt x="441" y="22"/>
                  </a:cubicBezTo>
                  <a:cubicBezTo>
                    <a:pt x="440" y="21"/>
                    <a:pt x="441" y="21"/>
                    <a:pt x="440" y="20"/>
                  </a:cubicBezTo>
                  <a:cubicBezTo>
                    <a:pt x="440" y="23"/>
                    <a:pt x="438" y="20"/>
                    <a:pt x="437" y="20"/>
                  </a:cubicBezTo>
                  <a:cubicBezTo>
                    <a:pt x="437" y="21"/>
                    <a:pt x="437" y="20"/>
                    <a:pt x="438" y="21"/>
                  </a:cubicBezTo>
                  <a:cubicBezTo>
                    <a:pt x="437" y="21"/>
                    <a:pt x="438" y="22"/>
                    <a:pt x="437" y="21"/>
                  </a:cubicBezTo>
                  <a:cubicBezTo>
                    <a:pt x="436" y="19"/>
                    <a:pt x="436" y="22"/>
                    <a:pt x="434" y="22"/>
                  </a:cubicBezTo>
                  <a:cubicBezTo>
                    <a:pt x="434" y="23"/>
                    <a:pt x="436" y="22"/>
                    <a:pt x="435" y="23"/>
                  </a:cubicBezTo>
                  <a:cubicBezTo>
                    <a:pt x="434" y="23"/>
                    <a:pt x="433" y="23"/>
                    <a:pt x="433" y="22"/>
                  </a:cubicBezTo>
                  <a:cubicBezTo>
                    <a:pt x="436" y="20"/>
                    <a:pt x="431" y="22"/>
                    <a:pt x="431" y="20"/>
                  </a:cubicBezTo>
                  <a:cubicBezTo>
                    <a:pt x="430" y="20"/>
                    <a:pt x="430" y="20"/>
                    <a:pt x="430" y="20"/>
                  </a:cubicBezTo>
                  <a:cubicBezTo>
                    <a:pt x="430" y="18"/>
                    <a:pt x="430" y="18"/>
                    <a:pt x="430" y="18"/>
                  </a:cubicBezTo>
                  <a:cubicBezTo>
                    <a:pt x="431" y="18"/>
                    <a:pt x="431" y="18"/>
                    <a:pt x="432" y="18"/>
                  </a:cubicBezTo>
                  <a:cubicBezTo>
                    <a:pt x="431" y="18"/>
                    <a:pt x="431" y="17"/>
                    <a:pt x="431" y="17"/>
                  </a:cubicBezTo>
                  <a:cubicBezTo>
                    <a:pt x="430" y="18"/>
                    <a:pt x="429" y="19"/>
                    <a:pt x="430" y="19"/>
                  </a:cubicBezTo>
                  <a:cubicBezTo>
                    <a:pt x="430" y="20"/>
                    <a:pt x="430" y="20"/>
                    <a:pt x="430" y="20"/>
                  </a:cubicBezTo>
                  <a:cubicBezTo>
                    <a:pt x="430" y="20"/>
                    <a:pt x="430" y="20"/>
                    <a:pt x="430" y="20"/>
                  </a:cubicBezTo>
                  <a:cubicBezTo>
                    <a:pt x="430" y="20"/>
                    <a:pt x="431" y="21"/>
                    <a:pt x="430" y="21"/>
                  </a:cubicBezTo>
                  <a:cubicBezTo>
                    <a:pt x="430" y="20"/>
                    <a:pt x="430" y="20"/>
                    <a:pt x="430" y="20"/>
                  </a:cubicBezTo>
                  <a:cubicBezTo>
                    <a:pt x="430" y="21"/>
                    <a:pt x="429" y="21"/>
                    <a:pt x="429" y="21"/>
                  </a:cubicBezTo>
                  <a:cubicBezTo>
                    <a:pt x="429" y="21"/>
                    <a:pt x="428" y="21"/>
                    <a:pt x="428" y="20"/>
                  </a:cubicBezTo>
                  <a:cubicBezTo>
                    <a:pt x="429" y="20"/>
                    <a:pt x="429" y="20"/>
                    <a:pt x="429" y="20"/>
                  </a:cubicBezTo>
                  <a:cubicBezTo>
                    <a:pt x="428" y="19"/>
                    <a:pt x="428" y="20"/>
                    <a:pt x="427" y="20"/>
                  </a:cubicBezTo>
                  <a:cubicBezTo>
                    <a:pt x="427" y="20"/>
                    <a:pt x="427" y="20"/>
                    <a:pt x="427" y="20"/>
                  </a:cubicBezTo>
                  <a:cubicBezTo>
                    <a:pt x="428" y="21"/>
                    <a:pt x="427" y="21"/>
                    <a:pt x="427" y="21"/>
                  </a:cubicBezTo>
                  <a:cubicBezTo>
                    <a:pt x="428" y="21"/>
                    <a:pt x="429" y="21"/>
                    <a:pt x="430" y="21"/>
                  </a:cubicBezTo>
                  <a:cubicBezTo>
                    <a:pt x="429" y="21"/>
                    <a:pt x="431" y="22"/>
                    <a:pt x="431" y="22"/>
                  </a:cubicBezTo>
                  <a:cubicBezTo>
                    <a:pt x="431" y="23"/>
                    <a:pt x="431" y="23"/>
                    <a:pt x="431" y="23"/>
                  </a:cubicBezTo>
                  <a:cubicBezTo>
                    <a:pt x="430" y="22"/>
                    <a:pt x="430" y="23"/>
                    <a:pt x="430" y="22"/>
                  </a:cubicBezTo>
                  <a:cubicBezTo>
                    <a:pt x="429" y="22"/>
                    <a:pt x="429" y="22"/>
                    <a:pt x="428" y="22"/>
                  </a:cubicBezTo>
                  <a:cubicBezTo>
                    <a:pt x="427" y="23"/>
                    <a:pt x="428" y="21"/>
                    <a:pt x="426" y="21"/>
                  </a:cubicBezTo>
                  <a:cubicBezTo>
                    <a:pt x="427" y="21"/>
                    <a:pt x="427" y="21"/>
                    <a:pt x="427" y="21"/>
                  </a:cubicBezTo>
                  <a:cubicBezTo>
                    <a:pt x="426" y="20"/>
                    <a:pt x="426" y="20"/>
                    <a:pt x="426" y="20"/>
                  </a:cubicBezTo>
                  <a:cubicBezTo>
                    <a:pt x="428" y="19"/>
                    <a:pt x="428" y="19"/>
                    <a:pt x="428" y="19"/>
                  </a:cubicBezTo>
                  <a:cubicBezTo>
                    <a:pt x="427" y="18"/>
                    <a:pt x="427" y="18"/>
                    <a:pt x="427" y="18"/>
                  </a:cubicBezTo>
                  <a:cubicBezTo>
                    <a:pt x="427" y="19"/>
                    <a:pt x="427" y="19"/>
                    <a:pt x="427" y="19"/>
                  </a:cubicBezTo>
                  <a:cubicBezTo>
                    <a:pt x="425" y="18"/>
                    <a:pt x="425" y="18"/>
                    <a:pt x="425" y="18"/>
                  </a:cubicBezTo>
                  <a:cubicBezTo>
                    <a:pt x="425" y="19"/>
                    <a:pt x="425" y="20"/>
                    <a:pt x="425" y="20"/>
                  </a:cubicBezTo>
                  <a:cubicBezTo>
                    <a:pt x="426" y="20"/>
                    <a:pt x="426" y="20"/>
                    <a:pt x="426" y="20"/>
                  </a:cubicBezTo>
                  <a:cubicBezTo>
                    <a:pt x="426" y="20"/>
                    <a:pt x="426" y="20"/>
                    <a:pt x="426" y="20"/>
                  </a:cubicBezTo>
                  <a:cubicBezTo>
                    <a:pt x="426" y="20"/>
                    <a:pt x="426" y="20"/>
                    <a:pt x="426" y="20"/>
                  </a:cubicBezTo>
                  <a:cubicBezTo>
                    <a:pt x="425" y="20"/>
                    <a:pt x="423" y="20"/>
                    <a:pt x="424" y="21"/>
                  </a:cubicBezTo>
                  <a:cubicBezTo>
                    <a:pt x="423" y="21"/>
                    <a:pt x="423" y="21"/>
                    <a:pt x="423" y="21"/>
                  </a:cubicBezTo>
                  <a:cubicBezTo>
                    <a:pt x="423" y="21"/>
                    <a:pt x="423" y="22"/>
                    <a:pt x="423" y="21"/>
                  </a:cubicBezTo>
                  <a:cubicBezTo>
                    <a:pt x="423" y="21"/>
                    <a:pt x="423" y="21"/>
                    <a:pt x="423" y="21"/>
                  </a:cubicBezTo>
                  <a:cubicBezTo>
                    <a:pt x="421" y="22"/>
                    <a:pt x="421" y="22"/>
                    <a:pt x="421" y="22"/>
                  </a:cubicBezTo>
                  <a:cubicBezTo>
                    <a:pt x="421" y="21"/>
                    <a:pt x="421" y="21"/>
                    <a:pt x="421" y="21"/>
                  </a:cubicBezTo>
                  <a:cubicBezTo>
                    <a:pt x="422" y="20"/>
                    <a:pt x="422" y="21"/>
                    <a:pt x="423" y="21"/>
                  </a:cubicBezTo>
                  <a:cubicBezTo>
                    <a:pt x="423" y="20"/>
                    <a:pt x="423" y="20"/>
                    <a:pt x="423" y="19"/>
                  </a:cubicBezTo>
                  <a:cubicBezTo>
                    <a:pt x="422" y="20"/>
                    <a:pt x="422" y="20"/>
                    <a:pt x="422" y="20"/>
                  </a:cubicBezTo>
                  <a:cubicBezTo>
                    <a:pt x="421" y="20"/>
                    <a:pt x="422" y="19"/>
                    <a:pt x="422" y="19"/>
                  </a:cubicBezTo>
                  <a:cubicBezTo>
                    <a:pt x="424" y="19"/>
                    <a:pt x="424" y="19"/>
                    <a:pt x="424" y="19"/>
                  </a:cubicBezTo>
                  <a:cubicBezTo>
                    <a:pt x="423" y="18"/>
                    <a:pt x="422" y="19"/>
                    <a:pt x="422" y="19"/>
                  </a:cubicBezTo>
                  <a:cubicBezTo>
                    <a:pt x="421" y="19"/>
                    <a:pt x="421" y="19"/>
                    <a:pt x="421" y="19"/>
                  </a:cubicBezTo>
                  <a:cubicBezTo>
                    <a:pt x="420" y="18"/>
                    <a:pt x="421" y="19"/>
                    <a:pt x="420" y="19"/>
                  </a:cubicBezTo>
                  <a:cubicBezTo>
                    <a:pt x="420" y="19"/>
                    <a:pt x="419" y="19"/>
                    <a:pt x="419" y="19"/>
                  </a:cubicBezTo>
                  <a:cubicBezTo>
                    <a:pt x="420" y="19"/>
                    <a:pt x="420" y="19"/>
                    <a:pt x="420" y="19"/>
                  </a:cubicBezTo>
                  <a:cubicBezTo>
                    <a:pt x="419" y="18"/>
                    <a:pt x="419" y="18"/>
                    <a:pt x="419" y="18"/>
                  </a:cubicBezTo>
                  <a:cubicBezTo>
                    <a:pt x="418" y="18"/>
                    <a:pt x="418" y="19"/>
                    <a:pt x="418" y="19"/>
                  </a:cubicBezTo>
                  <a:cubicBezTo>
                    <a:pt x="419" y="18"/>
                    <a:pt x="419" y="20"/>
                    <a:pt x="420" y="20"/>
                  </a:cubicBezTo>
                  <a:cubicBezTo>
                    <a:pt x="419" y="20"/>
                    <a:pt x="418" y="19"/>
                    <a:pt x="418" y="20"/>
                  </a:cubicBezTo>
                  <a:cubicBezTo>
                    <a:pt x="417" y="19"/>
                    <a:pt x="417" y="19"/>
                    <a:pt x="418" y="18"/>
                  </a:cubicBezTo>
                  <a:cubicBezTo>
                    <a:pt x="417" y="18"/>
                    <a:pt x="417" y="18"/>
                    <a:pt x="417" y="18"/>
                  </a:cubicBezTo>
                  <a:cubicBezTo>
                    <a:pt x="416" y="18"/>
                    <a:pt x="415" y="18"/>
                    <a:pt x="414" y="19"/>
                  </a:cubicBezTo>
                  <a:cubicBezTo>
                    <a:pt x="415" y="19"/>
                    <a:pt x="417" y="18"/>
                    <a:pt x="417" y="19"/>
                  </a:cubicBezTo>
                  <a:cubicBezTo>
                    <a:pt x="417" y="20"/>
                    <a:pt x="415" y="19"/>
                    <a:pt x="414" y="20"/>
                  </a:cubicBezTo>
                  <a:cubicBezTo>
                    <a:pt x="413" y="19"/>
                    <a:pt x="414" y="19"/>
                    <a:pt x="414" y="18"/>
                  </a:cubicBezTo>
                  <a:cubicBezTo>
                    <a:pt x="414" y="18"/>
                    <a:pt x="413" y="18"/>
                    <a:pt x="413" y="18"/>
                  </a:cubicBezTo>
                  <a:cubicBezTo>
                    <a:pt x="412" y="18"/>
                    <a:pt x="411" y="19"/>
                    <a:pt x="411" y="18"/>
                  </a:cubicBezTo>
                  <a:cubicBezTo>
                    <a:pt x="410" y="18"/>
                    <a:pt x="409" y="18"/>
                    <a:pt x="409" y="18"/>
                  </a:cubicBezTo>
                  <a:cubicBezTo>
                    <a:pt x="409" y="18"/>
                    <a:pt x="409" y="18"/>
                    <a:pt x="409" y="18"/>
                  </a:cubicBezTo>
                  <a:cubicBezTo>
                    <a:pt x="406" y="18"/>
                    <a:pt x="406" y="18"/>
                    <a:pt x="406" y="18"/>
                  </a:cubicBezTo>
                  <a:cubicBezTo>
                    <a:pt x="408" y="18"/>
                    <a:pt x="408" y="18"/>
                    <a:pt x="408" y="18"/>
                  </a:cubicBezTo>
                  <a:cubicBezTo>
                    <a:pt x="408" y="20"/>
                    <a:pt x="407" y="19"/>
                    <a:pt x="407" y="20"/>
                  </a:cubicBezTo>
                  <a:cubicBezTo>
                    <a:pt x="407" y="20"/>
                    <a:pt x="408" y="20"/>
                    <a:pt x="408" y="20"/>
                  </a:cubicBezTo>
                  <a:cubicBezTo>
                    <a:pt x="409" y="20"/>
                    <a:pt x="410" y="21"/>
                    <a:pt x="410" y="20"/>
                  </a:cubicBezTo>
                  <a:cubicBezTo>
                    <a:pt x="410" y="20"/>
                    <a:pt x="410" y="20"/>
                    <a:pt x="410" y="20"/>
                  </a:cubicBezTo>
                  <a:cubicBezTo>
                    <a:pt x="411" y="20"/>
                    <a:pt x="411" y="20"/>
                    <a:pt x="411" y="20"/>
                  </a:cubicBezTo>
                  <a:cubicBezTo>
                    <a:pt x="411" y="20"/>
                    <a:pt x="411" y="20"/>
                    <a:pt x="411" y="20"/>
                  </a:cubicBezTo>
                  <a:cubicBezTo>
                    <a:pt x="412" y="19"/>
                    <a:pt x="412" y="20"/>
                    <a:pt x="412" y="20"/>
                  </a:cubicBezTo>
                  <a:cubicBezTo>
                    <a:pt x="412" y="20"/>
                    <a:pt x="411" y="19"/>
                    <a:pt x="411" y="19"/>
                  </a:cubicBezTo>
                  <a:cubicBezTo>
                    <a:pt x="412" y="18"/>
                    <a:pt x="412" y="18"/>
                    <a:pt x="412" y="18"/>
                  </a:cubicBezTo>
                  <a:cubicBezTo>
                    <a:pt x="412" y="19"/>
                    <a:pt x="413" y="19"/>
                    <a:pt x="412" y="19"/>
                  </a:cubicBezTo>
                  <a:cubicBezTo>
                    <a:pt x="413" y="19"/>
                    <a:pt x="414" y="19"/>
                    <a:pt x="414" y="19"/>
                  </a:cubicBezTo>
                  <a:cubicBezTo>
                    <a:pt x="414" y="20"/>
                    <a:pt x="414" y="20"/>
                    <a:pt x="414" y="20"/>
                  </a:cubicBezTo>
                  <a:cubicBezTo>
                    <a:pt x="413" y="20"/>
                    <a:pt x="414" y="20"/>
                    <a:pt x="414" y="21"/>
                  </a:cubicBezTo>
                  <a:cubicBezTo>
                    <a:pt x="415" y="19"/>
                    <a:pt x="417" y="21"/>
                    <a:pt x="419" y="20"/>
                  </a:cubicBezTo>
                  <a:cubicBezTo>
                    <a:pt x="419" y="21"/>
                    <a:pt x="419" y="22"/>
                    <a:pt x="419" y="22"/>
                  </a:cubicBezTo>
                  <a:cubicBezTo>
                    <a:pt x="418" y="22"/>
                    <a:pt x="418" y="23"/>
                    <a:pt x="417" y="22"/>
                  </a:cubicBezTo>
                  <a:cubicBezTo>
                    <a:pt x="417" y="22"/>
                    <a:pt x="417" y="22"/>
                    <a:pt x="417" y="22"/>
                  </a:cubicBezTo>
                  <a:cubicBezTo>
                    <a:pt x="416" y="21"/>
                    <a:pt x="416" y="21"/>
                    <a:pt x="416" y="21"/>
                  </a:cubicBezTo>
                  <a:cubicBezTo>
                    <a:pt x="416" y="21"/>
                    <a:pt x="416" y="22"/>
                    <a:pt x="416" y="22"/>
                  </a:cubicBezTo>
                  <a:cubicBezTo>
                    <a:pt x="416" y="21"/>
                    <a:pt x="416" y="21"/>
                    <a:pt x="416" y="21"/>
                  </a:cubicBezTo>
                  <a:cubicBezTo>
                    <a:pt x="414" y="21"/>
                    <a:pt x="414" y="21"/>
                    <a:pt x="414" y="21"/>
                  </a:cubicBezTo>
                  <a:cubicBezTo>
                    <a:pt x="414" y="21"/>
                    <a:pt x="414" y="21"/>
                    <a:pt x="414" y="21"/>
                  </a:cubicBezTo>
                  <a:cubicBezTo>
                    <a:pt x="414" y="22"/>
                    <a:pt x="414" y="22"/>
                    <a:pt x="414" y="22"/>
                  </a:cubicBezTo>
                  <a:cubicBezTo>
                    <a:pt x="413" y="22"/>
                    <a:pt x="413" y="21"/>
                    <a:pt x="413" y="22"/>
                  </a:cubicBezTo>
                  <a:cubicBezTo>
                    <a:pt x="412" y="21"/>
                    <a:pt x="412" y="21"/>
                    <a:pt x="412" y="21"/>
                  </a:cubicBezTo>
                  <a:cubicBezTo>
                    <a:pt x="413" y="22"/>
                    <a:pt x="411" y="21"/>
                    <a:pt x="410" y="21"/>
                  </a:cubicBezTo>
                  <a:cubicBezTo>
                    <a:pt x="410" y="22"/>
                    <a:pt x="410" y="22"/>
                    <a:pt x="410" y="22"/>
                  </a:cubicBezTo>
                  <a:cubicBezTo>
                    <a:pt x="410" y="22"/>
                    <a:pt x="410" y="22"/>
                    <a:pt x="410" y="22"/>
                  </a:cubicBezTo>
                  <a:cubicBezTo>
                    <a:pt x="411" y="23"/>
                    <a:pt x="409" y="24"/>
                    <a:pt x="409" y="25"/>
                  </a:cubicBezTo>
                  <a:cubicBezTo>
                    <a:pt x="410" y="24"/>
                    <a:pt x="411" y="24"/>
                    <a:pt x="411" y="22"/>
                  </a:cubicBezTo>
                  <a:cubicBezTo>
                    <a:pt x="411" y="22"/>
                    <a:pt x="412" y="22"/>
                    <a:pt x="412" y="22"/>
                  </a:cubicBezTo>
                  <a:cubicBezTo>
                    <a:pt x="412" y="23"/>
                    <a:pt x="412" y="23"/>
                    <a:pt x="412" y="23"/>
                  </a:cubicBezTo>
                  <a:cubicBezTo>
                    <a:pt x="413" y="23"/>
                    <a:pt x="413" y="22"/>
                    <a:pt x="413" y="22"/>
                  </a:cubicBezTo>
                  <a:cubicBezTo>
                    <a:pt x="413" y="22"/>
                    <a:pt x="413" y="23"/>
                    <a:pt x="413" y="23"/>
                  </a:cubicBezTo>
                  <a:cubicBezTo>
                    <a:pt x="414" y="23"/>
                    <a:pt x="415" y="22"/>
                    <a:pt x="416" y="22"/>
                  </a:cubicBezTo>
                  <a:cubicBezTo>
                    <a:pt x="416" y="22"/>
                    <a:pt x="416" y="23"/>
                    <a:pt x="416" y="23"/>
                  </a:cubicBezTo>
                  <a:cubicBezTo>
                    <a:pt x="417" y="23"/>
                    <a:pt x="419" y="23"/>
                    <a:pt x="419" y="24"/>
                  </a:cubicBezTo>
                  <a:cubicBezTo>
                    <a:pt x="419" y="23"/>
                    <a:pt x="419" y="23"/>
                    <a:pt x="419" y="23"/>
                  </a:cubicBezTo>
                  <a:cubicBezTo>
                    <a:pt x="420" y="24"/>
                    <a:pt x="422" y="23"/>
                    <a:pt x="423" y="23"/>
                  </a:cubicBezTo>
                  <a:cubicBezTo>
                    <a:pt x="424" y="24"/>
                    <a:pt x="426" y="23"/>
                    <a:pt x="427" y="24"/>
                  </a:cubicBezTo>
                  <a:cubicBezTo>
                    <a:pt x="428" y="24"/>
                    <a:pt x="429" y="24"/>
                    <a:pt x="431" y="24"/>
                  </a:cubicBezTo>
                  <a:cubicBezTo>
                    <a:pt x="431" y="25"/>
                    <a:pt x="431" y="25"/>
                    <a:pt x="431" y="25"/>
                  </a:cubicBezTo>
                  <a:cubicBezTo>
                    <a:pt x="431" y="25"/>
                    <a:pt x="431" y="25"/>
                    <a:pt x="431" y="25"/>
                  </a:cubicBezTo>
                  <a:cubicBezTo>
                    <a:pt x="431" y="24"/>
                    <a:pt x="431" y="24"/>
                    <a:pt x="431" y="24"/>
                  </a:cubicBezTo>
                  <a:cubicBezTo>
                    <a:pt x="432" y="24"/>
                    <a:pt x="433" y="24"/>
                    <a:pt x="435" y="24"/>
                  </a:cubicBezTo>
                  <a:cubicBezTo>
                    <a:pt x="436" y="23"/>
                    <a:pt x="438" y="26"/>
                    <a:pt x="438" y="24"/>
                  </a:cubicBezTo>
                  <a:cubicBezTo>
                    <a:pt x="439" y="24"/>
                    <a:pt x="440" y="25"/>
                    <a:pt x="442" y="24"/>
                  </a:cubicBezTo>
                  <a:cubicBezTo>
                    <a:pt x="442" y="25"/>
                    <a:pt x="442" y="25"/>
                    <a:pt x="442" y="25"/>
                  </a:cubicBezTo>
                  <a:cubicBezTo>
                    <a:pt x="441" y="25"/>
                    <a:pt x="441" y="25"/>
                    <a:pt x="440" y="25"/>
                  </a:cubicBezTo>
                  <a:cubicBezTo>
                    <a:pt x="440" y="25"/>
                    <a:pt x="440" y="25"/>
                    <a:pt x="440" y="25"/>
                  </a:cubicBezTo>
                  <a:cubicBezTo>
                    <a:pt x="440" y="25"/>
                    <a:pt x="439" y="26"/>
                    <a:pt x="439" y="25"/>
                  </a:cubicBezTo>
                  <a:cubicBezTo>
                    <a:pt x="438" y="25"/>
                    <a:pt x="437" y="27"/>
                    <a:pt x="437" y="25"/>
                  </a:cubicBezTo>
                  <a:cubicBezTo>
                    <a:pt x="435" y="25"/>
                    <a:pt x="433" y="27"/>
                    <a:pt x="431" y="26"/>
                  </a:cubicBezTo>
                  <a:cubicBezTo>
                    <a:pt x="431" y="25"/>
                    <a:pt x="431" y="25"/>
                    <a:pt x="431" y="25"/>
                  </a:cubicBezTo>
                  <a:cubicBezTo>
                    <a:pt x="429" y="25"/>
                    <a:pt x="429" y="25"/>
                    <a:pt x="429" y="25"/>
                  </a:cubicBezTo>
                  <a:cubicBezTo>
                    <a:pt x="429" y="25"/>
                    <a:pt x="430" y="25"/>
                    <a:pt x="430" y="25"/>
                  </a:cubicBezTo>
                  <a:cubicBezTo>
                    <a:pt x="429" y="24"/>
                    <a:pt x="429" y="24"/>
                    <a:pt x="429" y="24"/>
                  </a:cubicBezTo>
                  <a:cubicBezTo>
                    <a:pt x="428" y="24"/>
                    <a:pt x="428" y="25"/>
                    <a:pt x="428" y="26"/>
                  </a:cubicBezTo>
                  <a:cubicBezTo>
                    <a:pt x="428" y="26"/>
                    <a:pt x="428" y="26"/>
                    <a:pt x="428" y="26"/>
                  </a:cubicBezTo>
                  <a:cubicBezTo>
                    <a:pt x="426" y="26"/>
                    <a:pt x="427" y="25"/>
                    <a:pt x="426" y="25"/>
                  </a:cubicBezTo>
                  <a:cubicBezTo>
                    <a:pt x="427" y="25"/>
                    <a:pt x="427" y="25"/>
                    <a:pt x="427" y="25"/>
                  </a:cubicBezTo>
                  <a:cubicBezTo>
                    <a:pt x="426" y="25"/>
                    <a:pt x="425" y="25"/>
                    <a:pt x="424" y="24"/>
                  </a:cubicBezTo>
                  <a:cubicBezTo>
                    <a:pt x="424" y="25"/>
                    <a:pt x="424" y="25"/>
                    <a:pt x="423" y="25"/>
                  </a:cubicBezTo>
                  <a:cubicBezTo>
                    <a:pt x="424" y="25"/>
                    <a:pt x="425" y="25"/>
                    <a:pt x="425" y="26"/>
                  </a:cubicBezTo>
                  <a:cubicBezTo>
                    <a:pt x="425" y="26"/>
                    <a:pt x="425" y="26"/>
                    <a:pt x="425" y="26"/>
                  </a:cubicBezTo>
                  <a:cubicBezTo>
                    <a:pt x="425" y="25"/>
                    <a:pt x="424" y="26"/>
                    <a:pt x="424" y="26"/>
                  </a:cubicBezTo>
                  <a:cubicBezTo>
                    <a:pt x="424" y="26"/>
                    <a:pt x="424" y="26"/>
                    <a:pt x="424" y="26"/>
                  </a:cubicBezTo>
                  <a:cubicBezTo>
                    <a:pt x="422" y="26"/>
                    <a:pt x="422" y="26"/>
                    <a:pt x="420" y="25"/>
                  </a:cubicBezTo>
                  <a:cubicBezTo>
                    <a:pt x="421" y="25"/>
                    <a:pt x="421" y="25"/>
                    <a:pt x="421" y="25"/>
                  </a:cubicBezTo>
                  <a:cubicBezTo>
                    <a:pt x="421" y="25"/>
                    <a:pt x="421" y="25"/>
                    <a:pt x="420" y="25"/>
                  </a:cubicBezTo>
                  <a:cubicBezTo>
                    <a:pt x="420" y="27"/>
                    <a:pt x="417" y="25"/>
                    <a:pt x="416" y="25"/>
                  </a:cubicBezTo>
                  <a:cubicBezTo>
                    <a:pt x="415" y="25"/>
                    <a:pt x="416" y="24"/>
                    <a:pt x="415" y="24"/>
                  </a:cubicBezTo>
                  <a:cubicBezTo>
                    <a:pt x="416" y="25"/>
                    <a:pt x="415" y="26"/>
                    <a:pt x="414" y="25"/>
                  </a:cubicBezTo>
                  <a:cubicBezTo>
                    <a:pt x="414" y="25"/>
                    <a:pt x="414" y="24"/>
                    <a:pt x="414" y="24"/>
                  </a:cubicBezTo>
                  <a:cubicBezTo>
                    <a:pt x="414" y="24"/>
                    <a:pt x="414" y="24"/>
                    <a:pt x="414" y="24"/>
                  </a:cubicBezTo>
                  <a:cubicBezTo>
                    <a:pt x="414" y="24"/>
                    <a:pt x="414" y="24"/>
                    <a:pt x="414" y="24"/>
                  </a:cubicBezTo>
                  <a:cubicBezTo>
                    <a:pt x="413" y="24"/>
                    <a:pt x="412" y="24"/>
                    <a:pt x="413" y="25"/>
                  </a:cubicBezTo>
                  <a:cubicBezTo>
                    <a:pt x="412" y="25"/>
                    <a:pt x="412" y="25"/>
                    <a:pt x="412" y="25"/>
                  </a:cubicBezTo>
                  <a:cubicBezTo>
                    <a:pt x="412" y="25"/>
                    <a:pt x="412" y="25"/>
                    <a:pt x="412" y="25"/>
                  </a:cubicBezTo>
                  <a:cubicBezTo>
                    <a:pt x="411" y="25"/>
                    <a:pt x="411" y="25"/>
                    <a:pt x="411" y="25"/>
                  </a:cubicBezTo>
                  <a:cubicBezTo>
                    <a:pt x="411" y="25"/>
                    <a:pt x="413" y="25"/>
                    <a:pt x="412" y="26"/>
                  </a:cubicBezTo>
                  <a:cubicBezTo>
                    <a:pt x="412" y="26"/>
                    <a:pt x="411" y="26"/>
                    <a:pt x="411" y="26"/>
                  </a:cubicBezTo>
                  <a:cubicBezTo>
                    <a:pt x="411" y="26"/>
                    <a:pt x="411" y="26"/>
                    <a:pt x="411" y="26"/>
                  </a:cubicBezTo>
                  <a:cubicBezTo>
                    <a:pt x="409" y="26"/>
                    <a:pt x="407" y="25"/>
                    <a:pt x="407" y="24"/>
                  </a:cubicBezTo>
                  <a:cubicBezTo>
                    <a:pt x="406" y="24"/>
                    <a:pt x="407" y="24"/>
                    <a:pt x="407" y="25"/>
                  </a:cubicBezTo>
                  <a:cubicBezTo>
                    <a:pt x="406" y="25"/>
                    <a:pt x="405" y="25"/>
                    <a:pt x="405" y="24"/>
                  </a:cubicBezTo>
                  <a:cubicBezTo>
                    <a:pt x="405" y="25"/>
                    <a:pt x="405" y="25"/>
                    <a:pt x="404" y="25"/>
                  </a:cubicBezTo>
                  <a:cubicBezTo>
                    <a:pt x="405" y="25"/>
                    <a:pt x="405" y="25"/>
                    <a:pt x="405" y="25"/>
                  </a:cubicBezTo>
                  <a:cubicBezTo>
                    <a:pt x="405" y="26"/>
                    <a:pt x="404" y="26"/>
                    <a:pt x="403" y="26"/>
                  </a:cubicBezTo>
                  <a:cubicBezTo>
                    <a:pt x="403" y="27"/>
                    <a:pt x="403" y="27"/>
                    <a:pt x="403" y="27"/>
                  </a:cubicBezTo>
                  <a:cubicBezTo>
                    <a:pt x="404" y="27"/>
                    <a:pt x="404" y="27"/>
                    <a:pt x="404" y="27"/>
                  </a:cubicBezTo>
                  <a:cubicBezTo>
                    <a:pt x="405" y="26"/>
                    <a:pt x="405" y="26"/>
                    <a:pt x="405" y="26"/>
                  </a:cubicBezTo>
                  <a:cubicBezTo>
                    <a:pt x="406" y="27"/>
                    <a:pt x="407" y="26"/>
                    <a:pt x="408" y="27"/>
                  </a:cubicBezTo>
                  <a:cubicBezTo>
                    <a:pt x="407" y="27"/>
                    <a:pt x="407" y="27"/>
                    <a:pt x="407" y="27"/>
                  </a:cubicBezTo>
                  <a:cubicBezTo>
                    <a:pt x="408" y="28"/>
                    <a:pt x="408" y="28"/>
                    <a:pt x="408" y="28"/>
                  </a:cubicBezTo>
                  <a:cubicBezTo>
                    <a:pt x="408" y="27"/>
                    <a:pt x="409" y="27"/>
                    <a:pt x="409" y="27"/>
                  </a:cubicBezTo>
                  <a:cubicBezTo>
                    <a:pt x="410" y="27"/>
                    <a:pt x="413" y="27"/>
                    <a:pt x="413" y="28"/>
                  </a:cubicBezTo>
                  <a:cubicBezTo>
                    <a:pt x="413" y="28"/>
                    <a:pt x="413" y="28"/>
                    <a:pt x="413" y="28"/>
                  </a:cubicBezTo>
                  <a:cubicBezTo>
                    <a:pt x="413" y="28"/>
                    <a:pt x="413" y="28"/>
                    <a:pt x="413" y="28"/>
                  </a:cubicBezTo>
                  <a:cubicBezTo>
                    <a:pt x="412" y="28"/>
                    <a:pt x="412" y="28"/>
                    <a:pt x="412" y="28"/>
                  </a:cubicBezTo>
                  <a:cubicBezTo>
                    <a:pt x="412" y="28"/>
                    <a:pt x="412" y="28"/>
                    <a:pt x="412" y="28"/>
                  </a:cubicBezTo>
                  <a:cubicBezTo>
                    <a:pt x="411" y="28"/>
                    <a:pt x="411" y="28"/>
                    <a:pt x="411" y="28"/>
                  </a:cubicBezTo>
                  <a:cubicBezTo>
                    <a:pt x="411" y="28"/>
                    <a:pt x="411" y="28"/>
                    <a:pt x="411" y="28"/>
                  </a:cubicBezTo>
                  <a:cubicBezTo>
                    <a:pt x="411" y="28"/>
                    <a:pt x="412" y="28"/>
                    <a:pt x="411" y="29"/>
                  </a:cubicBezTo>
                  <a:cubicBezTo>
                    <a:pt x="411" y="29"/>
                    <a:pt x="411" y="28"/>
                    <a:pt x="410" y="28"/>
                  </a:cubicBezTo>
                  <a:cubicBezTo>
                    <a:pt x="407" y="28"/>
                    <a:pt x="404" y="28"/>
                    <a:pt x="402" y="28"/>
                  </a:cubicBezTo>
                  <a:cubicBezTo>
                    <a:pt x="401" y="28"/>
                    <a:pt x="400" y="29"/>
                    <a:pt x="400" y="27"/>
                  </a:cubicBezTo>
                  <a:cubicBezTo>
                    <a:pt x="399" y="27"/>
                    <a:pt x="398" y="27"/>
                    <a:pt x="398" y="27"/>
                  </a:cubicBezTo>
                  <a:cubicBezTo>
                    <a:pt x="398" y="28"/>
                    <a:pt x="398" y="28"/>
                    <a:pt x="398" y="28"/>
                  </a:cubicBezTo>
                  <a:cubicBezTo>
                    <a:pt x="398" y="28"/>
                    <a:pt x="398" y="28"/>
                    <a:pt x="398" y="28"/>
                  </a:cubicBezTo>
                  <a:cubicBezTo>
                    <a:pt x="398" y="28"/>
                    <a:pt x="398" y="28"/>
                    <a:pt x="398" y="28"/>
                  </a:cubicBezTo>
                  <a:cubicBezTo>
                    <a:pt x="397" y="28"/>
                    <a:pt x="397" y="29"/>
                    <a:pt x="397" y="29"/>
                  </a:cubicBezTo>
                  <a:cubicBezTo>
                    <a:pt x="397" y="28"/>
                    <a:pt x="396" y="28"/>
                    <a:pt x="397" y="28"/>
                  </a:cubicBezTo>
                  <a:cubicBezTo>
                    <a:pt x="397" y="28"/>
                    <a:pt x="396" y="28"/>
                    <a:pt x="396" y="27"/>
                  </a:cubicBezTo>
                  <a:cubicBezTo>
                    <a:pt x="396" y="28"/>
                    <a:pt x="396" y="28"/>
                    <a:pt x="396" y="28"/>
                  </a:cubicBezTo>
                  <a:cubicBezTo>
                    <a:pt x="397" y="29"/>
                    <a:pt x="397" y="29"/>
                    <a:pt x="397" y="29"/>
                  </a:cubicBezTo>
                  <a:cubicBezTo>
                    <a:pt x="398" y="29"/>
                    <a:pt x="399" y="29"/>
                    <a:pt x="400" y="28"/>
                  </a:cubicBezTo>
                  <a:cubicBezTo>
                    <a:pt x="400" y="28"/>
                    <a:pt x="400" y="28"/>
                    <a:pt x="401" y="28"/>
                  </a:cubicBezTo>
                  <a:cubicBezTo>
                    <a:pt x="401" y="29"/>
                    <a:pt x="400" y="29"/>
                    <a:pt x="400" y="29"/>
                  </a:cubicBezTo>
                  <a:cubicBezTo>
                    <a:pt x="400" y="29"/>
                    <a:pt x="401" y="29"/>
                    <a:pt x="401" y="29"/>
                  </a:cubicBezTo>
                  <a:cubicBezTo>
                    <a:pt x="402" y="30"/>
                    <a:pt x="402" y="30"/>
                    <a:pt x="402" y="30"/>
                  </a:cubicBezTo>
                  <a:cubicBezTo>
                    <a:pt x="401" y="30"/>
                    <a:pt x="401" y="30"/>
                    <a:pt x="401" y="30"/>
                  </a:cubicBezTo>
                  <a:cubicBezTo>
                    <a:pt x="400" y="31"/>
                    <a:pt x="398" y="30"/>
                    <a:pt x="397" y="31"/>
                  </a:cubicBezTo>
                  <a:cubicBezTo>
                    <a:pt x="396" y="30"/>
                    <a:pt x="394" y="30"/>
                    <a:pt x="393" y="30"/>
                  </a:cubicBezTo>
                  <a:cubicBezTo>
                    <a:pt x="393" y="30"/>
                    <a:pt x="393" y="29"/>
                    <a:pt x="394" y="29"/>
                  </a:cubicBezTo>
                  <a:cubicBezTo>
                    <a:pt x="394" y="29"/>
                    <a:pt x="394" y="29"/>
                    <a:pt x="394" y="30"/>
                  </a:cubicBezTo>
                  <a:cubicBezTo>
                    <a:pt x="395" y="29"/>
                    <a:pt x="395" y="29"/>
                    <a:pt x="395" y="29"/>
                  </a:cubicBezTo>
                  <a:cubicBezTo>
                    <a:pt x="395" y="29"/>
                    <a:pt x="395" y="29"/>
                    <a:pt x="395" y="29"/>
                  </a:cubicBezTo>
                  <a:cubicBezTo>
                    <a:pt x="394" y="29"/>
                    <a:pt x="394" y="29"/>
                    <a:pt x="394" y="29"/>
                  </a:cubicBezTo>
                  <a:cubicBezTo>
                    <a:pt x="394" y="29"/>
                    <a:pt x="393" y="29"/>
                    <a:pt x="393" y="29"/>
                  </a:cubicBezTo>
                  <a:cubicBezTo>
                    <a:pt x="394" y="29"/>
                    <a:pt x="394" y="29"/>
                    <a:pt x="394" y="29"/>
                  </a:cubicBezTo>
                  <a:cubicBezTo>
                    <a:pt x="394" y="29"/>
                    <a:pt x="394" y="29"/>
                    <a:pt x="395" y="29"/>
                  </a:cubicBezTo>
                  <a:cubicBezTo>
                    <a:pt x="395" y="28"/>
                    <a:pt x="396" y="28"/>
                    <a:pt x="395" y="28"/>
                  </a:cubicBezTo>
                  <a:cubicBezTo>
                    <a:pt x="395" y="28"/>
                    <a:pt x="395" y="28"/>
                    <a:pt x="395" y="28"/>
                  </a:cubicBezTo>
                  <a:cubicBezTo>
                    <a:pt x="394" y="28"/>
                    <a:pt x="394" y="28"/>
                    <a:pt x="394" y="28"/>
                  </a:cubicBezTo>
                  <a:cubicBezTo>
                    <a:pt x="394" y="28"/>
                    <a:pt x="394" y="28"/>
                    <a:pt x="394" y="27"/>
                  </a:cubicBezTo>
                  <a:cubicBezTo>
                    <a:pt x="394" y="27"/>
                    <a:pt x="395" y="28"/>
                    <a:pt x="395" y="27"/>
                  </a:cubicBezTo>
                  <a:cubicBezTo>
                    <a:pt x="395" y="27"/>
                    <a:pt x="395" y="26"/>
                    <a:pt x="395" y="26"/>
                  </a:cubicBezTo>
                  <a:cubicBezTo>
                    <a:pt x="395" y="27"/>
                    <a:pt x="395" y="27"/>
                    <a:pt x="395" y="27"/>
                  </a:cubicBezTo>
                  <a:cubicBezTo>
                    <a:pt x="395" y="26"/>
                    <a:pt x="395" y="25"/>
                    <a:pt x="394" y="25"/>
                  </a:cubicBezTo>
                  <a:cubicBezTo>
                    <a:pt x="394" y="25"/>
                    <a:pt x="394" y="25"/>
                    <a:pt x="394" y="25"/>
                  </a:cubicBezTo>
                  <a:cubicBezTo>
                    <a:pt x="393" y="25"/>
                    <a:pt x="393" y="25"/>
                    <a:pt x="393" y="25"/>
                  </a:cubicBezTo>
                  <a:cubicBezTo>
                    <a:pt x="392" y="25"/>
                    <a:pt x="391" y="25"/>
                    <a:pt x="390" y="25"/>
                  </a:cubicBezTo>
                  <a:cubicBezTo>
                    <a:pt x="390" y="25"/>
                    <a:pt x="390" y="25"/>
                    <a:pt x="390" y="25"/>
                  </a:cubicBezTo>
                  <a:cubicBezTo>
                    <a:pt x="391" y="25"/>
                    <a:pt x="390" y="24"/>
                    <a:pt x="391" y="24"/>
                  </a:cubicBezTo>
                  <a:cubicBezTo>
                    <a:pt x="391" y="24"/>
                    <a:pt x="391" y="24"/>
                    <a:pt x="391" y="25"/>
                  </a:cubicBezTo>
                  <a:cubicBezTo>
                    <a:pt x="392" y="24"/>
                    <a:pt x="392" y="24"/>
                    <a:pt x="392" y="24"/>
                  </a:cubicBezTo>
                  <a:cubicBezTo>
                    <a:pt x="391" y="24"/>
                    <a:pt x="391" y="24"/>
                    <a:pt x="390" y="23"/>
                  </a:cubicBezTo>
                  <a:cubicBezTo>
                    <a:pt x="390" y="24"/>
                    <a:pt x="390" y="24"/>
                    <a:pt x="390" y="24"/>
                  </a:cubicBezTo>
                  <a:cubicBezTo>
                    <a:pt x="390" y="24"/>
                    <a:pt x="390" y="24"/>
                    <a:pt x="390" y="24"/>
                  </a:cubicBezTo>
                  <a:cubicBezTo>
                    <a:pt x="390" y="25"/>
                    <a:pt x="390" y="25"/>
                    <a:pt x="390" y="25"/>
                  </a:cubicBezTo>
                  <a:cubicBezTo>
                    <a:pt x="389" y="25"/>
                    <a:pt x="389" y="25"/>
                    <a:pt x="389" y="25"/>
                  </a:cubicBezTo>
                  <a:cubicBezTo>
                    <a:pt x="390" y="21"/>
                    <a:pt x="388" y="26"/>
                    <a:pt x="387" y="24"/>
                  </a:cubicBezTo>
                  <a:cubicBezTo>
                    <a:pt x="386" y="24"/>
                    <a:pt x="387" y="24"/>
                    <a:pt x="387" y="25"/>
                  </a:cubicBezTo>
                  <a:cubicBezTo>
                    <a:pt x="385" y="24"/>
                    <a:pt x="383" y="25"/>
                    <a:pt x="381" y="24"/>
                  </a:cubicBezTo>
                  <a:cubicBezTo>
                    <a:pt x="382" y="24"/>
                    <a:pt x="382" y="23"/>
                    <a:pt x="383" y="24"/>
                  </a:cubicBezTo>
                  <a:cubicBezTo>
                    <a:pt x="383" y="23"/>
                    <a:pt x="383" y="23"/>
                    <a:pt x="383" y="23"/>
                  </a:cubicBezTo>
                  <a:cubicBezTo>
                    <a:pt x="382" y="23"/>
                    <a:pt x="382" y="23"/>
                    <a:pt x="381" y="23"/>
                  </a:cubicBezTo>
                  <a:cubicBezTo>
                    <a:pt x="381" y="24"/>
                    <a:pt x="381" y="24"/>
                    <a:pt x="381" y="24"/>
                  </a:cubicBezTo>
                  <a:cubicBezTo>
                    <a:pt x="380" y="24"/>
                    <a:pt x="380" y="22"/>
                    <a:pt x="378" y="22"/>
                  </a:cubicBezTo>
                  <a:cubicBezTo>
                    <a:pt x="379" y="22"/>
                    <a:pt x="379" y="22"/>
                    <a:pt x="379" y="22"/>
                  </a:cubicBezTo>
                  <a:cubicBezTo>
                    <a:pt x="378" y="22"/>
                    <a:pt x="378" y="22"/>
                    <a:pt x="378" y="22"/>
                  </a:cubicBezTo>
                  <a:cubicBezTo>
                    <a:pt x="379" y="22"/>
                    <a:pt x="379" y="22"/>
                    <a:pt x="379" y="22"/>
                  </a:cubicBezTo>
                  <a:cubicBezTo>
                    <a:pt x="378" y="23"/>
                    <a:pt x="378" y="24"/>
                    <a:pt x="378" y="25"/>
                  </a:cubicBezTo>
                  <a:cubicBezTo>
                    <a:pt x="377" y="24"/>
                    <a:pt x="377" y="26"/>
                    <a:pt x="376" y="24"/>
                  </a:cubicBezTo>
                  <a:cubicBezTo>
                    <a:pt x="377" y="24"/>
                    <a:pt x="377" y="24"/>
                    <a:pt x="377" y="23"/>
                  </a:cubicBezTo>
                  <a:cubicBezTo>
                    <a:pt x="376" y="23"/>
                    <a:pt x="376" y="25"/>
                    <a:pt x="375" y="25"/>
                  </a:cubicBezTo>
                  <a:cubicBezTo>
                    <a:pt x="375" y="25"/>
                    <a:pt x="375" y="25"/>
                    <a:pt x="375" y="25"/>
                  </a:cubicBezTo>
                  <a:cubicBezTo>
                    <a:pt x="375" y="25"/>
                    <a:pt x="375" y="25"/>
                    <a:pt x="375" y="25"/>
                  </a:cubicBezTo>
                  <a:cubicBezTo>
                    <a:pt x="377" y="25"/>
                    <a:pt x="377" y="25"/>
                    <a:pt x="377" y="25"/>
                  </a:cubicBezTo>
                  <a:cubicBezTo>
                    <a:pt x="377" y="25"/>
                    <a:pt x="378" y="25"/>
                    <a:pt x="379" y="25"/>
                  </a:cubicBezTo>
                  <a:cubicBezTo>
                    <a:pt x="380" y="26"/>
                    <a:pt x="377" y="26"/>
                    <a:pt x="378" y="27"/>
                  </a:cubicBezTo>
                  <a:cubicBezTo>
                    <a:pt x="379" y="27"/>
                    <a:pt x="379" y="27"/>
                    <a:pt x="379" y="27"/>
                  </a:cubicBezTo>
                  <a:cubicBezTo>
                    <a:pt x="379" y="28"/>
                    <a:pt x="379" y="28"/>
                    <a:pt x="379" y="28"/>
                  </a:cubicBezTo>
                  <a:cubicBezTo>
                    <a:pt x="378" y="27"/>
                    <a:pt x="378" y="28"/>
                    <a:pt x="377" y="28"/>
                  </a:cubicBezTo>
                  <a:cubicBezTo>
                    <a:pt x="377" y="29"/>
                    <a:pt x="376" y="28"/>
                    <a:pt x="376" y="29"/>
                  </a:cubicBezTo>
                  <a:cubicBezTo>
                    <a:pt x="374" y="28"/>
                    <a:pt x="372" y="29"/>
                    <a:pt x="371" y="29"/>
                  </a:cubicBezTo>
                  <a:cubicBezTo>
                    <a:pt x="370" y="28"/>
                    <a:pt x="370" y="28"/>
                    <a:pt x="370" y="28"/>
                  </a:cubicBezTo>
                  <a:cubicBezTo>
                    <a:pt x="370" y="28"/>
                    <a:pt x="370" y="28"/>
                    <a:pt x="370" y="28"/>
                  </a:cubicBezTo>
                  <a:cubicBezTo>
                    <a:pt x="370" y="30"/>
                    <a:pt x="368" y="29"/>
                    <a:pt x="367" y="29"/>
                  </a:cubicBezTo>
                  <a:cubicBezTo>
                    <a:pt x="366" y="28"/>
                    <a:pt x="366" y="28"/>
                    <a:pt x="366" y="27"/>
                  </a:cubicBezTo>
                  <a:cubicBezTo>
                    <a:pt x="367" y="27"/>
                    <a:pt x="368" y="26"/>
                    <a:pt x="368" y="27"/>
                  </a:cubicBezTo>
                  <a:cubicBezTo>
                    <a:pt x="369" y="26"/>
                    <a:pt x="371" y="27"/>
                    <a:pt x="372" y="27"/>
                  </a:cubicBezTo>
                  <a:cubicBezTo>
                    <a:pt x="371" y="26"/>
                    <a:pt x="370" y="26"/>
                    <a:pt x="369" y="26"/>
                  </a:cubicBezTo>
                  <a:cubicBezTo>
                    <a:pt x="369" y="26"/>
                    <a:pt x="369" y="26"/>
                    <a:pt x="369" y="26"/>
                  </a:cubicBezTo>
                  <a:cubicBezTo>
                    <a:pt x="370" y="25"/>
                    <a:pt x="371" y="24"/>
                    <a:pt x="372" y="25"/>
                  </a:cubicBezTo>
                  <a:cubicBezTo>
                    <a:pt x="373" y="23"/>
                    <a:pt x="373" y="23"/>
                    <a:pt x="373" y="23"/>
                  </a:cubicBezTo>
                  <a:cubicBezTo>
                    <a:pt x="373" y="23"/>
                    <a:pt x="373" y="24"/>
                    <a:pt x="374" y="24"/>
                  </a:cubicBezTo>
                  <a:cubicBezTo>
                    <a:pt x="374" y="23"/>
                    <a:pt x="375" y="23"/>
                    <a:pt x="374" y="22"/>
                  </a:cubicBezTo>
                  <a:cubicBezTo>
                    <a:pt x="374" y="23"/>
                    <a:pt x="373" y="24"/>
                    <a:pt x="372" y="23"/>
                  </a:cubicBezTo>
                  <a:cubicBezTo>
                    <a:pt x="372" y="23"/>
                    <a:pt x="372" y="23"/>
                    <a:pt x="372" y="23"/>
                  </a:cubicBezTo>
                  <a:cubicBezTo>
                    <a:pt x="371" y="23"/>
                    <a:pt x="371" y="23"/>
                    <a:pt x="371" y="23"/>
                  </a:cubicBezTo>
                  <a:cubicBezTo>
                    <a:pt x="371" y="24"/>
                    <a:pt x="371" y="24"/>
                    <a:pt x="371" y="24"/>
                  </a:cubicBezTo>
                  <a:cubicBezTo>
                    <a:pt x="371" y="24"/>
                    <a:pt x="371" y="24"/>
                    <a:pt x="372" y="24"/>
                  </a:cubicBezTo>
                  <a:cubicBezTo>
                    <a:pt x="371" y="24"/>
                    <a:pt x="371" y="24"/>
                    <a:pt x="371" y="24"/>
                  </a:cubicBezTo>
                  <a:cubicBezTo>
                    <a:pt x="369" y="24"/>
                    <a:pt x="370" y="23"/>
                    <a:pt x="369" y="23"/>
                  </a:cubicBezTo>
                  <a:cubicBezTo>
                    <a:pt x="369" y="23"/>
                    <a:pt x="369" y="22"/>
                    <a:pt x="370" y="22"/>
                  </a:cubicBezTo>
                  <a:cubicBezTo>
                    <a:pt x="370" y="22"/>
                    <a:pt x="370" y="22"/>
                    <a:pt x="370" y="22"/>
                  </a:cubicBezTo>
                  <a:cubicBezTo>
                    <a:pt x="370" y="22"/>
                    <a:pt x="370" y="22"/>
                    <a:pt x="370" y="22"/>
                  </a:cubicBezTo>
                  <a:cubicBezTo>
                    <a:pt x="370" y="22"/>
                    <a:pt x="370" y="21"/>
                    <a:pt x="370" y="22"/>
                  </a:cubicBezTo>
                  <a:cubicBezTo>
                    <a:pt x="370" y="21"/>
                    <a:pt x="370" y="21"/>
                    <a:pt x="370" y="21"/>
                  </a:cubicBezTo>
                  <a:cubicBezTo>
                    <a:pt x="369" y="20"/>
                    <a:pt x="369" y="22"/>
                    <a:pt x="368" y="21"/>
                  </a:cubicBezTo>
                  <a:cubicBezTo>
                    <a:pt x="368" y="22"/>
                    <a:pt x="368" y="22"/>
                    <a:pt x="368" y="23"/>
                  </a:cubicBezTo>
                  <a:cubicBezTo>
                    <a:pt x="368" y="24"/>
                    <a:pt x="368" y="23"/>
                    <a:pt x="367" y="23"/>
                  </a:cubicBezTo>
                  <a:cubicBezTo>
                    <a:pt x="366" y="23"/>
                    <a:pt x="366" y="23"/>
                    <a:pt x="366" y="23"/>
                  </a:cubicBezTo>
                  <a:cubicBezTo>
                    <a:pt x="366" y="23"/>
                    <a:pt x="366" y="23"/>
                    <a:pt x="365" y="23"/>
                  </a:cubicBezTo>
                  <a:cubicBezTo>
                    <a:pt x="365" y="23"/>
                    <a:pt x="365" y="23"/>
                    <a:pt x="365" y="24"/>
                  </a:cubicBezTo>
                  <a:cubicBezTo>
                    <a:pt x="364" y="24"/>
                    <a:pt x="364" y="24"/>
                    <a:pt x="364" y="24"/>
                  </a:cubicBezTo>
                  <a:cubicBezTo>
                    <a:pt x="364" y="23"/>
                    <a:pt x="364" y="23"/>
                    <a:pt x="364" y="23"/>
                  </a:cubicBezTo>
                  <a:cubicBezTo>
                    <a:pt x="364" y="23"/>
                    <a:pt x="364" y="23"/>
                    <a:pt x="364" y="23"/>
                  </a:cubicBezTo>
                  <a:cubicBezTo>
                    <a:pt x="364" y="24"/>
                    <a:pt x="364" y="24"/>
                    <a:pt x="364" y="24"/>
                  </a:cubicBezTo>
                  <a:cubicBezTo>
                    <a:pt x="363" y="24"/>
                    <a:pt x="363" y="24"/>
                    <a:pt x="363" y="24"/>
                  </a:cubicBezTo>
                  <a:cubicBezTo>
                    <a:pt x="363" y="23"/>
                    <a:pt x="362" y="23"/>
                    <a:pt x="362" y="23"/>
                  </a:cubicBezTo>
                  <a:cubicBezTo>
                    <a:pt x="362" y="23"/>
                    <a:pt x="362" y="23"/>
                    <a:pt x="362" y="23"/>
                  </a:cubicBezTo>
                  <a:cubicBezTo>
                    <a:pt x="361" y="23"/>
                    <a:pt x="361" y="23"/>
                    <a:pt x="361" y="23"/>
                  </a:cubicBezTo>
                  <a:cubicBezTo>
                    <a:pt x="361" y="23"/>
                    <a:pt x="361" y="23"/>
                    <a:pt x="361" y="23"/>
                  </a:cubicBezTo>
                  <a:cubicBezTo>
                    <a:pt x="360" y="23"/>
                    <a:pt x="360" y="23"/>
                    <a:pt x="360" y="23"/>
                  </a:cubicBezTo>
                  <a:cubicBezTo>
                    <a:pt x="358" y="22"/>
                    <a:pt x="356" y="24"/>
                    <a:pt x="354" y="22"/>
                  </a:cubicBezTo>
                  <a:cubicBezTo>
                    <a:pt x="352" y="23"/>
                    <a:pt x="350" y="22"/>
                    <a:pt x="347" y="23"/>
                  </a:cubicBezTo>
                  <a:cubicBezTo>
                    <a:pt x="346" y="22"/>
                    <a:pt x="344" y="22"/>
                    <a:pt x="343" y="22"/>
                  </a:cubicBezTo>
                  <a:cubicBezTo>
                    <a:pt x="343" y="22"/>
                    <a:pt x="341" y="22"/>
                    <a:pt x="341" y="21"/>
                  </a:cubicBezTo>
                  <a:cubicBezTo>
                    <a:pt x="341" y="21"/>
                    <a:pt x="341" y="20"/>
                    <a:pt x="341" y="20"/>
                  </a:cubicBezTo>
                  <a:cubicBezTo>
                    <a:pt x="341" y="20"/>
                    <a:pt x="341" y="20"/>
                    <a:pt x="341" y="20"/>
                  </a:cubicBezTo>
                  <a:cubicBezTo>
                    <a:pt x="341" y="19"/>
                    <a:pt x="341" y="19"/>
                    <a:pt x="341" y="19"/>
                  </a:cubicBezTo>
                  <a:cubicBezTo>
                    <a:pt x="341" y="19"/>
                    <a:pt x="341" y="19"/>
                    <a:pt x="341" y="20"/>
                  </a:cubicBezTo>
                  <a:cubicBezTo>
                    <a:pt x="342" y="19"/>
                    <a:pt x="341" y="19"/>
                    <a:pt x="341" y="19"/>
                  </a:cubicBezTo>
                  <a:cubicBezTo>
                    <a:pt x="342" y="18"/>
                    <a:pt x="342" y="18"/>
                    <a:pt x="342" y="19"/>
                  </a:cubicBezTo>
                  <a:cubicBezTo>
                    <a:pt x="342" y="17"/>
                    <a:pt x="344" y="19"/>
                    <a:pt x="344" y="18"/>
                  </a:cubicBezTo>
                  <a:cubicBezTo>
                    <a:pt x="343" y="17"/>
                    <a:pt x="341" y="17"/>
                    <a:pt x="340" y="18"/>
                  </a:cubicBezTo>
                  <a:cubicBezTo>
                    <a:pt x="340" y="18"/>
                    <a:pt x="340" y="18"/>
                    <a:pt x="340" y="18"/>
                  </a:cubicBezTo>
                  <a:cubicBezTo>
                    <a:pt x="340" y="19"/>
                    <a:pt x="340" y="19"/>
                    <a:pt x="340" y="20"/>
                  </a:cubicBezTo>
                  <a:cubicBezTo>
                    <a:pt x="339" y="19"/>
                    <a:pt x="340" y="21"/>
                    <a:pt x="339" y="21"/>
                  </a:cubicBezTo>
                  <a:cubicBezTo>
                    <a:pt x="339" y="22"/>
                    <a:pt x="339" y="22"/>
                    <a:pt x="339" y="22"/>
                  </a:cubicBezTo>
                  <a:cubicBezTo>
                    <a:pt x="339" y="22"/>
                    <a:pt x="337" y="22"/>
                    <a:pt x="337" y="21"/>
                  </a:cubicBezTo>
                  <a:cubicBezTo>
                    <a:pt x="337" y="21"/>
                    <a:pt x="337" y="21"/>
                    <a:pt x="337" y="21"/>
                  </a:cubicBezTo>
                  <a:cubicBezTo>
                    <a:pt x="336" y="22"/>
                    <a:pt x="336" y="22"/>
                    <a:pt x="336" y="22"/>
                  </a:cubicBezTo>
                  <a:cubicBezTo>
                    <a:pt x="336" y="21"/>
                    <a:pt x="336" y="21"/>
                    <a:pt x="336" y="21"/>
                  </a:cubicBezTo>
                  <a:cubicBezTo>
                    <a:pt x="336" y="21"/>
                    <a:pt x="336" y="21"/>
                    <a:pt x="336" y="21"/>
                  </a:cubicBezTo>
                  <a:cubicBezTo>
                    <a:pt x="336" y="21"/>
                    <a:pt x="336" y="21"/>
                    <a:pt x="336" y="21"/>
                  </a:cubicBezTo>
                  <a:cubicBezTo>
                    <a:pt x="336" y="22"/>
                    <a:pt x="334" y="21"/>
                    <a:pt x="333" y="21"/>
                  </a:cubicBezTo>
                  <a:cubicBezTo>
                    <a:pt x="332" y="21"/>
                    <a:pt x="331" y="22"/>
                    <a:pt x="330" y="21"/>
                  </a:cubicBezTo>
                  <a:cubicBezTo>
                    <a:pt x="329" y="22"/>
                    <a:pt x="328" y="21"/>
                    <a:pt x="327" y="21"/>
                  </a:cubicBezTo>
                  <a:cubicBezTo>
                    <a:pt x="326" y="22"/>
                    <a:pt x="325" y="20"/>
                    <a:pt x="324" y="21"/>
                  </a:cubicBezTo>
                  <a:cubicBezTo>
                    <a:pt x="323" y="20"/>
                    <a:pt x="322" y="20"/>
                    <a:pt x="321" y="21"/>
                  </a:cubicBezTo>
                  <a:cubicBezTo>
                    <a:pt x="320" y="20"/>
                    <a:pt x="320" y="21"/>
                    <a:pt x="319" y="20"/>
                  </a:cubicBezTo>
                  <a:cubicBezTo>
                    <a:pt x="318" y="20"/>
                    <a:pt x="318" y="21"/>
                    <a:pt x="318" y="21"/>
                  </a:cubicBezTo>
                  <a:cubicBezTo>
                    <a:pt x="318" y="20"/>
                    <a:pt x="318" y="20"/>
                    <a:pt x="318" y="20"/>
                  </a:cubicBezTo>
                  <a:cubicBezTo>
                    <a:pt x="318" y="20"/>
                    <a:pt x="318" y="20"/>
                    <a:pt x="318" y="20"/>
                  </a:cubicBezTo>
                  <a:cubicBezTo>
                    <a:pt x="317" y="20"/>
                    <a:pt x="316" y="21"/>
                    <a:pt x="316" y="20"/>
                  </a:cubicBezTo>
                  <a:cubicBezTo>
                    <a:pt x="316" y="19"/>
                    <a:pt x="316" y="19"/>
                    <a:pt x="317" y="19"/>
                  </a:cubicBezTo>
                  <a:cubicBezTo>
                    <a:pt x="317" y="19"/>
                    <a:pt x="318" y="19"/>
                    <a:pt x="318" y="19"/>
                  </a:cubicBezTo>
                  <a:cubicBezTo>
                    <a:pt x="318" y="19"/>
                    <a:pt x="319" y="19"/>
                    <a:pt x="319" y="20"/>
                  </a:cubicBezTo>
                  <a:cubicBezTo>
                    <a:pt x="319" y="18"/>
                    <a:pt x="319" y="18"/>
                    <a:pt x="319" y="18"/>
                  </a:cubicBezTo>
                  <a:cubicBezTo>
                    <a:pt x="318" y="19"/>
                    <a:pt x="317" y="18"/>
                    <a:pt x="317" y="19"/>
                  </a:cubicBezTo>
                  <a:cubicBezTo>
                    <a:pt x="317" y="18"/>
                    <a:pt x="317" y="18"/>
                    <a:pt x="317" y="18"/>
                  </a:cubicBezTo>
                  <a:cubicBezTo>
                    <a:pt x="315" y="18"/>
                    <a:pt x="315" y="18"/>
                    <a:pt x="315" y="18"/>
                  </a:cubicBezTo>
                  <a:cubicBezTo>
                    <a:pt x="315" y="19"/>
                    <a:pt x="313" y="19"/>
                    <a:pt x="315" y="20"/>
                  </a:cubicBezTo>
                  <a:cubicBezTo>
                    <a:pt x="313" y="20"/>
                    <a:pt x="313" y="20"/>
                    <a:pt x="313" y="20"/>
                  </a:cubicBezTo>
                  <a:cubicBezTo>
                    <a:pt x="313" y="20"/>
                    <a:pt x="313" y="20"/>
                    <a:pt x="313" y="20"/>
                  </a:cubicBezTo>
                  <a:cubicBezTo>
                    <a:pt x="313" y="19"/>
                    <a:pt x="313" y="19"/>
                    <a:pt x="314" y="19"/>
                  </a:cubicBezTo>
                  <a:cubicBezTo>
                    <a:pt x="313" y="19"/>
                    <a:pt x="313" y="17"/>
                    <a:pt x="312" y="18"/>
                  </a:cubicBezTo>
                  <a:cubicBezTo>
                    <a:pt x="313" y="19"/>
                    <a:pt x="313" y="19"/>
                    <a:pt x="313" y="19"/>
                  </a:cubicBezTo>
                  <a:cubicBezTo>
                    <a:pt x="313" y="19"/>
                    <a:pt x="313" y="19"/>
                    <a:pt x="312" y="19"/>
                  </a:cubicBezTo>
                  <a:cubicBezTo>
                    <a:pt x="312" y="19"/>
                    <a:pt x="313" y="20"/>
                    <a:pt x="313" y="20"/>
                  </a:cubicBezTo>
                  <a:cubicBezTo>
                    <a:pt x="313" y="20"/>
                    <a:pt x="313" y="20"/>
                    <a:pt x="312" y="20"/>
                  </a:cubicBezTo>
                  <a:cubicBezTo>
                    <a:pt x="312" y="20"/>
                    <a:pt x="311" y="19"/>
                    <a:pt x="311" y="19"/>
                  </a:cubicBezTo>
                  <a:cubicBezTo>
                    <a:pt x="311" y="19"/>
                    <a:pt x="311" y="19"/>
                    <a:pt x="310" y="20"/>
                  </a:cubicBezTo>
                  <a:cubicBezTo>
                    <a:pt x="309" y="20"/>
                    <a:pt x="308" y="20"/>
                    <a:pt x="307" y="20"/>
                  </a:cubicBezTo>
                  <a:cubicBezTo>
                    <a:pt x="308" y="18"/>
                    <a:pt x="310" y="19"/>
                    <a:pt x="311" y="17"/>
                  </a:cubicBezTo>
                  <a:cubicBezTo>
                    <a:pt x="310" y="17"/>
                    <a:pt x="310" y="17"/>
                    <a:pt x="310" y="17"/>
                  </a:cubicBezTo>
                  <a:cubicBezTo>
                    <a:pt x="310" y="18"/>
                    <a:pt x="310" y="18"/>
                    <a:pt x="310" y="18"/>
                  </a:cubicBezTo>
                  <a:cubicBezTo>
                    <a:pt x="308" y="17"/>
                    <a:pt x="308" y="20"/>
                    <a:pt x="305" y="19"/>
                  </a:cubicBezTo>
                  <a:cubicBezTo>
                    <a:pt x="306" y="20"/>
                    <a:pt x="306" y="20"/>
                    <a:pt x="306" y="20"/>
                  </a:cubicBezTo>
                  <a:cubicBezTo>
                    <a:pt x="305" y="20"/>
                    <a:pt x="304" y="20"/>
                    <a:pt x="303" y="19"/>
                  </a:cubicBezTo>
                  <a:cubicBezTo>
                    <a:pt x="304" y="19"/>
                    <a:pt x="304" y="19"/>
                    <a:pt x="304" y="19"/>
                  </a:cubicBezTo>
                  <a:cubicBezTo>
                    <a:pt x="303" y="20"/>
                    <a:pt x="300" y="19"/>
                    <a:pt x="298" y="19"/>
                  </a:cubicBezTo>
                  <a:cubicBezTo>
                    <a:pt x="297" y="18"/>
                    <a:pt x="297" y="18"/>
                    <a:pt x="297" y="18"/>
                  </a:cubicBezTo>
                  <a:cubicBezTo>
                    <a:pt x="297" y="18"/>
                    <a:pt x="297" y="18"/>
                    <a:pt x="297" y="19"/>
                  </a:cubicBezTo>
                  <a:cubicBezTo>
                    <a:pt x="297" y="19"/>
                    <a:pt x="296" y="19"/>
                    <a:pt x="296" y="19"/>
                  </a:cubicBezTo>
                  <a:cubicBezTo>
                    <a:pt x="296" y="18"/>
                    <a:pt x="296" y="18"/>
                    <a:pt x="296" y="18"/>
                  </a:cubicBezTo>
                  <a:cubicBezTo>
                    <a:pt x="295" y="19"/>
                    <a:pt x="295" y="19"/>
                    <a:pt x="295" y="19"/>
                  </a:cubicBezTo>
                  <a:cubicBezTo>
                    <a:pt x="295" y="18"/>
                    <a:pt x="295" y="18"/>
                    <a:pt x="294" y="18"/>
                  </a:cubicBezTo>
                  <a:cubicBezTo>
                    <a:pt x="294" y="18"/>
                    <a:pt x="295" y="18"/>
                    <a:pt x="295" y="17"/>
                  </a:cubicBezTo>
                  <a:cubicBezTo>
                    <a:pt x="295" y="18"/>
                    <a:pt x="295" y="18"/>
                    <a:pt x="295" y="18"/>
                  </a:cubicBezTo>
                  <a:cubicBezTo>
                    <a:pt x="295" y="17"/>
                    <a:pt x="295" y="17"/>
                    <a:pt x="295" y="17"/>
                  </a:cubicBezTo>
                  <a:cubicBezTo>
                    <a:pt x="296" y="18"/>
                    <a:pt x="297" y="17"/>
                    <a:pt x="297" y="17"/>
                  </a:cubicBezTo>
                  <a:cubicBezTo>
                    <a:pt x="296" y="17"/>
                    <a:pt x="296" y="17"/>
                    <a:pt x="296" y="17"/>
                  </a:cubicBezTo>
                  <a:cubicBezTo>
                    <a:pt x="296" y="17"/>
                    <a:pt x="296" y="17"/>
                    <a:pt x="296" y="17"/>
                  </a:cubicBezTo>
                  <a:cubicBezTo>
                    <a:pt x="296" y="17"/>
                    <a:pt x="296" y="17"/>
                    <a:pt x="296" y="17"/>
                  </a:cubicBezTo>
                  <a:cubicBezTo>
                    <a:pt x="294" y="17"/>
                    <a:pt x="293" y="18"/>
                    <a:pt x="292" y="18"/>
                  </a:cubicBezTo>
                  <a:cubicBezTo>
                    <a:pt x="292" y="18"/>
                    <a:pt x="293" y="18"/>
                    <a:pt x="292" y="17"/>
                  </a:cubicBezTo>
                  <a:cubicBezTo>
                    <a:pt x="292" y="18"/>
                    <a:pt x="292" y="18"/>
                    <a:pt x="292" y="18"/>
                  </a:cubicBezTo>
                  <a:cubicBezTo>
                    <a:pt x="292" y="18"/>
                    <a:pt x="291" y="18"/>
                    <a:pt x="291" y="17"/>
                  </a:cubicBezTo>
                  <a:cubicBezTo>
                    <a:pt x="291" y="17"/>
                    <a:pt x="291" y="17"/>
                    <a:pt x="291" y="17"/>
                  </a:cubicBezTo>
                  <a:cubicBezTo>
                    <a:pt x="291" y="17"/>
                    <a:pt x="290" y="17"/>
                    <a:pt x="290" y="17"/>
                  </a:cubicBezTo>
                  <a:cubicBezTo>
                    <a:pt x="291" y="18"/>
                    <a:pt x="291" y="18"/>
                    <a:pt x="291" y="18"/>
                  </a:cubicBezTo>
                  <a:cubicBezTo>
                    <a:pt x="290" y="18"/>
                    <a:pt x="290" y="18"/>
                    <a:pt x="290" y="18"/>
                  </a:cubicBezTo>
                  <a:cubicBezTo>
                    <a:pt x="289" y="17"/>
                    <a:pt x="287" y="18"/>
                    <a:pt x="287" y="17"/>
                  </a:cubicBezTo>
                  <a:cubicBezTo>
                    <a:pt x="286" y="17"/>
                    <a:pt x="286" y="18"/>
                    <a:pt x="286" y="18"/>
                  </a:cubicBezTo>
                  <a:cubicBezTo>
                    <a:pt x="285" y="17"/>
                    <a:pt x="285" y="17"/>
                    <a:pt x="285" y="17"/>
                  </a:cubicBezTo>
                  <a:cubicBezTo>
                    <a:pt x="286" y="17"/>
                    <a:pt x="286" y="17"/>
                    <a:pt x="286" y="17"/>
                  </a:cubicBezTo>
                  <a:cubicBezTo>
                    <a:pt x="286" y="17"/>
                    <a:pt x="286" y="17"/>
                    <a:pt x="286" y="17"/>
                  </a:cubicBezTo>
                  <a:cubicBezTo>
                    <a:pt x="286" y="17"/>
                    <a:pt x="285" y="17"/>
                    <a:pt x="285" y="17"/>
                  </a:cubicBezTo>
                  <a:cubicBezTo>
                    <a:pt x="285" y="17"/>
                    <a:pt x="285" y="17"/>
                    <a:pt x="285" y="18"/>
                  </a:cubicBezTo>
                  <a:cubicBezTo>
                    <a:pt x="284" y="18"/>
                    <a:pt x="283" y="18"/>
                    <a:pt x="282" y="17"/>
                  </a:cubicBezTo>
                  <a:cubicBezTo>
                    <a:pt x="283" y="17"/>
                    <a:pt x="283" y="17"/>
                    <a:pt x="283" y="17"/>
                  </a:cubicBezTo>
                  <a:cubicBezTo>
                    <a:pt x="283" y="17"/>
                    <a:pt x="283" y="17"/>
                    <a:pt x="283" y="17"/>
                  </a:cubicBezTo>
                  <a:cubicBezTo>
                    <a:pt x="282" y="16"/>
                    <a:pt x="282" y="17"/>
                    <a:pt x="281" y="17"/>
                  </a:cubicBezTo>
                  <a:cubicBezTo>
                    <a:pt x="281" y="17"/>
                    <a:pt x="281" y="18"/>
                    <a:pt x="280" y="17"/>
                  </a:cubicBezTo>
                  <a:cubicBezTo>
                    <a:pt x="280" y="17"/>
                    <a:pt x="280" y="17"/>
                    <a:pt x="280" y="17"/>
                  </a:cubicBezTo>
                  <a:cubicBezTo>
                    <a:pt x="281" y="17"/>
                    <a:pt x="281" y="17"/>
                    <a:pt x="281" y="17"/>
                  </a:cubicBezTo>
                  <a:cubicBezTo>
                    <a:pt x="281" y="17"/>
                    <a:pt x="281" y="17"/>
                    <a:pt x="281" y="17"/>
                  </a:cubicBezTo>
                  <a:cubicBezTo>
                    <a:pt x="280" y="16"/>
                    <a:pt x="280" y="16"/>
                    <a:pt x="280" y="16"/>
                  </a:cubicBezTo>
                  <a:cubicBezTo>
                    <a:pt x="281" y="15"/>
                    <a:pt x="283" y="17"/>
                    <a:pt x="283" y="16"/>
                  </a:cubicBezTo>
                  <a:cubicBezTo>
                    <a:pt x="282" y="15"/>
                    <a:pt x="281" y="16"/>
                    <a:pt x="280" y="15"/>
                  </a:cubicBezTo>
                  <a:cubicBezTo>
                    <a:pt x="280" y="15"/>
                    <a:pt x="281" y="15"/>
                    <a:pt x="281" y="15"/>
                  </a:cubicBezTo>
                  <a:cubicBezTo>
                    <a:pt x="280" y="14"/>
                    <a:pt x="280" y="15"/>
                    <a:pt x="279" y="14"/>
                  </a:cubicBezTo>
                  <a:cubicBezTo>
                    <a:pt x="281" y="13"/>
                    <a:pt x="282" y="15"/>
                    <a:pt x="283" y="14"/>
                  </a:cubicBezTo>
                  <a:cubicBezTo>
                    <a:pt x="282" y="13"/>
                    <a:pt x="282" y="13"/>
                    <a:pt x="282" y="13"/>
                  </a:cubicBezTo>
                  <a:cubicBezTo>
                    <a:pt x="281" y="14"/>
                    <a:pt x="279" y="13"/>
                    <a:pt x="278" y="14"/>
                  </a:cubicBezTo>
                  <a:cubicBezTo>
                    <a:pt x="277" y="13"/>
                    <a:pt x="277" y="13"/>
                    <a:pt x="277" y="13"/>
                  </a:cubicBezTo>
                  <a:cubicBezTo>
                    <a:pt x="277" y="13"/>
                    <a:pt x="277" y="13"/>
                    <a:pt x="277" y="13"/>
                  </a:cubicBezTo>
                  <a:cubicBezTo>
                    <a:pt x="276" y="12"/>
                    <a:pt x="275" y="13"/>
                    <a:pt x="274" y="13"/>
                  </a:cubicBezTo>
                  <a:cubicBezTo>
                    <a:pt x="274" y="12"/>
                    <a:pt x="274" y="12"/>
                    <a:pt x="274" y="12"/>
                  </a:cubicBezTo>
                  <a:cubicBezTo>
                    <a:pt x="273" y="13"/>
                    <a:pt x="273" y="13"/>
                    <a:pt x="273" y="13"/>
                  </a:cubicBezTo>
                  <a:cubicBezTo>
                    <a:pt x="273" y="12"/>
                    <a:pt x="273" y="12"/>
                    <a:pt x="273" y="12"/>
                  </a:cubicBezTo>
                  <a:cubicBezTo>
                    <a:pt x="273" y="11"/>
                    <a:pt x="275" y="12"/>
                    <a:pt x="275" y="11"/>
                  </a:cubicBezTo>
                  <a:cubicBezTo>
                    <a:pt x="276" y="11"/>
                    <a:pt x="277" y="10"/>
                    <a:pt x="277" y="11"/>
                  </a:cubicBezTo>
                  <a:cubicBezTo>
                    <a:pt x="278" y="11"/>
                    <a:pt x="279" y="11"/>
                    <a:pt x="280" y="11"/>
                  </a:cubicBezTo>
                  <a:cubicBezTo>
                    <a:pt x="280" y="12"/>
                    <a:pt x="280" y="12"/>
                    <a:pt x="280" y="12"/>
                  </a:cubicBezTo>
                  <a:cubicBezTo>
                    <a:pt x="281" y="12"/>
                    <a:pt x="282" y="11"/>
                    <a:pt x="283" y="12"/>
                  </a:cubicBezTo>
                  <a:cubicBezTo>
                    <a:pt x="283" y="11"/>
                    <a:pt x="283" y="11"/>
                    <a:pt x="283" y="11"/>
                  </a:cubicBezTo>
                  <a:cubicBezTo>
                    <a:pt x="284" y="11"/>
                    <a:pt x="284" y="11"/>
                    <a:pt x="284" y="11"/>
                  </a:cubicBezTo>
                  <a:cubicBezTo>
                    <a:pt x="284" y="11"/>
                    <a:pt x="285" y="11"/>
                    <a:pt x="285" y="12"/>
                  </a:cubicBezTo>
                  <a:cubicBezTo>
                    <a:pt x="286" y="12"/>
                    <a:pt x="286" y="12"/>
                    <a:pt x="286" y="11"/>
                  </a:cubicBezTo>
                  <a:cubicBezTo>
                    <a:pt x="286" y="11"/>
                    <a:pt x="286" y="11"/>
                    <a:pt x="286" y="11"/>
                  </a:cubicBezTo>
                  <a:cubicBezTo>
                    <a:pt x="287" y="11"/>
                    <a:pt x="287" y="11"/>
                    <a:pt x="287" y="11"/>
                  </a:cubicBezTo>
                  <a:cubicBezTo>
                    <a:pt x="286" y="11"/>
                    <a:pt x="286" y="11"/>
                    <a:pt x="286" y="11"/>
                  </a:cubicBezTo>
                  <a:cubicBezTo>
                    <a:pt x="286" y="10"/>
                    <a:pt x="286" y="10"/>
                    <a:pt x="286" y="10"/>
                  </a:cubicBezTo>
                  <a:cubicBezTo>
                    <a:pt x="285" y="10"/>
                    <a:pt x="284" y="10"/>
                    <a:pt x="282" y="10"/>
                  </a:cubicBezTo>
                  <a:cubicBezTo>
                    <a:pt x="283" y="10"/>
                    <a:pt x="282" y="10"/>
                    <a:pt x="282" y="9"/>
                  </a:cubicBezTo>
                  <a:cubicBezTo>
                    <a:pt x="283" y="9"/>
                    <a:pt x="283" y="9"/>
                    <a:pt x="283" y="9"/>
                  </a:cubicBezTo>
                  <a:cubicBezTo>
                    <a:pt x="283" y="9"/>
                    <a:pt x="283" y="9"/>
                    <a:pt x="283" y="9"/>
                  </a:cubicBezTo>
                  <a:cubicBezTo>
                    <a:pt x="284" y="9"/>
                    <a:pt x="284" y="8"/>
                    <a:pt x="284" y="7"/>
                  </a:cubicBezTo>
                  <a:cubicBezTo>
                    <a:pt x="283" y="8"/>
                    <a:pt x="282" y="7"/>
                    <a:pt x="282" y="9"/>
                  </a:cubicBezTo>
                  <a:cubicBezTo>
                    <a:pt x="281" y="9"/>
                    <a:pt x="281" y="7"/>
                    <a:pt x="280" y="8"/>
                  </a:cubicBezTo>
                  <a:cubicBezTo>
                    <a:pt x="280" y="8"/>
                    <a:pt x="280" y="8"/>
                    <a:pt x="280" y="8"/>
                  </a:cubicBezTo>
                  <a:cubicBezTo>
                    <a:pt x="278" y="8"/>
                    <a:pt x="278" y="8"/>
                    <a:pt x="278" y="8"/>
                  </a:cubicBezTo>
                  <a:cubicBezTo>
                    <a:pt x="278" y="7"/>
                    <a:pt x="278" y="7"/>
                    <a:pt x="278" y="7"/>
                  </a:cubicBezTo>
                  <a:cubicBezTo>
                    <a:pt x="279" y="7"/>
                    <a:pt x="279" y="7"/>
                    <a:pt x="280" y="6"/>
                  </a:cubicBezTo>
                  <a:cubicBezTo>
                    <a:pt x="280" y="7"/>
                    <a:pt x="280" y="7"/>
                    <a:pt x="280" y="7"/>
                  </a:cubicBezTo>
                  <a:cubicBezTo>
                    <a:pt x="281" y="7"/>
                    <a:pt x="280" y="6"/>
                    <a:pt x="281" y="6"/>
                  </a:cubicBezTo>
                  <a:cubicBezTo>
                    <a:pt x="281" y="6"/>
                    <a:pt x="281" y="6"/>
                    <a:pt x="281" y="5"/>
                  </a:cubicBezTo>
                  <a:cubicBezTo>
                    <a:pt x="280" y="5"/>
                    <a:pt x="280" y="5"/>
                    <a:pt x="280" y="5"/>
                  </a:cubicBezTo>
                  <a:cubicBezTo>
                    <a:pt x="280" y="6"/>
                    <a:pt x="278" y="5"/>
                    <a:pt x="277" y="5"/>
                  </a:cubicBezTo>
                  <a:cubicBezTo>
                    <a:pt x="276" y="6"/>
                    <a:pt x="276" y="6"/>
                    <a:pt x="276" y="6"/>
                  </a:cubicBezTo>
                  <a:cubicBezTo>
                    <a:pt x="276" y="6"/>
                    <a:pt x="276" y="6"/>
                    <a:pt x="276" y="6"/>
                  </a:cubicBezTo>
                  <a:cubicBezTo>
                    <a:pt x="276" y="6"/>
                    <a:pt x="276" y="7"/>
                    <a:pt x="277" y="7"/>
                  </a:cubicBezTo>
                  <a:cubicBezTo>
                    <a:pt x="277" y="6"/>
                    <a:pt x="276" y="6"/>
                    <a:pt x="277" y="6"/>
                  </a:cubicBezTo>
                  <a:cubicBezTo>
                    <a:pt x="277" y="6"/>
                    <a:pt x="277" y="6"/>
                    <a:pt x="278" y="6"/>
                  </a:cubicBezTo>
                  <a:cubicBezTo>
                    <a:pt x="277" y="7"/>
                    <a:pt x="278" y="8"/>
                    <a:pt x="277" y="8"/>
                  </a:cubicBezTo>
                  <a:cubicBezTo>
                    <a:pt x="277" y="9"/>
                    <a:pt x="277" y="9"/>
                    <a:pt x="277" y="9"/>
                  </a:cubicBezTo>
                  <a:cubicBezTo>
                    <a:pt x="275" y="9"/>
                    <a:pt x="274" y="9"/>
                    <a:pt x="274" y="8"/>
                  </a:cubicBezTo>
                  <a:cubicBezTo>
                    <a:pt x="274" y="9"/>
                    <a:pt x="274" y="9"/>
                    <a:pt x="274" y="9"/>
                  </a:cubicBezTo>
                  <a:cubicBezTo>
                    <a:pt x="273" y="9"/>
                    <a:pt x="273" y="9"/>
                    <a:pt x="273" y="9"/>
                  </a:cubicBezTo>
                  <a:cubicBezTo>
                    <a:pt x="273" y="8"/>
                    <a:pt x="274" y="7"/>
                    <a:pt x="274" y="7"/>
                  </a:cubicBezTo>
                  <a:cubicBezTo>
                    <a:pt x="274" y="7"/>
                    <a:pt x="274" y="7"/>
                    <a:pt x="274" y="7"/>
                  </a:cubicBezTo>
                  <a:cubicBezTo>
                    <a:pt x="274" y="7"/>
                    <a:pt x="274" y="7"/>
                    <a:pt x="274" y="7"/>
                  </a:cubicBezTo>
                  <a:cubicBezTo>
                    <a:pt x="275" y="8"/>
                    <a:pt x="275" y="8"/>
                    <a:pt x="275" y="8"/>
                  </a:cubicBezTo>
                  <a:cubicBezTo>
                    <a:pt x="275" y="7"/>
                    <a:pt x="275" y="7"/>
                    <a:pt x="275" y="7"/>
                  </a:cubicBezTo>
                  <a:cubicBezTo>
                    <a:pt x="275" y="7"/>
                    <a:pt x="274" y="7"/>
                    <a:pt x="274" y="7"/>
                  </a:cubicBezTo>
                  <a:cubicBezTo>
                    <a:pt x="275" y="7"/>
                    <a:pt x="275" y="7"/>
                    <a:pt x="275" y="7"/>
                  </a:cubicBezTo>
                  <a:cubicBezTo>
                    <a:pt x="275" y="6"/>
                    <a:pt x="275" y="6"/>
                    <a:pt x="275" y="6"/>
                  </a:cubicBezTo>
                  <a:cubicBezTo>
                    <a:pt x="275" y="6"/>
                    <a:pt x="274" y="7"/>
                    <a:pt x="274" y="6"/>
                  </a:cubicBezTo>
                  <a:cubicBezTo>
                    <a:pt x="275" y="6"/>
                    <a:pt x="274" y="5"/>
                    <a:pt x="275" y="5"/>
                  </a:cubicBezTo>
                  <a:cubicBezTo>
                    <a:pt x="274" y="4"/>
                    <a:pt x="272" y="5"/>
                    <a:pt x="271" y="5"/>
                  </a:cubicBezTo>
                  <a:cubicBezTo>
                    <a:pt x="269" y="6"/>
                    <a:pt x="266" y="5"/>
                    <a:pt x="266" y="6"/>
                  </a:cubicBezTo>
                  <a:cubicBezTo>
                    <a:pt x="266" y="6"/>
                    <a:pt x="266" y="6"/>
                    <a:pt x="266" y="6"/>
                  </a:cubicBezTo>
                  <a:cubicBezTo>
                    <a:pt x="266" y="6"/>
                    <a:pt x="265" y="6"/>
                    <a:pt x="265" y="6"/>
                  </a:cubicBezTo>
                  <a:cubicBezTo>
                    <a:pt x="265" y="6"/>
                    <a:pt x="265" y="6"/>
                    <a:pt x="265" y="6"/>
                  </a:cubicBezTo>
                  <a:cubicBezTo>
                    <a:pt x="266" y="7"/>
                    <a:pt x="266" y="7"/>
                    <a:pt x="266" y="7"/>
                  </a:cubicBezTo>
                  <a:cubicBezTo>
                    <a:pt x="266" y="7"/>
                    <a:pt x="266" y="7"/>
                    <a:pt x="266" y="7"/>
                  </a:cubicBezTo>
                  <a:cubicBezTo>
                    <a:pt x="267" y="8"/>
                    <a:pt x="268" y="7"/>
                    <a:pt x="268" y="7"/>
                  </a:cubicBezTo>
                  <a:cubicBezTo>
                    <a:pt x="267" y="7"/>
                    <a:pt x="267" y="7"/>
                    <a:pt x="267" y="7"/>
                  </a:cubicBezTo>
                  <a:cubicBezTo>
                    <a:pt x="268" y="6"/>
                    <a:pt x="268" y="6"/>
                    <a:pt x="268" y="6"/>
                  </a:cubicBezTo>
                  <a:cubicBezTo>
                    <a:pt x="268" y="6"/>
                    <a:pt x="268" y="6"/>
                    <a:pt x="268" y="7"/>
                  </a:cubicBezTo>
                  <a:cubicBezTo>
                    <a:pt x="268" y="6"/>
                    <a:pt x="269" y="6"/>
                    <a:pt x="269" y="6"/>
                  </a:cubicBezTo>
                  <a:cubicBezTo>
                    <a:pt x="269" y="7"/>
                    <a:pt x="270" y="7"/>
                    <a:pt x="269" y="7"/>
                  </a:cubicBezTo>
                  <a:cubicBezTo>
                    <a:pt x="270" y="8"/>
                    <a:pt x="270" y="8"/>
                    <a:pt x="270" y="8"/>
                  </a:cubicBezTo>
                  <a:cubicBezTo>
                    <a:pt x="270" y="8"/>
                    <a:pt x="270" y="8"/>
                    <a:pt x="270" y="8"/>
                  </a:cubicBezTo>
                  <a:cubicBezTo>
                    <a:pt x="270" y="8"/>
                    <a:pt x="271" y="8"/>
                    <a:pt x="271" y="9"/>
                  </a:cubicBezTo>
                  <a:cubicBezTo>
                    <a:pt x="270" y="9"/>
                    <a:pt x="270" y="9"/>
                    <a:pt x="269" y="9"/>
                  </a:cubicBezTo>
                  <a:cubicBezTo>
                    <a:pt x="270" y="9"/>
                    <a:pt x="270" y="9"/>
                    <a:pt x="270" y="9"/>
                  </a:cubicBezTo>
                  <a:cubicBezTo>
                    <a:pt x="268" y="9"/>
                    <a:pt x="269" y="8"/>
                    <a:pt x="268" y="8"/>
                  </a:cubicBezTo>
                  <a:cubicBezTo>
                    <a:pt x="268" y="8"/>
                    <a:pt x="268" y="8"/>
                    <a:pt x="268" y="9"/>
                  </a:cubicBezTo>
                  <a:cubicBezTo>
                    <a:pt x="268" y="8"/>
                    <a:pt x="267" y="8"/>
                    <a:pt x="267" y="8"/>
                  </a:cubicBezTo>
                  <a:cubicBezTo>
                    <a:pt x="266" y="9"/>
                    <a:pt x="266" y="9"/>
                    <a:pt x="266" y="9"/>
                  </a:cubicBezTo>
                  <a:cubicBezTo>
                    <a:pt x="265" y="7"/>
                    <a:pt x="263" y="9"/>
                    <a:pt x="261" y="8"/>
                  </a:cubicBezTo>
                  <a:cubicBezTo>
                    <a:pt x="261" y="8"/>
                    <a:pt x="261" y="8"/>
                    <a:pt x="261" y="8"/>
                  </a:cubicBezTo>
                  <a:cubicBezTo>
                    <a:pt x="263" y="9"/>
                    <a:pt x="261" y="9"/>
                    <a:pt x="262" y="10"/>
                  </a:cubicBezTo>
                  <a:cubicBezTo>
                    <a:pt x="262" y="10"/>
                    <a:pt x="262" y="10"/>
                    <a:pt x="262" y="10"/>
                  </a:cubicBezTo>
                  <a:cubicBezTo>
                    <a:pt x="261" y="11"/>
                    <a:pt x="262" y="11"/>
                    <a:pt x="263" y="12"/>
                  </a:cubicBezTo>
                  <a:cubicBezTo>
                    <a:pt x="263" y="12"/>
                    <a:pt x="263" y="12"/>
                    <a:pt x="262" y="12"/>
                  </a:cubicBezTo>
                  <a:cubicBezTo>
                    <a:pt x="262" y="12"/>
                    <a:pt x="262" y="12"/>
                    <a:pt x="262" y="12"/>
                  </a:cubicBezTo>
                  <a:cubicBezTo>
                    <a:pt x="261" y="12"/>
                    <a:pt x="261" y="12"/>
                    <a:pt x="260" y="13"/>
                  </a:cubicBezTo>
                  <a:cubicBezTo>
                    <a:pt x="261" y="13"/>
                    <a:pt x="261" y="13"/>
                    <a:pt x="261" y="13"/>
                  </a:cubicBezTo>
                  <a:cubicBezTo>
                    <a:pt x="261" y="13"/>
                    <a:pt x="261" y="13"/>
                    <a:pt x="261" y="13"/>
                  </a:cubicBezTo>
                  <a:cubicBezTo>
                    <a:pt x="262" y="13"/>
                    <a:pt x="264" y="14"/>
                    <a:pt x="265" y="13"/>
                  </a:cubicBezTo>
                  <a:cubicBezTo>
                    <a:pt x="266" y="13"/>
                    <a:pt x="267" y="14"/>
                    <a:pt x="267" y="13"/>
                  </a:cubicBezTo>
                  <a:cubicBezTo>
                    <a:pt x="268" y="15"/>
                    <a:pt x="270" y="13"/>
                    <a:pt x="271" y="14"/>
                  </a:cubicBezTo>
                  <a:cubicBezTo>
                    <a:pt x="270" y="14"/>
                    <a:pt x="270" y="16"/>
                    <a:pt x="268" y="15"/>
                  </a:cubicBezTo>
                  <a:cubicBezTo>
                    <a:pt x="268" y="15"/>
                    <a:pt x="268" y="15"/>
                    <a:pt x="268" y="15"/>
                  </a:cubicBezTo>
                  <a:cubicBezTo>
                    <a:pt x="268" y="15"/>
                    <a:pt x="268" y="15"/>
                    <a:pt x="268" y="15"/>
                  </a:cubicBezTo>
                  <a:cubicBezTo>
                    <a:pt x="268" y="15"/>
                    <a:pt x="267" y="16"/>
                    <a:pt x="268" y="16"/>
                  </a:cubicBezTo>
                  <a:cubicBezTo>
                    <a:pt x="266" y="16"/>
                    <a:pt x="266" y="16"/>
                    <a:pt x="266" y="16"/>
                  </a:cubicBezTo>
                  <a:cubicBezTo>
                    <a:pt x="265" y="16"/>
                    <a:pt x="265" y="15"/>
                    <a:pt x="266" y="14"/>
                  </a:cubicBezTo>
                  <a:cubicBezTo>
                    <a:pt x="265" y="14"/>
                    <a:pt x="264" y="15"/>
                    <a:pt x="264" y="16"/>
                  </a:cubicBezTo>
                  <a:cubicBezTo>
                    <a:pt x="263" y="15"/>
                    <a:pt x="263" y="15"/>
                    <a:pt x="263" y="15"/>
                  </a:cubicBezTo>
                  <a:cubicBezTo>
                    <a:pt x="263" y="16"/>
                    <a:pt x="261" y="16"/>
                    <a:pt x="260" y="15"/>
                  </a:cubicBezTo>
                  <a:cubicBezTo>
                    <a:pt x="260" y="15"/>
                    <a:pt x="260" y="16"/>
                    <a:pt x="260" y="16"/>
                  </a:cubicBezTo>
                  <a:cubicBezTo>
                    <a:pt x="259" y="16"/>
                    <a:pt x="258" y="16"/>
                    <a:pt x="258" y="15"/>
                  </a:cubicBezTo>
                  <a:cubicBezTo>
                    <a:pt x="258" y="15"/>
                    <a:pt x="258" y="15"/>
                    <a:pt x="258" y="15"/>
                  </a:cubicBezTo>
                  <a:cubicBezTo>
                    <a:pt x="257" y="15"/>
                    <a:pt x="257" y="15"/>
                    <a:pt x="257" y="15"/>
                  </a:cubicBezTo>
                  <a:cubicBezTo>
                    <a:pt x="257" y="15"/>
                    <a:pt x="257" y="15"/>
                    <a:pt x="257" y="15"/>
                  </a:cubicBezTo>
                  <a:cubicBezTo>
                    <a:pt x="256" y="15"/>
                    <a:pt x="256" y="15"/>
                    <a:pt x="256" y="15"/>
                  </a:cubicBezTo>
                  <a:cubicBezTo>
                    <a:pt x="256" y="15"/>
                    <a:pt x="255" y="15"/>
                    <a:pt x="255" y="14"/>
                  </a:cubicBezTo>
                  <a:cubicBezTo>
                    <a:pt x="256" y="15"/>
                    <a:pt x="257" y="14"/>
                    <a:pt x="258" y="14"/>
                  </a:cubicBezTo>
                  <a:cubicBezTo>
                    <a:pt x="258" y="14"/>
                    <a:pt x="258" y="13"/>
                    <a:pt x="257" y="13"/>
                  </a:cubicBezTo>
                  <a:cubicBezTo>
                    <a:pt x="256" y="13"/>
                    <a:pt x="256" y="14"/>
                    <a:pt x="256" y="14"/>
                  </a:cubicBezTo>
                  <a:cubicBezTo>
                    <a:pt x="255" y="13"/>
                    <a:pt x="253" y="14"/>
                    <a:pt x="252" y="13"/>
                  </a:cubicBezTo>
                  <a:cubicBezTo>
                    <a:pt x="253" y="12"/>
                    <a:pt x="255" y="12"/>
                    <a:pt x="255" y="13"/>
                  </a:cubicBezTo>
                  <a:cubicBezTo>
                    <a:pt x="257" y="12"/>
                    <a:pt x="259" y="13"/>
                    <a:pt x="259" y="12"/>
                  </a:cubicBezTo>
                  <a:cubicBezTo>
                    <a:pt x="259" y="12"/>
                    <a:pt x="259" y="12"/>
                    <a:pt x="259" y="12"/>
                  </a:cubicBezTo>
                  <a:cubicBezTo>
                    <a:pt x="258" y="12"/>
                    <a:pt x="257" y="11"/>
                    <a:pt x="255" y="12"/>
                  </a:cubicBezTo>
                  <a:cubicBezTo>
                    <a:pt x="255" y="12"/>
                    <a:pt x="254" y="12"/>
                    <a:pt x="253" y="12"/>
                  </a:cubicBezTo>
                  <a:cubicBezTo>
                    <a:pt x="253" y="12"/>
                    <a:pt x="252" y="13"/>
                    <a:pt x="253" y="13"/>
                  </a:cubicBezTo>
                  <a:cubicBezTo>
                    <a:pt x="252" y="13"/>
                    <a:pt x="251" y="13"/>
                    <a:pt x="251" y="14"/>
                  </a:cubicBezTo>
                  <a:cubicBezTo>
                    <a:pt x="251" y="13"/>
                    <a:pt x="249" y="13"/>
                    <a:pt x="249" y="13"/>
                  </a:cubicBezTo>
                  <a:cubicBezTo>
                    <a:pt x="249" y="14"/>
                    <a:pt x="249" y="14"/>
                    <a:pt x="249" y="14"/>
                  </a:cubicBezTo>
                  <a:cubicBezTo>
                    <a:pt x="246" y="14"/>
                    <a:pt x="246" y="14"/>
                    <a:pt x="246" y="14"/>
                  </a:cubicBezTo>
                  <a:cubicBezTo>
                    <a:pt x="246" y="13"/>
                    <a:pt x="248" y="14"/>
                    <a:pt x="248" y="13"/>
                  </a:cubicBezTo>
                  <a:cubicBezTo>
                    <a:pt x="248" y="13"/>
                    <a:pt x="248" y="13"/>
                    <a:pt x="248" y="13"/>
                  </a:cubicBezTo>
                  <a:cubicBezTo>
                    <a:pt x="247" y="13"/>
                    <a:pt x="248" y="13"/>
                    <a:pt x="248" y="13"/>
                  </a:cubicBezTo>
                  <a:cubicBezTo>
                    <a:pt x="245" y="14"/>
                    <a:pt x="243" y="15"/>
                    <a:pt x="240" y="14"/>
                  </a:cubicBezTo>
                  <a:cubicBezTo>
                    <a:pt x="240" y="14"/>
                    <a:pt x="240" y="14"/>
                    <a:pt x="240" y="14"/>
                  </a:cubicBezTo>
                  <a:cubicBezTo>
                    <a:pt x="240" y="13"/>
                    <a:pt x="240" y="13"/>
                    <a:pt x="240" y="13"/>
                  </a:cubicBezTo>
                  <a:cubicBezTo>
                    <a:pt x="240" y="14"/>
                    <a:pt x="240" y="14"/>
                    <a:pt x="239" y="14"/>
                  </a:cubicBezTo>
                  <a:cubicBezTo>
                    <a:pt x="239" y="14"/>
                    <a:pt x="238" y="13"/>
                    <a:pt x="239" y="13"/>
                  </a:cubicBezTo>
                  <a:cubicBezTo>
                    <a:pt x="239" y="13"/>
                    <a:pt x="239" y="13"/>
                    <a:pt x="239" y="13"/>
                  </a:cubicBezTo>
                  <a:cubicBezTo>
                    <a:pt x="239" y="12"/>
                    <a:pt x="239" y="12"/>
                    <a:pt x="239" y="12"/>
                  </a:cubicBezTo>
                  <a:cubicBezTo>
                    <a:pt x="237" y="14"/>
                    <a:pt x="237" y="14"/>
                    <a:pt x="237" y="14"/>
                  </a:cubicBezTo>
                  <a:cubicBezTo>
                    <a:pt x="234" y="13"/>
                    <a:pt x="238" y="12"/>
                    <a:pt x="236" y="11"/>
                  </a:cubicBezTo>
                  <a:cubicBezTo>
                    <a:pt x="237" y="12"/>
                    <a:pt x="238" y="11"/>
                    <a:pt x="240" y="11"/>
                  </a:cubicBezTo>
                  <a:cubicBezTo>
                    <a:pt x="240" y="11"/>
                    <a:pt x="241" y="12"/>
                    <a:pt x="242" y="12"/>
                  </a:cubicBezTo>
                  <a:cubicBezTo>
                    <a:pt x="241" y="13"/>
                    <a:pt x="243" y="12"/>
                    <a:pt x="242" y="14"/>
                  </a:cubicBezTo>
                  <a:cubicBezTo>
                    <a:pt x="243" y="14"/>
                    <a:pt x="243" y="14"/>
                    <a:pt x="243" y="14"/>
                  </a:cubicBezTo>
                  <a:cubicBezTo>
                    <a:pt x="244" y="13"/>
                    <a:pt x="243" y="14"/>
                    <a:pt x="243" y="13"/>
                  </a:cubicBezTo>
                  <a:cubicBezTo>
                    <a:pt x="245" y="13"/>
                    <a:pt x="245" y="13"/>
                    <a:pt x="245" y="13"/>
                  </a:cubicBezTo>
                  <a:cubicBezTo>
                    <a:pt x="245" y="11"/>
                    <a:pt x="247" y="13"/>
                    <a:pt x="247" y="12"/>
                  </a:cubicBezTo>
                  <a:cubicBezTo>
                    <a:pt x="248" y="12"/>
                    <a:pt x="248" y="12"/>
                    <a:pt x="248" y="12"/>
                  </a:cubicBezTo>
                  <a:cubicBezTo>
                    <a:pt x="248" y="12"/>
                    <a:pt x="248" y="12"/>
                    <a:pt x="248" y="12"/>
                  </a:cubicBezTo>
                  <a:cubicBezTo>
                    <a:pt x="247" y="12"/>
                    <a:pt x="247" y="12"/>
                    <a:pt x="247" y="12"/>
                  </a:cubicBezTo>
                  <a:cubicBezTo>
                    <a:pt x="247" y="11"/>
                    <a:pt x="249" y="11"/>
                    <a:pt x="249" y="11"/>
                  </a:cubicBezTo>
                  <a:cubicBezTo>
                    <a:pt x="250" y="11"/>
                    <a:pt x="250" y="12"/>
                    <a:pt x="250" y="12"/>
                  </a:cubicBezTo>
                  <a:cubicBezTo>
                    <a:pt x="250" y="13"/>
                    <a:pt x="251" y="12"/>
                    <a:pt x="251" y="12"/>
                  </a:cubicBezTo>
                  <a:cubicBezTo>
                    <a:pt x="251" y="11"/>
                    <a:pt x="254" y="12"/>
                    <a:pt x="253" y="10"/>
                  </a:cubicBezTo>
                  <a:cubicBezTo>
                    <a:pt x="253" y="11"/>
                    <a:pt x="252" y="11"/>
                    <a:pt x="252" y="11"/>
                  </a:cubicBezTo>
                  <a:cubicBezTo>
                    <a:pt x="251" y="10"/>
                    <a:pt x="251" y="10"/>
                    <a:pt x="251" y="10"/>
                  </a:cubicBezTo>
                  <a:cubicBezTo>
                    <a:pt x="251" y="10"/>
                    <a:pt x="251" y="11"/>
                    <a:pt x="251" y="11"/>
                  </a:cubicBezTo>
                  <a:cubicBezTo>
                    <a:pt x="249" y="11"/>
                    <a:pt x="246" y="10"/>
                    <a:pt x="244" y="10"/>
                  </a:cubicBezTo>
                  <a:cubicBezTo>
                    <a:pt x="244" y="10"/>
                    <a:pt x="244" y="10"/>
                    <a:pt x="244" y="10"/>
                  </a:cubicBezTo>
                  <a:cubicBezTo>
                    <a:pt x="245" y="10"/>
                    <a:pt x="245" y="10"/>
                    <a:pt x="245" y="10"/>
                  </a:cubicBezTo>
                  <a:cubicBezTo>
                    <a:pt x="245" y="10"/>
                    <a:pt x="245" y="9"/>
                    <a:pt x="245" y="9"/>
                  </a:cubicBezTo>
                  <a:cubicBezTo>
                    <a:pt x="245" y="9"/>
                    <a:pt x="245" y="9"/>
                    <a:pt x="245" y="9"/>
                  </a:cubicBezTo>
                  <a:cubicBezTo>
                    <a:pt x="246" y="9"/>
                    <a:pt x="246" y="9"/>
                    <a:pt x="246" y="9"/>
                  </a:cubicBezTo>
                  <a:cubicBezTo>
                    <a:pt x="246" y="8"/>
                    <a:pt x="246" y="8"/>
                    <a:pt x="246" y="8"/>
                  </a:cubicBezTo>
                  <a:cubicBezTo>
                    <a:pt x="246" y="8"/>
                    <a:pt x="247" y="8"/>
                    <a:pt x="247" y="8"/>
                  </a:cubicBezTo>
                  <a:cubicBezTo>
                    <a:pt x="247" y="7"/>
                    <a:pt x="246" y="8"/>
                    <a:pt x="246" y="7"/>
                  </a:cubicBezTo>
                  <a:cubicBezTo>
                    <a:pt x="246" y="7"/>
                    <a:pt x="246" y="7"/>
                    <a:pt x="246" y="7"/>
                  </a:cubicBezTo>
                  <a:cubicBezTo>
                    <a:pt x="245" y="7"/>
                    <a:pt x="245" y="7"/>
                    <a:pt x="244" y="7"/>
                  </a:cubicBezTo>
                  <a:cubicBezTo>
                    <a:pt x="243" y="6"/>
                    <a:pt x="243" y="7"/>
                    <a:pt x="242" y="7"/>
                  </a:cubicBezTo>
                  <a:cubicBezTo>
                    <a:pt x="242" y="7"/>
                    <a:pt x="241" y="7"/>
                    <a:pt x="241" y="6"/>
                  </a:cubicBezTo>
                  <a:cubicBezTo>
                    <a:pt x="240" y="6"/>
                    <a:pt x="241" y="7"/>
                    <a:pt x="240" y="7"/>
                  </a:cubicBezTo>
                  <a:cubicBezTo>
                    <a:pt x="239" y="7"/>
                    <a:pt x="240" y="6"/>
                    <a:pt x="240" y="6"/>
                  </a:cubicBezTo>
                  <a:cubicBezTo>
                    <a:pt x="239" y="8"/>
                    <a:pt x="239" y="6"/>
                    <a:pt x="238" y="6"/>
                  </a:cubicBezTo>
                  <a:cubicBezTo>
                    <a:pt x="239" y="5"/>
                    <a:pt x="240" y="6"/>
                    <a:pt x="241" y="6"/>
                  </a:cubicBezTo>
                  <a:cubicBezTo>
                    <a:pt x="239" y="5"/>
                    <a:pt x="239" y="5"/>
                    <a:pt x="239" y="5"/>
                  </a:cubicBezTo>
                  <a:cubicBezTo>
                    <a:pt x="239" y="4"/>
                    <a:pt x="239" y="5"/>
                    <a:pt x="240" y="5"/>
                  </a:cubicBezTo>
                  <a:cubicBezTo>
                    <a:pt x="240" y="4"/>
                    <a:pt x="240" y="4"/>
                    <a:pt x="240" y="4"/>
                  </a:cubicBezTo>
                  <a:cubicBezTo>
                    <a:pt x="240" y="4"/>
                    <a:pt x="240" y="4"/>
                    <a:pt x="240" y="4"/>
                  </a:cubicBezTo>
                  <a:cubicBezTo>
                    <a:pt x="240" y="4"/>
                    <a:pt x="240" y="3"/>
                    <a:pt x="239" y="3"/>
                  </a:cubicBezTo>
                  <a:cubicBezTo>
                    <a:pt x="239" y="3"/>
                    <a:pt x="239" y="3"/>
                    <a:pt x="239" y="3"/>
                  </a:cubicBezTo>
                  <a:cubicBezTo>
                    <a:pt x="237" y="2"/>
                    <a:pt x="238" y="4"/>
                    <a:pt x="237" y="5"/>
                  </a:cubicBezTo>
                  <a:cubicBezTo>
                    <a:pt x="237" y="4"/>
                    <a:pt x="236" y="4"/>
                    <a:pt x="237" y="3"/>
                  </a:cubicBezTo>
                  <a:cubicBezTo>
                    <a:pt x="236" y="3"/>
                    <a:pt x="236" y="4"/>
                    <a:pt x="236" y="4"/>
                  </a:cubicBezTo>
                  <a:cubicBezTo>
                    <a:pt x="236" y="4"/>
                    <a:pt x="237" y="4"/>
                    <a:pt x="237" y="4"/>
                  </a:cubicBezTo>
                  <a:cubicBezTo>
                    <a:pt x="235" y="4"/>
                    <a:pt x="236" y="6"/>
                    <a:pt x="234" y="5"/>
                  </a:cubicBezTo>
                  <a:cubicBezTo>
                    <a:pt x="234" y="6"/>
                    <a:pt x="234" y="6"/>
                    <a:pt x="234" y="6"/>
                  </a:cubicBezTo>
                  <a:cubicBezTo>
                    <a:pt x="233" y="6"/>
                    <a:pt x="232" y="6"/>
                    <a:pt x="232" y="6"/>
                  </a:cubicBezTo>
                  <a:cubicBezTo>
                    <a:pt x="231" y="6"/>
                    <a:pt x="231" y="7"/>
                    <a:pt x="230" y="8"/>
                  </a:cubicBezTo>
                  <a:cubicBezTo>
                    <a:pt x="229" y="8"/>
                    <a:pt x="228" y="8"/>
                    <a:pt x="228" y="7"/>
                  </a:cubicBezTo>
                  <a:cubicBezTo>
                    <a:pt x="227" y="7"/>
                    <a:pt x="227" y="8"/>
                    <a:pt x="227" y="9"/>
                  </a:cubicBezTo>
                  <a:cubicBezTo>
                    <a:pt x="227" y="8"/>
                    <a:pt x="226" y="8"/>
                    <a:pt x="226" y="7"/>
                  </a:cubicBezTo>
                  <a:cubicBezTo>
                    <a:pt x="226" y="7"/>
                    <a:pt x="226" y="7"/>
                    <a:pt x="227" y="7"/>
                  </a:cubicBezTo>
                  <a:cubicBezTo>
                    <a:pt x="227" y="7"/>
                    <a:pt x="228" y="7"/>
                    <a:pt x="227" y="6"/>
                  </a:cubicBezTo>
                  <a:cubicBezTo>
                    <a:pt x="228" y="6"/>
                    <a:pt x="229" y="6"/>
                    <a:pt x="229" y="7"/>
                  </a:cubicBezTo>
                  <a:cubicBezTo>
                    <a:pt x="229" y="6"/>
                    <a:pt x="229" y="6"/>
                    <a:pt x="230" y="6"/>
                  </a:cubicBezTo>
                  <a:cubicBezTo>
                    <a:pt x="230" y="6"/>
                    <a:pt x="230" y="6"/>
                    <a:pt x="230" y="5"/>
                  </a:cubicBezTo>
                  <a:cubicBezTo>
                    <a:pt x="231" y="4"/>
                    <a:pt x="232" y="4"/>
                    <a:pt x="233" y="5"/>
                  </a:cubicBezTo>
                  <a:cubicBezTo>
                    <a:pt x="232" y="3"/>
                    <a:pt x="232" y="3"/>
                    <a:pt x="232" y="3"/>
                  </a:cubicBezTo>
                  <a:cubicBezTo>
                    <a:pt x="232" y="4"/>
                    <a:pt x="231" y="4"/>
                    <a:pt x="231" y="4"/>
                  </a:cubicBezTo>
                  <a:cubicBezTo>
                    <a:pt x="231" y="3"/>
                    <a:pt x="231" y="2"/>
                    <a:pt x="231" y="2"/>
                  </a:cubicBezTo>
                  <a:cubicBezTo>
                    <a:pt x="231" y="3"/>
                    <a:pt x="231" y="3"/>
                    <a:pt x="231" y="3"/>
                  </a:cubicBezTo>
                  <a:cubicBezTo>
                    <a:pt x="231" y="3"/>
                    <a:pt x="231" y="3"/>
                    <a:pt x="231" y="3"/>
                  </a:cubicBezTo>
                  <a:cubicBezTo>
                    <a:pt x="230" y="3"/>
                    <a:pt x="229" y="4"/>
                    <a:pt x="229" y="4"/>
                  </a:cubicBezTo>
                  <a:cubicBezTo>
                    <a:pt x="228" y="4"/>
                    <a:pt x="229" y="4"/>
                    <a:pt x="228" y="5"/>
                  </a:cubicBezTo>
                  <a:cubicBezTo>
                    <a:pt x="228" y="4"/>
                    <a:pt x="228" y="4"/>
                    <a:pt x="228" y="4"/>
                  </a:cubicBezTo>
                  <a:cubicBezTo>
                    <a:pt x="227" y="5"/>
                    <a:pt x="227" y="5"/>
                    <a:pt x="227" y="5"/>
                  </a:cubicBezTo>
                  <a:cubicBezTo>
                    <a:pt x="228" y="5"/>
                    <a:pt x="229" y="5"/>
                    <a:pt x="229" y="5"/>
                  </a:cubicBezTo>
                  <a:cubicBezTo>
                    <a:pt x="229" y="6"/>
                    <a:pt x="229" y="6"/>
                    <a:pt x="229" y="6"/>
                  </a:cubicBezTo>
                  <a:cubicBezTo>
                    <a:pt x="229" y="6"/>
                    <a:pt x="228" y="6"/>
                    <a:pt x="228" y="5"/>
                  </a:cubicBezTo>
                  <a:cubicBezTo>
                    <a:pt x="227" y="6"/>
                    <a:pt x="225" y="5"/>
                    <a:pt x="226" y="6"/>
                  </a:cubicBezTo>
                  <a:cubicBezTo>
                    <a:pt x="225" y="6"/>
                    <a:pt x="223" y="7"/>
                    <a:pt x="223" y="5"/>
                  </a:cubicBezTo>
                  <a:cubicBezTo>
                    <a:pt x="224" y="4"/>
                    <a:pt x="226" y="5"/>
                    <a:pt x="226" y="4"/>
                  </a:cubicBezTo>
                  <a:cubicBezTo>
                    <a:pt x="225" y="4"/>
                    <a:pt x="226" y="3"/>
                    <a:pt x="225" y="2"/>
                  </a:cubicBezTo>
                  <a:cubicBezTo>
                    <a:pt x="225" y="3"/>
                    <a:pt x="226" y="2"/>
                    <a:pt x="226" y="2"/>
                  </a:cubicBezTo>
                  <a:cubicBezTo>
                    <a:pt x="226" y="2"/>
                    <a:pt x="225" y="1"/>
                    <a:pt x="225" y="2"/>
                  </a:cubicBezTo>
                  <a:cubicBezTo>
                    <a:pt x="224" y="2"/>
                    <a:pt x="224" y="2"/>
                    <a:pt x="224" y="2"/>
                  </a:cubicBezTo>
                  <a:cubicBezTo>
                    <a:pt x="224" y="2"/>
                    <a:pt x="224" y="3"/>
                    <a:pt x="224" y="3"/>
                  </a:cubicBezTo>
                  <a:cubicBezTo>
                    <a:pt x="223" y="4"/>
                    <a:pt x="223" y="3"/>
                    <a:pt x="222" y="3"/>
                  </a:cubicBezTo>
                  <a:cubicBezTo>
                    <a:pt x="222" y="3"/>
                    <a:pt x="223" y="3"/>
                    <a:pt x="223" y="4"/>
                  </a:cubicBezTo>
                  <a:cubicBezTo>
                    <a:pt x="222" y="4"/>
                    <a:pt x="221" y="3"/>
                    <a:pt x="221" y="4"/>
                  </a:cubicBezTo>
                  <a:cubicBezTo>
                    <a:pt x="220" y="3"/>
                    <a:pt x="220" y="3"/>
                    <a:pt x="220" y="3"/>
                  </a:cubicBezTo>
                  <a:cubicBezTo>
                    <a:pt x="220" y="4"/>
                    <a:pt x="220" y="4"/>
                    <a:pt x="220" y="4"/>
                  </a:cubicBezTo>
                  <a:cubicBezTo>
                    <a:pt x="220" y="4"/>
                    <a:pt x="220" y="4"/>
                    <a:pt x="220" y="4"/>
                  </a:cubicBezTo>
                  <a:cubicBezTo>
                    <a:pt x="221" y="5"/>
                    <a:pt x="219" y="5"/>
                    <a:pt x="219" y="5"/>
                  </a:cubicBezTo>
                  <a:cubicBezTo>
                    <a:pt x="219" y="3"/>
                    <a:pt x="219" y="3"/>
                    <a:pt x="219" y="3"/>
                  </a:cubicBezTo>
                  <a:cubicBezTo>
                    <a:pt x="218" y="3"/>
                    <a:pt x="219" y="4"/>
                    <a:pt x="218" y="4"/>
                  </a:cubicBezTo>
                  <a:cubicBezTo>
                    <a:pt x="217" y="3"/>
                    <a:pt x="217" y="2"/>
                    <a:pt x="218" y="1"/>
                  </a:cubicBezTo>
                  <a:cubicBezTo>
                    <a:pt x="216" y="1"/>
                    <a:pt x="217" y="4"/>
                    <a:pt x="216" y="4"/>
                  </a:cubicBezTo>
                  <a:cubicBezTo>
                    <a:pt x="216" y="3"/>
                    <a:pt x="215" y="3"/>
                    <a:pt x="214" y="3"/>
                  </a:cubicBezTo>
                  <a:cubicBezTo>
                    <a:pt x="214" y="4"/>
                    <a:pt x="214" y="4"/>
                    <a:pt x="214" y="4"/>
                  </a:cubicBezTo>
                  <a:cubicBezTo>
                    <a:pt x="213" y="4"/>
                    <a:pt x="212" y="5"/>
                    <a:pt x="211" y="4"/>
                  </a:cubicBezTo>
                  <a:cubicBezTo>
                    <a:pt x="211" y="3"/>
                    <a:pt x="211" y="3"/>
                    <a:pt x="211" y="3"/>
                  </a:cubicBezTo>
                  <a:cubicBezTo>
                    <a:pt x="210" y="4"/>
                    <a:pt x="210" y="3"/>
                    <a:pt x="210" y="3"/>
                  </a:cubicBezTo>
                  <a:cubicBezTo>
                    <a:pt x="211" y="3"/>
                    <a:pt x="211" y="2"/>
                    <a:pt x="212" y="2"/>
                  </a:cubicBezTo>
                  <a:cubicBezTo>
                    <a:pt x="212" y="1"/>
                    <a:pt x="211" y="3"/>
                    <a:pt x="211" y="2"/>
                  </a:cubicBezTo>
                  <a:cubicBezTo>
                    <a:pt x="211" y="1"/>
                    <a:pt x="211" y="1"/>
                    <a:pt x="211" y="1"/>
                  </a:cubicBezTo>
                  <a:cubicBezTo>
                    <a:pt x="211" y="1"/>
                    <a:pt x="211" y="1"/>
                    <a:pt x="211" y="1"/>
                  </a:cubicBezTo>
                  <a:cubicBezTo>
                    <a:pt x="211" y="2"/>
                    <a:pt x="210" y="2"/>
                    <a:pt x="210" y="2"/>
                  </a:cubicBezTo>
                  <a:cubicBezTo>
                    <a:pt x="210" y="3"/>
                    <a:pt x="210" y="3"/>
                    <a:pt x="210" y="3"/>
                  </a:cubicBezTo>
                  <a:cubicBezTo>
                    <a:pt x="208" y="4"/>
                    <a:pt x="210" y="2"/>
                    <a:pt x="209" y="2"/>
                  </a:cubicBezTo>
                  <a:cubicBezTo>
                    <a:pt x="208" y="2"/>
                    <a:pt x="208" y="2"/>
                    <a:pt x="208" y="2"/>
                  </a:cubicBezTo>
                  <a:cubicBezTo>
                    <a:pt x="208" y="4"/>
                    <a:pt x="209" y="4"/>
                    <a:pt x="210" y="4"/>
                  </a:cubicBezTo>
                  <a:cubicBezTo>
                    <a:pt x="207" y="6"/>
                    <a:pt x="208" y="2"/>
                    <a:pt x="206" y="2"/>
                  </a:cubicBezTo>
                  <a:cubicBezTo>
                    <a:pt x="206" y="1"/>
                    <a:pt x="206" y="1"/>
                    <a:pt x="206" y="1"/>
                  </a:cubicBezTo>
                  <a:cubicBezTo>
                    <a:pt x="206" y="1"/>
                    <a:pt x="206" y="1"/>
                    <a:pt x="206" y="1"/>
                  </a:cubicBezTo>
                  <a:cubicBezTo>
                    <a:pt x="206" y="2"/>
                    <a:pt x="206" y="2"/>
                    <a:pt x="206" y="2"/>
                  </a:cubicBezTo>
                  <a:cubicBezTo>
                    <a:pt x="206" y="3"/>
                    <a:pt x="206" y="2"/>
                    <a:pt x="207" y="2"/>
                  </a:cubicBezTo>
                  <a:cubicBezTo>
                    <a:pt x="207" y="2"/>
                    <a:pt x="207" y="3"/>
                    <a:pt x="207" y="3"/>
                  </a:cubicBezTo>
                  <a:cubicBezTo>
                    <a:pt x="207" y="3"/>
                    <a:pt x="207" y="3"/>
                    <a:pt x="207" y="3"/>
                  </a:cubicBezTo>
                  <a:cubicBezTo>
                    <a:pt x="207" y="5"/>
                    <a:pt x="204" y="4"/>
                    <a:pt x="203" y="5"/>
                  </a:cubicBezTo>
                  <a:cubicBezTo>
                    <a:pt x="203" y="5"/>
                    <a:pt x="203" y="5"/>
                    <a:pt x="203" y="5"/>
                  </a:cubicBezTo>
                  <a:cubicBezTo>
                    <a:pt x="202" y="5"/>
                    <a:pt x="202" y="5"/>
                    <a:pt x="202" y="5"/>
                  </a:cubicBezTo>
                  <a:cubicBezTo>
                    <a:pt x="203" y="5"/>
                    <a:pt x="203" y="5"/>
                    <a:pt x="203" y="5"/>
                  </a:cubicBezTo>
                  <a:cubicBezTo>
                    <a:pt x="202" y="5"/>
                    <a:pt x="201" y="5"/>
                    <a:pt x="200" y="5"/>
                  </a:cubicBezTo>
                  <a:cubicBezTo>
                    <a:pt x="200" y="6"/>
                    <a:pt x="200" y="6"/>
                    <a:pt x="199" y="6"/>
                  </a:cubicBezTo>
                  <a:cubicBezTo>
                    <a:pt x="199" y="5"/>
                    <a:pt x="198" y="5"/>
                    <a:pt x="199" y="4"/>
                  </a:cubicBezTo>
                  <a:cubicBezTo>
                    <a:pt x="199" y="5"/>
                    <a:pt x="200" y="5"/>
                    <a:pt x="200" y="4"/>
                  </a:cubicBezTo>
                  <a:cubicBezTo>
                    <a:pt x="201" y="4"/>
                    <a:pt x="201" y="5"/>
                    <a:pt x="201" y="5"/>
                  </a:cubicBezTo>
                  <a:cubicBezTo>
                    <a:pt x="201" y="4"/>
                    <a:pt x="202" y="4"/>
                    <a:pt x="202" y="3"/>
                  </a:cubicBezTo>
                  <a:cubicBezTo>
                    <a:pt x="202" y="2"/>
                    <a:pt x="203" y="3"/>
                    <a:pt x="203" y="2"/>
                  </a:cubicBezTo>
                  <a:cubicBezTo>
                    <a:pt x="203" y="2"/>
                    <a:pt x="204" y="2"/>
                    <a:pt x="203" y="1"/>
                  </a:cubicBezTo>
                  <a:cubicBezTo>
                    <a:pt x="202" y="1"/>
                    <a:pt x="202" y="2"/>
                    <a:pt x="201" y="2"/>
                  </a:cubicBezTo>
                  <a:cubicBezTo>
                    <a:pt x="201" y="2"/>
                    <a:pt x="201" y="2"/>
                    <a:pt x="201" y="2"/>
                  </a:cubicBezTo>
                  <a:cubicBezTo>
                    <a:pt x="201" y="2"/>
                    <a:pt x="198" y="2"/>
                    <a:pt x="198" y="3"/>
                  </a:cubicBezTo>
                  <a:cubicBezTo>
                    <a:pt x="199" y="3"/>
                    <a:pt x="200" y="3"/>
                    <a:pt x="200" y="3"/>
                  </a:cubicBezTo>
                  <a:cubicBezTo>
                    <a:pt x="199" y="4"/>
                    <a:pt x="198" y="3"/>
                    <a:pt x="197" y="4"/>
                  </a:cubicBezTo>
                  <a:cubicBezTo>
                    <a:pt x="197" y="3"/>
                    <a:pt x="197" y="3"/>
                    <a:pt x="197" y="3"/>
                  </a:cubicBezTo>
                  <a:cubicBezTo>
                    <a:pt x="199" y="3"/>
                    <a:pt x="198" y="1"/>
                    <a:pt x="198" y="1"/>
                  </a:cubicBezTo>
                  <a:cubicBezTo>
                    <a:pt x="197" y="1"/>
                    <a:pt x="197" y="1"/>
                    <a:pt x="197" y="1"/>
                  </a:cubicBezTo>
                  <a:cubicBezTo>
                    <a:pt x="196" y="1"/>
                    <a:pt x="195" y="1"/>
                    <a:pt x="195" y="0"/>
                  </a:cubicBezTo>
                  <a:cubicBezTo>
                    <a:pt x="194" y="1"/>
                    <a:pt x="193" y="1"/>
                    <a:pt x="193" y="2"/>
                  </a:cubicBezTo>
                  <a:cubicBezTo>
                    <a:pt x="194" y="2"/>
                    <a:pt x="195" y="2"/>
                    <a:pt x="195" y="3"/>
                  </a:cubicBezTo>
                  <a:cubicBezTo>
                    <a:pt x="194" y="3"/>
                    <a:pt x="192" y="3"/>
                    <a:pt x="192" y="2"/>
                  </a:cubicBezTo>
                  <a:cubicBezTo>
                    <a:pt x="192" y="3"/>
                    <a:pt x="192" y="3"/>
                    <a:pt x="192" y="3"/>
                  </a:cubicBezTo>
                  <a:cubicBezTo>
                    <a:pt x="191" y="3"/>
                    <a:pt x="190" y="3"/>
                    <a:pt x="190" y="3"/>
                  </a:cubicBezTo>
                  <a:cubicBezTo>
                    <a:pt x="191" y="2"/>
                    <a:pt x="190" y="2"/>
                    <a:pt x="190" y="1"/>
                  </a:cubicBezTo>
                  <a:cubicBezTo>
                    <a:pt x="190" y="1"/>
                    <a:pt x="190" y="1"/>
                    <a:pt x="190" y="1"/>
                  </a:cubicBezTo>
                  <a:cubicBezTo>
                    <a:pt x="190" y="0"/>
                    <a:pt x="190" y="0"/>
                    <a:pt x="190" y="0"/>
                  </a:cubicBezTo>
                  <a:cubicBezTo>
                    <a:pt x="190" y="2"/>
                    <a:pt x="187" y="1"/>
                    <a:pt x="188" y="3"/>
                  </a:cubicBezTo>
                  <a:cubicBezTo>
                    <a:pt x="189" y="2"/>
                    <a:pt x="189" y="2"/>
                    <a:pt x="189" y="2"/>
                  </a:cubicBezTo>
                  <a:cubicBezTo>
                    <a:pt x="190" y="3"/>
                    <a:pt x="189" y="3"/>
                    <a:pt x="190" y="4"/>
                  </a:cubicBezTo>
                  <a:cubicBezTo>
                    <a:pt x="189" y="4"/>
                    <a:pt x="188" y="3"/>
                    <a:pt x="188" y="4"/>
                  </a:cubicBezTo>
                  <a:cubicBezTo>
                    <a:pt x="187" y="4"/>
                    <a:pt x="187" y="5"/>
                    <a:pt x="186" y="5"/>
                  </a:cubicBezTo>
                  <a:cubicBezTo>
                    <a:pt x="187" y="4"/>
                    <a:pt x="186" y="3"/>
                    <a:pt x="186" y="2"/>
                  </a:cubicBezTo>
                  <a:cubicBezTo>
                    <a:pt x="187" y="3"/>
                    <a:pt x="187" y="3"/>
                    <a:pt x="187" y="3"/>
                  </a:cubicBezTo>
                  <a:cubicBezTo>
                    <a:pt x="187" y="3"/>
                    <a:pt x="188" y="2"/>
                    <a:pt x="187" y="2"/>
                  </a:cubicBezTo>
                  <a:cubicBezTo>
                    <a:pt x="186" y="2"/>
                    <a:pt x="185" y="1"/>
                    <a:pt x="184" y="2"/>
                  </a:cubicBezTo>
                  <a:cubicBezTo>
                    <a:pt x="184" y="3"/>
                    <a:pt x="184" y="3"/>
                    <a:pt x="184" y="3"/>
                  </a:cubicBezTo>
                  <a:cubicBezTo>
                    <a:pt x="184" y="3"/>
                    <a:pt x="183" y="3"/>
                    <a:pt x="182" y="3"/>
                  </a:cubicBezTo>
                  <a:cubicBezTo>
                    <a:pt x="182" y="3"/>
                    <a:pt x="182" y="3"/>
                    <a:pt x="182" y="3"/>
                  </a:cubicBezTo>
                  <a:cubicBezTo>
                    <a:pt x="182" y="4"/>
                    <a:pt x="181" y="5"/>
                    <a:pt x="180" y="5"/>
                  </a:cubicBezTo>
                  <a:cubicBezTo>
                    <a:pt x="179" y="5"/>
                    <a:pt x="178" y="5"/>
                    <a:pt x="178" y="4"/>
                  </a:cubicBezTo>
                  <a:cubicBezTo>
                    <a:pt x="179" y="4"/>
                    <a:pt x="179" y="4"/>
                    <a:pt x="179" y="4"/>
                  </a:cubicBezTo>
                  <a:cubicBezTo>
                    <a:pt x="180" y="3"/>
                    <a:pt x="179" y="4"/>
                    <a:pt x="180" y="4"/>
                  </a:cubicBezTo>
                  <a:cubicBezTo>
                    <a:pt x="180" y="4"/>
                    <a:pt x="180" y="3"/>
                    <a:pt x="181" y="3"/>
                  </a:cubicBezTo>
                  <a:cubicBezTo>
                    <a:pt x="181" y="4"/>
                    <a:pt x="181" y="4"/>
                    <a:pt x="181" y="4"/>
                  </a:cubicBezTo>
                  <a:cubicBezTo>
                    <a:pt x="181" y="3"/>
                    <a:pt x="181" y="3"/>
                    <a:pt x="181" y="3"/>
                  </a:cubicBezTo>
                  <a:cubicBezTo>
                    <a:pt x="181" y="3"/>
                    <a:pt x="180" y="3"/>
                    <a:pt x="179" y="2"/>
                  </a:cubicBezTo>
                  <a:cubicBezTo>
                    <a:pt x="178" y="3"/>
                    <a:pt x="178" y="3"/>
                    <a:pt x="178" y="3"/>
                  </a:cubicBezTo>
                  <a:cubicBezTo>
                    <a:pt x="178" y="2"/>
                    <a:pt x="178" y="2"/>
                    <a:pt x="178" y="2"/>
                  </a:cubicBezTo>
                  <a:cubicBezTo>
                    <a:pt x="176" y="3"/>
                    <a:pt x="176" y="3"/>
                    <a:pt x="176" y="3"/>
                  </a:cubicBezTo>
                  <a:cubicBezTo>
                    <a:pt x="176" y="3"/>
                    <a:pt x="175" y="3"/>
                    <a:pt x="175" y="3"/>
                  </a:cubicBezTo>
                  <a:cubicBezTo>
                    <a:pt x="175" y="3"/>
                    <a:pt x="175" y="3"/>
                    <a:pt x="175" y="3"/>
                  </a:cubicBezTo>
                  <a:cubicBezTo>
                    <a:pt x="174" y="2"/>
                    <a:pt x="174" y="3"/>
                    <a:pt x="173" y="3"/>
                  </a:cubicBezTo>
                  <a:cubicBezTo>
                    <a:pt x="172" y="3"/>
                    <a:pt x="172" y="3"/>
                    <a:pt x="172" y="2"/>
                  </a:cubicBezTo>
                  <a:cubicBezTo>
                    <a:pt x="172" y="2"/>
                    <a:pt x="172" y="2"/>
                    <a:pt x="172" y="2"/>
                  </a:cubicBezTo>
                  <a:cubicBezTo>
                    <a:pt x="171" y="2"/>
                    <a:pt x="173" y="1"/>
                    <a:pt x="172" y="1"/>
                  </a:cubicBezTo>
                  <a:cubicBezTo>
                    <a:pt x="171" y="1"/>
                    <a:pt x="171" y="1"/>
                    <a:pt x="171" y="1"/>
                  </a:cubicBezTo>
                  <a:cubicBezTo>
                    <a:pt x="171" y="1"/>
                    <a:pt x="170" y="1"/>
                    <a:pt x="169" y="1"/>
                  </a:cubicBezTo>
                  <a:cubicBezTo>
                    <a:pt x="169" y="0"/>
                    <a:pt x="171" y="1"/>
                    <a:pt x="170" y="0"/>
                  </a:cubicBezTo>
                  <a:cubicBezTo>
                    <a:pt x="170" y="0"/>
                    <a:pt x="170" y="0"/>
                    <a:pt x="170" y="0"/>
                  </a:cubicBezTo>
                  <a:cubicBezTo>
                    <a:pt x="169" y="0"/>
                    <a:pt x="169" y="1"/>
                    <a:pt x="168" y="2"/>
                  </a:cubicBezTo>
                  <a:cubicBezTo>
                    <a:pt x="168" y="2"/>
                    <a:pt x="169" y="2"/>
                    <a:pt x="169" y="2"/>
                  </a:cubicBezTo>
                  <a:cubicBezTo>
                    <a:pt x="168" y="2"/>
                    <a:pt x="168" y="3"/>
                    <a:pt x="167" y="3"/>
                  </a:cubicBezTo>
                  <a:cubicBezTo>
                    <a:pt x="167" y="3"/>
                    <a:pt x="166" y="2"/>
                    <a:pt x="167" y="2"/>
                  </a:cubicBezTo>
                  <a:cubicBezTo>
                    <a:pt x="164" y="2"/>
                    <a:pt x="167" y="4"/>
                    <a:pt x="166" y="5"/>
                  </a:cubicBezTo>
                  <a:cubicBezTo>
                    <a:pt x="167" y="5"/>
                    <a:pt x="169" y="5"/>
                    <a:pt x="170" y="4"/>
                  </a:cubicBezTo>
                  <a:cubicBezTo>
                    <a:pt x="170" y="5"/>
                    <a:pt x="170" y="6"/>
                    <a:pt x="169" y="6"/>
                  </a:cubicBezTo>
                  <a:cubicBezTo>
                    <a:pt x="168" y="7"/>
                    <a:pt x="168" y="5"/>
                    <a:pt x="168" y="5"/>
                  </a:cubicBezTo>
                  <a:cubicBezTo>
                    <a:pt x="167" y="5"/>
                    <a:pt x="167" y="5"/>
                    <a:pt x="167" y="6"/>
                  </a:cubicBezTo>
                  <a:cubicBezTo>
                    <a:pt x="168" y="7"/>
                    <a:pt x="166" y="7"/>
                    <a:pt x="165" y="7"/>
                  </a:cubicBezTo>
                  <a:cubicBezTo>
                    <a:pt x="166" y="8"/>
                    <a:pt x="167" y="7"/>
                    <a:pt x="168" y="8"/>
                  </a:cubicBezTo>
                  <a:cubicBezTo>
                    <a:pt x="168" y="8"/>
                    <a:pt x="168" y="8"/>
                    <a:pt x="168" y="8"/>
                  </a:cubicBezTo>
                  <a:cubicBezTo>
                    <a:pt x="168" y="8"/>
                    <a:pt x="168" y="8"/>
                    <a:pt x="167" y="8"/>
                  </a:cubicBezTo>
                  <a:cubicBezTo>
                    <a:pt x="167" y="8"/>
                    <a:pt x="167" y="8"/>
                    <a:pt x="167" y="8"/>
                  </a:cubicBezTo>
                  <a:cubicBezTo>
                    <a:pt x="169" y="8"/>
                    <a:pt x="169" y="8"/>
                    <a:pt x="169" y="8"/>
                  </a:cubicBezTo>
                  <a:cubicBezTo>
                    <a:pt x="168" y="9"/>
                    <a:pt x="168" y="9"/>
                    <a:pt x="168" y="9"/>
                  </a:cubicBezTo>
                  <a:cubicBezTo>
                    <a:pt x="167" y="9"/>
                    <a:pt x="167" y="9"/>
                    <a:pt x="166" y="8"/>
                  </a:cubicBezTo>
                  <a:cubicBezTo>
                    <a:pt x="166" y="8"/>
                    <a:pt x="166" y="9"/>
                    <a:pt x="166" y="9"/>
                  </a:cubicBezTo>
                  <a:cubicBezTo>
                    <a:pt x="166" y="9"/>
                    <a:pt x="165" y="10"/>
                    <a:pt x="164" y="9"/>
                  </a:cubicBezTo>
                  <a:cubicBezTo>
                    <a:pt x="164" y="9"/>
                    <a:pt x="164" y="10"/>
                    <a:pt x="164" y="10"/>
                  </a:cubicBezTo>
                  <a:cubicBezTo>
                    <a:pt x="163" y="11"/>
                    <a:pt x="161" y="10"/>
                    <a:pt x="160" y="10"/>
                  </a:cubicBezTo>
                  <a:cubicBezTo>
                    <a:pt x="160" y="8"/>
                    <a:pt x="160" y="8"/>
                    <a:pt x="160" y="8"/>
                  </a:cubicBezTo>
                  <a:cubicBezTo>
                    <a:pt x="160" y="9"/>
                    <a:pt x="160" y="9"/>
                    <a:pt x="160" y="9"/>
                  </a:cubicBezTo>
                  <a:cubicBezTo>
                    <a:pt x="161" y="9"/>
                    <a:pt x="160" y="9"/>
                    <a:pt x="160" y="9"/>
                  </a:cubicBezTo>
                  <a:cubicBezTo>
                    <a:pt x="161" y="9"/>
                    <a:pt x="161" y="9"/>
                    <a:pt x="161" y="9"/>
                  </a:cubicBezTo>
                  <a:cubicBezTo>
                    <a:pt x="161" y="9"/>
                    <a:pt x="161" y="9"/>
                    <a:pt x="161" y="9"/>
                  </a:cubicBezTo>
                  <a:cubicBezTo>
                    <a:pt x="162" y="9"/>
                    <a:pt x="162" y="9"/>
                    <a:pt x="162" y="9"/>
                  </a:cubicBezTo>
                  <a:cubicBezTo>
                    <a:pt x="161" y="8"/>
                    <a:pt x="161" y="8"/>
                    <a:pt x="161" y="8"/>
                  </a:cubicBezTo>
                  <a:cubicBezTo>
                    <a:pt x="162" y="8"/>
                    <a:pt x="162" y="7"/>
                    <a:pt x="163" y="8"/>
                  </a:cubicBezTo>
                  <a:cubicBezTo>
                    <a:pt x="163" y="8"/>
                    <a:pt x="163" y="8"/>
                    <a:pt x="163" y="8"/>
                  </a:cubicBezTo>
                  <a:cubicBezTo>
                    <a:pt x="164" y="9"/>
                    <a:pt x="164" y="9"/>
                    <a:pt x="164" y="8"/>
                  </a:cubicBezTo>
                  <a:cubicBezTo>
                    <a:pt x="164" y="8"/>
                    <a:pt x="165" y="8"/>
                    <a:pt x="165" y="7"/>
                  </a:cubicBezTo>
                  <a:cubicBezTo>
                    <a:pt x="163" y="7"/>
                    <a:pt x="160" y="6"/>
                    <a:pt x="161" y="8"/>
                  </a:cubicBezTo>
                  <a:cubicBezTo>
                    <a:pt x="160" y="8"/>
                    <a:pt x="160" y="8"/>
                    <a:pt x="160" y="8"/>
                  </a:cubicBezTo>
                  <a:cubicBezTo>
                    <a:pt x="160" y="8"/>
                    <a:pt x="160" y="7"/>
                    <a:pt x="160" y="7"/>
                  </a:cubicBezTo>
                  <a:cubicBezTo>
                    <a:pt x="159" y="7"/>
                    <a:pt x="159" y="7"/>
                    <a:pt x="159" y="7"/>
                  </a:cubicBezTo>
                  <a:cubicBezTo>
                    <a:pt x="159" y="7"/>
                    <a:pt x="158" y="8"/>
                    <a:pt x="158" y="8"/>
                  </a:cubicBezTo>
                  <a:cubicBezTo>
                    <a:pt x="158" y="8"/>
                    <a:pt x="157" y="8"/>
                    <a:pt x="157" y="8"/>
                  </a:cubicBezTo>
                  <a:cubicBezTo>
                    <a:pt x="157" y="8"/>
                    <a:pt x="157" y="8"/>
                    <a:pt x="157" y="8"/>
                  </a:cubicBezTo>
                  <a:cubicBezTo>
                    <a:pt x="156" y="7"/>
                    <a:pt x="156" y="7"/>
                    <a:pt x="156" y="7"/>
                  </a:cubicBezTo>
                  <a:cubicBezTo>
                    <a:pt x="156" y="8"/>
                    <a:pt x="156" y="8"/>
                    <a:pt x="156" y="8"/>
                  </a:cubicBezTo>
                  <a:cubicBezTo>
                    <a:pt x="155" y="7"/>
                    <a:pt x="154" y="8"/>
                    <a:pt x="153" y="9"/>
                  </a:cubicBezTo>
                  <a:cubicBezTo>
                    <a:pt x="152" y="9"/>
                    <a:pt x="151" y="9"/>
                    <a:pt x="151" y="8"/>
                  </a:cubicBezTo>
                  <a:cubicBezTo>
                    <a:pt x="151" y="7"/>
                    <a:pt x="151" y="6"/>
                    <a:pt x="151" y="5"/>
                  </a:cubicBezTo>
                  <a:cubicBezTo>
                    <a:pt x="149" y="5"/>
                    <a:pt x="147" y="4"/>
                    <a:pt x="148" y="7"/>
                  </a:cubicBezTo>
                  <a:cubicBezTo>
                    <a:pt x="146" y="7"/>
                    <a:pt x="144" y="7"/>
                    <a:pt x="142" y="6"/>
                  </a:cubicBezTo>
                  <a:cubicBezTo>
                    <a:pt x="143" y="6"/>
                    <a:pt x="143" y="6"/>
                    <a:pt x="143" y="6"/>
                  </a:cubicBezTo>
                  <a:cubicBezTo>
                    <a:pt x="142" y="5"/>
                    <a:pt x="140" y="6"/>
                    <a:pt x="139" y="6"/>
                  </a:cubicBezTo>
                  <a:cubicBezTo>
                    <a:pt x="140" y="4"/>
                    <a:pt x="143" y="6"/>
                    <a:pt x="143" y="4"/>
                  </a:cubicBezTo>
                  <a:cubicBezTo>
                    <a:pt x="142" y="4"/>
                    <a:pt x="141" y="4"/>
                    <a:pt x="140" y="4"/>
                  </a:cubicBezTo>
                  <a:cubicBezTo>
                    <a:pt x="138" y="3"/>
                    <a:pt x="137" y="5"/>
                    <a:pt x="136" y="4"/>
                  </a:cubicBezTo>
                  <a:cubicBezTo>
                    <a:pt x="134" y="3"/>
                    <a:pt x="133" y="5"/>
                    <a:pt x="131" y="5"/>
                  </a:cubicBezTo>
                  <a:cubicBezTo>
                    <a:pt x="131" y="4"/>
                    <a:pt x="131" y="4"/>
                    <a:pt x="131" y="4"/>
                  </a:cubicBezTo>
                  <a:cubicBezTo>
                    <a:pt x="129" y="5"/>
                    <a:pt x="129" y="5"/>
                    <a:pt x="129" y="5"/>
                  </a:cubicBezTo>
                  <a:cubicBezTo>
                    <a:pt x="127" y="3"/>
                    <a:pt x="125" y="4"/>
                    <a:pt x="123" y="5"/>
                  </a:cubicBezTo>
                  <a:cubicBezTo>
                    <a:pt x="122" y="5"/>
                    <a:pt x="122" y="5"/>
                    <a:pt x="122" y="5"/>
                  </a:cubicBezTo>
                  <a:cubicBezTo>
                    <a:pt x="122" y="5"/>
                    <a:pt x="122" y="5"/>
                    <a:pt x="122" y="5"/>
                  </a:cubicBezTo>
                  <a:cubicBezTo>
                    <a:pt x="122" y="6"/>
                    <a:pt x="123" y="6"/>
                    <a:pt x="122" y="6"/>
                  </a:cubicBezTo>
                  <a:cubicBezTo>
                    <a:pt x="121" y="7"/>
                    <a:pt x="120" y="6"/>
                    <a:pt x="120" y="5"/>
                  </a:cubicBezTo>
                  <a:cubicBezTo>
                    <a:pt x="120" y="5"/>
                    <a:pt x="122" y="5"/>
                    <a:pt x="121" y="4"/>
                  </a:cubicBezTo>
                  <a:cubicBezTo>
                    <a:pt x="119" y="3"/>
                    <a:pt x="119" y="5"/>
                    <a:pt x="119" y="6"/>
                  </a:cubicBezTo>
                  <a:cubicBezTo>
                    <a:pt x="118" y="5"/>
                    <a:pt x="118" y="5"/>
                    <a:pt x="118" y="5"/>
                  </a:cubicBezTo>
                  <a:cubicBezTo>
                    <a:pt x="118" y="5"/>
                    <a:pt x="118" y="4"/>
                    <a:pt x="118" y="4"/>
                  </a:cubicBezTo>
                  <a:cubicBezTo>
                    <a:pt x="118" y="4"/>
                    <a:pt x="116" y="5"/>
                    <a:pt x="115" y="4"/>
                  </a:cubicBezTo>
                  <a:cubicBezTo>
                    <a:pt x="115" y="6"/>
                    <a:pt x="114" y="5"/>
                    <a:pt x="113" y="6"/>
                  </a:cubicBezTo>
                  <a:cubicBezTo>
                    <a:pt x="112" y="5"/>
                    <a:pt x="111" y="5"/>
                    <a:pt x="111" y="4"/>
                  </a:cubicBezTo>
                  <a:cubicBezTo>
                    <a:pt x="110" y="5"/>
                    <a:pt x="110" y="5"/>
                    <a:pt x="110" y="5"/>
                  </a:cubicBezTo>
                  <a:cubicBezTo>
                    <a:pt x="110" y="5"/>
                    <a:pt x="110" y="5"/>
                    <a:pt x="110" y="5"/>
                  </a:cubicBezTo>
                  <a:cubicBezTo>
                    <a:pt x="110" y="5"/>
                    <a:pt x="110" y="5"/>
                    <a:pt x="110" y="5"/>
                  </a:cubicBezTo>
                  <a:cubicBezTo>
                    <a:pt x="109" y="5"/>
                    <a:pt x="108" y="4"/>
                    <a:pt x="107" y="5"/>
                  </a:cubicBezTo>
                  <a:cubicBezTo>
                    <a:pt x="106" y="4"/>
                    <a:pt x="105" y="4"/>
                    <a:pt x="105" y="5"/>
                  </a:cubicBezTo>
                  <a:cubicBezTo>
                    <a:pt x="105" y="5"/>
                    <a:pt x="105" y="5"/>
                    <a:pt x="105" y="5"/>
                  </a:cubicBezTo>
                  <a:cubicBezTo>
                    <a:pt x="106" y="5"/>
                    <a:pt x="106" y="5"/>
                    <a:pt x="106" y="6"/>
                  </a:cubicBezTo>
                  <a:cubicBezTo>
                    <a:pt x="105" y="6"/>
                    <a:pt x="105" y="6"/>
                    <a:pt x="104" y="6"/>
                  </a:cubicBezTo>
                  <a:cubicBezTo>
                    <a:pt x="103" y="6"/>
                    <a:pt x="103" y="5"/>
                    <a:pt x="103" y="5"/>
                  </a:cubicBezTo>
                  <a:cubicBezTo>
                    <a:pt x="103" y="5"/>
                    <a:pt x="103" y="5"/>
                    <a:pt x="103" y="5"/>
                  </a:cubicBezTo>
                  <a:cubicBezTo>
                    <a:pt x="102" y="6"/>
                    <a:pt x="104" y="6"/>
                    <a:pt x="103" y="6"/>
                  </a:cubicBezTo>
                  <a:cubicBezTo>
                    <a:pt x="103" y="6"/>
                    <a:pt x="102" y="6"/>
                    <a:pt x="102" y="5"/>
                  </a:cubicBezTo>
                  <a:cubicBezTo>
                    <a:pt x="101" y="7"/>
                    <a:pt x="99" y="5"/>
                    <a:pt x="97" y="6"/>
                  </a:cubicBezTo>
                  <a:cubicBezTo>
                    <a:pt x="95" y="6"/>
                    <a:pt x="94" y="7"/>
                    <a:pt x="93" y="6"/>
                  </a:cubicBezTo>
                  <a:cubicBezTo>
                    <a:pt x="92" y="6"/>
                    <a:pt x="91" y="6"/>
                    <a:pt x="90" y="6"/>
                  </a:cubicBezTo>
                  <a:cubicBezTo>
                    <a:pt x="89" y="5"/>
                    <a:pt x="86" y="6"/>
                    <a:pt x="86" y="4"/>
                  </a:cubicBezTo>
                  <a:cubicBezTo>
                    <a:pt x="85" y="4"/>
                    <a:pt x="86" y="4"/>
                    <a:pt x="86" y="3"/>
                  </a:cubicBezTo>
                  <a:cubicBezTo>
                    <a:pt x="85" y="3"/>
                    <a:pt x="85" y="4"/>
                    <a:pt x="85" y="3"/>
                  </a:cubicBezTo>
                  <a:cubicBezTo>
                    <a:pt x="83" y="2"/>
                    <a:pt x="85" y="4"/>
                    <a:pt x="84" y="4"/>
                  </a:cubicBezTo>
                  <a:cubicBezTo>
                    <a:pt x="83" y="4"/>
                    <a:pt x="83" y="4"/>
                    <a:pt x="83" y="3"/>
                  </a:cubicBezTo>
                  <a:cubicBezTo>
                    <a:pt x="83" y="3"/>
                    <a:pt x="83" y="3"/>
                    <a:pt x="83" y="3"/>
                  </a:cubicBezTo>
                  <a:cubicBezTo>
                    <a:pt x="83" y="3"/>
                    <a:pt x="83" y="2"/>
                    <a:pt x="82" y="2"/>
                  </a:cubicBezTo>
                  <a:cubicBezTo>
                    <a:pt x="82" y="6"/>
                    <a:pt x="82" y="6"/>
                    <a:pt x="82" y="6"/>
                  </a:cubicBezTo>
                  <a:cubicBezTo>
                    <a:pt x="79" y="7"/>
                    <a:pt x="79" y="7"/>
                    <a:pt x="79" y="7"/>
                  </a:cubicBezTo>
                  <a:cubicBezTo>
                    <a:pt x="78" y="7"/>
                    <a:pt x="77" y="7"/>
                    <a:pt x="77" y="6"/>
                  </a:cubicBezTo>
                  <a:cubicBezTo>
                    <a:pt x="76" y="4"/>
                    <a:pt x="76" y="3"/>
                    <a:pt x="76" y="2"/>
                  </a:cubicBezTo>
                  <a:cubicBezTo>
                    <a:pt x="75" y="2"/>
                    <a:pt x="74" y="2"/>
                    <a:pt x="74" y="3"/>
                  </a:cubicBezTo>
                  <a:cubicBezTo>
                    <a:pt x="71" y="6"/>
                    <a:pt x="67" y="2"/>
                    <a:pt x="64" y="4"/>
                  </a:cubicBezTo>
                  <a:cubicBezTo>
                    <a:pt x="63" y="3"/>
                    <a:pt x="65" y="3"/>
                    <a:pt x="65" y="3"/>
                  </a:cubicBezTo>
                  <a:cubicBezTo>
                    <a:pt x="64" y="2"/>
                    <a:pt x="64" y="2"/>
                    <a:pt x="64" y="2"/>
                  </a:cubicBezTo>
                  <a:cubicBezTo>
                    <a:pt x="64" y="3"/>
                    <a:pt x="62" y="2"/>
                    <a:pt x="62" y="3"/>
                  </a:cubicBezTo>
                  <a:cubicBezTo>
                    <a:pt x="61" y="4"/>
                    <a:pt x="60" y="4"/>
                    <a:pt x="59" y="3"/>
                  </a:cubicBezTo>
                  <a:cubicBezTo>
                    <a:pt x="60" y="3"/>
                    <a:pt x="60" y="3"/>
                    <a:pt x="60" y="3"/>
                  </a:cubicBezTo>
                  <a:cubicBezTo>
                    <a:pt x="59" y="2"/>
                    <a:pt x="59" y="3"/>
                    <a:pt x="58" y="3"/>
                  </a:cubicBezTo>
                  <a:cubicBezTo>
                    <a:pt x="58" y="3"/>
                    <a:pt x="58" y="3"/>
                    <a:pt x="58" y="3"/>
                  </a:cubicBezTo>
                  <a:cubicBezTo>
                    <a:pt x="58" y="4"/>
                    <a:pt x="56" y="3"/>
                    <a:pt x="55" y="4"/>
                  </a:cubicBezTo>
                  <a:cubicBezTo>
                    <a:pt x="56" y="4"/>
                    <a:pt x="56" y="4"/>
                    <a:pt x="56" y="4"/>
                  </a:cubicBezTo>
                  <a:cubicBezTo>
                    <a:pt x="56" y="4"/>
                    <a:pt x="56" y="4"/>
                    <a:pt x="56" y="4"/>
                  </a:cubicBezTo>
                  <a:cubicBezTo>
                    <a:pt x="57" y="4"/>
                    <a:pt x="57" y="3"/>
                    <a:pt x="58" y="4"/>
                  </a:cubicBezTo>
                  <a:cubicBezTo>
                    <a:pt x="58" y="5"/>
                    <a:pt x="57" y="6"/>
                    <a:pt x="55" y="6"/>
                  </a:cubicBezTo>
                  <a:cubicBezTo>
                    <a:pt x="54" y="6"/>
                    <a:pt x="53" y="6"/>
                    <a:pt x="52" y="6"/>
                  </a:cubicBezTo>
                  <a:cubicBezTo>
                    <a:pt x="54" y="4"/>
                    <a:pt x="54" y="4"/>
                    <a:pt x="54" y="4"/>
                  </a:cubicBezTo>
                  <a:cubicBezTo>
                    <a:pt x="53" y="4"/>
                    <a:pt x="53" y="4"/>
                    <a:pt x="53" y="4"/>
                  </a:cubicBezTo>
                  <a:cubicBezTo>
                    <a:pt x="53" y="5"/>
                    <a:pt x="51" y="5"/>
                    <a:pt x="50" y="5"/>
                  </a:cubicBezTo>
                  <a:cubicBezTo>
                    <a:pt x="50" y="5"/>
                    <a:pt x="50" y="5"/>
                    <a:pt x="50" y="5"/>
                  </a:cubicBezTo>
                  <a:cubicBezTo>
                    <a:pt x="49" y="5"/>
                    <a:pt x="49" y="5"/>
                    <a:pt x="49" y="5"/>
                  </a:cubicBezTo>
                  <a:cubicBezTo>
                    <a:pt x="49" y="4"/>
                    <a:pt x="48" y="3"/>
                    <a:pt x="49" y="2"/>
                  </a:cubicBezTo>
                  <a:cubicBezTo>
                    <a:pt x="48" y="2"/>
                    <a:pt x="48" y="2"/>
                    <a:pt x="48" y="2"/>
                  </a:cubicBezTo>
                  <a:cubicBezTo>
                    <a:pt x="46" y="3"/>
                    <a:pt x="45" y="2"/>
                    <a:pt x="44" y="2"/>
                  </a:cubicBezTo>
                  <a:cubicBezTo>
                    <a:pt x="44" y="3"/>
                    <a:pt x="45" y="3"/>
                    <a:pt x="45" y="3"/>
                  </a:cubicBezTo>
                  <a:cubicBezTo>
                    <a:pt x="45" y="4"/>
                    <a:pt x="47" y="4"/>
                    <a:pt x="48" y="5"/>
                  </a:cubicBezTo>
                  <a:cubicBezTo>
                    <a:pt x="47" y="6"/>
                    <a:pt x="46" y="5"/>
                    <a:pt x="44" y="6"/>
                  </a:cubicBezTo>
                  <a:cubicBezTo>
                    <a:pt x="42" y="6"/>
                    <a:pt x="39" y="7"/>
                    <a:pt x="38" y="4"/>
                  </a:cubicBezTo>
                  <a:cubicBezTo>
                    <a:pt x="38" y="4"/>
                    <a:pt x="39" y="5"/>
                    <a:pt x="39" y="4"/>
                  </a:cubicBezTo>
                  <a:cubicBezTo>
                    <a:pt x="38" y="4"/>
                    <a:pt x="38" y="4"/>
                    <a:pt x="37" y="4"/>
                  </a:cubicBezTo>
                  <a:cubicBezTo>
                    <a:pt x="38" y="4"/>
                    <a:pt x="38" y="4"/>
                    <a:pt x="38" y="4"/>
                  </a:cubicBezTo>
                  <a:cubicBezTo>
                    <a:pt x="38" y="6"/>
                    <a:pt x="36" y="4"/>
                    <a:pt x="35" y="5"/>
                  </a:cubicBezTo>
                  <a:cubicBezTo>
                    <a:pt x="33" y="2"/>
                    <a:pt x="31" y="5"/>
                    <a:pt x="29" y="4"/>
                  </a:cubicBezTo>
                  <a:cubicBezTo>
                    <a:pt x="27" y="5"/>
                    <a:pt x="24" y="6"/>
                    <a:pt x="23" y="9"/>
                  </a:cubicBezTo>
                  <a:cubicBezTo>
                    <a:pt x="24" y="11"/>
                    <a:pt x="20" y="10"/>
                    <a:pt x="19" y="11"/>
                  </a:cubicBezTo>
                  <a:cubicBezTo>
                    <a:pt x="19" y="12"/>
                    <a:pt x="19" y="13"/>
                    <a:pt x="18" y="13"/>
                  </a:cubicBezTo>
                  <a:cubicBezTo>
                    <a:pt x="17" y="17"/>
                    <a:pt x="13" y="17"/>
                    <a:pt x="10" y="18"/>
                  </a:cubicBezTo>
                  <a:cubicBezTo>
                    <a:pt x="9" y="19"/>
                    <a:pt x="9" y="20"/>
                    <a:pt x="8" y="21"/>
                  </a:cubicBezTo>
                  <a:cubicBezTo>
                    <a:pt x="9" y="21"/>
                    <a:pt x="10" y="21"/>
                    <a:pt x="11" y="21"/>
                  </a:cubicBezTo>
                  <a:cubicBezTo>
                    <a:pt x="12" y="21"/>
                    <a:pt x="12" y="21"/>
                    <a:pt x="12" y="21"/>
                  </a:cubicBezTo>
                  <a:cubicBezTo>
                    <a:pt x="13" y="25"/>
                    <a:pt x="8" y="24"/>
                    <a:pt x="6" y="25"/>
                  </a:cubicBezTo>
                  <a:cubicBezTo>
                    <a:pt x="7" y="26"/>
                    <a:pt x="7" y="26"/>
                    <a:pt x="7" y="26"/>
                  </a:cubicBezTo>
                  <a:cubicBezTo>
                    <a:pt x="7" y="26"/>
                    <a:pt x="8" y="27"/>
                    <a:pt x="9" y="26"/>
                  </a:cubicBezTo>
                  <a:cubicBezTo>
                    <a:pt x="10" y="26"/>
                    <a:pt x="11" y="27"/>
                    <a:pt x="12" y="28"/>
                  </a:cubicBezTo>
                  <a:cubicBezTo>
                    <a:pt x="11" y="28"/>
                    <a:pt x="10" y="27"/>
                    <a:pt x="10" y="28"/>
                  </a:cubicBezTo>
                  <a:cubicBezTo>
                    <a:pt x="11" y="29"/>
                    <a:pt x="10" y="28"/>
                    <a:pt x="10" y="29"/>
                  </a:cubicBezTo>
                  <a:cubicBezTo>
                    <a:pt x="9" y="28"/>
                    <a:pt x="9" y="28"/>
                    <a:pt x="9" y="28"/>
                  </a:cubicBezTo>
                  <a:cubicBezTo>
                    <a:pt x="9" y="29"/>
                    <a:pt x="9" y="29"/>
                    <a:pt x="9" y="29"/>
                  </a:cubicBezTo>
                  <a:cubicBezTo>
                    <a:pt x="9" y="29"/>
                    <a:pt x="8" y="29"/>
                    <a:pt x="8" y="29"/>
                  </a:cubicBezTo>
                  <a:cubicBezTo>
                    <a:pt x="8" y="29"/>
                    <a:pt x="8" y="29"/>
                    <a:pt x="8" y="29"/>
                  </a:cubicBezTo>
                  <a:cubicBezTo>
                    <a:pt x="8" y="29"/>
                    <a:pt x="8" y="29"/>
                    <a:pt x="8" y="30"/>
                  </a:cubicBezTo>
                  <a:cubicBezTo>
                    <a:pt x="7" y="31"/>
                    <a:pt x="6" y="33"/>
                    <a:pt x="4" y="33"/>
                  </a:cubicBezTo>
                  <a:cubicBezTo>
                    <a:pt x="3" y="34"/>
                    <a:pt x="4" y="34"/>
                    <a:pt x="4" y="34"/>
                  </a:cubicBezTo>
                  <a:cubicBezTo>
                    <a:pt x="4" y="35"/>
                    <a:pt x="4" y="35"/>
                    <a:pt x="4" y="35"/>
                  </a:cubicBezTo>
                  <a:cubicBezTo>
                    <a:pt x="4" y="35"/>
                    <a:pt x="3" y="35"/>
                    <a:pt x="4" y="35"/>
                  </a:cubicBezTo>
                  <a:cubicBezTo>
                    <a:pt x="4" y="35"/>
                    <a:pt x="4" y="35"/>
                    <a:pt x="4" y="35"/>
                  </a:cubicBezTo>
                  <a:cubicBezTo>
                    <a:pt x="4" y="36"/>
                    <a:pt x="4" y="36"/>
                    <a:pt x="4" y="36"/>
                  </a:cubicBezTo>
                  <a:cubicBezTo>
                    <a:pt x="3" y="37"/>
                    <a:pt x="1" y="38"/>
                    <a:pt x="0" y="39"/>
                  </a:cubicBezTo>
                  <a:cubicBezTo>
                    <a:pt x="1" y="39"/>
                    <a:pt x="2" y="39"/>
                    <a:pt x="3" y="39"/>
                  </a:cubicBezTo>
                  <a:cubicBezTo>
                    <a:pt x="3" y="39"/>
                    <a:pt x="3" y="39"/>
                    <a:pt x="3" y="39"/>
                  </a:cubicBezTo>
                  <a:cubicBezTo>
                    <a:pt x="4" y="40"/>
                    <a:pt x="5" y="39"/>
                    <a:pt x="6" y="39"/>
                  </a:cubicBezTo>
                  <a:cubicBezTo>
                    <a:pt x="8" y="39"/>
                    <a:pt x="7" y="38"/>
                    <a:pt x="8" y="38"/>
                  </a:cubicBezTo>
                  <a:cubicBezTo>
                    <a:pt x="8" y="38"/>
                    <a:pt x="8" y="38"/>
                    <a:pt x="8" y="38"/>
                  </a:cubicBezTo>
                  <a:cubicBezTo>
                    <a:pt x="8" y="38"/>
                    <a:pt x="8" y="38"/>
                    <a:pt x="8" y="38"/>
                  </a:cubicBezTo>
                  <a:cubicBezTo>
                    <a:pt x="9" y="38"/>
                    <a:pt x="9" y="38"/>
                    <a:pt x="9" y="38"/>
                  </a:cubicBezTo>
                  <a:cubicBezTo>
                    <a:pt x="10" y="38"/>
                    <a:pt x="10" y="38"/>
                    <a:pt x="10" y="38"/>
                  </a:cubicBezTo>
                  <a:cubicBezTo>
                    <a:pt x="10" y="38"/>
                    <a:pt x="10" y="38"/>
                    <a:pt x="10" y="38"/>
                  </a:cubicBezTo>
                  <a:cubicBezTo>
                    <a:pt x="11" y="39"/>
                    <a:pt x="12" y="37"/>
                    <a:pt x="12" y="39"/>
                  </a:cubicBezTo>
                  <a:cubicBezTo>
                    <a:pt x="11" y="38"/>
                    <a:pt x="11" y="38"/>
                    <a:pt x="11" y="38"/>
                  </a:cubicBezTo>
                  <a:cubicBezTo>
                    <a:pt x="11" y="39"/>
                    <a:pt x="11" y="39"/>
                    <a:pt x="11" y="39"/>
                  </a:cubicBezTo>
                  <a:cubicBezTo>
                    <a:pt x="12" y="39"/>
                    <a:pt x="13" y="39"/>
                    <a:pt x="13" y="39"/>
                  </a:cubicBezTo>
                  <a:cubicBezTo>
                    <a:pt x="14" y="38"/>
                    <a:pt x="14" y="39"/>
                    <a:pt x="14" y="40"/>
                  </a:cubicBezTo>
                  <a:cubicBezTo>
                    <a:pt x="12" y="41"/>
                    <a:pt x="11" y="42"/>
                    <a:pt x="8" y="43"/>
                  </a:cubicBezTo>
                  <a:cubicBezTo>
                    <a:pt x="6" y="44"/>
                    <a:pt x="5" y="46"/>
                    <a:pt x="4" y="48"/>
                  </a:cubicBezTo>
                  <a:cubicBezTo>
                    <a:pt x="5" y="49"/>
                    <a:pt x="5" y="51"/>
                    <a:pt x="7" y="51"/>
                  </a:cubicBezTo>
                  <a:cubicBezTo>
                    <a:pt x="10" y="53"/>
                    <a:pt x="6" y="53"/>
                    <a:pt x="6" y="54"/>
                  </a:cubicBezTo>
                  <a:cubicBezTo>
                    <a:pt x="6" y="54"/>
                    <a:pt x="6" y="54"/>
                    <a:pt x="6" y="54"/>
                  </a:cubicBezTo>
                  <a:cubicBezTo>
                    <a:pt x="7" y="54"/>
                    <a:pt x="7" y="54"/>
                    <a:pt x="7" y="54"/>
                  </a:cubicBezTo>
                  <a:cubicBezTo>
                    <a:pt x="6" y="55"/>
                    <a:pt x="5" y="55"/>
                    <a:pt x="4" y="56"/>
                  </a:cubicBezTo>
                  <a:cubicBezTo>
                    <a:pt x="5" y="56"/>
                    <a:pt x="6" y="56"/>
                    <a:pt x="6" y="55"/>
                  </a:cubicBezTo>
                  <a:cubicBezTo>
                    <a:pt x="6" y="55"/>
                    <a:pt x="6" y="55"/>
                    <a:pt x="6" y="55"/>
                  </a:cubicBezTo>
                  <a:cubicBezTo>
                    <a:pt x="6" y="56"/>
                    <a:pt x="6" y="55"/>
                    <a:pt x="7" y="55"/>
                  </a:cubicBezTo>
                  <a:cubicBezTo>
                    <a:pt x="7" y="56"/>
                    <a:pt x="7" y="57"/>
                    <a:pt x="6" y="57"/>
                  </a:cubicBezTo>
                  <a:cubicBezTo>
                    <a:pt x="6" y="58"/>
                    <a:pt x="4" y="59"/>
                    <a:pt x="6" y="60"/>
                  </a:cubicBezTo>
                  <a:cubicBezTo>
                    <a:pt x="4" y="61"/>
                    <a:pt x="4" y="63"/>
                    <a:pt x="4" y="65"/>
                  </a:cubicBezTo>
                  <a:cubicBezTo>
                    <a:pt x="5" y="66"/>
                    <a:pt x="6" y="66"/>
                    <a:pt x="7" y="66"/>
                  </a:cubicBezTo>
                  <a:cubicBezTo>
                    <a:pt x="6" y="67"/>
                    <a:pt x="6" y="67"/>
                    <a:pt x="6" y="67"/>
                  </a:cubicBezTo>
                  <a:cubicBezTo>
                    <a:pt x="7" y="67"/>
                    <a:pt x="8" y="66"/>
                    <a:pt x="9" y="67"/>
                  </a:cubicBezTo>
                  <a:cubicBezTo>
                    <a:pt x="9" y="68"/>
                    <a:pt x="11" y="66"/>
                    <a:pt x="11" y="67"/>
                  </a:cubicBezTo>
                  <a:cubicBezTo>
                    <a:pt x="10" y="68"/>
                    <a:pt x="11" y="69"/>
                    <a:pt x="10" y="69"/>
                  </a:cubicBezTo>
                  <a:cubicBezTo>
                    <a:pt x="10" y="69"/>
                    <a:pt x="11" y="70"/>
                    <a:pt x="11" y="70"/>
                  </a:cubicBezTo>
                  <a:cubicBezTo>
                    <a:pt x="11" y="70"/>
                    <a:pt x="11" y="70"/>
                    <a:pt x="11" y="70"/>
                  </a:cubicBezTo>
                  <a:cubicBezTo>
                    <a:pt x="11" y="70"/>
                    <a:pt x="11" y="69"/>
                    <a:pt x="11" y="69"/>
                  </a:cubicBezTo>
                  <a:cubicBezTo>
                    <a:pt x="12" y="69"/>
                    <a:pt x="12" y="69"/>
                    <a:pt x="12" y="69"/>
                  </a:cubicBezTo>
                  <a:cubicBezTo>
                    <a:pt x="12" y="69"/>
                    <a:pt x="12" y="70"/>
                    <a:pt x="13" y="70"/>
                  </a:cubicBezTo>
                  <a:cubicBezTo>
                    <a:pt x="13" y="70"/>
                    <a:pt x="12" y="70"/>
                    <a:pt x="13" y="70"/>
                  </a:cubicBezTo>
                  <a:cubicBezTo>
                    <a:pt x="14" y="71"/>
                    <a:pt x="14" y="71"/>
                    <a:pt x="14" y="71"/>
                  </a:cubicBezTo>
                  <a:cubicBezTo>
                    <a:pt x="13" y="71"/>
                    <a:pt x="13" y="71"/>
                    <a:pt x="13" y="71"/>
                  </a:cubicBezTo>
                  <a:cubicBezTo>
                    <a:pt x="12" y="73"/>
                    <a:pt x="10" y="73"/>
                    <a:pt x="9" y="75"/>
                  </a:cubicBezTo>
                  <a:cubicBezTo>
                    <a:pt x="11" y="76"/>
                    <a:pt x="12" y="75"/>
                    <a:pt x="12" y="75"/>
                  </a:cubicBezTo>
                  <a:cubicBezTo>
                    <a:pt x="12" y="73"/>
                    <a:pt x="13" y="74"/>
                    <a:pt x="14" y="73"/>
                  </a:cubicBezTo>
                  <a:cubicBezTo>
                    <a:pt x="14" y="76"/>
                    <a:pt x="11" y="76"/>
                    <a:pt x="12" y="77"/>
                  </a:cubicBezTo>
                  <a:cubicBezTo>
                    <a:pt x="12" y="78"/>
                    <a:pt x="12" y="78"/>
                    <a:pt x="13" y="79"/>
                  </a:cubicBezTo>
                  <a:cubicBezTo>
                    <a:pt x="17" y="80"/>
                    <a:pt x="20" y="83"/>
                    <a:pt x="24" y="83"/>
                  </a:cubicBezTo>
                  <a:cubicBezTo>
                    <a:pt x="24" y="87"/>
                    <a:pt x="29" y="87"/>
                    <a:pt x="31" y="89"/>
                  </a:cubicBezTo>
                  <a:cubicBezTo>
                    <a:pt x="33" y="91"/>
                    <a:pt x="35" y="94"/>
                    <a:pt x="38" y="96"/>
                  </a:cubicBezTo>
                  <a:cubicBezTo>
                    <a:pt x="41" y="98"/>
                    <a:pt x="40" y="101"/>
                    <a:pt x="43" y="102"/>
                  </a:cubicBezTo>
                  <a:cubicBezTo>
                    <a:pt x="44" y="101"/>
                    <a:pt x="45" y="102"/>
                    <a:pt x="46" y="102"/>
                  </a:cubicBezTo>
                  <a:cubicBezTo>
                    <a:pt x="46" y="103"/>
                    <a:pt x="48" y="103"/>
                    <a:pt x="49" y="103"/>
                  </a:cubicBezTo>
                  <a:cubicBezTo>
                    <a:pt x="51" y="103"/>
                    <a:pt x="53" y="106"/>
                    <a:pt x="55" y="105"/>
                  </a:cubicBezTo>
                  <a:cubicBezTo>
                    <a:pt x="54" y="104"/>
                    <a:pt x="52" y="104"/>
                    <a:pt x="52" y="103"/>
                  </a:cubicBezTo>
                  <a:cubicBezTo>
                    <a:pt x="51" y="104"/>
                    <a:pt x="51" y="104"/>
                    <a:pt x="51" y="104"/>
                  </a:cubicBezTo>
                  <a:cubicBezTo>
                    <a:pt x="49" y="103"/>
                    <a:pt x="51" y="102"/>
                    <a:pt x="51" y="102"/>
                  </a:cubicBezTo>
                  <a:cubicBezTo>
                    <a:pt x="52" y="101"/>
                    <a:pt x="51" y="103"/>
                    <a:pt x="52" y="102"/>
                  </a:cubicBezTo>
                  <a:cubicBezTo>
                    <a:pt x="51" y="102"/>
                    <a:pt x="51" y="102"/>
                    <a:pt x="51" y="102"/>
                  </a:cubicBezTo>
                  <a:cubicBezTo>
                    <a:pt x="52" y="101"/>
                    <a:pt x="52" y="101"/>
                    <a:pt x="52" y="101"/>
                  </a:cubicBezTo>
                  <a:cubicBezTo>
                    <a:pt x="52" y="102"/>
                    <a:pt x="52" y="102"/>
                    <a:pt x="53" y="102"/>
                  </a:cubicBezTo>
                  <a:cubicBezTo>
                    <a:pt x="53" y="102"/>
                    <a:pt x="53" y="102"/>
                    <a:pt x="53" y="101"/>
                  </a:cubicBezTo>
                  <a:cubicBezTo>
                    <a:pt x="54" y="102"/>
                    <a:pt x="54" y="102"/>
                    <a:pt x="54" y="102"/>
                  </a:cubicBezTo>
                  <a:cubicBezTo>
                    <a:pt x="55" y="101"/>
                    <a:pt x="54" y="100"/>
                    <a:pt x="55" y="100"/>
                  </a:cubicBezTo>
                  <a:cubicBezTo>
                    <a:pt x="55" y="100"/>
                    <a:pt x="56" y="100"/>
                    <a:pt x="56" y="100"/>
                  </a:cubicBezTo>
                  <a:cubicBezTo>
                    <a:pt x="56" y="101"/>
                    <a:pt x="55" y="101"/>
                    <a:pt x="55" y="101"/>
                  </a:cubicBezTo>
                  <a:cubicBezTo>
                    <a:pt x="55" y="101"/>
                    <a:pt x="56" y="101"/>
                    <a:pt x="56" y="101"/>
                  </a:cubicBezTo>
                  <a:cubicBezTo>
                    <a:pt x="56" y="101"/>
                    <a:pt x="56" y="100"/>
                    <a:pt x="56" y="100"/>
                  </a:cubicBezTo>
                  <a:cubicBezTo>
                    <a:pt x="57" y="101"/>
                    <a:pt x="57" y="101"/>
                    <a:pt x="57" y="101"/>
                  </a:cubicBezTo>
                  <a:cubicBezTo>
                    <a:pt x="57" y="100"/>
                    <a:pt x="57" y="100"/>
                    <a:pt x="57" y="100"/>
                  </a:cubicBezTo>
                  <a:cubicBezTo>
                    <a:pt x="58" y="101"/>
                    <a:pt x="58" y="101"/>
                    <a:pt x="58" y="101"/>
                  </a:cubicBezTo>
                  <a:cubicBezTo>
                    <a:pt x="58" y="100"/>
                    <a:pt x="58" y="100"/>
                    <a:pt x="58" y="100"/>
                  </a:cubicBezTo>
                  <a:cubicBezTo>
                    <a:pt x="59" y="100"/>
                    <a:pt x="59" y="100"/>
                    <a:pt x="59" y="100"/>
                  </a:cubicBezTo>
                  <a:cubicBezTo>
                    <a:pt x="59" y="99"/>
                    <a:pt x="60" y="101"/>
                    <a:pt x="60" y="100"/>
                  </a:cubicBezTo>
                  <a:cubicBezTo>
                    <a:pt x="61" y="102"/>
                    <a:pt x="62" y="100"/>
                    <a:pt x="63" y="100"/>
                  </a:cubicBezTo>
                  <a:cubicBezTo>
                    <a:pt x="63" y="99"/>
                    <a:pt x="63" y="99"/>
                    <a:pt x="63" y="99"/>
                  </a:cubicBezTo>
                  <a:cubicBezTo>
                    <a:pt x="64" y="99"/>
                    <a:pt x="65" y="100"/>
                    <a:pt x="67" y="100"/>
                  </a:cubicBezTo>
                  <a:cubicBezTo>
                    <a:pt x="67" y="99"/>
                    <a:pt x="67" y="99"/>
                    <a:pt x="68" y="98"/>
                  </a:cubicBezTo>
                  <a:cubicBezTo>
                    <a:pt x="68" y="98"/>
                    <a:pt x="68" y="98"/>
                    <a:pt x="69" y="98"/>
                  </a:cubicBezTo>
                  <a:cubicBezTo>
                    <a:pt x="69" y="98"/>
                    <a:pt x="69" y="97"/>
                    <a:pt x="70" y="97"/>
                  </a:cubicBezTo>
                  <a:cubicBezTo>
                    <a:pt x="71" y="98"/>
                    <a:pt x="71" y="95"/>
                    <a:pt x="72" y="97"/>
                  </a:cubicBezTo>
                  <a:cubicBezTo>
                    <a:pt x="72" y="96"/>
                    <a:pt x="71" y="96"/>
                    <a:pt x="72" y="96"/>
                  </a:cubicBezTo>
                  <a:cubicBezTo>
                    <a:pt x="72" y="96"/>
                    <a:pt x="73" y="96"/>
                    <a:pt x="73" y="96"/>
                  </a:cubicBezTo>
                  <a:cubicBezTo>
                    <a:pt x="73" y="96"/>
                    <a:pt x="72" y="95"/>
                    <a:pt x="72" y="95"/>
                  </a:cubicBezTo>
                  <a:cubicBezTo>
                    <a:pt x="72" y="95"/>
                    <a:pt x="73" y="95"/>
                    <a:pt x="73" y="94"/>
                  </a:cubicBezTo>
                  <a:cubicBezTo>
                    <a:pt x="73" y="95"/>
                    <a:pt x="73" y="95"/>
                    <a:pt x="73" y="95"/>
                  </a:cubicBezTo>
                  <a:cubicBezTo>
                    <a:pt x="73" y="95"/>
                    <a:pt x="73" y="95"/>
                    <a:pt x="73" y="95"/>
                  </a:cubicBezTo>
                  <a:cubicBezTo>
                    <a:pt x="74" y="95"/>
                    <a:pt x="74" y="95"/>
                    <a:pt x="74" y="95"/>
                  </a:cubicBezTo>
                  <a:cubicBezTo>
                    <a:pt x="73" y="94"/>
                    <a:pt x="73" y="94"/>
                    <a:pt x="73" y="94"/>
                  </a:cubicBezTo>
                  <a:cubicBezTo>
                    <a:pt x="74" y="94"/>
                    <a:pt x="75" y="93"/>
                    <a:pt x="75" y="93"/>
                  </a:cubicBezTo>
                  <a:cubicBezTo>
                    <a:pt x="75" y="95"/>
                    <a:pt x="75" y="95"/>
                    <a:pt x="75" y="95"/>
                  </a:cubicBezTo>
                  <a:cubicBezTo>
                    <a:pt x="76" y="95"/>
                    <a:pt x="76" y="95"/>
                    <a:pt x="76" y="95"/>
                  </a:cubicBezTo>
                  <a:cubicBezTo>
                    <a:pt x="76" y="95"/>
                    <a:pt x="76" y="94"/>
                    <a:pt x="76" y="94"/>
                  </a:cubicBezTo>
                  <a:cubicBezTo>
                    <a:pt x="75" y="93"/>
                    <a:pt x="76" y="92"/>
                    <a:pt x="75" y="91"/>
                  </a:cubicBezTo>
                  <a:cubicBezTo>
                    <a:pt x="74" y="91"/>
                    <a:pt x="74" y="90"/>
                    <a:pt x="73" y="90"/>
                  </a:cubicBezTo>
                  <a:cubicBezTo>
                    <a:pt x="73" y="91"/>
                    <a:pt x="71" y="90"/>
                    <a:pt x="72" y="92"/>
                  </a:cubicBezTo>
                  <a:cubicBezTo>
                    <a:pt x="71" y="93"/>
                    <a:pt x="70" y="92"/>
                    <a:pt x="70" y="91"/>
                  </a:cubicBezTo>
                  <a:cubicBezTo>
                    <a:pt x="68" y="92"/>
                    <a:pt x="67" y="92"/>
                    <a:pt x="65" y="92"/>
                  </a:cubicBezTo>
                  <a:cubicBezTo>
                    <a:pt x="63" y="93"/>
                    <a:pt x="60" y="93"/>
                    <a:pt x="57" y="93"/>
                  </a:cubicBezTo>
                  <a:cubicBezTo>
                    <a:pt x="57" y="93"/>
                    <a:pt x="56" y="92"/>
                    <a:pt x="55" y="93"/>
                  </a:cubicBezTo>
                  <a:cubicBezTo>
                    <a:pt x="54" y="93"/>
                    <a:pt x="53" y="93"/>
                    <a:pt x="52" y="92"/>
                  </a:cubicBezTo>
                  <a:cubicBezTo>
                    <a:pt x="51" y="92"/>
                    <a:pt x="50" y="91"/>
                    <a:pt x="49" y="92"/>
                  </a:cubicBezTo>
                  <a:cubicBezTo>
                    <a:pt x="48" y="92"/>
                    <a:pt x="48" y="92"/>
                    <a:pt x="47" y="91"/>
                  </a:cubicBezTo>
                  <a:cubicBezTo>
                    <a:pt x="47" y="92"/>
                    <a:pt x="47" y="92"/>
                    <a:pt x="47" y="92"/>
                  </a:cubicBezTo>
                  <a:cubicBezTo>
                    <a:pt x="45" y="91"/>
                    <a:pt x="46" y="89"/>
                    <a:pt x="44" y="89"/>
                  </a:cubicBezTo>
                  <a:cubicBezTo>
                    <a:pt x="45" y="88"/>
                    <a:pt x="45" y="88"/>
                    <a:pt x="45" y="88"/>
                  </a:cubicBezTo>
                  <a:cubicBezTo>
                    <a:pt x="45" y="89"/>
                    <a:pt x="46" y="89"/>
                    <a:pt x="46" y="90"/>
                  </a:cubicBezTo>
                  <a:cubicBezTo>
                    <a:pt x="46" y="89"/>
                    <a:pt x="47" y="89"/>
                    <a:pt x="47" y="89"/>
                  </a:cubicBezTo>
                  <a:cubicBezTo>
                    <a:pt x="46" y="89"/>
                    <a:pt x="46" y="89"/>
                    <a:pt x="46" y="89"/>
                  </a:cubicBezTo>
                  <a:cubicBezTo>
                    <a:pt x="45" y="87"/>
                    <a:pt x="48" y="88"/>
                    <a:pt x="48" y="87"/>
                  </a:cubicBezTo>
                  <a:cubicBezTo>
                    <a:pt x="47" y="87"/>
                    <a:pt x="47" y="87"/>
                    <a:pt x="46" y="87"/>
                  </a:cubicBezTo>
                  <a:cubicBezTo>
                    <a:pt x="46" y="87"/>
                    <a:pt x="46" y="87"/>
                    <a:pt x="46" y="86"/>
                  </a:cubicBezTo>
                  <a:cubicBezTo>
                    <a:pt x="47" y="87"/>
                    <a:pt x="48" y="85"/>
                    <a:pt x="48" y="85"/>
                  </a:cubicBezTo>
                  <a:cubicBezTo>
                    <a:pt x="49" y="86"/>
                    <a:pt x="49" y="86"/>
                    <a:pt x="49" y="86"/>
                  </a:cubicBezTo>
                  <a:cubicBezTo>
                    <a:pt x="49" y="86"/>
                    <a:pt x="49" y="87"/>
                    <a:pt x="49" y="87"/>
                  </a:cubicBezTo>
                  <a:cubicBezTo>
                    <a:pt x="49" y="87"/>
                    <a:pt x="49" y="87"/>
                    <a:pt x="49" y="87"/>
                  </a:cubicBezTo>
                  <a:cubicBezTo>
                    <a:pt x="49" y="86"/>
                    <a:pt x="49" y="86"/>
                    <a:pt x="49" y="86"/>
                  </a:cubicBezTo>
                  <a:cubicBezTo>
                    <a:pt x="49" y="86"/>
                    <a:pt x="50" y="86"/>
                    <a:pt x="50" y="86"/>
                  </a:cubicBezTo>
                  <a:cubicBezTo>
                    <a:pt x="50" y="86"/>
                    <a:pt x="50" y="85"/>
                    <a:pt x="51" y="85"/>
                  </a:cubicBezTo>
                  <a:cubicBezTo>
                    <a:pt x="51" y="86"/>
                    <a:pt x="51" y="86"/>
                    <a:pt x="51" y="86"/>
                  </a:cubicBezTo>
                  <a:cubicBezTo>
                    <a:pt x="53" y="85"/>
                    <a:pt x="53" y="85"/>
                    <a:pt x="53" y="85"/>
                  </a:cubicBezTo>
                  <a:cubicBezTo>
                    <a:pt x="53" y="86"/>
                    <a:pt x="52" y="87"/>
                    <a:pt x="52" y="87"/>
                  </a:cubicBezTo>
                  <a:cubicBezTo>
                    <a:pt x="53" y="88"/>
                    <a:pt x="53" y="87"/>
                    <a:pt x="53" y="88"/>
                  </a:cubicBezTo>
                  <a:cubicBezTo>
                    <a:pt x="54" y="88"/>
                    <a:pt x="53" y="86"/>
                    <a:pt x="54" y="85"/>
                  </a:cubicBezTo>
                  <a:cubicBezTo>
                    <a:pt x="54" y="84"/>
                    <a:pt x="55" y="84"/>
                    <a:pt x="55" y="83"/>
                  </a:cubicBezTo>
                  <a:cubicBezTo>
                    <a:pt x="56" y="83"/>
                    <a:pt x="56" y="84"/>
                    <a:pt x="56" y="84"/>
                  </a:cubicBezTo>
                  <a:cubicBezTo>
                    <a:pt x="57" y="84"/>
                    <a:pt x="56" y="85"/>
                    <a:pt x="56" y="85"/>
                  </a:cubicBezTo>
                  <a:cubicBezTo>
                    <a:pt x="58" y="84"/>
                    <a:pt x="58" y="87"/>
                    <a:pt x="60" y="86"/>
                  </a:cubicBezTo>
                  <a:cubicBezTo>
                    <a:pt x="60" y="86"/>
                    <a:pt x="60" y="86"/>
                    <a:pt x="60" y="86"/>
                  </a:cubicBezTo>
                  <a:cubicBezTo>
                    <a:pt x="60" y="84"/>
                    <a:pt x="60" y="84"/>
                    <a:pt x="60" y="84"/>
                  </a:cubicBezTo>
                  <a:cubicBezTo>
                    <a:pt x="59" y="84"/>
                    <a:pt x="59" y="84"/>
                    <a:pt x="59" y="84"/>
                  </a:cubicBezTo>
                  <a:cubicBezTo>
                    <a:pt x="59" y="84"/>
                    <a:pt x="59" y="84"/>
                    <a:pt x="59" y="84"/>
                  </a:cubicBezTo>
                  <a:cubicBezTo>
                    <a:pt x="60" y="84"/>
                    <a:pt x="59" y="83"/>
                    <a:pt x="59" y="83"/>
                  </a:cubicBezTo>
                  <a:cubicBezTo>
                    <a:pt x="59" y="83"/>
                    <a:pt x="59" y="83"/>
                    <a:pt x="59" y="83"/>
                  </a:cubicBezTo>
                  <a:cubicBezTo>
                    <a:pt x="59" y="83"/>
                    <a:pt x="58" y="82"/>
                    <a:pt x="59" y="82"/>
                  </a:cubicBezTo>
                  <a:cubicBezTo>
                    <a:pt x="59" y="82"/>
                    <a:pt x="59" y="82"/>
                    <a:pt x="60" y="82"/>
                  </a:cubicBezTo>
                  <a:cubicBezTo>
                    <a:pt x="59" y="81"/>
                    <a:pt x="60" y="81"/>
                    <a:pt x="61" y="81"/>
                  </a:cubicBezTo>
                  <a:cubicBezTo>
                    <a:pt x="61" y="80"/>
                    <a:pt x="62" y="80"/>
                    <a:pt x="62" y="79"/>
                  </a:cubicBezTo>
                  <a:cubicBezTo>
                    <a:pt x="62" y="79"/>
                    <a:pt x="62" y="80"/>
                    <a:pt x="62" y="80"/>
                  </a:cubicBezTo>
                  <a:cubicBezTo>
                    <a:pt x="61" y="80"/>
                    <a:pt x="64" y="81"/>
                    <a:pt x="63" y="82"/>
                  </a:cubicBezTo>
                  <a:cubicBezTo>
                    <a:pt x="64" y="82"/>
                    <a:pt x="64" y="82"/>
                    <a:pt x="64" y="82"/>
                  </a:cubicBezTo>
                  <a:cubicBezTo>
                    <a:pt x="64" y="82"/>
                    <a:pt x="64" y="83"/>
                    <a:pt x="64" y="83"/>
                  </a:cubicBezTo>
                  <a:cubicBezTo>
                    <a:pt x="64" y="83"/>
                    <a:pt x="64" y="83"/>
                    <a:pt x="64" y="83"/>
                  </a:cubicBezTo>
                  <a:cubicBezTo>
                    <a:pt x="65" y="84"/>
                    <a:pt x="65" y="84"/>
                    <a:pt x="65" y="84"/>
                  </a:cubicBezTo>
                  <a:cubicBezTo>
                    <a:pt x="65" y="83"/>
                    <a:pt x="65" y="83"/>
                    <a:pt x="65" y="82"/>
                  </a:cubicBezTo>
                  <a:cubicBezTo>
                    <a:pt x="65" y="83"/>
                    <a:pt x="65" y="83"/>
                    <a:pt x="64" y="83"/>
                  </a:cubicBezTo>
                  <a:cubicBezTo>
                    <a:pt x="64" y="82"/>
                    <a:pt x="64" y="82"/>
                    <a:pt x="64" y="82"/>
                  </a:cubicBezTo>
                  <a:cubicBezTo>
                    <a:pt x="65" y="82"/>
                    <a:pt x="65" y="82"/>
                    <a:pt x="65" y="82"/>
                  </a:cubicBezTo>
                  <a:cubicBezTo>
                    <a:pt x="65" y="81"/>
                    <a:pt x="65" y="81"/>
                    <a:pt x="65" y="81"/>
                  </a:cubicBezTo>
                  <a:cubicBezTo>
                    <a:pt x="65" y="80"/>
                    <a:pt x="65" y="81"/>
                    <a:pt x="66" y="81"/>
                  </a:cubicBezTo>
                  <a:cubicBezTo>
                    <a:pt x="66" y="80"/>
                    <a:pt x="66" y="80"/>
                    <a:pt x="66" y="80"/>
                  </a:cubicBezTo>
                  <a:cubicBezTo>
                    <a:pt x="66" y="80"/>
                    <a:pt x="66" y="80"/>
                    <a:pt x="66" y="80"/>
                  </a:cubicBezTo>
                  <a:cubicBezTo>
                    <a:pt x="67" y="80"/>
                    <a:pt x="66" y="80"/>
                    <a:pt x="66" y="81"/>
                  </a:cubicBezTo>
                  <a:cubicBezTo>
                    <a:pt x="67" y="80"/>
                    <a:pt x="68" y="80"/>
                    <a:pt x="69" y="80"/>
                  </a:cubicBezTo>
                  <a:cubicBezTo>
                    <a:pt x="69" y="80"/>
                    <a:pt x="69" y="80"/>
                    <a:pt x="69" y="81"/>
                  </a:cubicBezTo>
                  <a:cubicBezTo>
                    <a:pt x="69" y="81"/>
                    <a:pt x="69" y="81"/>
                    <a:pt x="69" y="81"/>
                  </a:cubicBezTo>
                  <a:cubicBezTo>
                    <a:pt x="69" y="81"/>
                    <a:pt x="68" y="81"/>
                    <a:pt x="68" y="81"/>
                  </a:cubicBezTo>
                  <a:cubicBezTo>
                    <a:pt x="68" y="82"/>
                    <a:pt x="68" y="82"/>
                    <a:pt x="68" y="82"/>
                  </a:cubicBezTo>
                  <a:cubicBezTo>
                    <a:pt x="69" y="82"/>
                    <a:pt x="70" y="83"/>
                    <a:pt x="71" y="83"/>
                  </a:cubicBezTo>
                  <a:cubicBezTo>
                    <a:pt x="71" y="82"/>
                    <a:pt x="70" y="83"/>
                    <a:pt x="70" y="82"/>
                  </a:cubicBezTo>
                  <a:cubicBezTo>
                    <a:pt x="71" y="82"/>
                    <a:pt x="71" y="82"/>
                    <a:pt x="71" y="82"/>
                  </a:cubicBezTo>
                  <a:cubicBezTo>
                    <a:pt x="71" y="84"/>
                    <a:pt x="73" y="84"/>
                    <a:pt x="73" y="85"/>
                  </a:cubicBezTo>
                  <a:cubicBezTo>
                    <a:pt x="73" y="84"/>
                    <a:pt x="73" y="83"/>
                    <a:pt x="74" y="83"/>
                  </a:cubicBezTo>
                  <a:cubicBezTo>
                    <a:pt x="73" y="82"/>
                    <a:pt x="71" y="83"/>
                    <a:pt x="72" y="81"/>
                  </a:cubicBezTo>
                  <a:cubicBezTo>
                    <a:pt x="72" y="80"/>
                    <a:pt x="73" y="80"/>
                    <a:pt x="73" y="80"/>
                  </a:cubicBezTo>
                  <a:cubicBezTo>
                    <a:pt x="74" y="79"/>
                    <a:pt x="75" y="80"/>
                    <a:pt x="75" y="79"/>
                  </a:cubicBezTo>
                  <a:cubicBezTo>
                    <a:pt x="76" y="80"/>
                    <a:pt x="75" y="80"/>
                    <a:pt x="74" y="81"/>
                  </a:cubicBezTo>
                  <a:cubicBezTo>
                    <a:pt x="75" y="81"/>
                    <a:pt x="75" y="81"/>
                    <a:pt x="75" y="81"/>
                  </a:cubicBezTo>
                  <a:cubicBezTo>
                    <a:pt x="76" y="81"/>
                    <a:pt x="76" y="81"/>
                    <a:pt x="76" y="81"/>
                  </a:cubicBezTo>
                  <a:cubicBezTo>
                    <a:pt x="75" y="80"/>
                    <a:pt x="77" y="80"/>
                    <a:pt x="77" y="80"/>
                  </a:cubicBezTo>
                  <a:cubicBezTo>
                    <a:pt x="77" y="80"/>
                    <a:pt x="77" y="80"/>
                    <a:pt x="77" y="80"/>
                  </a:cubicBezTo>
                  <a:cubicBezTo>
                    <a:pt x="78" y="80"/>
                    <a:pt x="78" y="80"/>
                    <a:pt x="78" y="80"/>
                  </a:cubicBezTo>
                  <a:cubicBezTo>
                    <a:pt x="78" y="80"/>
                    <a:pt x="79" y="81"/>
                    <a:pt x="78" y="82"/>
                  </a:cubicBezTo>
                  <a:cubicBezTo>
                    <a:pt x="79" y="83"/>
                    <a:pt x="78" y="81"/>
                    <a:pt x="80" y="82"/>
                  </a:cubicBezTo>
                  <a:cubicBezTo>
                    <a:pt x="82" y="81"/>
                    <a:pt x="79" y="80"/>
                    <a:pt x="82" y="79"/>
                  </a:cubicBezTo>
                  <a:cubicBezTo>
                    <a:pt x="82" y="80"/>
                    <a:pt x="81" y="81"/>
                    <a:pt x="81" y="82"/>
                  </a:cubicBezTo>
                  <a:cubicBezTo>
                    <a:pt x="82" y="82"/>
                    <a:pt x="82" y="82"/>
                    <a:pt x="82" y="82"/>
                  </a:cubicBezTo>
                  <a:cubicBezTo>
                    <a:pt x="82" y="82"/>
                    <a:pt x="82" y="82"/>
                    <a:pt x="82" y="82"/>
                  </a:cubicBezTo>
                  <a:cubicBezTo>
                    <a:pt x="82" y="83"/>
                    <a:pt x="83" y="84"/>
                    <a:pt x="83" y="83"/>
                  </a:cubicBezTo>
                  <a:cubicBezTo>
                    <a:pt x="83" y="82"/>
                    <a:pt x="83" y="82"/>
                    <a:pt x="83" y="82"/>
                  </a:cubicBezTo>
                  <a:cubicBezTo>
                    <a:pt x="83" y="82"/>
                    <a:pt x="83" y="82"/>
                    <a:pt x="83" y="82"/>
                  </a:cubicBezTo>
                  <a:cubicBezTo>
                    <a:pt x="82" y="82"/>
                    <a:pt x="82" y="82"/>
                    <a:pt x="82" y="82"/>
                  </a:cubicBezTo>
                  <a:cubicBezTo>
                    <a:pt x="82" y="81"/>
                    <a:pt x="82" y="80"/>
                    <a:pt x="83" y="80"/>
                  </a:cubicBezTo>
                  <a:cubicBezTo>
                    <a:pt x="83" y="82"/>
                    <a:pt x="83" y="82"/>
                    <a:pt x="83" y="82"/>
                  </a:cubicBezTo>
                  <a:cubicBezTo>
                    <a:pt x="84" y="81"/>
                    <a:pt x="84" y="81"/>
                    <a:pt x="84" y="81"/>
                  </a:cubicBezTo>
                  <a:cubicBezTo>
                    <a:pt x="84" y="81"/>
                    <a:pt x="83" y="81"/>
                    <a:pt x="83" y="81"/>
                  </a:cubicBezTo>
                  <a:cubicBezTo>
                    <a:pt x="84" y="80"/>
                    <a:pt x="84" y="80"/>
                    <a:pt x="84" y="80"/>
                  </a:cubicBezTo>
                  <a:cubicBezTo>
                    <a:pt x="84" y="80"/>
                    <a:pt x="83" y="80"/>
                    <a:pt x="84" y="80"/>
                  </a:cubicBezTo>
                  <a:cubicBezTo>
                    <a:pt x="85" y="80"/>
                    <a:pt x="84" y="81"/>
                    <a:pt x="85" y="81"/>
                  </a:cubicBezTo>
                  <a:cubicBezTo>
                    <a:pt x="84" y="82"/>
                    <a:pt x="84" y="82"/>
                    <a:pt x="84" y="82"/>
                  </a:cubicBezTo>
                  <a:cubicBezTo>
                    <a:pt x="85" y="82"/>
                    <a:pt x="86" y="82"/>
                    <a:pt x="85" y="83"/>
                  </a:cubicBezTo>
                  <a:cubicBezTo>
                    <a:pt x="85" y="83"/>
                    <a:pt x="84" y="83"/>
                    <a:pt x="84" y="83"/>
                  </a:cubicBezTo>
                  <a:cubicBezTo>
                    <a:pt x="83" y="83"/>
                    <a:pt x="84" y="84"/>
                    <a:pt x="84" y="84"/>
                  </a:cubicBezTo>
                  <a:cubicBezTo>
                    <a:pt x="84" y="84"/>
                    <a:pt x="85" y="84"/>
                    <a:pt x="86" y="84"/>
                  </a:cubicBezTo>
                  <a:cubicBezTo>
                    <a:pt x="86" y="84"/>
                    <a:pt x="86" y="84"/>
                    <a:pt x="86" y="84"/>
                  </a:cubicBezTo>
                  <a:cubicBezTo>
                    <a:pt x="86" y="84"/>
                    <a:pt x="87" y="85"/>
                    <a:pt x="87" y="85"/>
                  </a:cubicBezTo>
                  <a:cubicBezTo>
                    <a:pt x="88" y="84"/>
                    <a:pt x="88" y="86"/>
                    <a:pt x="89" y="86"/>
                  </a:cubicBezTo>
                  <a:cubicBezTo>
                    <a:pt x="89" y="87"/>
                    <a:pt x="89" y="87"/>
                    <a:pt x="90" y="88"/>
                  </a:cubicBezTo>
                  <a:cubicBezTo>
                    <a:pt x="89" y="90"/>
                    <a:pt x="89" y="88"/>
                    <a:pt x="88" y="88"/>
                  </a:cubicBezTo>
                  <a:cubicBezTo>
                    <a:pt x="87" y="88"/>
                    <a:pt x="86" y="88"/>
                    <a:pt x="86" y="87"/>
                  </a:cubicBezTo>
                  <a:cubicBezTo>
                    <a:pt x="86" y="88"/>
                    <a:pt x="86" y="88"/>
                    <a:pt x="86" y="88"/>
                  </a:cubicBezTo>
                  <a:cubicBezTo>
                    <a:pt x="86" y="88"/>
                    <a:pt x="86" y="88"/>
                    <a:pt x="85" y="88"/>
                  </a:cubicBezTo>
                  <a:cubicBezTo>
                    <a:pt x="85" y="87"/>
                    <a:pt x="84" y="86"/>
                    <a:pt x="85" y="86"/>
                  </a:cubicBezTo>
                  <a:cubicBezTo>
                    <a:pt x="84" y="86"/>
                    <a:pt x="84" y="87"/>
                    <a:pt x="84" y="88"/>
                  </a:cubicBezTo>
                  <a:cubicBezTo>
                    <a:pt x="85" y="88"/>
                    <a:pt x="86" y="88"/>
                    <a:pt x="86" y="89"/>
                  </a:cubicBezTo>
                  <a:cubicBezTo>
                    <a:pt x="89" y="88"/>
                    <a:pt x="87" y="92"/>
                    <a:pt x="88" y="92"/>
                  </a:cubicBezTo>
                  <a:cubicBezTo>
                    <a:pt x="89" y="92"/>
                    <a:pt x="89" y="91"/>
                    <a:pt x="90" y="91"/>
                  </a:cubicBezTo>
                  <a:cubicBezTo>
                    <a:pt x="91" y="93"/>
                    <a:pt x="91" y="93"/>
                    <a:pt x="91" y="93"/>
                  </a:cubicBezTo>
                  <a:cubicBezTo>
                    <a:pt x="90" y="92"/>
                    <a:pt x="90" y="92"/>
                    <a:pt x="90" y="92"/>
                  </a:cubicBezTo>
                  <a:cubicBezTo>
                    <a:pt x="90" y="93"/>
                    <a:pt x="90" y="93"/>
                    <a:pt x="90" y="93"/>
                  </a:cubicBezTo>
                  <a:cubicBezTo>
                    <a:pt x="90" y="93"/>
                    <a:pt x="90" y="93"/>
                    <a:pt x="90" y="93"/>
                  </a:cubicBezTo>
                  <a:cubicBezTo>
                    <a:pt x="91" y="93"/>
                    <a:pt x="90" y="94"/>
                    <a:pt x="90" y="94"/>
                  </a:cubicBezTo>
                  <a:cubicBezTo>
                    <a:pt x="90" y="94"/>
                    <a:pt x="91" y="94"/>
                    <a:pt x="91" y="94"/>
                  </a:cubicBezTo>
                  <a:cubicBezTo>
                    <a:pt x="91" y="95"/>
                    <a:pt x="91" y="95"/>
                    <a:pt x="91" y="96"/>
                  </a:cubicBezTo>
                  <a:cubicBezTo>
                    <a:pt x="91" y="97"/>
                    <a:pt x="92" y="98"/>
                    <a:pt x="92" y="99"/>
                  </a:cubicBezTo>
                  <a:cubicBezTo>
                    <a:pt x="94" y="99"/>
                    <a:pt x="95" y="98"/>
                    <a:pt x="95" y="97"/>
                  </a:cubicBezTo>
                  <a:cubicBezTo>
                    <a:pt x="96" y="98"/>
                    <a:pt x="96" y="98"/>
                    <a:pt x="96" y="98"/>
                  </a:cubicBezTo>
                  <a:cubicBezTo>
                    <a:pt x="96" y="98"/>
                    <a:pt x="98" y="99"/>
                    <a:pt x="98" y="98"/>
                  </a:cubicBezTo>
                  <a:cubicBezTo>
                    <a:pt x="98" y="98"/>
                    <a:pt x="98" y="98"/>
                    <a:pt x="98" y="98"/>
                  </a:cubicBezTo>
                  <a:cubicBezTo>
                    <a:pt x="100" y="97"/>
                    <a:pt x="102" y="99"/>
                    <a:pt x="103" y="97"/>
                  </a:cubicBezTo>
                  <a:cubicBezTo>
                    <a:pt x="103" y="97"/>
                    <a:pt x="103" y="96"/>
                    <a:pt x="103" y="96"/>
                  </a:cubicBezTo>
                  <a:cubicBezTo>
                    <a:pt x="103" y="96"/>
                    <a:pt x="103" y="95"/>
                    <a:pt x="103" y="95"/>
                  </a:cubicBezTo>
                  <a:cubicBezTo>
                    <a:pt x="103" y="96"/>
                    <a:pt x="104" y="96"/>
                    <a:pt x="103" y="96"/>
                  </a:cubicBezTo>
                  <a:cubicBezTo>
                    <a:pt x="104" y="96"/>
                    <a:pt x="104" y="94"/>
                    <a:pt x="105" y="94"/>
                  </a:cubicBezTo>
                  <a:cubicBezTo>
                    <a:pt x="106" y="94"/>
                    <a:pt x="106" y="94"/>
                    <a:pt x="106" y="94"/>
                  </a:cubicBezTo>
                  <a:cubicBezTo>
                    <a:pt x="105" y="94"/>
                    <a:pt x="105" y="95"/>
                    <a:pt x="105" y="95"/>
                  </a:cubicBezTo>
                  <a:cubicBezTo>
                    <a:pt x="106" y="96"/>
                    <a:pt x="106" y="95"/>
                    <a:pt x="107" y="95"/>
                  </a:cubicBezTo>
                  <a:cubicBezTo>
                    <a:pt x="108" y="95"/>
                    <a:pt x="109" y="95"/>
                    <a:pt x="110" y="95"/>
                  </a:cubicBezTo>
                  <a:cubicBezTo>
                    <a:pt x="109" y="95"/>
                    <a:pt x="109" y="95"/>
                    <a:pt x="109" y="95"/>
                  </a:cubicBezTo>
                  <a:cubicBezTo>
                    <a:pt x="110" y="95"/>
                    <a:pt x="110" y="94"/>
                    <a:pt x="111" y="94"/>
                  </a:cubicBezTo>
                  <a:cubicBezTo>
                    <a:pt x="112" y="92"/>
                    <a:pt x="112" y="92"/>
                    <a:pt x="112" y="92"/>
                  </a:cubicBezTo>
                  <a:cubicBezTo>
                    <a:pt x="113" y="92"/>
                    <a:pt x="113" y="93"/>
                    <a:pt x="113" y="93"/>
                  </a:cubicBezTo>
                  <a:cubicBezTo>
                    <a:pt x="114" y="92"/>
                    <a:pt x="114" y="92"/>
                    <a:pt x="114" y="92"/>
                  </a:cubicBezTo>
                  <a:cubicBezTo>
                    <a:pt x="115" y="93"/>
                    <a:pt x="116" y="92"/>
                    <a:pt x="117" y="92"/>
                  </a:cubicBezTo>
                  <a:cubicBezTo>
                    <a:pt x="118" y="91"/>
                    <a:pt x="120" y="93"/>
                    <a:pt x="122" y="92"/>
                  </a:cubicBezTo>
                  <a:cubicBezTo>
                    <a:pt x="123" y="93"/>
                    <a:pt x="124" y="91"/>
                    <a:pt x="126" y="91"/>
                  </a:cubicBezTo>
                  <a:cubicBezTo>
                    <a:pt x="126" y="92"/>
                    <a:pt x="126" y="92"/>
                    <a:pt x="126" y="92"/>
                  </a:cubicBezTo>
                  <a:cubicBezTo>
                    <a:pt x="129" y="91"/>
                    <a:pt x="129" y="91"/>
                    <a:pt x="129" y="91"/>
                  </a:cubicBezTo>
                  <a:cubicBezTo>
                    <a:pt x="130" y="92"/>
                    <a:pt x="131" y="90"/>
                    <a:pt x="131" y="89"/>
                  </a:cubicBezTo>
                  <a:cubicBezTo>
                    <a:pt x="131" y="89"/>
                    <a:pt x="131" y="90"/>
                    <a:pt x="131" y="90"/>
                  </a:cubicBezTo>
                  <a:cubicBezTo>
                    <a:pt x="132" y="91"/>
                    <a:pt x="133" y="90"/>
                    <a:pt x="133" y="91"/>
                  </a:cubicBezTo>
                  <a:cubicBezTo>
                    <a:pt x="133" y="90"/>
                    <a:pt x="135" y="90"/>
                    <a:pt x="135" y="89"/>
                  </a:cubicBezTo>
                  <a:cubicBezTo>
                    <a:pt x="135" y="89"/>
                    <a:pt x="135" y="89"/>
                    <a:pt x="135" y="90"/>
                  </a:cubicBezTo>
                  <a:cubicBezTo>
                    <a:pt x="136" y="90"/>
                    <a:pt x="136" y="90"/>
                    <a:pt x="136" y="90"/>
                  </a:cubicBezTo>
                  <a:cubicBezTo>
                    <a:pt x="136" y="89"/>
                    <a:pt x="137" y="90"/>
                    <a:pt x="137" y="89"/>
                  </a:cubicBezTo>
                  <a:cubicBezTo>
                    <a:pt x="137" y="89"/>
                    <a:pt x="137" y="89"/>
                    <a:pt x="137" y="89"/>
                  </a:cubicBezTo>
                  <a:cubicBezTo>
                    <a:pt x="137" y="88"/>
                    <a:pt x="137" y="88"/>
                    <a:pt x="137" y="88"/>
                  </a:cubicBezTo>
                  <a:cubicBezTo>
                    <a:pt x="137" y="88"/>
                    <a:pt x="136" y="88"/>
                    <a:pt x="135" y="89"/>
                  </a:cubicBezTo>
                  <a:cubicBezTo>
                    <a:pt x="135" y="89"/>
                    <a:pt x="134" y="89"/>
                    <a:pt x="134" y="88"/>
                  </a:cubicBezTo>
                  <a:cubicBezTo>
                    <a:pt x="134" y="88"/>
                    <a:pt x="135" y="87"/>
                    <a:pt x="135" y="88"/>
                  </a:cubicBezTo>
                  <a:cubicBezTo>
                    <a:pt x="135" y="87"/>
                    <a:pt x="135" y="87"/>
                    <a:pt x="135" y="86"/>
                  </a:cubicBezTo>
                  <a:cubicBezTo>
                    <a:pt x="136" y="86"/>
                    <a:pt x="136" y="86"/>
                    <a:pt x="136" y="86"/>
                  </a:cubicBezTo>
                  <a:cubicBezTo>
                    <a:pt x="136" y="86"/>
                    <a:pt x="136" y="86"/>
                    <a:pt x="136" y="87"/>
                  </a:cubicBezTo>
                  <a:cubicBezTo>
                    <a:pt x="137" y="86"/>
                    <a:pt x="138" y="86"/>
                    <a:pt x="138" y="86"/>
                  </a:cubicBezTo>
                  <a:cubicBezTo>
                    <a:pt x="138" y="87"/>
                    <a:pt x="138" y="87"/>
                    <a:pt x="138" y="87"/>
                  </a:cubicBezTo>
                  <a:cubicBezTo>
                    <a:pt x="138" y="87"/>
                    <a:pt x="138" y="88"/>
                    <a:pt x="138" y="88"/>
                  </a:cubicBezTo>
                  <a:cubicBezTo>
                    <a:pt x="139" y="87"/>
                    <a:pt x="138" y="88"/>
                    <a:pt x="139" y="88"/>
                  </a:cubicBezTo>
                  <a:cubicBezTo>
                    <a:pt x="139" y="88"/>
                    <a:pt x="139" y="88"/>
                    <a:pt x="139" y="88"/>
                  </a:cubicBezTo>
                  <a:cubicBezTo>
                    <a:pt x="139" y="88"/>
                    <a:pt x="140" y="87"/>
                    <a:pt x="140" y="87"/>
                  </a:cubicBezTo>
                  <a:cubicBezTo>
                    <a:pt x="142" y="87"/>
                    <a:pt x="139" y="85"/>
                    <a:pt x="142" y="84"/>
                  </a:cubicBezTo>
                  <a:cubicBezTo>
                    <a:pt x="142" y="84"/>
                    <a:pt x="142" y="84"/>
                    <a:pt x="142" y="84"/>
                  </a:cubicBezTo>
                  <a:cubicBezTo>
                    <a:pt x="143" y="83"/>
                    <a:pt x="143" y="83"/>
                    <a:pt x="143" y="83"/>
                  </a:cubicBezTo>
                  <a:cubicBezTo>
                    <a:pt x="143" y="84"/>
                    <a:pt x="142" y="86"/>
                    <a:pt x="143" y="86"/>
                  </a:cubicBezTo>
                  <a:cubicBezTo>
                    <a:pt x="144" y="86"/>
                    <a:pt x="145" y="85"/>
                    <a:pt x="145" y="84"/>
                  </a:cubicBezTo>
                  <a:cubicBezTo>
                    <a:pt x="144" y="84"/>
                    <a:pt x="144" y="84"/>
                    <a:pt x="144" y="84"/>
                  </a:cubicBezTo>
                  <a:cubicBezTo>
                    <a:pt x="145" y="84"/>
                    <a:pt x="145" y="83"/>
                    <a:pt x="145" y="83"/>
                  </a:cubicBezTo>
                  <a:cubicBezTo>
                    <a:pt x="145" y="83"/>
                    <a:pt x="146" y="83"/>
                    <a:pt x="146" y="84"/>
                  </a:cubicBezTo>
                  <a:cubicBezTo>
                    <a:pt x="146" y="84"/>
                    <a:pt x="146" y="84"/>
                    <a:pt x="146" y="84"/>
                  </a:cubicBezTo>
                  <a:cubicBezTo>
                    <a:pt x="147" y="83"/>
                    <a:pt x="148" y="84"/>
                    <a:pt x="148" y="83"/>
                  </a:cubicBezTo>
                  <a:cubicBezTo>
                    <a:pt x="148" y="82"/>
                    <a:pt x="148" y="82"/>
                    <a:pt x="148" y="82"/>
                  </a:cubicBezTo>
                  <a:cubicBezTo>
                    <a:pt x="149" y="82"/>
                    <a:pt x="150" y="82"/>
                    <a:pt x="151" y="82"/>
                  </a:cubicBezTo>
                  <a:cubicBezTo>
                    <a:pt x="151" y="83"/>
                    <a:pt x="151" y="83"/>
                    <a:pt x="151" y="83"/>
                  </a:cubicBezTo>
                  <a:cubicBezTo>
                    <a:pt x="150" y="82"/>
                    <a:pt x="149" y="83"/>
                    <a:pt x="149" y="83"/>
                  </a:cubicBezTo>
                  <a:cubicBezTo>
                    <a:pt x="150" y="83"/>
                    <a:pt x="150" y="84"/>
                    <a:pt x="150" y="84"/>
                  </a:cubicBezTo>
                  <a:cubicBezTo>
                    <a:pt x="150" y="83"/>
                    <a:pt x="150" y="83"/>
                    <a:pt x="150" y="83"/>
                  </a:cubicBezTo>
                  <a:cubicBezTo>
                    <a:pt x="151" y="83"/>
                    <a:pt x="151" y="83"/>
                    <a:pt x="151" y="83"/>
                  </a:cubicBezTo>
                  <a:cubicBezTo>
                    <a:pt x="151" y="82"/>
                    <a:pt x="151" y="82"/>
                    <a:pt x="151" y="82"/>
                  </a:cubicBezTo>
                  <a:cubicBezTo>
                    <a:pt x="151" y="82"/>
                    <a:pt x="152" y="83"/>
                    <a:pt x="153" y="82"/>
                  </a:cubicBezTo>
                  <a:cubicBezTo>
                    <a:pt x="153" y="83"/>
                    <a:pt x="152" y="83"/>
                    <a:pt x="152" y="83"/>
                  </a:cubicBezTo>
                  <a:cubicBezTo>
                    <a:pt x="152" y="83"/>
                    <a:pt x="153" y="83"/>
                    <a:pt x="153" y="83"/>
                  </a:cubicBezTo>
                  <a:cubicBezTo>
                    <a:pt x="154" y="81"/>
                    <a:pt x="154" y="81"/>
                    <a:pt x="154" y="81"/>
                  </a:cubicBezTo>
                  <a:cubicBezTo>
                    <a:pt x="154" y="82"/>
                    <a:pt x="154" y="83"/>
                    <a:pt x="154" y="84"/>
                  </a:cubicBezTo>
                  <a:cubicBezTo>
                    <a:pt x="154" y="84"/>
                    <a:pt x="155" y="84"/>
                    <a:pt x="155" y="84"/>
                  </a:cubicBezTo>
                  <a:cubicBezTo>
                    <a:pt x="155" y="83"/>
                    <a:pt x="156" y="84"/>
                    <a:pt x="156" y="84"/>
                  </a:cubicBezTo>
                  <a:cubicBezTo>
                    <a:pt x="157" y="83"/>
                    <a:pt x="157" y="82"/>
                    <a:pt x="157" y="82"/>
                  </a:cubicBezTo>
                  <a:cubicBezTo>
                    <a:pt x="159" y="82"/>
                    <a:pt x="160" y="78"/>
                    <a:pt x="162" y="80"/>
                  </a:cubicBezTo>
                  <a:cubicBezTo>
                    <a:pt x="162" y="80"/>
                    <a:pt x="162" y="80"/>
                    <a:pt x="162" y="80"/>
                  </a:cubicBezTo>
                  <a:cubicBezTo>
                    <a:pt x="163" y="81"/>
                    <a:pt x="164" y="81"/>
                    <a:pt x="164" y="82"/>
                  </a:cubicBezTo>
                  <a:cubicBezTo>
                    <a:pt x="164" y="81"/>
                    <a:pt x="164" y="81"/>
                    <a:pt x="164" y="81"/>
                  </a:cubicBezTo>
                  <a:cubicBezTo>
                    <a:pt x="163" y="79"/>
                    <a:pt x="167" y="79"/>
                    <a:pt x="167" y="78"/>
                  </a:cubicBezTo>
                  <a:cubicBezTo>
                    <a:pt x="168" y="78"/>
                    <a:pt x="167" y="79"/>
                    <a:pt x="167" y="79"/>
                  </a:cubicBezTo>
                  <a:cubicBezTo>
                    <a:pt x="168" y="79"/>
                    <a:pt x="168" y="78"/>
                    <a:pt x="169" y="78"/>
                  </a:cubicBezTo>
                  <a:cubicBezTo>
                    <a:pt x="169" y="79"/>
                    <a:pt x="169" y="79"/>
                    <a:pt x="169" y="79"/>
                  </a:cubicBezTo>
                  <a:cubicBezTo>
                    <a:pt x="169" y="80"/>
                    <a:pt x="168" y="80"/>
                    <a:pt x="168" y="80"/>
                  </a:cubicBezTo>
                  <a:cubicBezTo>
                    <a:pt x="168" y="80"/>
                    <a:pt x="168" y="81"/>
                    <a:pt x="169" y="81"/>
                  </a:cubicBezTo>
                  <a:cubicBezTo>
                    <a:pt x="169" y="80"/>
                    <a:pt x="170" y="80"/>
                    <a:pt x="170" y="79"/>
                  </a:cubicBezTo>
                  <a:cubicBezTo>
                    <a:pt x="171" y="79"/>
                    <a:pt x="172" y="80"/>
                    <a:pt x="172" y="80"/>
                  </a:cubicBezTo>
                  <a:cubicBezTo>
                    <a:pt x="172" y="81"/>
                    <a:pt x="171" y="80"/>
                    <a:pt x="171" y="80"/>
                  </a:cubicBezTo>
                  <a:cubicBezTo>
                    <a:pt x="171" y="81"/>
                    <a:pt x="171" y="81"/>
                    <a:pt x="171" y="81"/>
                  </a:cubicBezTo>
                  <a:cubicBezTo>
                    <a:pt x="171" y="81"/>
                    <a:pt x="171" y="81"/>
                    <a:pt x="171" y="81"/>
                  </a:cubicBezTo>
                  <a:cubicBezTo>
                    <a:pt x="172" y="80"/>
                    <a:pt x="173" y="81"/>
                    <a:pt x="174" y="80"/>
                  </a:cubicBezTo>
                  <a:cubicBezTo>
                    <a:pt x="174" y="81"/>
                    <a:pt x="172" y="82"/>
                    <a:pt x="173" y="83"/>
                  </a:cubicBezTo>
                  <a:cubicBezTo>
                    <a:pt x="173" y="84"/>
                    <a:pt x="173" y="84"/>
                    <a:pt x="172" y="85"/>
                  </a:cubicBezTo>
                  <a:cubicBezTo>
                    <a:pt x="172" y="84"/>
                    <a:pt x="172" y="84"/>
                    <a:pt x="172" y="84"/>
                  </a:cubicBezTo>
                  <a:cubicBezTo>
                    <a:pt x="172" y="85"/>
                    <a:pt x="171" y="85"/>
                    <a:pt x="171" y="85"/>
                  </a:cubicBezTo>
                  <a:cubicBezTo>
                    <a:pt x="172" y="85"/>
                    <a:pt x="172" y="85"/>
                    <a:pt x="172" y="85"/>
                  </a:cubicBezTo>
                  <a:cubicBezTo>
                    <a:pt x="172" y="86"/>
                    <a:pt x="171" y="86"/>
                    <a:pt x="171" y="87"/>
                  </a:cubicBezTo>
                  <a:cubicBezTo>
                    <a:pt x="172" y="89"/>
                    <a:pt x="169" y="89"/>
                    <a:pt x="169" y="90"/>
                  </a:cubicBezTo>
                  <a:cubicBezTo>
                    <a:pt x="170" y="90"/>
                    <a:pt x="169" y="90"/>
                    <a:pt x="170" y="90"/>
                  </a:cubicBezTo>
                  <a:cubicBezTo>
                    <a:pt x="170" y="90"/>
                    <a:pt x="170" y="89"/>
                    <a:pt x="171" y="90"/>
                  </a:cubicBezTo>
                  <a:cubicBezTo>
                    <a:pt x="172" y="89"/>
                    <a:pt x="171" y="88"/>
                    <a:pt x="172" y="87"/>
                  </a:cubicBezTo>
                  <a:cubicBezTo>
                    <a:pt x="173" y="87"/>
                    <a:pt x="173" y="85"/>
                    <a:pt x="174" y="85"/>
                  </a:cubicBezTo>
                  <a:cubicBezTo>
                    <a:pt x="175" y="86"/>
                    <a:pt x="175" y="86"/>
                    <a:pt x="175" y="86"/>
                  </a:cubicBezTo>
                  <a:cubicBezTo>
                    <a:pt x="175" y="86"/>
                    <a:pt x="176" y="86"/>
                    <a:pt x="176" y="86"/>
                  </a:cubicBezTo>
                  <a:cubicBezTo>
                    <a:pt x="176" y="86"/>
                    <a:pt x="176" y="86"/>
                    <a:pt x="175" y="85"/>
                  </a:cubicBezTo>
                  <a:cubicBezTo>
                    <a:pt x="176" y="85"/>
                    <a:pt x="176" y="85"/>
                    <a:pt x="176" y="85"/>
                  </a:cubicBezTo>
                  <a:cubicBezTo>
                    <a:pt x="175" y="85"/>
                    <a:pt x="175" y="85"/>
                    <a:pt x="175" y="85"/>
                  </a:cubicBezTo>
                  <a:cubicBezTo>
                    <a:pt x="174" y="82"/>
                    <a:pt x="177" y="80"/>
                    <a:pt x="178" y="79"/>
                  </a:cubicBezTo>
                  <a:cubicBezTo>
                    <a:pt x="179" y="79"/>
                    <a:pt x="178" y="80"/>
                    <a:pt x="178" y="80"/>
                  </a:cubicBezTo>
                  <a:cubicBezTo>
                    <a:pt x="179" y="79"/>
                    <a:pt x="179" y="79"/>
                    <a:pt x="180" y="79"/>
                  </a:cubicBezTo>
                  <a:cubicBezTo>
                    <a:pt x="180" y="80"/>
                    <a:pt x="179" y="80"/>
                    <a:pt x="179" y="80"/>
                  </a:cubicBezTo>
                  <a:cubicBezTo>
                    <a:pt x="179" y="81"/>
                    <a:pt x="181" y="81"/>
                    <a:pt x="181" y="82"/>
                  </a:cubicBezTo>
                  <a:cubicBezTo>
                    <a:pt x="182" y="82"/>
                    <a:pt x="182" y="81"/>
                    <a:pt x="182" y="81"/>
                  </a:cubicBezTo>
                  <a:cubicBezTo>
                    <a:pt x="183" y="81"/>
                    <a:pt x="183" y="81"/>
                    <a:pt x="183" y="81"/>
                  </a:cubicBezTo>
                  <a:cubicBezTo>
                    <a:pt x="184" y="80"/>
                    <a:pt x="184" y="81"/>
                    <a:pt x="185" y="81"/>
                  </a:cubicBezTo>
                  <a:cubicBezTo>
                    <a:pt x="185" y="80"/>
                    <a:pt x="185" y="80"/>
                    <a:pt x="185" y="79"/>
                  </a:cubicBezTo>
                  <a:cubicBezTo>
                    <a:pt x="186" y="79"/>
                    <a:pt x="186" y="81"/>
                    <a:pt x="187" y="80"/>
                  </a:cubicBezTo>
                  <a:cubicBezTo>
                    <a:pt x="187" y="81"/>
                    <a:pt x="187" y="81"/>
                    <a:pt x="187" y="81"/>
                  </a:cubicBezTo>
                  <a:cubicBezTo>
                    <a:pt x="186" y="82"/>
                    <a:pt x="185" y="82"/>
                    <a:pt x="184" y="82"/>
                  </a:cubicBezTo>
                  <a:cubicBezTo>
                    <a:pt x="184" y="82"/>
                    <a:pt x="184" y="83"/>
                    <a:pt x="184" y="83"/>
                  </a:cubicBezTo>
                  <a:cubicBezTo>
                    <a:pt x="182" y="84"/>
                    <a:pt x="186" y="84"/>
                    <a:pt x="184" y="86"/>
                  </a:cubicBezTo>
                  <a:cubicBezTo>
                    <a:pt x="185" y="86"/>
                    <a:pt x="185" y="86"/>
                    <a:pt x="185" y="86"/>
                  </a:cubicBezTo>
                  <a:cubicBezTo>
                    <a:pt x="185" y="85"/>
                    <a:pt x="186" y="84"/>
                    <a:pt x="185" y="82"/>
                  </a:cubicBezTo>
                  <a:cubicBezTo>
                    <a:pt x="186" y="82"/>
                    <a:pt x="186" y="82"/>
                    <a:pt x="186" y="82"/>
                  </a:cubicBezTo>
                  <a:cubicBezTo>
                    <a:pt x="186" y="83"/>
                    <a:pt x="186" y="83"/>
                    <a:pt x="186" y="84"/>
                  </a:cubicBezTo>
                  <a:cubicBezTo>
                    <a:pt x="188" y="82"/>
                    <a:pt x="187" y="85"/>
                    <a:pt x="188" y="86"/>
                  </a:cubicBezTo>
                  <a:cubicBezTo>
                    <a:pt x="187" y="86"/>
                    <a:pt x="187" y="86"/>
                    <a:pt x="187" y="86"/>
                  </a:cubicBezTo>
                  <a:cubicBezTo>
                    <a:pt x="187" y="86"/>
                    <a:pt x="187" y="86"/>
                    <a:pt x="187" y="86"/>
                  </a:cubicBezTo>
                  <a:cubicBezTo>
                    <a:pt x="188" y="86"/>
                    <a:pt x="188" y="85"/>
                    <a:pt x="189" y="85"/>
                  </a:cubicBezTo>
                  <a:cubicBezTo>
                    <a:pt x="190" y="85"/>
                    <a:pt x="190" y="84"/>
                    <a:pt x="190" y="84"/>
                  </a:cubicBezTo>
                  <a:cubicBezTo>
                    <a:pt x="190" y="82"/>
                    <a:pt x="190" y="84"/>
                    <a:pt x="189" y="84"/>
                  </a:cubicBezTo>
                  <a:cubicBezTo>
                    <a:pt x="189" y="84"/>
                    <a:pt x="189" y="85"/>
                    <a:pt x="189" y="85"/>
                  </a:cubicBezTo>
                  <a:cubicBezTo>
                    <a:pt x="188" y="85"/>
                    <a:pt x="188" y="84"/>
                    <a:pt x="188" y="84"/>
                  </a:cubicBezTo>
                  <a:cubicBezTo>
                    <a:pt x="188" y="83"/>
                    <a:pt x="188" y="83"/>
                    <a:pt x="188" y="83"/>
                  </a:cubicBezTo>
                  <a:cubicBezTo>
                    <a:pt x="190" y="84"/>
                    <a:pt x="189" y="82"/>
                    <a:pt x="190" y="81"/>
                  </a:cubicBezTo>
                  <a:cubicBezTo>
                    <a:pt x="190" y="81"/>
                    <a:pt x="190" y="82"/>
                    <a:pt x="190" y="82"/>
                  </a:cubicBezTo>
                  <a:cubicBezTo>
                    <a:pt x="190" y="81"/>
                    <a:pt x="191" y="82"/>
                    <a:pt x="192" y="82"/>
                  </a:cubicBezTo>
                  <a:cubicBezTo>
                    <a:pt x="193" y="82"/>
                    <a:pt x="193" y="81"/>
                    <a:pt x="194" y="80"/>
                  </a:cubicBezTo>
                  <a:cubicBezTo>
                    <a:pt x="195" y="80"/>
                    <a:pt x="196" y="80"/>
                    <a:pt x="197" y="79"/>
                  </a:cubicBezTo>
                  <a:cubicBezTo>
                    <a:pt x="197" y="79"/>
                    <a:pt x="197" y="79"/>
                    <a:pt x="197" y="79"/>
                  </a:cubicBezTo>
                  <a:cubicBezTo>
                    <a:pt x="197" y="79"/>
                    <a:pt x="196" y="80"/>
                    <a:pt x="197" y="80"/>
                  </a:cubicBezTo>
                  <a:cubicBezTo>
                    <a:pt x="198" y="79"/>
                    <a:pt x="198" y="79"/>
                    <a:pt x="198" y="79"/>
                  </a:cubicBezTo>
                  <a:cubicBezTo>
                    <a:pt x="198" y="80"/>
                    <a:pt x="198" y="80"/>
                    <a:pt x="198" y="81"/>
                  </a:cubicBezTo>
                  <a:cubicBezTo>
                    <a:pt x="197" y="81"/>
                    <a:pt x="197" y="83"/>
                    <a:pt x="196" y="82"/>
                  </a:cubicBezTo>
                  <a:cubicBezTo>
                    <a:pt x="196" y="82"/>
                    <a:pt x="195" y="82"/>
                    <a:pt x="195" y="82"/>
                  </a:cubicBezTo>
                  <a:cubicBezTo>
                    <a:pt x="195" y="81"/>
                    <a:pt x="195" y="81"/>
                    <a:pt x="195" y="81"/>
                  </a:cubicBezTo>
                  <a:cubicBezTo>
                    <a:pt x="194" y="83"/>
                    <a:pt x="194" y="83"/>
                    <a:pt x="194" y="83"/>
                  </a:cubicBezTo>
                  <a:cubicBezTo>
                    <a:pt x="195" y="83"/>
                    <a:pt x="196" y="84"/>
                    <a:pt x="195" y="82"/>
                  </a:cubicBezTo>
                  <a:cubicBezTo>
                    <a:pt x="196" y="82"/>
                    <a:pt x="196" y="83"/>
                    <a:pt x="197" y="83"/>
                  </a:cubicBezTo>
                  <a:cubicBezTo>
                    <a:pt x="197" y="83"/>
                    <a:pt x="198" y="83"/>
                    <a:pt x="199" y="82"/>
                  </a:cubicBezTo>
                  <a:cubicBezTo>
                    <a:pt x="199" y="84"/>
                    <a:pt x="199" y="84"/>
                    <a:pt x="199" y="84"/>
                  </a:cubicBezTo>
                  <a:cubicBezTo>
                    <a:pt x="200" y="83"/>
                    <a:pt x="198" y="81"/>
                    <a:pt x="200" y="80"/>
                  </a:cubicBezTo>
                  <a:cubicBezTo>
                    <a:pt x="200" y="80"/>
                    <a:pt x="200" y="80"/>
                    <a:pt x="200" y="80"/>
                  </a:cubicBezTo>
                  <a:cubicBezTo>
                    <a:pt x="200" y="80"/>
                    <a:pt x="201" y="80"/>
                    <a:pt x="202" y="79"/>
                  </a:cubicBezTo>
                  <a:cubicBezTo>
                    <a:pt x="202" y="79"/>
                    <a:pt x="202" y="79"/>
                    <a:pt x="202" y="79"/>
                  </a:cubicBezTo>
                  <a:cubicBezTo>
                    <a:pt x="202" y="80"/>
                    <a:pt x="203" y="79"/>
                    <a:pt x="203" y="79"/>
                  </a:cubicBezTo>
                  <a:cubicBezTo>
                    <a:pt x="203" y="80"/>
                    <a:pt x="203" y="80"/>
                    <a:pt x="203" y="80"/>
                  </a:cubicBezTo>
                  <a:cubicBezTo>
                    <a:pt x="203" y="80"/>
                    <a:pt x="202" y="80"/>
                    <a:pt x="202" y="80"/>
                  </a:cubicBezTo>
                  <a:cubicBezTo>
                    <a:pt x="200" y="80"/>
                    <a:pt x="202" y="82"/>
                    <a:pt x="201" y="82"/>
                  </a:cubicBezTo>
                  <a:cubicBezTo>
                    <a:pt x="201" y="82"/>
                    <a:pt x="200" y="82"/>
                    <a:pt x="200" y="82"/>
                  </a:cubicBezTo>
                  <a:cubicBezTo>
                    <a:pt x="200" y="82"/>
                    <a:pt x="200" y="82"/>
                    <a:pt x="200" y="82"/>
                  </a:cubicBezTo>
                  <a:cubicBezTo>
                    <a:pt x="200" y="83"/>
                    <a:pt x="200" y="83"/>
                    <a:pt x="200" y="83"/>
                  </a:cubicBezTo>
                  <a:cubicBezTo>
                    <a:pt x="202" y="83"/>
                    <a:pt x="201" y="81"/>
                    <a:pt x="203" y="81"/>
                  </a:cubicBezTo>
                  <a:cubicBezTo>
                    <a:pt x="203" y="79"/>
                    <a:pt x="205" y="80"/>
                    <a:pt x="206" y="78"/>
                  </a:cubicBezTo>
                  <a:cubicBezTo>
                    <a:pt x="207" y="80"/>
                    <a:pt x="205" y="80"/>
                    <a:pt x="205" y="81"/>
                  </a:cubicBezTo>
                  <a:cubicBezTo>
                    <a:pt x="205" y="81"/>
                    <a:pt x="205" y="81"/>
                    <a:pt x="205" y="81"/>
                  </a:cubicBezTo>
                  <a:cubicBezTo>
                    <a:pt x="206" y="81"/>
                    <a:pt x="205" y="80"/>
                    <a:pt x="207" y="80"/>
                  </a:cubicBezTo>
                  <a:cubicBezTo>
                    <a:pt x="207" y="79"/>
                    <a:pt x="207" y="79"/>
                    <a:pt x="207" y="79"/>
                  </a:cubicBezTo>
                  <a:cubicBezTo>
                    <a:pt x="207" y="79"/>
                    <a:pt x="207" y="79"/>
                    <a:pt x="208" y="79"/>
                  </a:cubicBezTo>
                  <a:cubicBezTo>
                    <a:pt x="208" y="80"/>
                    <a:pt x="209" y="80"/>
                    <a:pt x="209" y="79"/>
                  </a:cubicBezTo>
                  <a:cubicBezTo>
                    <a:pt x="209" y="78"/>
                    <a:pt x="211" y="79"/>
                    <a:pt x="211" y="78"/>
                  </a:cubicBezTo>
                  <a:cubicBezTo>
                    <a:pt x="211" y="78"/>
                    <a:pt x="211" y="78"/>
                    <a:pt x="211" y="78"/>
                  </a:cubicBezTo>
                  <a:cubicBezTo>
                    <a:pt x="213" y="77"/>
                    <a:pt x="213" y="77"/>
                    <a:pt x="213" y="77"/>
                  </a:cubicBezTo>
                  <a:cubicBezTo>
                    <a:pt x="213" y="78"/>
                    <a:pt x="212" y="78"/>
                    <a:pt x="211" y="79"/>
                  </a:cubicBezTo>
                  <a:cubicBezTo>
                    <a:pt x="213" y="80"/>
                    <a:pt x="213" y="79"/>
                    <a:pt x="215" y="79"/>
                  </a:cubicBezTo>
                  <a:cubicBezTo>
                    <a:pt x="216" y="80"/>
                    <a:pt x="215" y="78"/>
                    <a:pt x="217" y="78"/>
                  </a:cubicBezTo>
                  <a:cubicBezTo>
                    <a:pt x="217" y="79"/>
                    <a:pt x="217" y="79"/>
                    <a:pt x="217" y="80"/>
                  </a:cubicBezTo>
                  <a:cubicBezTo>
                    <a:pt x="218" y="80"/>
                    <a:pt x="217" y="79"/>
                    <a:pt x="218" y="79"/>
                  </a:cubicBezTo>
                  <a:cubicBezTo>
                    <a:pt x="217" y="78"/>
                    <a:pt x="217" y="78"/>
                    <a:pt x="217" y="78"/>
                  </a:cubicBezTo>
                  <a:cubicBezTo>
                    <a:pt x="217" y="77"/>
                    <a:pt x="219" y="78"/>
                    <a:pt x="219" y="78"/>
                  </a:cubicBezTo>
                  <a:cubicBezTo>
                    <a:pt x="219" y="78"/>
                    <a:pt x="219" y="78"/>
                    <a:pt x="219" y="78"/>
                  </a:cubicBezTo>
                  <a:cubicBezTo>
                    <a:pt x="220" y="78"/>
                    <a:pt x="220" y="78"/>
                    <a:pt x="220" y="78"/>
                  </a:cubicBezTo>
                  <a:cubicBezTo>
                    <a:pt x="220" y="78"/>
                    <a:pt x="220" y="78"/>
                    <a:pt x="220" y="78"/>
                  </a:cubicBezTo>
                  <a:cubicBezTo>
                    <a:pt x="220" y="79"/>
                    <a:pt x="220" y="80"/>
                    <a:pt x="221" y="80"/>
                  </a:cubicBezTo>
                  <a:cubicBezTo>
                    <a:pt x="220" y="79"/>
                    <a:pt x="221" y="78"/>
                    <a:pt x="222" y="78"/>
                  </a:cubicBezTo>
                  <a:cubicBezTo>
                    <a:pt x="222" y="78"/>
                    <a:pt x="222" y="79"/>
                    <a:pt x="222" y="79"/>
                  </a:cubicBezTo>
                  <a:cubicBezTo>
                    <a:pt x="222" y="78"/>
                    <a:pt x="222" y="78"/>
                    <a:pt x="222" y="78"/>
                  </a:cubicBezTo>
                  <a:cubicBezTo>
                    <a:pt x="222" y="78"/>
                    <a:pt x="222" y="78"/>
                    <a:pt x="223" y="78"/>
                  </a:cubicBezTo>
                  <a:cubicBezTo>
                    <a:pt x="223" y="78"/>
                    <a:pt x="222" y="79"/>
                    <a:pt x="222" y="79"/>
                  </a:cubicBezTo>
                  <a:cubicBezTo>
                    <a:pt x="222" y="79"/>
                    <a:pt x="223" y="79"/>
                    <a:pt x="223" y="79"/>
                  </a:cubicBezTo>
                  <a:cubicBezTo>
                    <a:pt x="223" y="79"/>
                    <a:pt x="224" y="79"/>
                    <a:pt x="224" y="79"/>
                  </a:cubicBezTo>
                  <a:cubicBezTo>
                    <a:pt x="225" y="79"/>
                    <a:pt x="225" y="79"/>
                    <a:pt x="224" y="80"/>
                  </a:cubicBezTo>
                  <a:cubicBezTo>
                    <a:pt x="224" y="80"/>
                    <a:pt x="224" y="80"/>
                    <a:pt x="224" y="80"/>
                  </a:cubicBezTo>
                  <a:cubicBezTo>
                    <a:pt x="225" y="81"/>
                    <a:pt x="225" y="79"/>
                    <a:pt x="226" y="79"/>
                  </a:cubicBezTo>
                  <a:cubicBezTo>
                    <a:pt x="226" y="79"/>
                    <a:pt x="226" y="79"/>
                    <a:pt x="226" y="79"/>
                  </a:cubicBezTo>
                  <a:cubicBezTo>
                    <a:pt x="227" y="79"/>
                    <a:pt x="227" y="79"/>
                    <a:pt x="227" y="78"/>
                  </a:cubicBezTo>
                  <a:cubicBezTo>
                    <a:pt x="227" y="78"/>
                    <a:pt x="227" y="78"/>
                    <a:pt x="227" y="78"/>
                  </a:cubicBezTo>
                  <a:cubicBezTo>
                    <a:pt x="227" y="78"/>
                    <a:pt x="227" y="78"/>
                    <a:pt x="227" y="78"/>
                  </a:cubicBezTo>
                  <a:cubicBezTo>
                    <a:pt x="228" y="79"/>
                    <a:pt x="227" y="79"/>
                    <a:pt x="227" y="80"/>
                  </a:cubicBezTo>
                  <a:cubicBezTo>
                    <a:pt x="229" y="79"/>
                    <a:pt x="229" y="79"/>
                    <a:pt x="229" y="79"/>
                  </a:cubicBezTo>
                  <a:cubicBezTo>
                    <a:pt x="229" y="79"/>
                    <a:pt x="229" y="79"/>
                    <a:pt x="229" y="79"/>
                  </a:cubicBezTo>
                  <a:cubicBezTo>
                    <a:pt x="230" y="80"/>
                    <a:pt x="232" y="79"/>
                    <a:pt x="232" y="80"/>
                  </a:cubicBezTo>
                  <a:cubicBezTo>
                    <a:pt x="232" y="80"/>
                    <a:pt x="232" y="80"/>
                    <a:pt x="232" y="80"/>
                  </a:cubicBezTo>
                  <a:cubicBezTo>
                    <a:pt x="233" y="80"/>
                    <a:pt x="233" y="79"/>
                    <a:pt x="234" y="79"/>
                  </a:cubicBezTo>
                  <a:cubicBezTo>
                    <a:pt x="235" y="78"/>
                    <a:pt x="234" y="78"/>
                    <a:pt x="235" y="78"/>
                  </a:cubicBezTo>
                  <a:cubicBezTo>
                    <a:pt x="236" y="78"/>
                    <a:pt x="235" y="79"/>
                    <a:pt x="235" y="80"/>
                  </a:cubicBezTo>
                  <a:cubicBezTo>
                    <a:pt x="237" y="79"/>
                    <a:pt x="237" y="79"/>
                    <a:pt x="237" y="79"/>
                  </a:cubicBezTo>
                  <a:cubicBezTo>
                    <a:pt x="237" y="80"/>
                    <a:pt x="237" y="81"/>
                    <a:pt x="236" y="81"/>
                  </a:cubicBezTo>
                  <a:cubicBezTo>
                    <a:pt x="237" y="80"/>
                    <a:pt x="239" y="80"/>
                    <a:pt x="240" y="80"/>
                  </a:cubicBezTo>
                  <a:cubicBezTo>
                    <a:pt x="239" y="80"/>
                    <a:pt x="239" y="80"/>
                    <a:pt x="239" y="80"/>
                  </a:cubicBezTo>
                  <a:cubicBezTo>
                    <a:pt x="240" y="80"/>
                    <a:pt x="240" y="80"/>
                    <a:pt x="241" y="80"/>
                  </a:cubicBezTo>
                  <a:cubicBezTo>
                    <a:pt x="241" y="80"/>
                    <a:pt x="241" y="81"/>
                    <a:pt x="242" y="81"/>
                  </a:cubicBezTo>
                  <a:cubicBezTo>
                    <a:pt x="241" y="81"/>
                    <a:pt x="241" y="80"/>
                    <a:pt x="242" y="80"/>
                  </a:cubicBezTo>
                  <a:cubicBezTo>
                    <a:pt x="242" y="80"/>
                    <a:pt x="242" y="80"/>
                    <a:pt x="242" y="81"/>
                  </a:cubicBezTo>
                  <a:cubicBezTo>
                    <a:pt x="244" y="80"/>
                    <a:pt x="244" y="80"/>
                    <a:pt x="244" y="80"/>
                  </a:cubicBezTo>
                  <a:cubicBezTo>
                    <a:pt x="246" y="81"/>
                    <a:pt x="245" y="78"/>
                    <a:pt x="247" y="78"/>
                  </a:cubicBezTo>
                  <a:cubicBezTo>
                    <a:pt x="247" y="79"/>
                    <a:pt x="247" y="79"/>
                    <a:pt x="247" y="79"/>
                  </a:cubicBezTo>
                  <a:cubicBezTo>
                    <a:pt x="246" y="79"/>
                    <a:pt x="246" y="79"/>
                    <a:pt x="246" y="79"/>
                  </a:cubicBezTo>
                  <a:cubicBezTo>
                    <a:pt x="247" y="80"/>
                    <a:pt x="248" y="81"/>
                    <a:pt x="249" y="80"/>
                  </a:cubicBezTo>
                  <a:cubicBezTo>
                    <a:pt x="249" y="80"/>
                    <a:pt x="249" y="81"/>
                    <a:pt x="250" y="81"/>
                  </a:cubicBezTo>
                  <a:cubicBezTo>
                    <a:pt x="249" y="80"/>
                    <a:pt x="250" y="80"/>
                    <a:pt x="251" y="80"/>
                  </a:cubicBezTo>
                  <a:cubicBezTo>
                    <a:pt x="251" y="80"/>
                    <a:pt x="250" y="80"/>
                    <a:pt x="250" y="80"/>
                  </a:cubicBezTo>
                  <a:cubicBezTo>
                    <a:pt x="252" y="81"/>
                    <a:pt x="252" y="81"/>
                    <a:pt x="252" y="81"/>
                  </a:cubicBezTo>
                  <a:cubicBezTo>
                    <a:pt x="251" y="81"/>
                    <a:pt x="251" y="81"/>
                    <a:pt x="251" y="81"/>
                  </a:cubicBezTo>
                  <a:cubicBezTo>
                    <a:pt x="252" y="80"/>
                    <a:pt x="252" y="80"/>
                    <a:pt x="252" y="80"/>
                  </a:cubicBezTo>
                  <a:cubicBezTo>
                    <a:pt x="252" y="81"/>
                    <a:pt x="252" y="81"/>
                    <a:pt x="253" y="81"/>
                  </a:cubicBezTo>
                  <a:cubicBezTo>
                    <a:pt x="253" y="81"/>
                    <a:pt x="253" y="81"/>
                    <a:pt x="253" y="80"/>
                  </a:cubicBezTo>
                  <a:cubicBezTo>
                    <a:pt x="254" y="81"/>
                    <a:pt x="253" y="81"/>
                    <a:pt x="253" y="82"/>
                  </a:cubicBezTo>
                  <a:cubicBezTo>
                    <a:pt x="255" y="81"/>
                    <a:pt x="257" y="79"/>
                    <a:pt x="258" y="78"/>
                  </a:cubicBezTo>
                  <a:cubicBezTo>
                    <a:pt x="259" y="79"/>
                    <a:pt x="258" y="80"/>
                    <a:pt x="258" y="80"/>
                  </a:cubicBezTo>
                  <a:cubicBezTo>
                    <a:pt x="259" y="79"/>
                    <a:pt x="259" y="79"/>
                    <a:pt x="259" y="79"/>
                  </a:cubicBezTo>
                  <a:cubicBezTo>
                    <a:pt x="259" y="80"/>
                    <a:pt x="259" y="80"/>
                    <a:pt x="259" y="80"/>
                  </a:cubicBezTo>
                  <a:cubicBezTo>
                    <a:pt x="259" y="80"/>
                    <a:pt x="259" y="80"/>
                    <a:pt x="259" y="80"/>
                  </a:cubicBezTo>
                  <a:cubicBezTo>
                    <a:pt x="259" y="80"/>
                    <a:pt x="259" y="81"/>
                    <a:pt x="260" y="81"/>
                  </a:cubicBezTo>
                  <a:cubicBezTo>
                    <a:pt x="260" y="79"/>
                    <a:pt x="260" y="79"/>
                    <a:pt x="260" y="79"/>
                  </a:cubicBezTo>
                  <a:cubicBezTo>
                    <a:pt x="261" y="79"/>
                    <a:pt x="262" y="79"/>
                    <a:pt x="263" y="80"/>
                  </a:cubicBezTo>
                  <a:cubicBezTo>
                    <a:pt x="263" y="80"/>
                    <a:pt x="262" y="80"/>
                    <a:pt x="262" y="80"/>
                  </a:cubicBezTo>
                  <a:cubicBezTo>
                    <a:pt x="262" y="80"/>
                    <a:pt x="261" y="80"/>
                    <a:pt x="262" y="81"/>
                  </a:cubicBezTo>
                  <a:cubicBezTo>
                    <a:pt x="262" y="81"/>
                    <a:pt x="262" y="80"/>
                    <a:pt x="262" y="80"/>
                  </a:cubicBezTo>
                  <a:cubicBezTo>
                    <a:pt x="263" y="81"/>
                    <a:pt x="263" y="81"/>
                    <a:pt x="263" y="81"/>
                  </a:cubicBezTo>
                  <a:cubicBezTo>
                    <a:pt x="264" y="80"/>
                    <a:pt x="264" y="80"/>
                    <a:pt x="264" y="80"/>
                  </a:cubicBezTo>
                  <a:cubicBezTo>
                    <a:pt x="265" y="82"/>
                    <a:pt x="266" y="80"/>
                    <a:pt x="268" y="82"/>
                  </a:cubicBezTo>
                  <a:cubicBezTo>
                    <a:pt x="268" y="81"/>
                    <a:pt x="268" y="81"/>
                    <a:pt x="268" y="81"/>
                  </a:cubicBezTo>
                  <a:cubicBezTo>
                    <a:pt x="267" y="80"/>
                    <a:pt x="267" y="80"/>
                    <a:pt x="267" y="80"/>
                  </a:cubicBezTo>
                  <a:cubicBezTo>
                    <a:pt x="267" y="80"/>
                    <a:pt x="267" y="79"/>
                    <a:pt x="268" y="80"/>
                  </a:cubicBezTo>
                  <a:cubicBezTo>
                    <a:pt x="269" y="81"/>
                    <a:pt x="269" y="79"/>
                    <a:pt x="271" y="79"/>
                  </a:cubicBezTo>
                  <a:cubicBezTo>
                    <a:pt x="271" y="79"/>
                    <a:pt x="272" y="80"/>
                    <a:pt x="271" y="80"/>
                  </a:cubicBezTo>
                  <a:cubicBezTo>
                    <a:pt x="271" y="80"/>
                    <a:pt x="271" y="80"/>
                    <a:pt x="271" y="80"/>
                  </a:cubicBezTo>
                  <a:cubicBezTo>
                    <a:pt x="270" y="81"/>
                    <a:pt x="270" y="81"/>
                    <a:pt x="270" y="81"/>
                  </a:cubicBezTo>
                  <a:cubicBezTo>
                    <a:pt x="271" y="81"/>
                    <a:pt x="271" y="81"/>
                    <a:pt x="271" y="81"/>
                  </a:cubicBezTo>
                  <a:cubicBezTo>
                    <a:pt x="272" y="81"/>
                    <a:pt x="271" y="82"/>
                    <a:pt x="272" y="83"/>
                  </a:cubicBezTo>
                  <a:cubicBezTo>
                    <a:pt x="272" y="82"/>
                    <a:pt x="272" y="82"/>
                    <a:pt x="272" y="82"/>
                  </a:cubicBezTo>
                  <a:cubicBezTo>
                    <a:pt x="272" y="80"/>
                    <a:pt x="274" y="83"/>
                    <a:pt x="275" y="81"/>
                  </a:cubicBezTo>
                  <a:cubicBezTo>
                    <a:pt x="275" y="81"/>
                    <a:pt x="275" y="81"/>
                    <a:pt x="275" y="82"/>
                  </a:cubicBezTo>
                  <a:cubicBezTo>
                    <a:pt x="276" y="82"/>
                    <a:pt x="276" y="80"/>
                    <a:pt x="277" y="80"/>
                  </a:cubicBezTo>
                  <a:cubicBezTo>
                    <a:pt x="277" y="81"/>
                    <a:pt x="277" y="82"/>
                    <a:pt x="277" y="83"/>
                  </a:cubicBezTo>
                  <a:cubicBezTo>
                    <a:pt x="278" y="81"/>
                    <a:pt x="278" y="81"/>
                    <a:pt x="278" y="81"/>
                  </a:cubicBezTo>
                  <a:cubicBezTo>
                    <a:pt x="279" y="82"/>
                    <a:pt x="279" y="82"/>
                    <a:pt x="279" y="82"/>
                  </a:cubicBezTo>
                  <a:cubicBezTo>
                    <a:pt x="280" y="81"/>
                    <a:pt x="277" y="81"/>
                    <a:pt x="278" y="80"/>
                  </a:cubicBezTo>
                  <a:cubicBezTo>
                    <a:pt x="279" y="80"/>
                    <a:pt x="279" y="81"/>
                    <a:pt x="280" y="81"/>
                  </a:cubicBezTo>
                  <a:cubicBezTo>
                    <a:pt x="280" y="82"/>
                    <a:pt x="280" y="82"/>
                    <a:pt x="280" y="82"/>
                  </a:cubicBezTo>
                  <a:cubicBezTo>
                    <a:pt x="281" y="82"/>
                    <a:pt x="282" y="82"/>
                    <a:pt x="282" y="83"/>
                  </a:cubicBezTo>
                  <a:cubicBezTo>
                    <a:pt x="285" y="81"/>
                    <a:pt x="285" y="81"/>
                    <a:pt x="285" y="81"/>
                  </a:cubicBezTo>
                  <a:cubicBezTo>
                    <a:pt x="284" y="81"/>
                    <a:pt x="284" y="81"/>
                    <a:pt x="284" y="81"/>
                  </a:cubicBezTo>
                  <a:cubicBezTo>
                    <a:pt x="285" y="80"/>
                    <a:pt x="286" y="81"/>
                    <a:pt x="286" y="80"/>
                  </a:cubicBezTo>
                  <a:cubicBezTo>
                    <a:pt x="287" y="82"/>
                    <a:pt x="287" y="82"/>
                    <a:pt x="287" y="82"/>
                  </a:cubicBezTo>
                  <a:cubicBezTo>
                    <a:pt x="285" y="82"/>
                    <a:pt x="285" y="82"/>
                    <a:pt x="285" y="82"/>
                  </a:cubicBezTo>
                  <a:cubicBezTo>
                    <a:pt x="285" y="82"/>
                    <a:pt x="285" y="82"/>
                    <a:pt x="285" y="82"/>
                  </a:cubicBezTo>
                  <a:cubicBezTo>
                    <a:pt x="287" y="82"/>
                    <a:pt x="288" y="82"/>
                    <a:pt x="289" y="81"/>
                  </a:cubicBezTo>
                  <a:cubicBezTo>
                    <a:pt x="289" y="81"/>
                    <a:pt x="289" y="81"/>
                    <a:pt x="289" y="81"/>
                  </a:cubicBezTo>
                  <a:cubicBezTo>
                    <a:pt x="290" y="81"/>
                    <a:pt x="290" y="80"/>
                    <a:pt x="290" y="81"/>
                  </a:cubicBezTo>
                  <a:cubicBezTo>
                    <a:pt x="290" y="80"/>
                    <a:pt x="290" y="80"/>
                    <a:pt x="290" y="80"/>
                  </a:cubicBezTo>
                  <a:cubicBezTo>
                    <a:pt x="291" y="80"/>
                    <a:pt x="291" y="80"/>
                    <a:pt x="291" y="80"/>
                  </a:cubicBezTo>
                  <a:cubicBezTo>
                    <a:pt x="291" y="81"/>
                    <a:pt x="291" y="82"/>
                    <a:pt x="290" y="82"/>
                  </a:cubicBezTo>
                  <a:cubicBezTo>
                    <a:pt x="291" y="83"/>
                    <a:pt x="291" y="83"/>
                    <a:pt x="291" y="83"/>
                  </a:cubicBezTo>
                  <a:cubicBezTo>
                    <a:pt x="291" y="82"/>
                    <a:pt x="291" y="82"/>
                    <a:pt x="291" y="82"/>
                  </a:cubicBezTo>
                  <a:cubicBezTo>
                    <a:pt x="292" y="82"/>
                    <a:pt x="292" y="82"/>
                    <a:pt x="292" y="82"/>
                  </a:cubicBezTo>
                  <a:cubicBezTo>
                    <a:pt x="292" y="81"/>
                    <a:pt x="292" y="81"/>
                    <a:pt x="292" y="81"/>
                  </a:cubicBezTo>
                  <a:cubicBezTo>
                    <a:pt x="292" y="82"/>
                    <a:pt x="293" y="81"/>
                    <a:pt x="293" y="81"/>
                  </a:cubicBezTo>
                  <a:cubicBezTo>
                    <a:pt x="293" y="81"/>
                    <a:pt x="293" y="81"/>
                    <a:pt x="293" y="81"/>
                  </a:cubicBezTo>
                  <a:cubicBezTo>
                    <a:pt x="294" y="81"/>
                    <a:pt x="296" y="81"/>
                    <a:pt x="296" y="82"/>
                  </a:cubicBezTo>
                  <a:cubicBezTo>
                    <a:pt x="297" y="81"/>
                    <a:pt x="297" y="81"/>
                    <a:pt x="297" y="81"/>
                  </a:cubicBezTo>
                  <a:cubicBezTo>
                    <a:pt x="296" y="80"/>
                    <a:pt x="298" y="81"/>
                    <a:pt x="298" y="81"/>
                  </a:cubicBezTo>
                  <a:cubicBezTo>
                    <a:pt x="298" y="82"/>
                    <a:pt x="298" y="82"/>
                    <a:pt x="298" y="82"/>
                  </a:cubicBezTo>
                  <a:cubicBezTo>
                    <a:pt x="299" y="82"/>
                    <a:pt x="299" y="82"/>
                    <a:pt x="299" y="82"/>
                  </a:cubicBezTo>
                  <a:cubicBezTo>
                    <a:pt x="299" y="83"/>
                    <a:pt x="299" y="83"/>
                    <a:pt x="299" y="83"/>
                  </a:cubicBezTo>
                  <a:cubicBezTo>
                    <a:pt x="299" y="83"/>
                    <a:pt x="299" y="83"/>
                    <a:pt x="299" y="83"/>
                  </a:cubicBezTo>
                  <a:cubicBezTo>
                    <a:pt x="300" y="83"/>
                    <a:pt x="300" y="83"/>
                    <a:pt x="300" y="83"/>
                  </a:cubicBezTo>
                  <a:cubicBezTo>
                    <a:pt x="301" y="83"/>
                    <a:pt x="300" y="82"/>
                    <a:pt x="301" y="81"/>
                  </a:cubicBezTo>
                  <a:cubicBezTo>
                    <a:pt x="302" y="82"/>
                    <a:pt x="300" y="82"/>
                    <a:pt x="301" y="82"/>
                  </a:cubicBezTo>
                  <a:cubicBezTo>
                    <a:pt x="301" y="83"/>
                    <a:pt x="301" y="83"/>
                    <a:pt x="301" y="83"/>
                  </a:cubicBezTo>
                  <a:cubicBezTo>
                    <a:pt x="301" y="83"/>
                    <a:pt x="301" y="83"/>
                    <a:pt x="301" y="83"/>
                  </a:cubicBezTo>
                  <a:cubicBezTo>
                    <a:pt x="303" y="83"/>
                    <a:pt x="302" y="81"/>
                    <a:pt x="304" y="81"/>
                  </a:cubicBezTo>
                  <a:cubicBezTo>
                    <a:pt x="305" y="82"/>
                    <a:pt x="303" y="82"/>
                    <a:pt x="303" y="83"/>
                  </a:cubicBezTo>
                  <a:cubicBezTo>
                    <a:pt x="303" y="83"/>
                    <a:pt x="303" y="83"/>
                    <a:pt x="303" y="83"/>
                  </a:cubicBezTo>
                  <a:cubicBezTo>
                    <a:pt x="304" y="83"/>
                    <a:pt x="304" y="81"/>
                    <a:pt x="305" y="81"/>
                  </a:cubicBezTo>
                  <a:cubicBezTo>
                    <a:pt x="305" y="82"/>
                    <a:pt x="307" y="82"/>
                    <a:pt x="308" y="82"/>
                  </a:cubicBezTo>
                  <a:cubicBezTo>
                    <a:pt x="308" y="83"/>
                    <a:pt x="310" y="82"/>
                    <a:pt x="310" y="83"/>
                  </a:cubicBezTo>
                  <a:cubicBezTo>
                    <a:pt x="311" y="83"/>
                    <a:pt x="310" y="82"/>
                    <a:pt x="311" y="82"/>
                  </a:cubicBezTo>
                  <a:cubicBezTo>
                    <a:pt x="312" y="81"/>
                    <a:pt x="311" y="83"/>
                    <a:pt x="312" y="83"/>
                  </a:cubicBezTo>
                  <a:cubicBezTo>
                    <a:pt x="312" y="82"/>
                    <a:pt x="313" y="83"/>
                    <a:pt x="314" y="82"/>
                  </a:cubicBezTo>
                  <a:cubicBezTo>
                    <a:pt x="315" y="82"/>
                    <a:pt x="314" y="83"/>
                    <a:pt x="315" y="83"/>
                  </a:cubicBezTo>
                  <a:cubicBezTo>
                    <a:pt x="316" y="84"/>
                    <a:pt x="316" y="83"/>
                    <a:pt x="317" y="82"/>
                  </a:cubicBezTo>
                  <a:cubicBezTo>
                    <a:pt x="318" y="83"/>
                    <a:pt x="316" y="83"/>
                    <a:pt x="317" y="84"/>
                  </a:cubicBezTo>
                  <a:cubicBezTo>
                    <a:pt x="318" y="82"/>
                    <a:pt x="318" y="82"/>
                    <a:pt x="318" y="82"/>
                  </a:cubicBezTo>
                  <a:cubicBezTo>
                    <a:pt x="318" y="84"/>
                    <a:pt x="318" y="84"/>
                    <a:pt x="318" y="84"/>
                  </a:cubicBezTo>
                  <a:cubicBezTo>
                    <a:pt x="319" y="84"/>
                    <a:pt x="319" y="83"/>
                    <a:pt x="319" y="82"/>
                  </a:cubicBezTo>
                  <a:cubicBezTo>
                    <a:pt x="319" y="83"/>
                    <a:pt x="320" y="83"/>
                    <a:pt x="320" y="83"/>
                  </a:cubicBezTo>
                  <a:cubicBezTo>
                    <a:pt x="321" y="81"/>
                    <a:pt x="323" y="84"/>
                    <a:pt x="324" y="83"/>
                  </a:cubicBezTo>
                  <a:cubicBezTo>
                    <a:pt x="324" y="84"/>
                    <a:pt x="324" y="84"/>
                    <a:pt x="324" y="84"/>
                  </a:cubicBezTo>
                  <a:cubicBezTo>
                    <a:pt x="325" y="83"/>
                    <a:pt x="325" y="83"/>
                    <a:pt x="325" y="83"/>
                  </a:cubicBezTo>
                  <a:cubicBezTo>
                    <a:pt x="326" y="83"/>
                    <a:pt x="327" y="84"/>
                    <a:pt x="328" y="84"/>
                  </a:cubicBezTo>
                  <a:cubicBezTo>
                    <a:pt x="328" y="84"/>
                    <a:pt x="328" y="83"/>
                    <a:pt x="329" y="83"/>
                  </a:cubicBezTo>
                  <a:cubicBezTo>
                    <a:pt x="329" y="85"/>
                    <a:pt x="330" y="83"/>
                    <a:pt x="330" y="84"/>
                  </a:cubicBezTo>
                  <a:cubicBezTo>
                    <a:pt x="331" y="83"/>
                    <a:pt x="332" y="84"/>
                    <a:pt x="333" y="83"/>
                  </a:cubicBezTo>
                  <a:cubicBezTo>
                    <a:pt x="333" y="84"/>
                    <a:pt x="334" y="83"/>
                    <a:pt x="335" y="84"/>
                  </a:cubicBezTo>
                  <a:cubicBezTo>
                    <a:pt x="335" y="84"/>
                    <a:pt x="335" y="84"/>
                    <a:pt x="335" y="84"/>
                  </a:cubicBezTo>
                  <a:cubicBezTo>
                    <a:pt x="336" y="83"/>
                    <a:pt x="337" y="83"/>
                    <a:pt x="338" y="84"/>
                  </a:cubicBezTo>
                  <a:cubicBezTo>
                    <a:pt x="338" y="85"/>
                    <a:pt x="338" y="85"/>
                    <a:pt x="338" y="85"/>
                  </a:cubicBezTo>
                  <a:cubicBezTo>
                    <a:pt x="339" y="85"/>
                    <a:pt x="339" y="85"/>
                    <a:pt x="339" y="85"/>
                  </a:cubicBezTo>
                  <a:cubicBezTo>
                    <a:pt x="339" y="84"/>
                    <a:pt x="338" y="84"/>
                    <a:pt x="339" y="84"/>
                  </a:cubicBezTo>
                  <a:cubicBezTo>
                    <a:pt x="339" y="84"/>
                    <a:pt x="340" y="84"/>
                    <a:pt x="341" y="84"/>
                  </a:cubicBezTo>
                  <a:cubicBezTo>
                    <a:pt x="341" y="84"/>
                    <a:pt x="341" y="85"/>
                    <a:pt x="341" y="85"/>
                  </a:cubicBezTo>
                  <a:cubicBezTo>
                    <a:pt x="342" y="84"/>
                    <a:pt x="342" y="84"/>
                    <a:pt x="342" y="84"/>
                  </a:cubicBezTo>
                  <a:cubicBezTo>
                    <a:pt x="344" y="83"/>
                    <a:pt x="342" y="85"/>
                    <a:pt x="344" y="85"/>
                  </a:cubicBezTo>
                  <a:cubicBezTo>
                    <a:pt x="346" y="86"/>
                    <a:pt x="346" y="84"/>
                    <a:pt x="347" y="83"/>
                  </a:cubicBezTo>
                  <a:cubicBezTo>
                    <a:pt x="347" y="83"/>
                    <a:pt x="347" y="84"/>
                    <a:pt x="347" y="84"/>
                  </a:cubicBezTo>
                  <a:cubicBezTo>
                    <a:pt x="347" y="84"/>
                    <a:pt x="347" y="84"/>
                    <a:pt x="347" y="84"/>
                  </a:cubicBezTo>
                  <a:cubicBezTo>
                    <a:pt x="347" y="84"/>
                    <a:pt x="346" y="85"/>
                    <a:pt x="347" y="85"/>
                  </a:cubicBezTo>
                  <a:cubicBezTo>
                    <a:pt x="347" y="85"/>
                    <a:pt x="347" y="84"/>
                    <a:pt x="348" y="85"/>
                  </a:cubicBezTo>
                  <a:cubicBezTo>
                    <a:pt x="348" y="85"/>
                    <a:pt x="348" y="85"/>
                    <a:pt x="348" y="85"/>
                  </a:cubicBezTo>
                  <a:cubicBezTo>
                    <a:pt x="349" y="83"/>
                    <a:pt x="351" y="86"/>
                    <a:pt x="351" y="85"/>
                  </a:cubicBezTo>
                  <a:cubicBezTo>
                    <a:pt x="351" y="85"/>
                    <a:pt x="351" y="85"/>
                    <a:pt x="351" y="85"/>
                  </a:cubicBezTo>
                  <a:cubicBezTo>
                    <a:pt x="352" y="85"/>
                    <a:pt x="352" y="85"/>
                    <a:pt x="352" y="85"/>
                  </a:cubicBezTo>
                  <a:cubicBezTo>
                    <a:pt x="352" y="85"/>
                    <a:pt x="352" y="84"/>
                    <a:pt x="352" y="84"/>
                  </a:cubicBezTo>
                  <a:cubicBezTo>
                    <a:pt x="353" y="85"/>
                    <a:pt x="352" y="85"/>
                    <a:pt x="352" y="86"/>
                  </a:cubicBezTo>
                  <a:cubicBezTo>
                    <a:pt x="353" y="86"/>
                    <a:pt x="353" y="86"/>
                    <a:pt x="354" y="85"/>
                  </a:cubicBezTo>
                  <a:cubicBezTo>
                    <a:pt x="354" y="87"/>
                    <a:pt x="354" y="87"/>
                    <a:pt x="354" y="87"/>
                  </a:cubicBezTo>
                  <a:cubicBezTo>
                    <a:pt x="354" y="87"/>
                    <a:pt x="354" y="86"/>
                    <a:pt x="355" y="86"/>
                  </a:cubicBezTo>
                  <a:cubicBezTo>
                    <a:pt x="355" y="86"/>
                    <a:pt x="357" y="87"/>
                    <a:pt x="356" y="88"/>
                  </a:cubicBezTo>
                  <a:cubicBezTo>
                    <a:pt x="356" y="87"/>
                    <a:pt x="357" y="87"/>
                    <a:pt x="357" y="87"/>
                  </a:cubicBezTo>
                  <a:cubicBezTo>
                    <a:pt x="357" y="86"/>
                    <a:pt x="357" y="86"/>
                    <a:pt x="357" y="86"/>
                  </a:cubicBezTo>
                  <a:cubicBezTo>
                    <a:pt x="357" y="86"/>
                    <a:pt x="357" y="86"/>
                    <a:pt x="358" y="86"/>
                  </a:cubicBezTo>
                  <a:cubicBezTo>
                    <a:pt x="358" y="87"/>
                    <a:pt x="358" y="87"/>
                    <a:pt x="358" y="87"/>
                  </a:cubicBezTo>
                  <a:cubicBezTo>
                    <a:pt x="358" y="87"/>
                    <a:pt x="359" y="86"/>
                    <a:pt x="359" y="86"/>
                  </a:cubicBezTo>
                  <a:cubicBezTo>
                    <a:pt x="359" y="86"/>
                    <a:pt x="359" y="86"/>
                    <a:pt x="359" y="86"/>
                  </a:cubicBezTo>
                  <a:cubicBezTo>
                    <a:pt x="360" y="86"/>
                    <a:pt x="362" y="85"/>
                    <a:pt x="362" y="87"/>
                  </a:cubicBezTo>
                  <a:cubicBezTo>
                    <a:pt x="362" y="87"/>
                    <a:pt x="362" y="88"/>
                    <a:pt x="363" y="87"/>
                  </a:cubicBezTo>
                  <a:cubicBezTo>
                    <a:pt x="362" y="86"/>
                    <a:pt x="362" y="86"/>
                    <a:pt x="362" y="86"/>
                  </a:cubicBezTo>
                  <a:cubicBezTo>
                    <a:pt x="362" y="86"/>
                    <a:pt x="363" y="86"/>
                    <a:pt x="363" y="87"/>
                  </a:cubicBezTo>
                  <a:cubicBezTo>
                    <a:pt x="363" y="87"/>
                    <a:pt x="364" y="87"/>
                    <a:pt x="363" y="88"/>
                  </a:cubicBezTo>
                  <a:cubicBezTo>
                    <a:pt x="364" y="88"/>
                    <a:pt x="364" y="88"/>
                    <a:pt x="364" y="88"/>
                  </a:cubicBezTo>
                  <a:cubicBezTo>
                    <a:pt x="364" y="87"/>
                    <a:pt x="364" y="87"/>
                    <a:pt x="364" y="87"/>
                  </a:cubicBezTo>
                  <a:cubicBezTo>
                    <a:pt x="364" y="87"/>
                    <a:pt x="365" y="87"/>
                    <a:pt x="365" y="87"/>
                  </a:cubicBezTo>
                  <a:cubicBezTo>
                    <a:pt x="366" y="87"/>
                    <a:pt x="365" y="88"/>
                    <a:pt x="366" y="88"/>
                  </a:cubicBezTo>
                  <a:cubicBezTo>
                    <a:pt x="366" y="87"/>
                    <a:pt x="366" y="87"/>
                    <a:pt x="366" y="87"/>
                  </a:cubicBezTo>
                  <a:cubicBezTo>
                    <a:pt x="367" y="88"/>
                    <a:pt x="368" y="88"/>
                    <a:pt x="369" y="88"/>
                  </a:cubicBezTo>
                  <a:cubicBezTo>
                    <a:pt x="369" y="88"/>
                    <a:pt x="369" y="88"/>
                    <a:pt x="369" y="88"/>
                  </a:cubicBezTo>
                  <a:cubicBezTo>
                    <a:pt x="369" y="88"/>
                    <a:pt x="369" y="88"/>
                    <a:pt x="370" y="88"/>
                  </a:cubicBezTo>
                  <a:cubicBezTo>
                    <a:pt x="370" y="88"/>
                    <a:pt x="369" y="87"/>
                    <a:pt x="370" y="87"/>
                  </a:cubicBezTo>
                  <a:cubicBezTo>
                    <a:pt x="370" y="87"/>
                    <a:pt x="370" y="87"/>
                    <a:pt x="370" y="87"/>
                  </a:cubicBezTo>
                  <a:cubicBezTo>
                    <a:pt x="371" y="88"/>
                    <a:pt x="370" y="88"/>
                    <a:pt x="370" y="88"/>
                  </a:cubicBezTo>
                  <a:cubicBezTo>
                    <a:pt x="370" y="88"/>
                    <a:pt x="370" y="88"/>
                    <a:pt x="370" y="88"/>
                  </a:cubicBezTo>
                  <a:cubicBezTo>
                    <a:pt x="370" y="88"/>
                    <a:pt x="371" y="88"/>
                    <a:pt x="371" y="88"/>
                  </a:cubicBezTo>
                  <a:cubicBezTo>
                    <a:pt x="371" y="88"/>
                    <a:pt x="371" y="88"/>
                    <a:pt x="371" y="88"/>
                  </a:cubicBezTo>
                  <a:cubicBezTo>
                    <a:pt x="372" y="88"/>
                    <a:pt x="372" y="88"/>
                    <a:pt x="372" y="88"/>
                  </a:cubicBezTo>
                  <a:cubicBezTo>
                    <a:pt x="372" y="88"/>
                    <a:pt x="372" y="88"/>
                    <a:pt x="372" y="88"/>
                  </a:cubicBezTo>
                  <a:cubicBezTo>
                    <a:pt x="372" y="89"/>
                    <a:pt x="371" y="89"/>
                    <a:pt x="371" y="89"/>
                  </a:cubicBezTo>
                  <a:cubicBezTo>
                    <a:pt x="371" y="89"/>
                    <a:pt x="371" y="89"/>
                    <a:pt x="371" y="89"/>
                  </a:cubicBezTo>
                  <a:cubicBezTo>
                    <a:pt x="373" y="89"/>
                    <a:pt x="372" y="88"/>
                    <a:pt x="372" y="87"/>
                  </a:cubicBezTo>
                  <a:cubicBezTo>
                    <a:pt x="372" y="88"/>
                    <a:pt x="373" y="87"/>
                    <a:pt x="373" y="88"/>
                  </a:cubicBezTo>
                  <a:cubicBezTo>
                    <a:pt x="373" y="88"/>
                    <a:pt x="373" y="89"/>
                    <a:pt x="373" y="89"/>
                  </a:cubicBezTo>
                  <a:cubicBezTo>
                    <a:pt x="374" y="89"/>
                    <a:pt x="374" y="88"/>
                    <a:pt x="375" y="88"/>
                  </a:cubicBezTo>
                  <a:cubicBezTo>
                    <a:pt x="375" y="88"/>
                    <a:pt x="375" y="88"/>
                    <a:pt x="375" y="88"/>
                  </a:cubicBezTo>
                  <a:cubicBezTo>
                    <a:pt x="376" y="89"/>
                    <a:pt x="377" y="88"/>
                    <a:pt x="378" y="87"/>
                  </a:cubicBezTo>
                  <a:cubicBezTo>
                    <a:pt x="378" y="89"/>
                    <a:pt x="378" y="89"/>
                    <a:pt x="378" y="89"/>
                  </a:cubicBezTo>
                  <a:cubicBezTo>
                    <a:pt x="379" y="88"/>
                    <a:pt x="379" y="87"/>
                    <a:pt x="380" y="88"/>
                  </a:cubicBezTo>
                  <a:cubicBezTo>
                    <a:pt x="379" y="88"/>
                    <a:pt x="379" y="88"/>
                    <a:pt x="379" y="88"/>
                  </a:cubicBezTo>
                  <a:cubicBezTo>
                    <a:pt x="380" y="88"/>
                    <a:pt x="381" y="88"/>
                    <a:pt x="381" y="88"/>
                  </a:cubicBezTo>
                  <a:cubicBezTo>
                    <a:pt x="382" y="88"/>
                    <a:pt x="381" y="89"/>
                    <a:pt x="382" y="89"/>
                  </a:cubicBezTo>
                  <a:cubicBezTo>
                    <a:pt x="383" y="87"/>
                    <a:pt x="383" y="87"/>
                    <a:pt x="383" y="87"/>
                  </a:cubicBezTo>
                  <a:cubicBezTo>
                    <a:pt x="383" y="88"/>
                    <a:pt x="383" y="88"/>
                    <a:pt x="383" y="88"/>
                  </a:cubicBezTo>
                  <a:cubicBezTo>
                    <a:pt x="383" y="88"/>
                    <a:pt x="383" y="89"/>
                    <a:pt x="383" y="89"/>
                  </a:cubicBezTo>
                  <a:cubicBezTo>
                    <a:pt x="383" y="88"/>
                    <a:pt x="383" y="88"/>
                    <a:pt x="383" y="88"/>
                  </a:cubicBezTo>
                  <a:cubicBezTo>
                    <a:pt x="384" y="88"/>
                    <a:pt x="384" y="89"/>
                    <a:pt x="384" y="89"/>
                  </a:cubicBezTo>
                  <a:cubicBezTo>
                    <a:pt x="384" y="88"/>
                    <a:pt x="385" y="88"/>
                    <a:pt x="385" y="88"/>
                  </a:cubicBezTo>
                  <a:cubicBezTo>
                    <a:pt x="385" y="89"/>
                    <a:pt x="385" y="89"/>
                    <a:pt x="385" y="89"/>
                  </a:cubicBezTo>
                  <a:cubicBezTo>
                    <a:pt x="385" y="89"/>
                    <a:pt x="386" y="89"/>
                    <a:pt x="386" y="88"/>
                  </a:cubicBezTo>
                  <a:cubicBezTo>
                    <a:pt x="386" y="89"/>
                    <a:pt x="386" y="89"/>
                    <a:pt x="386" y="89"/>
                  </a:cubicBezTo>
                  <a:cubicBezTo>
                    <a:pt x="386" y="89"/>
                    <a:pt x="386" y="89"/>
                    <a:pt x="386" y="89"/>
                  </a:cubicBezTo>
                  <a:cubicBezTo>
                    <a:pt x="386" y="88"/>
                    <a:pt x="386" y="88"/>
                    <a:pt x="386" y="88"/>
                  </a:cubicBezTo>
                  <a:cubicBezTo>
                    <a:pt x="386" y="88"/>
                    <a:pt x="386" y="88"/>
                    <a:pt x="386" y="88"/>
                  </a:cubicBezTo>
                  <a:cubicBezTo>
                    <a:pt x="387" y="88"/>
                    <a:pt x="387" y="87"/>
                    <a:pt x="387" y="88"/>
                  </a:cubicBezTo>
                  <a:cubicBezTo>
                    <a:pt x="388" y="88"/>
                    <a:pt x="387" y="88"/>
                    <a:pt x="387" y="88"/>
                  </a:cubicBezTo>
                  <a:cubicBezTo>
                    <a:pt x="387" y="88"/>
                    <a:pt x="387" y="89"/>
                    <a:pt x="387" y="89"/>
                  </a:cubicBezTo>
                  <a:cubicBezTo>
                    <a:pt x="388" y="89"/>
                    <a:pt x="388" y="89"/>
                    <a:pt x="388" y="89"/>
                  </a:cubicBezTo>
                  <a:cubicBezTo>
                    <a:pt x="388" y="88"/>
                    <a:pt x="388" y="88"/>
                    <a:pt x="388" y="87"/>
                  </a:cubicBezTo>
                  <a:cubicBezTo>
                    <a:pt x="388" y="87"/>
                    <a:pt x="388" y="87"/>
                    <a:pt x="389" y="87"/>
                  </a:cubicBezTo>
                  <a:cubicBezTo>
                    <a:pt x="389" y="87"/>
                    <a:pt x="389" y="87"/>
                    <a:pt x="389" y="87"/>
                  </a:cubicBezTo>
                  <a:cubicBezTo>
                    <a:pt x="388" y="87"/>
                    <a:pt x="388" y="86"/>
                    <a:pt x="388" y="87"/>
                  </a:cubicBezTo>
                  <a:cubicBezTo>
                    <a:pt x="388" y="87"/>
                    <a:pt x="388" y="87"/>
                    <a:pt x="388" y="87"/>
                  </a:cubicBezTo>
                  <a:cubicBezTo>
                    <a:pt x="387" y="87"/>
                    <a:pt x="387" y="87"/>
                    <a:pt x="387" y="87"/>
                  </a:cubicBezTo>
                  <a:cubicBezTo>
                    <a:pt x="387" y="87"/>
                    <a:pt x="386" y="87"/>
                    <a:pt x="386" y="87"/>
                  </a:cubicBezTo>
                  <a:cubicBezTo>
                    <a:pt x="387" y="87"/>
                    <a:pt x="387" y="87"/>
                    <a:pt x="387" y="87"/>
                  </a:cubicBezTo>
                  <a:cubicBezTo>
                    <a:pt x="387" y="86"/>
                    <a:pt x="387" y="86"/>
                    <a:pt x="387" y="86"/>
                  </a:cubicBezTo>
                  <a:cubicBezTo>
                    <a:pt x="387" y="86"/>
                    <a:pt x="387" y="85"/>
                    <a:pt x="388" y="85"/>
                  </a:cubicBezTo>
                  <a:cubicBezTo>
                    <a:pt x="388" y="86"/>
                    <a:pt x="390" y="85"/>
                    <a:pt x="390" y="86"/>
                  </a:cubicBezTo>
                  <a:cubicBezTo>
                    <a:pt x="391" y="85"/>
                    <a:pt x="391" y="85"/>
                    <a:pt x="391" y="85"/>
                  </a:cubicBezTo>
                  <a:cubicBezTo>
                    <a:pt x="391" y="85"/>
                    <a:pt x="391" y="85"/>
                    <a:pt x="390" y="85"/>
                  </a:cubicBezTo>
                  <a:cubicBezTo>
                    <a:pt x="392" y="85"/>
                    <a:pt x="393" y="86"/>
                    <a:pt x="394" y="85"/>
                  </a:cubicBezTo>
                  <a:cubicBezTo>
                    <a:pt x="396" y="87"/>
                    <a:pt x="397" y="85"/>
                    <a:pt x="398" y="86"/>
                  </a:cubicBezTo>
                  <a:cubicBezTo>
                    <a:pt x="400" y="85"/>
                    <a:pt x="403" y="87"/>
                    <a:pt x="405" y="85"/>
                  </a:cubicBezTo>
                  <a:close/>
                  <a:moveTo>
                    <a:pt x="503" y="82"/>
                  </a:moveTo>
                  <a:cubicBezTo>
                    <a:pt x="502" y="82"/>
                    <a:pt x="502" y="83"/>
                    <a:pt x="501" y="82"/>
                  </a:cubicBezTo>
                  <a:cubicBezTo>
                    <a:pt x="502" y="82"/>
                    <a:pt x="502" y="82"/>
                    <a:pt x="503" y="82"/>
                  </a:cubicBezTo>
                  <a:close/>
                  <a:moveTo>
                    <a:pt x="490" y="81"/>
                  </a:moveTo>
                  <a:cubicBezTo>
                    <a:pt x="489" y="83"/>
                    <a:pt x="487" y="81"/>
                    <a:pt x="486" y="82"/>
                  </a:cubicBezTo>
                  <a:cubicBezTo>
                    <a:pt x="486" y="81"/>
                    <a:pt x="486" y="81"/>
                    <a:pt x="486" y="81"/>
                  </a:cubicBezTo>
                  <a:cubicBezTo>
                    <a:pt x="487" y="80"/>
                    <a:pt x="489" y="81"/>
                    <a:pt x="490" y="81"/>
                  </a:cubicBezTo>
                  <a:close/>
                  <a:moveTo>
                    <a:pt x="475" y="81"/>
                  </a:moveTo>
                  <a:cubicBezTo>
                    <a:pt x="475" y="81"/>
                    <a:pt x="475" y="81"/>
                    <a:pt x="475" y="81"/>
                  </a:cubicBezTo>
                  <a:cubicBezTo>
                    <a:pt x="475" y="81"/>
                    <a:pt x="475" y="81"/>
                    <a:pt x="475" y="82"/>
                  </a:cubicBezTo>
                  <a:lnTo>
                    <a:pt x="475" y="81"/>
                  </a:lnTo>
                  <a:close/>
                  <a:moveTo>
                    <a:pt x="478" y="75"/>
                  </a:moveTo>
                  <a:cubicBezTo>
                    <a:pt x="478" y="75"/>
                    <a:pt x="478" y="75"/>
                    <a:pt x="477" y="75"/>
                  </a:cubicBezTo>
                  <a:cubicBezTo>
                    <a:pt x="478" y="75"/>
                    <a:pt x="478" y="75"/>
                    <a:pt x="478" y="75"/>
                  </a:cubicBezTo>
                  <a:close/>
                  <a:moveTo>
                    <a:pt x="474" y="78"/>
                  </a:moveTo>
                  <a:cubicBezTo>
                    <a:pt x="475" y="79"/>
                    <a:pt x="476" y="78"/>
                    <a:pt x="477" y="78"/>
                  </a:cubicBezTo>
                  <a:cubicBezTo>
                    <a:pt x="480" y="78"/>
                    <a:pt x="481" y="78"/>
                    <a:pt x="483" y="78"/>
                  </a:cubicBezTo>
                  <a:cubicBezTo>
                    <a:pt x="484" y="78"/>
                    <a:pt x="484" y="78"/>
                    <a:pt x="484" y="78"/>
                  </a:cubicBezTo>
                  <a:cubicBezTo>
                    <a:pt x="483" y="79"/>
                    <a:pt x="481" y="79"/>
                    <a:pt x="479" y="79"/>
                  </a:cubicBezTo>
                  <a:cubicBezTo>
                    <a:pt x="479" y="79"/>
                    <a:pt x="479" y="78"/>
                    <a:pt x="479" y="78"/>
                  </a:cubicBezTo>
                  <a:cubicBezTo>
                    <a:pt x="478" y="79"/>
                    <a:pt x="476" y="80"/>
                    <a:pt x="474" y="79"/>
                  </a:cubicBezTo>
                  <a:cubicBezTo>
                    <a:pt x="474" y="79"/>
                    <a:pt x="473" y="79"/>
                    <a:pt x="473" y="79"/>
                  </a:cubicBezTo>
                  <a:cubicBezTo>
                    <a:pt x="473" y="79"/>
                    <a:pt x="473" y="79"/>
                    <a:pt x="473" y="79"/>
                  </a:cubicBezTo>
                  <a:cubicBezTo>
                    <a:pt x="473" y="79"/>
                    <a:pt x="473" y="79"/>
                    <a:pt x="474" y="78"/>
                  </a:cubicBezTo>
                  <a:close/>
                  <a:moveTo>
                    <a:pt x="470" y="79"/>
                  </a:moveTo>
                  <a:cubicBezTo>
                    <a:pt x="472" y="78"/>
                    <a:pt x="472" y="78"/>
                    <a:pt x="472" y="78"/>
                  </a:cubicBezTo>
                  <a:cubicBezTo>
                    <a:pt x="472" y="79"/>
                    <a:pt x="472" y="79"/>
                    <a:pt x="472" y="79"/>
                  </a:cubicBezTo>
                  <a:cubicBezTo>
                    <a:pt x="470" y="79"/>
                    <a:pt x="468" y="79"/>
                    <a:pt x="467" y="79"/>
                  </a:cubicBezTo>
                  <a:cubicBezTo>
                    <a:pt x="468" y="79"/>
                    <a:pt x="469" y="78"/>
                    <a:pt x="470" y="79"/>
                  </a:cubicBezTo>
                  <a:close/>
                  <a:moveTo>
                    <a:pt x="459" y="79"/>
                  </a:moveTo>
                  <a:cubicBezTo>
                    <a:pt x="462" y="79"/>
                    <a:pt x="462" y="78"/>
                    <a:pt x="464" y="79"/>
                  </a:cubicBezTo>
                  <a:cubicBezTo>
                    <a:pt x="465" y="79"/>
                    <a:pt x="465" y="78"/>
                    <a:pt x="466" y="79"/>
                  </a:cubicBezTo>
                  <a:cubicBezTo>
                    <a:pt x="466" y="80"/>
                    <a:pt x="464" y="78"/>
                    <a:pt x="463" y="79"/>
                  </a:cubicBezTo>
                  <a:cubicBezTo>
                    <a:pt x="461" y="78"/>
                    <a:pt x="458" y="80"/>
                    <a:pt x="456" y="79"/>
                  </a:cubicBezTo>
                  <a:cubicBezTo>
                    <a:pt x="457" y="79"/>
                    <a:pt x="458" y="79"/>
                    <a:pt x="459" y="79"/>
                  </a:cubicBezTo>
                  <a:close/>
                  <a:moveTo>
                    <a:pt x="488" y="67"/>
                  </a:moveTo>
                  <a:cubicBezTo>
                    <a:pt x="487" y="67"/>
                    <a:pt x="487" y="68"/>
                    <a:pt x="486" y="68"/>
                  </a:cubicBezTo>
                  <a:cubicBezTo>
                    <a:pt x="486" y="67"/>
                    <a:pt x="485" y="68"/>
                    <a:pt x="485" y="67"/>
                  </a:cubicBezTo>
                  <a:cubicBezTo>
                    <a:pt x="485" y="66"/>
                    <a:pt x="487" y="67"/>
                    <a:pt x="488" y="67"/>
                  </a:cubicBezTo>
                  <a:close/>
                  <a:moveTo>
                    <a:pt x="478" y="61"/>
                  </a:moveTo>
                  <a:cubicBezTo>
                    <a:pt x="478" y="61"/>
                    <a:pt x="478" y="61"/>
                    <a:pt x="478" y="61"/>
                  </a:cubicBezTo>
                  <a:cubicBezTo>
                    <a:pt x="477" y="61"/>
                    <a:pt x="477" y="61"/>
                    <a:pt x="477" y="61"/>
                  </a:cubicBezTo>
                  <a:lnTo>
                    <a:pt x="478" y="61"/>
                  </a:lnTo>
                  <a:close/>
                  <a:moveTo>
                    <a:pt x="471" y="63"/>
                  </a:moveTo>
                  <a:cubicBezTo>
                    <a:pt x="472" y="63"/>
                    <a:pt x="472" y="63"/>
                    <a:pt x="472" y="63"/>
                  </a:cubicBezTo>
                  <a:cubicBezTo>
                    <a:pt x="471" y="64"/>
                    <a:pt x="471" y="64"/>
                    <a:pt x="471" y="64"/>
                  </a:cubicBezTo>
                  <a:cubicBezTo>
                    <a:pt x="471" y="63"/>
                    <a:pt x="471" y="63"/>
                    <a:pt x="471" y="63"/>
                  </a:cubicBezTo>
                  <a:close/>
                  <a:moveTo>
                    <a:pt x="470" y="64"/>
                  </a:moveTo>
                  <a:cubicBezTo>
                    <a:pt x="470" y="64"/>
                    <a:pt x="469" y="63"/>
                    <a:pt x="469" y="64"/>
                  </a:cubicBezTo>
                  <a:cubicBezTo>
                    <a:pt x="469" y="64"/>
                    <a:pt x="469" y="64"/>
                    <a:pt x="469" y="64"/>
                  </a:cubicBezTo>
                  <a:cubicBezTo>
                    <a:pt x="468" y="64"/>
                    <a:pt x="468" y="64"/>
                    <a:pt x="468" y="64"/>
                  </a:cubicBezTo>
                  <a:cubicBezTo>
                    <a:pt x="469" y="63"/>
                    <a:pt x="470" y="63"/>
                    <a:pt x="470" y="64"/>
                  </a:cubicBezTo>
                  <a:close/>
                  <a:moveTo>
                    <a:pt x="496" y="55"/>
                  </a:moveTo>
                  <a:cubicBezTo>
                    <a:pt x="495" y="56"/>
                    <a:pt x="495" y="56"/>
                    <a:pt x="495" y="56"/>
                  </a:cubicBezTo>
                  <a:cubicBezTo>
                    <a:pt x="495" y="55"/>
                    <a:pt x="495" y="55"/>
                    <a:pt x="495" y="55"/>
                  </a:cubicBezTo>
                  <a:lnTo>
                    <a:pt x="496" y="55"/>
                  </a:lnTo>
                  <a:close/>
                  <a:moveTo>
                    <a:pt x="495" y="54"/>
                  </a:moveTo>
                  <a:cubicBezTo>
                    <a:pt x="494" y="54"/>
                    <a:pt x="494" y="54"/>
                    <a:pt x="494" y="54"/>
                  </a:cubicBezTo>
                  <a:cubicBezTo>
                    <a:pt x="494" y="54"/>
                    <a:pt x="494" y="54"/>
                    <a:pt x="494" y="54"/>
                  </a:cubicBezTo>
                  <a:lnTo>
                    <a:pt x="495" y="54"/>
                  </a:lnTo>
                  <a:close/>
                  <a:moveTo>
                    <a:pt x="504" y="54"/>
                  </a:moveTo>
                  <a:cubicBezTo>
                    <a:pt x="503" y="55"/>
                    <a:pt x="503" y="55"/>
                    <a:pt x="503" y="55"/>
                  </a:cubicBezTo>
                  <a:cubicBezTo>
                    <a:pt x="503" y="54"/>
                    <a:pt x="503" y="54"/>
                    <a:pt x="503" y="54"/>
                  </a:cubicBezTo>
                  <a:lnTo>
                    <a:pt x="504" y="54"/>
                  </a:lnTo>
                  <a:close/>
                  <a:moveTo>
                    <a:pt x="494" y="53"/>
                  </a:moveTo>
                  <a:cubicBezTo>
                    <a:pt x="493" y="54"/>
                    <a:pt x="493" y="54"/>
                    <a:pt x="492" y="54"/>
                  </a:cubicBezTo>
                  <a:lnTo>
                    <a:pt x="494" y="53"/>
                  </a:lnTo>
                  <a:close/>
                  <a:moveTo>
                    <a:pt x="490" y="53"/>
                  </a:moveTo>
                  <a:cubicBezTo>
                    <a:pt x="490" y="53"/>
                    <a:pt x="490" y="53"/>
                    <a:pt x="490" y="54"/>
                  </a:cubicBezTo>
                  <a:cubicBezTo>
                    <a:pt x="490" y="53"/>
                    <a:pt x="490" y="53"/>
                    <a:pt x="490" y="53"/>
                  </a:cubicBezTo>
                  <a:close/>
                  <a:moveTo>
                    <a:pt x="489" y="55"/>
                  </a:moveTo>
                  <a:cubicBezTo>
                    <a:pt x="488" y="56"/>
                    <a:pt x="488" y="56"/>
                    <a:pt x="488" y="56"/>
                  </a:cubicBezTo>
                  <a:cubicBezTo>
                    <a:pt x="488" y="56"/>
                    <a:pt x="488" y="56"/>
                    <a:pt x="488" y="56"/>
                  </a:cubicBezTo>
                  <a:cubicBezTo>
                    <a:pt x="488" y="56"/>
                    <a:pt x="488" y="56"/>
                    <a:pt x="488" y="55"/>
                  </a:cubicBezTo>
                  <a:cubicBezTo>
                    <a:pt x="488" y="55"/>
                    <a:pt x="488" y="55"/>
                    <a:pt x="488" y="55"/>
                  </a:cubicBezTo>
                  <a:lnTo>
                    <a:pt x="489" y="55"/>
                  </a:lnTo>
                  <a:close/>
                  <a:moveTo>
                    <a:pt x="487" y="56"/>
                  </a:moveTo>
                  <a:cubicBezTo>
                    <a:pt x="488" y="56"/>
                    <a:pt x="488" y="56"/>
                    <a:pt x="488" y="56"/>
                  </a:cubicBezTo>
                  <a:cubicBezTo>
                    <a:pt x="487" y="56"/>
                    <a:pt x="487" y="56"/>
                    <a:pt x="487" y="56"/>
                  </a:cubicBezTo>
                  <a:close/>
                  <a:moveTo>
                    <a:pt x="485" y="56"/>
                  </a:moveTo>
                  <a:cubicBezTo>
                    <a:pt x="485" y="56"/>
                    <a:pt x="485" y="56"/>
                    <a:pt x="485" y="56"/>
                  </a:cubicBezTo>
                  <a:cubicBezTo>
                    <a:pt x="485" y="57"/>
                    <a:pt x="485" y="57"/>
                    <a:pt x="485" y="57"/>
                  </a:cubicBezTo>
                  <a:cubicBezTo>
                    <a:pt x="485" y="57"/>
                    <a:pt x="485" y="57"/>
                    <a:pt x="485" y="57"/>
                  </a:cubicBezTo>
                  <a:lnTo>
                    <a:pt x="485" y="56"/>
                  </a:lnTo>
                  <a:close/>
                  <a:moveTo>
                    <a:pt x="519" y="44"/>
                  </a:moveTo>
                  <a:cubicBezTo>
                    <a:pt x="519" y="45"/>
                    <a:pt x="519" y="45"/>
                    <a:pt x="519" y="45"/>
                  </a:cubicBezTo>
                  <a:cubicBezTo>
                    <a:pt x="519" y="45"/>
                    <a:pt x="519" y="45"/>
                    <a:pt x="519" y="45"/>
                  </a:cubicBezTo>
                  <a:cubicBezTo>
                    <a:pt x="520" y="45"/>
                    <a:pt x="519" y="44"/>
                    <a:pt x="520" y="44"/>
                  </a:cubicBezTo>
                  <a:cubicBezTo>
                    <a:pt x="521" y="45"/>
                    <a:pt x="521" y="45"/>
                    <a:pt x="521" y="45"/>
                  </a:cubicBezTo>
                  <a:cubicBezTo>
                    <a:pt x="521" y="45"/>
                    <a:pt x="521" y="45"/>
                    <a:pt x="521" y="45"/>
                  </a:cubicBezTo>
                  <a:cubicBezTo>
                    <a:pt x="520" y="45"/>
                    <a:pt x="520" y="45"/>
                    <a:pt x="519" y="45"/>
                  </a:cubicBezTo>
                  <a:cubicBezTo>
                    <a:pt x="519" y="45"/>
                    <a:pt x="519" y="45"/>
                    <a:pt x="519" y="45"/>
                  </a:cubicBezTo>
                  <a:lnTo>
                    <a:pt x="519" y="44"/>
                  </a:lnTo>
                  <a:close/>
                  <a:moveTo>
                    <a:pt x="518" y="45"/>
                  </a:moveTo>
                  <a:cubicBezTo>
                    <a:pt x="518" y="45"/>
                    <a:pt x="518" y="45"/>
                    <a:pt x="518" y="45"/>
                  </a:cubicBezTo>
                  <a:cubicBezTo>
                    <a:pt x="517" y="45"/>
                    <a:pt x="517" y="45"/>
                    <a:pt x="517" y="45"/>
                  </a:cubicBezTo>
                  <a:lnTo>
                    <a:pt x="518" y="45"/>
                  </a:lnTo>
                  <a:close/>
                  <a:moveTo>
                    <a:pt x="473" y="56"/>
                  </a:moveTo>
                  <a:cubicBezTo>
                    <a:pt x="473" y="56"/>
                    <a:pt x="473" y="56"/>
                    <a:pt x="473" y="56"/>
                  </a:cubicBezTo>
                  <a:cubicBezTo>
                    <a:pt x="473" y="56"/>
                    <a:pt x="473" y="57"/>
                    <a:pt x="474" y="57"/>
                  </a:cubicBezTo>
                  <a:cubicBezTo>
                    <a:pt x="473" y="57"/>
                    <a:pt x="472" y="57"/>
                    <a:pt x="473" y="56"/>
                  </a:cubicBezTo>
                  <a:close/>
                  <a:moveTo>
                    <a:pt x="475" y="56"/>
                  </a:moveTo>
                  <a:cubicBezTo>
                    <a:pt x="475" y="56"/>
                    <a:pt x="475" y="56"/>
                    <a:pt x="475" y="56"/>
                  </a:cubicBezTo>
                  <a:cubicBezTo>
                    <a:pt x="476" y="55"/>
                    <a:pt x="476" y="55"/>
                    <a:pt x="476" y="55"/>
                  </a:cubicBezTo>
                  <a:cubicBezTo>
                    <a:pt x="476" y="56"/>
                    <a:pt x="476" y="56"/>
                    <a:pt x="475" y="56"/>
                  </a:cubicBezTo>
                  <a:close/>
                  <a:moveTo>
                    <a:pt x="479" y="50"/>
                  </a:moveTo>
                  <a:cubicBezTo>
                    <a:pt x="479" y="49"/>
                    <a:pt x="479" y="49"/>
                    <a:pt x="479" y="49"/>
                  </a:cubicBezTo>
                  <a:cubicBezTo>
                    <a:pt x="479" y="49"/>
                    <a:pt x="478" y="49"/>
                    <a:pt x="478" y="50"/>
                  </a:cubicBezTo>
                  <a:cubicBezTo>
                    <a:pt x="478" y="50"/>
                    <a:pt x="478" y="50"/>
                    <a:pt x="478" y="50"/>
                  </a:cubicBezTo>
                  <a:cubicBezTo>
                    <a:pt x="477" y="49"/>
                    <a:pt x="476" y="51"/>
                    <a:pt x="476" y="50"/>
                  </a:cubicBezTo>
                  <a:cubicBezTo>
                    <a:pt x="476" y="50"/>
                    <a:pt x="477" y="50"/>
                    <a:pt x="476" y="49"/>
                  </a:cubicBezTo>
                  <a:cubicBezTo>
                    <a:pt x="477" y="49"/>
                    <a:pt x="477" y="49"/>
                    <a:pt x="478" y="49"/>
                  </a:cubicBezTo>
                  <a:cubicBezTo>
                    <a:pt x="478" y="49"/>
                    <a:pt x="478" y="49"/>
                    <a:pt x="478" y="49"/>
                  </a:cubicBezTo>
                  <a:cubicBezTo>
                    <a:pt x="478" y="49"/>
                    <a:pt x="479" y="49"/>
                    <a:pt x="480" y="49"/>
                  </a:cubicBezTo>
                  <a:cubicBezTo>
                    <a:pt x="480" y="49"/>
                    <a:pt x="480" y="49"/>
                    <a:pt x="481" y="49"/>
                  </a:cubicBezTo>
                  <a:cubicBezTo>
                    <a:pt x="480" y="50"/>
                    <a:pt x="482" y="50"/>
                    <a:pt x="482" y="51"/>
                  </a:cubicBezTo>
                  <a:cubicBezTo>
                    <a:pt x="482" y="50"/>
                    <a:pt x="480" y="50"/>
                    <a:pt x="479" y="50"/>
                  </a:cubicBezTo>
                  <a:close/>
                  <a:moveTo>
                    <a:pt x="482" y="43"/>
                  </a:moveTo>
                  <a:cubicBezTo>
                    <a:pt x="482" y="43"/>
                    <a:pt x="482" y="43"/>
                    <a:pt x="482" y="43"/>
                  </a:cubicBezTo>
                  <a:cubicBezTo>
                    <a:pt x="482" y="43"/>
                    <a:pt x="483" y="42"/>
                    <a:pt x="483" y="42"/>
                  </a:cubicBezTo>
                  <a:cubicBezTo>
                    <a:pt x="483" y="43"/>
                    <a:pt x="483" y="43"/>
                    <a:pt x="482" y="43"/>
                  </a:cubicBezTo>
                  <a:cubicBezTo>
                    <a:pt x="482" y="43"/>
                    <a:pt x="482" y="43"/>
                    <a:pt x="482" y="43"/>
                  </a:cubicBezTo>
                  <a:close/>
                  <a:moveTo>
                    <a:pt x="478" y="56"/>
                  </a:moveTo>
                  <a:cubicBezTo>
                    <a:pt x="478" y="56"/>
                    <a:pt x="478" y="56"/>
                    <a:pt x="478" y="56"/>
                  </a:cubicBezTo>
                  <a:cubicBezTo>
                    <a:pt x="479" y="56"/>
                    <a:pt x="480" y="55"/>
                    <a:pt x="481" y="56"/>
                  </a:cubicBezTo>
                  <a:cubicBezTo>
                    <a:pt x="480" y="56"/>
                    <a:pt x="480" y="56"/>
                    <a:pt x="480" y="56"/>
                  </a:cubicBezTo>
                  <a:cubicBezTo>
                    <a:pt x="480" y="56"/>
                    <a:pt x="480" y="56"/>
                    <a:pt x="480" y="56"/>
                  </a:cubicBezTo>
                  <a:cubicBezTo>
                    <a:pt x="480" y="57"/>
                    <a:pt x="480" y="57"/>
                    <a:pt x="480" y="57"/>
                  </a:cubicBezTo>
                  <a:cubicBezTo>
                    <a:pt x="479" y="58"/>
                    <a:pt x="479" y="56"/>
                    <a:pt x="478" y="56"/>
                  </a:cubicBezTo>
                  <a:close/>
                  <a:moveTo>
                    <a:pt x="479" y="59"/>
                  </a:moveTo>
                  <a:cubicBezTo>
                    <a:pt x="479" y="58"/>
                    <a:pt x="479" y="58"/>
                    <a:pt x="479" y="58"/>
                  </a:cubicBezTo>
                  <a:cubicBezTo>
                    <a:pt x="480" y="58"/>
                    <a:pt x="480" y="58"/>
                    <a:pt x="480" y="58"/>
                  </a:cubicBezTo>
                  <a:cubicBezTo>
                    <a:pt x="479" y="58"/>
                    <a:pt x="479" y="58"/>
                    <a:pt x="479" y="58"/>
                  </a:cubicBezTo>
                  <a:cubicBezTo>
                    <a:pt x="479" y="58"/>
                    <a:pt x="479" y="59"/>
                    <a:pt x="479" y="59"/>
                  </a:cubicBezTo>
                  <a:close/>
                  <a:moveTo>
                    <a:pt x="485" y="50"/>
                  </a:moveTo>
                  <a:cubicBezTo>
                    <a:pt x="485" y="50"/>
                    <a:pt x="485" y="50"/>
                    <a:pt x="485" y="50"/>
                  </a:cubicBezTo>
                  <a:cubicBezTo>
                    <a:pt x="485" y="50"/>
                    <a:pt x="485" y="49"/>
                    <a:pt x="484" y="49"/>
                  </a:cubicBezTo>
                  <a:cubicBezTo>
                    <a:pt x="484" y="49"/>
                    <a:pt x="484" y="49"/>
                    <a:pt x="484" y="49"/>
                  </a:cubicBezTo>
                  <a:cubicBezTo>
                    <a:pt x="484" y="49"/>
                    <a:pt x="484" y="49"/>
                    <a:pt x="484" y="49"/>
                  </a:cubicBezTo>
                  <a:cubicBezTo>
                    <a:pt x="485" y="49"/>
                    <a:pt x="486" y="50"/>
                    <a:pt x="486" y="49"/>
                  </a:cubicBezTo>
                  <a:cubicBezTo>
                    <a:pt x="486" y="49"/>
                    <a:pt x="485" y="50"/>
                    <a:pt x="485" y="50"/>
                  </a:cubicBezTo>
                  <a:close/>
                  <a:moveTo>
                    <a:pt x="488" y="48"/>
                  </a:moveTo>
                  <a:cubicBezTo>
                    <a:pt x="488" y="47"/>
                    <a:pt x="488" y="47"/>
                    <a:pt x="488" y="47"/>
                  </a:cubicBezTo>
                  <a:cubicBezTo>
                    <a:pt x="488" y="47"/>
                    <a:pt x="488" y="47"/>
                    <a:pt x="488" y="47"/>
                  </a:cubicBezTo>
                  <a:lnTo>
                    <a:pt x="488" y="48"/>
                  </a:lnTo>
                  <a:close/>
                  <a:moveTo>
                    <a:pt x="492" y="43"/>
                  </a:moveTo>
                  <a:cubicBezTo>
                    <a:pt x="492" y="43"/>
                    <a:pt x="492" y="43"/>
                    <a:pt x="491" y="43"/>
                  </a:cubicBezTo>
                  <a:cubicBezTo>
                    <a:pt x="491" y="43"/>
                    <a:pt x="490" y="43"/>
                    <a:pt x="489" y="43"/>
                  </a:cubicBezTo>
                  <a:cubicBezTo>
                    <a:pt x="490" y="43"/>
                    <a:pt x="491" y="42"/>
                    <a:pt x="492" y="42"/>
                  </a:cubicBezTo>
                  <a:cubicBezTo>
                    <a:pt x="492" y="43"/>
                    <a:pt x="491" y="43"/>
                    <a:pt x="491" y="43"/>
                  </a:cubicBezTo>
                  <a:cubicBezTo>
                    <a:pt x="492" y="43"/>
                    <a:pt x="492" y="43"/>
                    <a:pt x="492" y="43"/>
                  </a:cubicBezTo>
                  <a:close/>
                  <a:moveTo>
                    <a:pt x="492" y="47"/>
                  </a:moveTo>
                  <a:cubicBezTo>
                    <a:pt x="493" y="47"/>
                    <a:pt x="495" y="46"/>
                    <a:pt x="496" y="47"/>
                  </a:cubicBezTo>
                  <a:cubicBezTo>
                    <a:pt x="495" y="46"/>
                    <a:pt x="493" y="47"/>
                    <a:pt x="492" y="47"/>
                  </a:cubicBezTo>
                  <a:close/>
                  <a:moveTo>
                    <a:pt x="495" y="43"/>
                  </a:moveTo>
                  <a:cubicBezTo>
                    <a:pt x="495" y="43"/>
                    <a:pt x="495" y="43"/>
                    <a:pt x="495" y="43"/>
                  </a:cubicBezTo>
                  <a:cubicBezTo>
                    <a:pt x="495" y="44"/>
                    <a:pt x="495" y="44"/>
                    <a:pt x="495" y="44"/>
                  </a:cubicBezTo>
                  <a:lnTo>
                    <a:pt x="495" y="43"/>
                  </a:lnTo>
                  <a:close/>
                  <a:moveTo>
                    <a:pt x="496" y="43"/>
                  </a:moveTo>
                  <a:cubicBezTo>
                    <a:pt x="496" y="43"/>
                    <a:pt x="496" y="43"/>
                    <a:pt x="496" y="43"/>
                  </a:cubicBezTo>
                  <a:cubicBezTo>
                    <a:pt x="496" y="43"/>
                    <a:pt x="496" y="43"/>
                    <a:pt x="496" y="43"/>
                  </a:cubicBezTo>
                  <a:cubicBezTo>
                    <a:pt x="496" y="43"/>
                    <a:pt x="496" y="43"/>
                    <a:pt x="496" y="43"/>
                  </a:cubicBezTo>
                  <a:close/>
                  <a:moveTo>
                    <a:pt x="496" y="45"/>
                  </a:moveTo>
                  <a:cubicBezTo>
                    <a:pt x="496" y="45"/>
                    <a:pt x="496" y="45"/>
                    <a:pt x="496" y="45"/>
                  </a:cubicBezTo>
                  <a:cubicBezTo>
                    <a:pt x="497" y="45"/>
                    <a:pt x="497" y="45"/>
                    <a:pt x="497" y="45"/>
                  </a:cubicBezTo>
                  <a:lnTo>
                    <a:pt x="496" y="45"/>
                  </a:lnTo>
                  <a:close/>
                  <a:moveTo>
                    <a:pt x="502" y="45"/>
                  </a:move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3" y="44"/>
                    <a:pt x="504" y="45"/>
                  </a:cubicBezTo>
                  <a:cubicBezTo>
                    <a:pt x="503" y="45"/>
                    <a:pt x="503" y="45"/>
                    <a:pt x="502" y="45"/>
                  </a:cubicBezTo>
                  <a:close/>
                  <a:moveTo>
                    <a:pt x="506" y="45"/>
                  </a:moveTo>
                  <a:cubicBezTo>
                    <a:pt x="505" y="45"/>
                    <a:pt x="505" y="45"/>
                    <a:pt x="505" y="45"/>
                  </a:cubicBezTo>
                  <a:cubicBezTo>
                    <a:pt x="504" y="44"/>
                    <a:pt x="505" y="45"/>
                    <a:pt x="506" y="45"/>
                  </a:cubicBezTo>
                  <a:cubicBezTo>
                    <a:pt x="506" y="45"/>
                    <a:pt x="506" y="44"/>
                    <a:pt x="506" y="44"/>
                  </a:cubicBezTo>
                  <a:cubicBezTo>
                    <a:pt x="506" y="45"/>
                    <a:pt x="506" y="45"/>
                    <a:pt x="506" y="45"/>
                  </a:cubicBezTo>
                  <a:close/>
                  <a:moveTo>
                    <a:pt x="507" y="45"/>
                  </a:moveTo>
                  <a:cubicBezTo>
                    <a:pt x="507" y="45"/>
                    <a:pt x="507" y="45"/>
                    <a:pt x="507" y="45"/>
                  </a:cubicBezTo>
                  <a:cubicBezTo>
                    <a:pt x="508" y="45"/>
                    <a:pt x="508" y="45"/>
                    <a:pt x="508" y="45"/>
                  </a:cubicBezTo>
                  <a:lnTo>
                    <a:pt x="507" y="45"/>
                  </a:lnTo>
                  <a:close/>
                  <a:moveTo>
                    <a:pt x="509" y="45"/>
                  </a:moveTo>
                  <a:cubicBezTo>
                    <a:pt x="509" y="45"/>
                    <a:pt x="509" y="45"/>
                    <a:pt x="509" y="45"/>
                  </a:cubicBezTo>
                  <a:cubicBezTo>
                    <a:pt x="509" y="45"/>
                    <a:pt x="509" y="45"/>
                    <a:pt x="509" y="45"/>
                  </a:cubicBezTo>
                  <a:cubicBezTo>
                    <a:pt x="509" y="45"/>
                    <a:pt x="509" y="45"/>
                    <a:pt x="509" y="45"/>
                  </a:cubicBezTo>
                  <a:cubicBezTo>
                    <a:pt x="510" y="45"/>
                    <a:pt x="509" y="45"/>
                    <a:pt x="510" y="44"/>
                  </a:cubicBezTo>
                  <a:cubicBezTo>
                    <a:pt x="510" y="45"/>
                    <a:pt x="510" y="45"/>
                    <a:pt x="510" y="45"/>
                  </a:cubicBezTo>
                  <a:cubicBezTo>
                    <a:pt x="511" y="46"/>
                    <a:pt x="509" y="45"/>
                    <a:pt x="509" y="45"/>
                  </a:cubicBezTo>
                  <a:close/>
                  <a:moveTo>
                    <a:pt x="512" y="46"/>
                  </a:moveTo>
                  <a:cubicBezTo>
                    <a:pt x="512" y="47"/>
                    <a:pt x="512" y="47"/>
                    <a:pt x="512" y="47"/>
                  </a:cubicBezTo>
                  <a:cubicBezTo>
                    <a:pt x="511" y="46"/>
                    <a:pt x="511" y="46"/>
                    <a:pt x="511" y="46"/>
                  </a:cubicBezTo>
                  <a:lnTo>
                    <a:pt x="512" y="46"/>
                  </a:lnTo>
                  <a:close/>
                  <a:moveTo>
                    <a:pt x="494" y="38"/>
                  </a:moveTo>
                  <a:cubicBezTo>
                    <a:pt x="492" y="38"/>
                    <a:pt x="491" y="39"/>
                    <a:pt x="490" y="39"/>
                  </a:cubicBezTo>
                  <a:cubicBezTo>
                    <a:pt x="490" y="38"/>
                    <a:pt x="490" y="38"/>
                    <a:pt x="490" y="38"/>
                  </a:cubicBezTo>
                  <a:cubicBezTo>
                    <a:pt x="491" y="39"/>
                    <a:pt x="493" y="38"/>
                    <a:pt x="494" y="38"/>
                  </a:cubicBezTo>
                  <a:close/>
                  <a:moveTo>
                    <a:pt x="490" y="41"/>
                  </a:moveTo>
                  <a:cubicBezTo>
                    <a:pt x="490" y="40"/>
                    <a:pt x="491" y="39"/>
                    <a:pt x="492" y="40"/>
                  </a:cubicBezTo>
                  <a:cubicBezTo>
                    <a:pt x="493" y="40"/>
                    <a:pt x="492" y="41"/>
                    <a:pt x="493" y="41"/>
                  </a:cubicBezTo>
                  <a:cubicBezTo>
                    <a:pt x="493" y="40"/>
                    <a:pt x="495" y="40"/>
                    <a:pt x="496" y="40"/>
                  </a:cubicBezTo>
                  <a:cubicBezTo>
                    <a:pt x="496" y="40"/>
                    <a:pt x="496" y="40"/>
                    <a:pt x="496" y="40"/>
                  </a:cubicBezTo>
                  <a:cubicBezTo>
                    <a:pt x="496" y="40"/>
                    <a:pt x="496" y="40"/>
                    <a:pt x="496" y="40"/>
                  </a:cubicBezTo>
                  <a:cubicBezTo>
                    <a:pt x="497" y="41"/>
                    <a:pt x="497" y="41"/>
                    <a:pt x="497" y="41"/>
                  </a:cubicBezTo>
                  <a:cubicBezTo>
                    <a:pt x="497" y="41"/>
                    <a:pt x="496" y="41"/>
                    <a:pt x="496" y="41"/>
                  </a:cubicBezTo>
                  <a:cubicBezTo>
                    <a:pt x="497" y="41"/>
                    <a:pt x="498" y="41"/>
                    <a:pt x="498" y="41"/>
                  </a:cubicBezTo>
                  <a:cubicBezTo>
                    <a:pt x="498" y="40"/>
                    <a:pt x="498" y="40"/>
                    <a:pt x="498" y="40"/>
                  </a:cubicBezTo>
                  <a:cubicBezTo>
                    <a:pt x="499" y="40"/>
                    <a:pt x="499" y="40"/>
                    <a:pt x="500" y="40"/>
                  </a:cubicBezTo>
                  <a:cubicBezTo>
                    <a:pt x="500" y="40"/>
                    <a:pt x="500" y="40"/>
                    <a:pt x="500" y="40"/>
                  </a:cubicBezTo>
                  <a:cubicBezTo>
                    <a:pt x="501" y="40"/>
                    <a:pt x="501" y="40"/>
                    <a:pt x="501" y="40"/>
                  </a:cubicBezTo>
                  <a:cubicBezTo>
                    <a:pt x="501" y="39"/>
                    <a:pt x="501" y="39"/>
                    <a:pt x="501" y="39"/>
                  </a:cubicBezTo>
                  <a:cubicBezTo>
                    <a:pt x="501" y="39"/>
                    <a:pt x="502" y="40"/>
                    <a:pt x="502" y="39"/>
                  </a:cubicBezTo>
                  <a:cubicBezTo>
                    <a:pt x="503" y="41"/>
                    <a:pt x="504" y="40"/>
                    <a:pt x="505" y="40"/>
                  </a:cubicBezTo>
                  <a:cubicBezTo>
                    <a:pt x="505" y="40"/>
                    <a:pt x="506" y="40"/>
                    <a:pt x="505" y="40"/>
                  </a:cubicBezTo>
                  <a:cubicBezTo>
                    <a:pt x="505" y="39"/>
                    <a:pt x="505" y="39"/>
                    <a:pt x="505" y="39"/>
                  </a:cubicBezTo>
                  <a:cubicBezTo>
                    <a:pt x="507" y="40"/>
                    <a:pt x="509" y="38"/>
                    <a:pt x="512" y="39"/>
                  </a:cubicBezTo>
                  <a:cubicBezTo>
                    <a:pt x="512" y="40"/>
                    <a:pt x="512" y="40"/>
                    <a:pt x="512" y="40"/>
                  </a:cubicBezTo>
                  <a:cubicBezTo>
                    <a:pt x="511" y="40"/>
                    <a:pt x="511" y="40"/>
                    <a:pt x="511" y="40"/>
                  </a:cubicBezTo>
                  <a:cubicBezTo>
                    <a:pt x="511" y="40"/>
                    <a:pt x="511" y="41"/>
                    <a:pt x="511" y="41"/>
                  </a:cubicBezTo>
                  <a:cubicBezTo>
                    <a:pt x="512" y="41"/>
                    <a:pt x="512" y="41"/>
                    <a:pt x="512" y="42"/>
                  </a:cubicBezTo>
                  <a:cubicBezTo>
                    <a:pt x="513" y="42"/>
                    <a:pt x="511" y="43"/>
                    <a:pt x="512" y="43"/>
                  </a:cubicBezTo>
                  <a:cubicBezTo>
                    <a:pt x="512" y="43"/>
                    <a:pt x="511" y="44"/>
                    <a:pt x="511" y="44"/>
                  </a:cubicBezTo>
                  <a:cubicBezTo>
                    <a:pt x="511" y="44"/>
                    <a:pt x="511" y="45"/>
                    <a:pt x="511" y="45"/>
                  </a:cubicBezTo>
                  <a:cubicBezTo>
                    <a:pt x="511" y="44"/>
                    <a:pt x="511" y="44"/>
                    <a:pt x="511" y="44"/>
                  </a:cubicBezTo>
                  <a:cubicBezTo>
                    <a:pt x="511" y="44"/>
                    <a:pt x="511" y="44"/>
                    <a:pt x="511" y="44"/>
                  </a:cubicBezTo>
                  <a:cubicBezTo>
                    <a:pt x="510" y="44"/>
                    <a:pt x="510" y="44"/>
                    <a:pt x="509" y="44"/>
                  </a:cubicBezTo>
                  <a:cubicBezTo>
                    <a:pt x="509" y="42"/>
                    <a:pt x="509" y="42"/>
                    <a:pt x="509" y="42"/>
                  </a:cubicBezTo>
                  <a:cubicBezTo>
                    <a:pt x="509" y="41"/>
                    <a:pt x="508" y="42"/>
                    <a:pt x="508" y="42"/>
                  </a:cubicBezTo>
                  <a:cubicBezTo>
                    <a:pt x="509" y="43"/>
                    <a:pt x="506" y="41"/>
                    <a:pt x="507" y="43"/>
                  </a:cubicBezTo>
                  <a:cubicBezTo>
                    <a:pt x="507" y="44"/>
                    <a:pt x="505" y="44"/>
                    <a:pt x="504" y="43"/>
                  </a:cubicBezTo>
                  <a:cubicBezTo>
                    <a:pt x="500" y="43"/>
                    <a:pt x="500" y="43"/>
                    <a:pt x="500" y="43"/>
                  </a:cubicBezTo>
                  <a:cubicBezTo>
                    <a:pt x="502" y="42"/>
                    <a:pt x="504" y="43"/>
                    <a:pt x="506" y="42"/>
                  </a:cubicBezTo>
                  <a:cubicBezTo>
                    <a:pt x="505" y="41"/>
                    <a:pt x="505" y="41"/>
                    <a:pt x="505" y="41"/>
                  </a:cubicBezTo>
                  <a:cubicBezTo>
                    <a:pt x="505" y="41"/>
                    <a:pt x="505" y="41"/>
                    <a:pt x="505" y="41"/>
                  </a:cubicBezTo>
                  <a:cubicBezTo>
                    <a:pt x="505" y="41"/>
                    <a:pt x="504" y="41"/>
                    <a:pt x="503" y="41"/>
                  </a:cubicBezTo>
                  <a:cubicBezTo>
                    <a:pt x="503" y="41"/>
                    <a:pt x="503" y="41"/>
                    <a:pt x="503" y="41"/>
                  </a:cubicBezTo>
                  <a:cubicBezTo>
                    <a:pt x="504" y="42"/>
                    <a:pt x="504" y="42"/>
                    <a:pt x="504" y="42"/>
                  </a:cubicBezTo>
                  <a:cubicBezTo>
                    <a:pt x="502" y="42"/>
                    <a:pt x="502" y="42"/>
                    <a:pt x="500" y="42"/>
                  </a:cubicBezTo>
                  <a:cubicBezTo>
                    <a:pt x="500" y="42"/>
                    <a:pt x="497" y="42"/>
                    <a:pt x="499" y="43"/>
                  </a:cubicBezTo>
                  <a:cubicBezTo>
                    <a:pt x="498" y="43"/>
                    <a:pt x="498" y="43"/>
                    <a:pt x="498" y="43"/>
                  </a:cubicBezTo>
                  <a:cubicBezTo>
                    <a:pt x="498" y="43"/>
                    <a:pt x="499" y="42"/>
                    <a:pt x="499" y="42"/>
                  </a:cubicBezTo>
                  <a:cubicBezTo>
                    <a:pt x="499" y="41"/>
                    <a:pt x="498" y="42"/>
                    <a:pt x="497" y="41"/>
                  </a:cubicBezTo>
                  <a:cubicBezTo>
                    <a:pt x="497" y="42"/>
                    <a:pt x="496" y="42"/>
                    <a:pt x="495" y="42"/>
                  </a:cubicBezTo>
                  <a:cubicBezTo>
                    <a:pt x="496" y="41"/>
                    <a:pt x="496" y="41"/>
                    <a:pt x="496" y="41"/>
                  </a:cubicBezTo>
                  <a:cubicBezTo>
                    <a:pt x="495" y="41"/>
                    <a:pt x="495" y="41"/>
                    <a:pt x="495" y="41"/>
                  </a:cubicBezTo>
                  <a:cubicBezTo>
                    <a:pt x="494" y="43"/>
                    <a:pt x="494" y="43"/>
                    <a:pt x="494" y="43"/>
                  </a:cubicBezTo>
                  <a:cubicBezTo>
                    <a:pt x="494" y="43"/>
                    <a:pt x="494" y="41"/>
                    <a:pt x="493" y="42"/>
                  </a:cubicBezTo>
                  <a:cubicBezTo>
                    <a:pt x="493" y="42"/>
                    <a:pt x="492" y="42"/>
                    <a:pt x="493" y="42"/>
                  </a:cubicBezTo>
                  <a:cubicBezTo>
                    <a:pt x="493" y="43"/>
                    <a:pt x="493" y="43"/>
                    <a:pt x="493" y="43"/>
                  </a:cubicBezTo>
                  <a:cubicBezTo>
                    <a:pt x="493" y="43"/>
                    <a:pt x="493" y="43"/>
                    <a:pt x="493" y="43"/>
                  </a:cubicBezTo>
                  <a:cubicBezTo>
                    <a:pt x="493" y="43"/>
                    <a:pt x="493" y="43"/>
                    <a:pt x="493" y="43"/>
                  </a:cubicBezTo>
                  <a:cubicBezTo>
                    <a:pt x="493" y="43"/>
                    <a:pt x="493" y="43"/>
                    <a:pt x="493" y="43"/>
                  </a:cubicBezTo>
                  <a:cubicBezTo>
                    <a:pt x="493" y="43"/>
                    <a:pt x="492" y="42"/>
                    <a:pt x="492" y="42"/>
                  </a:cubicBezTo>
                  <a:cubicBezTo>
                    <a:pt x="491" y="41"/>
                    <a:pt x="490" y="42"/>
                    <a:pt x="489" y="42"/>
                  </a:cubicBezTo>
                  <a:cubicBezTo>
                    <a:pt x="489" y="41"/>
                    <a:pt x="489" y="41"/>
                    <a:pt x="489" y="41"/>
                  </a:cubicBezTo>
                  <a:cubicBezTo>
                    <a:pt x="488" y="41"/>
                    <a:pt x="488" y="41"/>
                    <a:pt x="488" y="41"/>
                  </a:cubicBezTo>
                  <a:cubicBezTo>
                    <a:pt x="488" y="41"/>
                    <a:pt x="488" y="41"/>
                    <a:pt x="488" y="41"/>
                  </a:cubicBezTo>
                  <a:cubicBezTo>
                    <a:pt x="487" y="41"/>
                    <a:pt x="487" y="41"/>
                    <a:pt x="487" y="41"/>
                  </a:cubicBezTo>
                  <a:cubicBezTo>
                    <a:pt x="488" y="41"/>
                    <a:pt x="489" y="40"/>
                    <a:pt x="490" y="41"/>
                  </a:cubicBezTo>
                  <a:close/>
                  <a:moveTo>
                    <a:pt x="489" y="38"/>
                  </a:moveTo>
                  <a:cubicBezTo>
                    <a:pt x="488" y="38"/>
                    <a:pt x="488" y="38"/>
                    <a:pt x="488" y="38"/>
                  </a:cubicBezTo>
                  <a:cubicBezTo>
                    <a:pt x="488" y="38"/>
                    <a:pt x="488" y="38"/>
                    <a:pt x="488" y="38"/>
                  </a:cubicBezTo>
                  <a:lnTo>
                    <a:pt x="489" y="38"/>
                  </a:lnTo>
                  <a:close/>
                  <a:moveTo>
                    <a:pt x="484" y="49"/>
                  </a:moveTo>
                  <a:cubicBezTo>
                    <a:pt x="483" y="49"/>
                    <a:pt x="483" y="51"/>
                    <a:pt x="482" y="50"/>
                  </a:cubicBezTo>
                  <a:cubicBezTo>
                    <a:pt x="482" y="49"/>
                    <a:pt x="483" y="49"/>
                    <a:pt x="484" y="49"/>
                  </a:cubicBezTo>
                  <a:close/>
                  <a:moveTo>
                    <a:pt x="486" y="41"/>
                  </a:moveTo>
                  <a:cubicBezTo>
                    <a:pt x="486" y="40"/>
                    <a:pt x="485" y="41"/>
                    <a:pt x="485" y="41"/>
                  </a:cubicBezTo>
                  <a:cubicBezTo>
                    <a:pt x="485" y="40"/>
                    <a:pt x="485" y="40"/>
                    <a:pt x="485" y="40"/>
                  </a:cubicBezTo>
                  <a:cubicBezTo>
                    <a:pt x="485" y="40"/>
                    <a:pt x="486" y="40"/>
                    <a:pt x="486" y="41"/>
                  </a:cubicBezTo>
                  <a:close/>
                  <a:moveTo>
                    <a:pt x="482" y="41"/>
                  </a:moveTo>
                  <a:cubicBezTo>
                    <a:pt x="481" y="40"/>
                    <a:pt x="481" y="40"/>
                    <a:pt x="481" y="40"/>
                  </a:cubicBezTo>
                  <a:cubicBezTo>
                    <a:pt x="482" y="40"/>
                    <a:pt x="482" y="40"/>
                    <a:pt x="482" y="41"/>
                  </a:cubicBezTo>
                  <a:close/>
                  <a:moveTo>
                    <a:pt x="485" y="42"/>
                  </a:moveTo>
                  <a:cubicBezTo>
                    <a:pt x="483" y="41"/>
                    <a:pt x="481" y="42"/>
                    <a:pt x="479" y="41"/>
                  </a:cubicBezTo>
                  <a:cubicBezTo>
                    <a:pt x="479" y="42"/>
                    <a:pt x="479" y="42"/>
                    <a:pt x="479" y="42"/>
                  </a:cubicBezTo>
                  <a:cubicBezTo>
                    <a:pt x="478" y="41"/>
                    <a:pt x="478" y="41"/>
                    <a:pt x="478" y="41"/>
                  </a:cubicBezTo>
                  <a:cubicBezTo>
                    <a:pt x="480" y="42"/>
                    <a:pt x="483" y="41"/>
                    <a:pt x="485" y="42"/>
                  </a:cubicBezTo>
                  <a:close/>
                  <a:moveTo>
                    <a:pt x="476" y="49"/>
                  </a:moveTo>
                  <a:cubicBezTo>
                    <a:pt x="476" y="49"/>
                    <a:pt x="476" y="49"/>
                    <a:pt x="476" y="49"/>
                  </a:cubicBezTo>
                  <a:cubicBezTo>
                    <a:pt x="476" y="49"/>
                    <a:pt x="476" y="49"/>
                    <a:pt x="476" y="49"/>
                  </a:cubicBezTo>
                  <a:cubicBezTo>
                    <a:pt x="475" y="49"/>
                    <a:pt x="475" y="49"/>
                    <a:pt x="474" y="49"/>
                  </a:cubicBezTo>
                  <a:cubicBezTo>
                    <a:pt x="474" y="48"/>
                    <a:pt x="475" y="49"/>
                    <a:pt x="476" y="49"/>
                  </a:cubicBezTo>
                  <a:close/>
                  <a:moveTo>
                    <a:pt x="470" y="55"/>
                  </a:moveTo>
                  <a:cubicBezTo>
                    <a:pt x="470" y="56"/>
                    <a:pt x="470" y="56"/>
                    <a:pt x="470" y="56"/>
                  </a:cubicBezTo>
                  <a:cubicBezTo>
                    <a:pt x="470" y="56"/>
                    <a:pt x="469" y="56"/>
                    <a:pt x="469" y="56"/>
                  </a:cubicBezTo>
                  <a:cubicBezTo>
                    <a:pt x="469" y="56"/>
                    <a:pt x="469" y="56"/>
                    <a:pt x="469" y="56"/>
                  </a:cubicBezTo>
                  <a:cubicBezTo>
                    <a:pt x="469" y="56"/>
                    <a:pt x="469" y="56"/>
                    <a:pt x="469" y="56"/>
                  </a:cubicBezTo>
                  <a:cubicBezTo>
                    <a:pt x="469" y="56"/>
                    <a:pt x="469" y="55"/>
                    <a:pt x="470" y="55"/>
                  </a:cubicBezTo>
                  <a:close/>
                  <a:moveTo>
                    <a:pt x="471" y="50"/>
                  </a:moveTo>
                  <a:cubicBezTo>
                    <a:pt x="470" y="50"/>
                    <a:pt x="470" y="50"/>
                    <a:pt x="470" y="50"/>
                  </a:cubicBezTo>
                  <a:cubicBezTo>
                    <a:pt x="472" y="50"/>
                    <a:pt x="472" y="50"/>
                    <a:pt x="472" y="50"/>
                  </a:cubicBezTo>
                  <a:lnTo>
                    <a:pt x="471" y="50"/>
                  </a:lnTo>
                  <a:close/>
                  <a:moveTo>
                    <a:pt x="474" y="42"/>
                  </a:moveTo>
                  <a:cubicBezTo>
                    <a:pt x="474" y="43"/>
                    <a:pt x="474" y="43"/>
                    <a:pt x="474" y="43"/>
                  </a:cubicBezTo>
                  <a:cubicBezTo>
                    <a:pt x="474" y="43"/>
                    <a:pt x="474" y="43"/>
                    <a:pt x="474" y="43"/>
                  </a:cubicBezTo>
                  <a:cubicBezTo>
                    <a:pt x="474" y="43"/>
                    <a:pt x="474" y="43"/>
                    <a:pt x="474" y="43"/>
                  </a:cubicBezTo>
                  <a:cubicBezTo>
                    <a:pt x="474" y="43"/>
                    <a:pt x="474" y="43"/>
                    <a:pt x="474" y="43"/>
                  </a:cubicBezTo>
                  <a:cubicBezTo>
                    <a:pt x="474" y="43"/>
                    <a:pt x="474" y="43"/>
                    <a:pt x="474" y="43"/>
                  </a:cubicBezTo>
                  <a:cubicBezTo>
                    <a:pt x="474" y="42"/>
                    <a:pt x="474" y="42"/>
                    <a:pt x="474" y="42"/>
                  </a:cubicBezTo>
                  <a:close/>
                  <a:moveTo>
                    <a:pt x="468" y="56"/>
                  </a:moveTo>
                  <a:cubicBezTo>
                    <a:pt x="468" y="56"/>
                    <a:pt x="468" y="56"/>
                    <a:pt x="468" y="56"/>
                  </a:cubicBezTo>
                  <a:cubicBezTo>
                    <a:pt x="467" y="56"/>
                    <a:pt x="467" y="56"/>
                    <a:pt x="467" y="56"/>
                  </a:cubicBezTo>
                  <a:lnTo>
                    <a:pt x="468" y="56"/>
                  </a:lnTo>
                  <a:close/>
                  <a:moveTo>
                    <a:pt x="467" y="56"/>
                  </a:moveTo>
                  <a:cubicBezTo>
                    <a:pt x="466" y="56"/>
                    <a:pt x="466" y="56"/>
                    <a:pt x="465" y="56"/>
                  </a:cubicBezTo>
                  <a:cubicBezTo>
                    <a:pt x="465" y="56"/>
                    <a:pt x="465" y="56"/>
                    <a:pt x="465" y="56"/>
                  </a:cubicBezTo>
                  <a:cubicBezTo>
                    <a:pt x="465" y="55"/>
                    <a:pt x="466" y="56"/>
                    <a:pt x="467" y="56"/>
                  </a:cubicBezTo>
                  <a:close/>
                  <a:moveTo>
                    <a:pt x="462" y="64"/>
                  </a:moveTo>
                  <a:cubicBezTo>
                    <a:pt x="461" y="64"/>
                    <a:pt x="461" y="64"/>
                    <a:pt x="461" y="64"/>
                  </a:cubicBezTo>
                  <a:cubicBezTo>
                    <a:pt x="461" y="64"/>
                    <a:pt x="462" y="64"/>
                    <a:pt x="462" y="64"/>
                  </a:cubicBezTo>
                  <a:close/>
                  <a:moveTo>
                    <a:pt x="463" y="59"/>
                  </a:moveTo>
                  <a:cubicBezTo>
                    <a:pt x="463" y="60"/>
                    <a:pt x="463" y="60"/>
                    <a:pt x="463" y="60"/>
                  </a:cubicBezTo>
                  <a:cubicBezTo>
                    <a:pt x="463" y="59"/>
                    <a:pt x="463" y="59"/>
                    <a:pt x="463" y="59"/>
                  </a:cubicBezTo>
                  <a:close/>
                  <a:moveTo>
                    <a:pt x="464" y="56"/>
                  </a:moveTo>
                  <a:cubicBezTo>
                    <a:pt x="464" y="57"/>
                    <a:pt x="463" y="56"/>
                    <a:pt x="463" y="56"/>
                  </a:cubicBezTo>
                  <a:cubicBezTo>
                    <a:pt x="463" y="56"/>
                    <a:pt x="464" y="56"/>
                    <a:pt x="464" y="56"/>
                  </a:cubicBezTo>
                  <a:close/>
                  <a:moveTo>
                    <a:pt x="461" y="56"/>
                  </a:moveTo>
                  <a:cubicBezTo>
                    <a:pt x="461" y="56"/>
                    <a:pt x="459" y="56"/>
                    <a:pt x="458" y="56"/>
                  </a:cubicBezTo>
                  <a:cubicBezTo>
                    <a:pt x="457" y="56"/>
                    <a:pt x="457" y="55"/>
                    <a:pt x="456" y="56"/>
                  </a:cubicBezTo>
                  <a:cubicBezTo>
                    <a:pt x="458" y="55"/>
                    <a:pt x="460" y="56"/>
                    <a:pt x="461" y="56"/>
                  </a:cubicBezTo>
                  <a:close/>
                  <a:moveTo>
                    <a:pt x="455" y="55"/>
                  </a:moveTo>
                  <a:cubicBezTo>
                    <a:pt x="455" y="55"/>
                    <a:pt x="455" y="55"/>
                    <a:pt x="455" y="56"/>
                  </a:cubicBezTo>
                  <a:cubicBezTo>
                    <a:pt x="454" y="56"/>
                    <a:pt x="454" y="56"/>
                    <a:pt x="454" y="56"/>
                  </a:cubicBezTo>
                  <a:lnTo>
                    <a:pt x="455" y="55"/>
                  </a:lnTo>
                  <a:close/>
                  <a:moveTo>
                    <a:pt x="453" y="56"/>
                  </a:moveTo>
                  <a:cubicBezTo>
                    <a:pt x="453" y="56"/>
                    <a:pt x="453" y="56"/>
                    <a:pt x="453" y="56"/>
                  </a:cubicBezTo>
                  <a:cubicBezTo>
                    <a:pt x="453" y="55"/>
                    <a:pt x="453" y="55"/>
                    <a:pt x="453" y="55"/>
                  </a:cubicBezTo>
                  <a:lnTo>
                    <a:pt x="453" y="56"/>
                  </a:lnTo>
                  <a:close/>
                  <a:moveTo>
                    <a:pt x="451" y="55"/>
                  </a:moveTo>
                  <a:cubicBezTo>
                    <a:pt x="451" y="56"/>
                    <a:pt x="451" y="56"/>
                    <a:pt x="451" y="56"/>
                  </a:cubicBezTo>
                  <a:cubicBezTo>
                    <a:pt x="450" y="55"/>
                    <a:pt x="450" y="56"/>
                    <a:pt x="449" y="56"/>
                  </a:cubicBezTo>
                  <a:cubicBezTo>
                    <a:pt x="449" y="55"/>
                    <a:pt x="450" y="56"/>
                    <a:pt x="451" y="55"/>
                  </a:cubicBezTo>
                  <a:close/>
                  <a:moveTo>
                    <a:pt x="477" y="33"/>
                  </a:moveTo>
                  <a:cubicBezTo>
                    <a:pt x="477" y="34"/>
                    <a:pt x="477" y="34"/>
                    <a:pt x="476" y="34"/>
                  </a:cubicBezTo>
                  <a:cubicBezTo>
                    <a:pt x="476" y="33"/>
                    <a:pt x="477" y="34"/>
                    <a:pt x="477" y="33"/>
                  </a:cubicBezTo>
                  <a:close/>
                  <a:moveTo>
                    <a:pt x="469" y="34"/>
                  </a:moveTo>
                  <a:cubicBezTo>
                    <a:pt x="469" y="34"/>
                    <a:pt x="469" y="34"/>
                    <a:pt x="470" y="34"/>
                  </a:cubicBezTo>
                  <a:cubicBezTo>
                    <a:pt x="470" y="35"/>
                    <a:pt x="469" y="34"/>
                    <a:pt x="469" y="34"/>
                  </a:cubicBezTo>
                  <a:close/>
                  <a:moveTo>
                    <a:pt x="472" y="32"/>
                  </a:moveTo>
                  <a:cubicBezTo>
                    <a:pt x="471" y="32"/>
                    <a:pt x="471" y="32"/>
                    <a:pt x="471" y="31"/>
                  </a:cubicBezTo>
                  <a:cubicBezTo>
                    <a:pt x="471" y="31"/>
                    <a:pt x="472" y="32"/>
                    <a:pt x="472" y="32"/>
                  </a:cubicBezTo>
                  <a:close/>
                  <a:moveTo>
                    <a:pt x="473" y="29"/>
                  </a:moveTo>
                  <a:cubicBezTo>
                    <a:pt x="473" y="30"/>
                    <a:pt x="473" y="30"/>
                    <a:pt x="473" y="30"/>
                  </a:cubicBezTo>
                  <a:cubicBezTo>
                    <a:pt x="473" y="30"/>
                    <a:pt x="470" y="30"/>
                    <a:pt x="470" y="30"/>
                  </a:cubicBezTo>
                  <a:lnTo>
                    <a:pt x="473" y="29"/>
                  </a:lnTo>
                  <a:close/>
                  <a:moveTo>
                    <a:pt x="468" y="29"/>
                  </a:moveTo>
                  <a:cubicBezTo>
                    <a:pt x="468" y="30"/>
                    <a:pt x="468" y="30"/>
                    <a:pt x="468" y="30"/>
                  </a:cubicBezTo>
                  <a:cubicBezTo>
                    <a:pt x="468" y="30"/>
                    <a:pt x="467" y="30"/>
                    <a:pt x="467" y="30"/>
                  </a:cubicBezTo>
                  <a:lnTo>
                    <a:pt x="468" y="29"/>
                  </a:lnTo>
                  <a:close/>
                  <a:moveTo>
                    <a:pt x="467" y="31"/>
                  </a:moveTo>
                  <a:cubicBezTo>
                    <a:pt x="468" y="32"/>
                    <a:pt x="468" y="32"/>
                    <a:pt x="468" y="32"/>
                  </a:cubicBezTo>
                  <a:cubicBezTo>
                    <a:pt x="466" y="33"/>
                    <a:pt x="467" y="31"/>
                    <a:pt x="466" y="32"/>
                  </a:cubicBezTo>
                  <a:cubicBezTo>
                    <a:pt x="466" y="33"/>
                    <a:pt x="466" y="33"/>
                    <a:pt x="466" y="33"/>
                  </a:cubicBezTo>
                  <a:cubicBezTo>
                    <a:pt x="466" y="32"/>
                    <a:pt x="466" y="32"/>
                    <a:pt x="466" y="32"/>
                  </a:cubicBezTo>
                  <a:lnTo>
                    <a:pt x="467" y="31"/>
                  </a:lnTo>
                  <a:close/>
                  <a:moveTo>
                    <a:pt x="465" y="32"/>
                  </a:moveTo>
                  <a:cubicBezTo>
                    <a:pt x="465" y="32"/>
                    <a:pt x="464" y="32"/>
                    <a:pt x="464" y="32"/>
                  </a:cubicBezTo>
                  <a:cubicBezTo>
                    <a:pt x="464" y="31"/>
                    <a:pt x="465" y="32"/>
                    <a:pt x="465" y="32"/>
                  </a:cubicBezTo>
                  <a:close/>
                  <a:moveTo>
                    <a:pt x="461" y="29"/>
                  </a:moveTo>
                  <a:cubicBezTo>
                    <a:pt x="461" y="29"/>
                    <a:pt x="460" y="30"/>
                    <a:pt x="460" y="30"/>
                  </a:cubicBezTo>
                  <a:cubicBezTo>
                    <a:pt x="459" y="29"/>
                    <a:pt x="459" y="29"/>
                    <a:pt x="459" y="29"/>
                  </a:cubicBezTo>
                  <a:lnTo>
                    <a:pt x="461" y="29"/>
                  </a:lnTo>
                  <a:close/>
                  <a:moveTo>
                    <a:pt x="517" y="25"/>
                  </a:moveTo>
                  <a:cubicBezTo>
                    <a:pt x="517" y="25"/>
                    <a:pt x="517" y="25"/>
                    <a:pt x="517" y="25"/>
                  </a:cubicBezTo>
                  <a:cubicBezTo>
                    <a:pt x="517" y="25"/>
                    <a:pt x="517" y="25"/>
                    <a:pt x="516" y="24"/>
                  </a:cubicBezTo>
                  <a:cubicBezTo>
                    <a:pt x="516" y="24"/>
                    <a:pt x="517" y="24"/>
                    <a:pt x="517" y="25"/>
                  </a:cubicBezTo>
                  <a:close/>
                  <a:moveTo>
                    <a:pt x="512" y="25"/>
                  </a:moveTo>
                  <a:cubicBezTo>
                    <a:pt x="512" y="25"/>
                    <a:pt x="512" y="25"/>
                    <a:pt x="512" y="25"/>
                  </a:cubicBezTo>
                  <a:cubicBezTo>
                    <a:pt x="511" y="25"/>
                    <a:pt x="511" y="25"/>
                    <a:pt x="511" y="25"/>
                  </a:cubicBezTo>
                  <a:lnTo>
                    <a:pt x="512" y="25"/>
                  </a:lnTo>
                  <a:close/>
                  <a:moveTo>
                    <a:pt x="463" y="23"/>
                  </a:moveTo>
                  <a:cubicBezTo>
                    <a:pt x="464" y="23"/>
                    <a:pt x="464" y="23"/>
                    <a:pt x="464" y="23"/>
                  </a:cubicBezTo>
                  <a:cubicBezTo>
                    <a:pt x="464" y="23"/>
                    <a:pt x="464" y="23"/>
                    <a:pt x="464" y="23"/>
                  </a:cubicBezTo>
                  <a:cubicBezTo>
                    <a:pt x="464" y="23"/>
                    <a:pt x="464" y="23"/>
                    <a:pt x="464" y="23"/>
                  </a:cubicBezTo>
                  <a:cubicBezTo>
                    <a:pt x="465" y="23"/>
                    <a:pt x="464" y="23"/>
                    <a:pt x="464" y="24"/>
                  </a:cubicBezTo>
                  <a:cubicBezTo>
                    <a:pt x="465" y="24"/>
                    <a:pt x="465" y="24"/>
                    <a:pt x="465" y="24"/>
                  </a:cubicBezTo>
                  <a:cubicBezTo>
                    <a:pt x="463" y="24"/>
                    <a:pt x="463" y="24"/>
                    <a:pt x="463" y="24"/>
                  </a:cubicBezTo>
                  <a:cubicBezTo>
                    <a:pt x="463" y="24"/>
                    <a:pt x="463" y="24"/>
                    <a:pt x="463" y="23"/>
                  </a:cubicBezTo>
                  <a:cubicBezTo>
                    <a:pt x="463" y="24"/>
                    <a:pt x="463" y="24"/>
                    <a:pt x="463" y="24"/>
                  </a:cubicBezTo>
                  <a:cubicBezTo>
                    <a:pt x="463" y="23"/>
                    <a:pt x="463" y="23"/>
                    <a:pt x="463" y="23"/>
                  </a:cubicBezTo>
                  <a:close/>
                  <a:moveTo>
                    <a:pt x="449" y="19"/>
                  </a:moveTo>
                  <a:cubicBezTo>
                    <a:pt x="449" y="19"/>
                    <a:pt x="450" y="19"/>
                    <a:pt x="450" y="20"/>
                  </a:cubicBezTo>
                  <a:lnTo>
                    <a:pt x="449" y="19"/>
                  </a:lnTo>
                  <a:close/>
                  <a:moveTo>
                    <a:pt x="454" y="17"/>
                  </a:moveTo>
                  <a:cubicBezTo>
                    <a:pt x="454" y="17"/>
                    <a:pt x="454" y="17"/>
                    <a:pt x="454" y="17"/>
                  </a:cubicBezTo>
                  <a:cubicBezTo>
                    <a:pt x="454" y="17"/>
                    <a:pt x="454" y="17"/>
                    <a:pt x="454" y="17"/>
                  </a:cubicBezTo>
                  <a:close/>
                  <a:moveTo>
                    <a:pt x="438" y="55"/>
                  </a:moveTo>
                  <a:cubicBezTo>
                    <a:pt x="438" y="55"/>
                    <a:pt x="439" y="55"/>
                    <a:pt x="439" y="55"/>
                  </a:cubicBezTo>
                  <a:lnTo>
                    <a:pt x="438" y="55"/>
                  </a:lnTo>
                  <a:close/>
                  <a:moveTo>
                    <a:pt x="432" y="73"/>
                  </a:moveTo>
                  <a:cubicBezTo>
                    <a:pt x="433" y="72"/>
                    <a:pt x="435" y="73"/>
                    <a:pt x="436" y="73"/>
                  </a:cubicBezTo>
                  <a:cubicBezTo>
                    <a:pt x="435" y="73"/>
                    <a:pt x="433" y="73"/>
                    <a:pt x="432" y="73"/>
                  </a:cubicBezTo>
                  <a:close/>
                  <a:moveTo>
                    <a:pt x="459" y="23"/>
                  </a:moveTo>
                  <a:cubicBezTo>
                    <a:pt x="460" y="23"/>
                    <a:pt x="461" y="22"/>
                    <a:pt x="461" y="23"/>
                  </a:cubicBezTo>
                  <a:cubicBezTo>
                    <a:pt x="460" y="23"/>
                    <a:pt x="460" y="23"/>
                    <a:pt x="460" y="24"/>
                  </a:cubicBezTo>
                  <a:cubicBezTo>
                    <a:pt x="460" y="24"/>
                    <a:pt x="460" y="24"/>
                    <a:pt x="460" y="24"/>
                  </a:cubicBezTo>
                  <a:cubicBezTo>
                    <a:pt x="460" y="24"/>
                    <a:pt x="460" y="24"/>
                    <a:pt x="460" y="24"/>
                  </a:cubicBezTo>
                  <a:cubicBezTo>
                    <a:pt x="459" y="24"/>
                    <a:pt x="459" y="24"/>
                    <a:pt x="459" y="24"/>
                  </a:cubicBezTo>
                  <a:cubicBezTo>
                    <a:pt x="459" y="24"/>
                    <a:pt x="459" y="24"/>
                    <a:pt x="460" y="24"/>
                  </a:cubicBezTo>
                  <a:cubicBezTo>
                    <a:pt x="460" y="24"/>
                    <a:pt x="460" y="24"/>
                    <a:pt x="460" y="24"/>
                  </a:cubicBezTo>
                  <a:lnTo>
                    <a:pt x="459" y="23"/>
                  </a:lnTo>
                  <a:close/>
                  <a:moveTo>
                    <a:pt x="458" y="24"/>
                  </a:moveTo>
                  <a:cubicBezTo>
                    <a:pt x="458" y="24"/>
                    <a:pt x="458" y="24"/>
                    <a:pt x="458" y="24"/>
                  </a:cubicBezTo>
                  <a:cubicBezTo>
                    <a:pt x="457" y="24"/>
                    <a:pt x="457" y="24"/>
                    <a:pt x="457" y="24"/>
                  </a:cubicBezTo>
                  <a:lnTo>
                    <a:pt x="458" y="24"/>
                  </a:lnTo>
                  <a:close/>
                  <a:moveTo>
                    <a:pt x="454" y="36"/>
                  </a:moveTo>
                  <a:cubicBezTo>
                    <a:pt x="453" y="35"/>
                    <a:pt x="453" y="35"/>
                    <a:pt x="453" y="35"/>
                  </a:cubicBezTo>
                  <a:cubicBezTo>
                    <a:pt x="453" y="35"/>
                    <a:pt x="453" y="35"/>
                    <a:pt x="453" y="35"/>
                  </a:cubicBezTo>
                  <a:cubicBezTo>
                    <a:pt x="453" y="35"/>
                    <a:pt x="452" y="35"/>
                    <a:pt x="452" y="35"/>
                  </a:cubicBezTo>
                  <a:cubicBezTo>
                    <a:pt x="452" y="34"/>
                    <a:pt x="452" y="34"/>
                    <a:pt x="452" y="34"/>
                  </a:cubicBezTo>
                  <a:cubicBezTo>
                    <a:pt x="453" y="35"/>
                    <a:pt x="454" y="34"/>
                    <a:pt x="454" y="36"/>
                  </a:cubicBezTo>
                  <a:close/>
                  <a:moveTo>
                    <a:pt x="443" y="55"/>
                  </a:moveTo>
                  <a:cubicBezTo>
                    <a:pt x="444" y="55"/>
                    <a:pt x="445" y="55"/>
                    <a:pt x="446" y="56"/>
                  </a:cubicBezTo>
                  <a:cubicBezTo>
                    <a:pt x="441" y="56"/>
                    <a:pt x="441" y="56"/>
                    <a:pt x="441" y="56"/>
                  </a:cubicBezTo>
                  <a:cubicBezTo>
                    <a:pt x="442" y="55"/>
                    <a:pt x="443" y="56"/>
                    <a:pt x="443" y="55"/>
                  </a:cubicBezTo>
                  <a:close/>
                  <a:moveTo>
                    <a:pt x="449" y="35"/>
                  </a:moveTo>
                  <a:cubicBezTo>
                    <a:pt x="449" y="34"/>
                    <a:pt x="449" y="34"/>
                    <a:pt x="449" y="34"/>
                  </a:cubicBezTo>
                  <a:cubicBezTo>
                    <a:pt x="450" y="35"/>
                    <a:pt x="450" y="35"/>
                    <a:pt x="450" y="35"/>
                  </a:cubicBezTo>
                  <a:lnTo>
                    <a:pt x="449" y="35"/>
                  </a:lnTo>
                  <a:close/>
                  <a:moveTo>
                    <a:pt x="453" y="26"/>
                  </a:moveTo>
                  <a:cubicBezTo>
                    <a:pt x="454" y="25"/>
                    <a:pt x="454" y="25"/>
                    <a:pt x="454" y="25"/>
                  </a:cubicBezTo>
                  <a:cubicBezTo>
                    <a:pt x="454" y="26"/>
                    <a:pt x="454" y="26"/>
                    <a:pt x="454" y="26"/>
                  </a:cubicBezTo>
                  <a:lnTo>
                    <a:pt x="453" y="26"/>
                  </a:lnTo>
                  <a:close/>
                  <a:moveTo>
                    <a:pt x="456" y="26"/>
                  </a:moveTo>
                  <a:cubicBezTo>
                    <a:pt x="455" y="26"/>
                    <a:pt x="455" y="26"/>
                    <a:pt x="455" y="26"/>
                  </a:cubicBezTo>
                  <a:cubicBezTo>
                    <a:pt x="455" y="26"/>
                    <a:pt x="455" y="26"/>
                    <a:pt x="455" y="26"/>
                  </a:cubicBezTo>
                  <a:cubicBezTo>
                    <a:pt x="455" y="25"/>
                    <a:pt x="455" y="26"/>
                    <a:pt x="456" y="26"/>
                  </a:cubicBezTo>
                  <a:close/>
                  <a:moveTo>
                    <a:pt x="455" y="23"/>
                  </a:moveTo>
                  <a:cubicBezTo>
                    <a:pt x="455" y="23"/>
                    <a:pt x="455" y="23"/>
                    <a:pt x="455" y="23"/>
                  </a:cubicBezTo>
                  <a:cubicBezTo>
                    <a:pt x="455" y="23"/>
                    <a:pt x="455" y="23"/>
                    <a:pt x="455" y="23"/>
                  </a:cubicBezTo>
                  <a:cubicBezTo>
                    <a:pt x="455" y="23"/>
                    <a:pt x="455" y="23"/>
                    <a:pt x="455" y="22"/>
                  </a:cubicBezTo>
                  <a:cubicBezTo>
                    <a:pt x="455" y="22"/>
                    <a:pt x="456" y="22"/>
                    <a:pt x="455" y="23"/>
                  </a:cubicBezTo>
                  <a:close/>
                  <a:moveTo>
                    <a:pt x="456" y="17"/>
                  </a:moveTo>
                  <a:cubicBezTo>
                    <a:pt x="457" y="18"/>
                    <a:pt x="458" y="16"/>
                    <a:pt x="459" y="17"/>
                  </a:cubicBezTo>
                  <a:cubicBezTo>
                    <a:pt x="461" y="17"/>
                    <a:pt x="461" y="17"/>
                    <a:pt x="461" y="17"/>
                  </a:cubicBezTo>
                  <a:cubicBezTo>
                    <a:pt x="461" y="17"/>
                    <a:pt x="461" y="18"/>
                    <a:pt x="461" y="18"/>
                  </a:cubicBezTo>
                  <a:cubicBezTo>
                    <a:pt x="461" y="18"/>
                    <a:pt x="461" y="18"/>
                    <a:pt x="461" y="18"/>
                  </a:cubicBezTo>
                  <a:cubicBezTo>
                    <a:pt x="461" y="18"/>
                    <a:pt x="461" y="18"/>
                    <a:pt x="461" y="18"/>
                  </a:cubicBezTo>
                  <a:cubicBezTo>
                    <a:pt x="461" y="18"/>
                    <a:pt x="459" y="18"/>
                    <a:pt x="459" y="18"/>
                  </a:cubicBezTo>
                  <a:cubicBezTo>
                    <a:pt x="458" y="19"/>
                    <a:pt x="456" y="17"/>
                    <a:pt x="456" y="17"/>
                  </a:cubicBezTo>
                  <a:cubicBezTo>
                    <a:pt x="455" y="18"/>
                    <a:pt x="455" y="18"/>
                    <a:pt x="455" y="18"/>
                  </a:cubicBezTo>
                  <a:cubicBezTo>
                    <a:pt x="455" y="18"/>
                    <a:pt x="455" y="16"/>
                    <a:pt x="456" y="17"/>
                  </a:cubicBezTo>
                  <a:close/>
                  <a:moveTo>
                    <a:pt x="455" y="20"/>
                  </a:moveTo>
                  <a:cubicBezTo>
                    <a:pt x="454" y="20"/>
                    <a:pt x="454" y="20"/>
                    <a:pt x="454" y="20"/>
                  </a:cubicBezTo>
                  <a:cubicBezTo>
                    <a:pt x="455" y="20"/>
                    <a:pt x="455" y="20"/>
                    <a:pt x="455" y="20"/>
                  </a:cubicBezTo>
                  <a:close/>
                  <a:moveTo>
                    <a:pt x="451" y="25"/>
                  </a:moveTo>
                  <a:cubicBezTo>
                    <a:pt x="452" y="25"/>
                    <a:pt x="452" y="25"/>
                    <a:pt x="452" y="25"/>
                  </a:cubicBezTo>
                  <a:cubicBezTo>
                    <a:pt x="451" y="25"/>
                    <a:pt x="451" y="25"/>
                    <a:pt x="451" y="25"/>
                  </a:cubicBezTo>
                  <a:cubicBezTo>
                    <a:pt x="451" y="25"/>
                    <a:pt x="451" y="25"/>
                    <a:pt x="451" y="25"/>
                  </a:cubicBezTo>
                  <a:cubicBezTo>
                    <a:pt x="452" y="26"/>
                    <a:pt x="452" y="26"/>
                    <a:pt x="452" y="26"/>
                  </a:cubicBezTo>
                  <a:cubicBezTo>
                    <a:pt x="453" y="26"/>
                    <a:pt x="452" y="25"/>
                    <a:pt x="453" y="25"/>
                  </a:cubicBezTo>
                  <a:cubicBezTo>
                    <a:pt x="453" y="25"/>
                    <a:pt x="452" y="26"/>
                    <a:pt x="453" y="26"/>
                  </a:cubicBezTo>
                  <a:cubicBezTo>
                    <a:pt x="453" y="26"/>
                    <a:pt x="453" y="26"/>
                    <a:pt x="453" y="26"/>
                  </a:cubicBezTo>
                  <a:cubicBezTo>
                    <a:pt x="454" y="26"/>
                    <a:pt x="454" y="26"/>
                    <a:pt x="454" y="26"/>
                  </a:cubicBezTo>
                  <a:cubicBezTo>
                    <a:pt x="453" y="26"/>
                    <a:pt x="453" y="27"/>
                    <a:pt x="452" y="27"/>
                  </a:cubicBezTo>
                  <a:cubicBezTo>
                    <a:pt x="452" y="27"/>
                    <a:pt x="452" y="27"/>
                    <a:pt x="452" y="26"/>
                  </a:cubicBezTo>
                  <a:cubicBezTo>
                    <a:pt x="452" y="26"/>
                    <a:pt x="452" y="26"/>
                    <a:pt x="452" y="26"/>
                  </a:cubicBezTo>
                  <a:cubicBezTo>
                    <a:pt x="451" y="26"/>
                    <a:pt x="451" y="26"/>
                    <a:pt x="451" y="26"/>
                  </a:cubicBezTo>
                  <a:cubicBezTo>
                    <a:pt x="451" y="26"/>
                    <a:pt x="451" y="26"/>
                    <a:pt x="451" y="26"/>
                  </a:cubicBezTo>
                  <a:cubicBezTo>
                    <a:pt x="451" y="25"/>
                    <a:pt x="451" y="26"/>
                    <a:pt x="450" y="26"/>
                  </a:cubicBezTo>
                  <a:lnTo>
                    <a:pt x="451" y="25"/>
                  </a:lnTo>
                  <a:close/>
                  <a:moveTo>
                    <a:pt x="446" y="34"/>
                  </a:moveTo>
                  <a:cubicBezTo>
                    <a:pt x="447" y="33"/>
                    <a:pt x="447" y="35"/>
                    <a:pt x="447" y="35"/>
                  </a:cubicBezTo>
                  <a:cubicBezTo>
                    <a:pt x="446" y="35"/>
                    <a:pt x="446" y="35"/>
                    <a:pt x="446" y="35"/>
                  </a:cubicBezTo>
                  <a:cubicBezTo>
                    <a:pt x="447" y="35"/>
                    <a:pt x="446" y="34"/>
                    <a:pt x="446" y="34"/>
                  </a:cubicBezTo>
                  <a:close/>
                  <a:moveTo>
                    <a:pt x="442" y="35"/>
                  </a:moveTo>
                  <a:cubicBezTo>
                    <a:pt x="442" y="35"/>
                    <a:pt x="442" y="35"/>
                    <a:pt x="442" y="34"/>
                  </a:cubicBezTo>
                  <a:cubicBezTo>
                    <a:pt x="443" y="34"/>
                    <a:pt x="443" y="35"/>
                    <a:pt x="443" y="35"/>
                  </a:cubicBezTo>
                  <a:cubicBezTo>
                    <a:pt x="442" y="35"/>
                    <a:pt x="442" y="35"/>
                    <a:pt x="442" y="35"/>
                  </a:cubicBezTo>
                  <a:cubicBezTo>
                    <a:pt x="442" y="35"/>
                    <a:pt x="442" y="35"/>
                    <a:pt x="442" y="35"/>
                  </a:cubicBezTo>
                  <a:close/>
                  <a:moveTo>
                    <a:pt x="446" y="25"/>
                  </a:moveTo>
                  <a:cubicBezTo>
                    <a:pt x="446" y="25"/>
                    <a:pt x="447" y="25"/>
                    <a:pt x="447" y="25"/>
                  </a:cubicBezTo>
                  <a:cubicBezTo>
                    <a:pt x="447" y="25"/>
                    <a:pt x="447" y="25"/>
                    <a:pt x="447" y="25"/>
                  </a:cubicBezTo>
                  <a:cubicBezTo>
                    <a:pt x="447" y="26"/>
                    <a:pt x="447" y="26"/>
                    <a:pt x="447" y="26"/>
                  </a:cubicBezTo>
                  <a:cubicBezTo>
                    <a:pt x="447" y="25"/>
                    <a:pt x="448" y="25"/>
                    <a:pt x="449" y="25"/>
                  </a:cubicBezTo>
                  <a:cubicBezTo>
                    <a:pt x="448" y="25"/>
                    <a:pt x="448" y="27"/>
                    <a:pt x="446" y="26"/>
                  </a:cubicBezTo>
                  <a:cubicBezTo>
                    <a:pt x="446" y="26"/>
                    <a:pt x="446" y="26"/>
                    <a:pt x="446" y="26"/>
                  </a:cubicBezTo>
                  <a:cubicBezTo>
                    <a:pt x="446" y="26"/>
                    <a:pt x="446" y="26"/>
                    <a:pt x="446" y="26"/>
                  </a:cubicBezTo>
                  <a:cubicBezTo>
                    <a:pt x="446" y="25"/>
                    <a:pt x="446" y="25"/>
                    <a:pt x="446" y="25"/>
                  </a:cubicBezTo>
                  <a:close/>
                  <a:moveTo>
                    <a:pt x="408" y="19"/>
                  </a:moveTo>
                  <a:cubicBezTo>
                    <a:pt x="409" y="18"/>
                    <a:pt x="409" y="18"/>
                    <a:pt x="409" y="18"/>
                  </a:cubicBezTo>
                  <a:cubicBezTo>
                    <a:pt x="409" y="19"/>
                    <a:pt x="409" y="19"/>
                    <a:pt x="409" y="19"/>
                  </a:cubicBezTo>
                  <a:lnTo>
                    <a:pt x="408" y="19"/>
                  </a:lnTo>
                  <a:close/>
                  <a:moveTo>
                    <a:pt x="414" y="23"/>
                  </a:moveTo>
                  <a:cubicBezTo>
                    <a:pt x="414" y="22"/>
                    <a:pt x="414" y="22"/>
                    <a:pt x="414" y="22"/>
                  </a:cubicBezTo>
                  <a:cubicBezTo>
                    <a:pt x="414" y="22"/>
                    <a:pt x="414" y="22"/>
                    <a:pt x="414" y="22"/>
                  </a:cubicBezTo>
                  <a:cubicBezTo>
                    <a:pt x="414" y="22"/>
                    <a:pt x="414" y="22"/>
                    <a:pt x="414" y="22"/>
                  </a:cubicBezTo>
                  <a:lnTo>
                    <a:pt x="414" y="23"/>
                  </a:lnTo>
                  <a:close/>
                  <a:moveTo>
                    <a:pt x="420" y="22"/>
                  </a:moveTo>
                  <a:cubicBezTo>
                    <a:pt x="420" y="22"/>
                    <a:pt x="420" y="22"/>
                    <a:pt x="420" y="22"/>
                  </a:cubicBezTo>
                  <a:cubicBezTo>
                    <a:pt x="421" y="22"/>
                    <a:pt x="421" y="22"/>
                    <a:pt x="421" y="22"/>
                  </a:cubicBezTo>
                  <a:lnTo>
                    <a:pt x="420" y="22"/>
                  </a:lnTo>
                  <a:close/>
                  <a:moveTo>
                    <a:pt x="426" y="22"/>
                  </a:moveTo>
                  <a:cubicBezTo>
                    <a:pt x="425" y="22"/>
                    <a:pt x="425" y="22"/>
                    <a:pt x="425" y="22"/>
                  </a:cubicBezTo>
                  <a:cubicBezTo>
                    <a:pt x="425" y="22"/>
                    <a:pt x="425" y="22"/>
                    <a:pt x="425" y="22"/>
                  </a:cubicBezTo>
                  <a:cubicBezTo>
                    <a:pt x="426" y="22"/>
                    <a:pt x="426" y="22"/>
                    <a:pt x="426" y="22"/>
                  </a:cubicBezTo>
                  <a:close/>
                  <a:moveTo>
                    <a:pt x="437" y="23"/>
                  </a:moveTo>
                  <a:cubicBezTo>
                    <a:pt x="438" y="22"/>
                    <a:pt x="437" y="22"/>
                    <a:pt x="438" y="22"/>
                  </a:cubicBezTo>
                  <a:cubicBezTo>
                    <a:pt x="438" y="22"/>
                    <a:pt x="438" y="22"/>
                    <a:pt x="438" y="22"/>
                  </a:cubicBezTo>
                  <a:cubicBezTo>
                    <a:pt x="438" y="23"/>
                    <a:pt x="438" y="23"/>
                    <a:pt x="437" y="23"/>
                  </a:cubicBezTo>
                  <a:close/>
                  <a:moveTo>
                    <a:pt x="440" y="22"/>
                  </a:moveTo>
                  <a:cubicBezTo>
                    <a:pt x="439" y="22"/>
                    <a:pt x="439" y="22"/>
                    <a:pt x="439" y="22"/>
                  </a:cubicBezTo>
                  <a:cubicBezTo>
                    <a:pt x="439" y="22"/>
                    <a:pt x="439" y="22"/>
                    <a:pt x="439" y="22"/>
                  </a:cubicBezTo>
                  <a:cubicBezTo>
                    <a:pt x="439" y="22"/>
                    <a:pt x="439" y="22"/>
                    <a:pt x="439" y="22"/>
                  </a:cubicBezTo>
                  <a:cubicBezTo>
                    <a:pt x="439" y="22"/>
                    <a:pt x="440" y="22"/>
                    <a:pt x="440" y="22"/>
                  </a:cubicBezTo>
                  <a:close/>
                  <a:moveTo>
                    <a:pt x="442" y="35"/>
                  </a:moveTo>
                  <a:cubicBezTo>
                    <a:pt x="441" y="35"/>
                    <a:pt x="441" y="35"/>
                    <a:pt x="441" y="35"/>
                  </a:cubicBezTo>
                  <a:cubicBezTo>
                    <a:pt x="441" y="35"/>
                    <a:pt x="441" y="35"/>
                    <a:pt x="441" y="35"/>
                  </a:cubicBezTo>
                  <a:lnTo>
                    <a:pt x="442" y="35"/>
                  </a:lnTo>
                  <a:close/>
                  <a:moveTo>
                    <a:pt x="443" y="25"/>
                  </a:moveTo>
                  <a:cubicBezTo>
                    <a:pt x="445" y="25"/>
                    <a:pt x="445" y="25"/>
                    <a:pt x="445" y="25"/>
                  </a:cubicBezTo>
                  <a:cubicBezTo>
                    <a:pt x="445" y="26"/>
                    <a:pt x="445" y="26"/>
                    <a:pt x="445" y="26"/>
                  </a:cubicBezTo>
                  <a:cubicBezTo>
                    <a:pt x="444" y="25"/>
                    <a:pt x="443" y="26"/>
                    <a:pt x="443" y="25"/>
                  </a:cubicBezTo>
                  <a:cubicBezTo>
                    <a:pt x="443" y="25"/>
                    <a:pt x="443" y="25"/>
                    <a:pt x="443" y="25"/>
                  </a:cubicBezTo>
                  <a:close/>
                  <a:moveTo>
                    <a:pt x="439" y="34"/>
                  </a:moveTo>
                  <a:cubicBezTo>
                    <a:pt x="439" y="34"/>
                    <a:pt x="439" y="34"/>
                    <a:pt x="439" y="34"/>
                  </a:cubicBezTo>
                  <a:cubicBezTo>
                    <a:pt x="439" y="34"/>
                    <a:pt x="439" y="34"/>
                    <a:pt x="439" y="34"/>
                  </a:cubicBezTo>
                  <a:cubicBezTo>
                    <a:pt x="438" y="35"/>
                    <a:pt x="440" y="34"/>
                    <a:pt x="440" y="34"/>
                  </a:cubicBezTo>
                  <a:cubicBezTo>
                    <a:pt x="441" y="34"/>
                    <a:pt x="441" y="34"/>
                    <a:pt x="441" y="34"/>
                  </a:cubicBezTo>
                  <a:cubicBezTo>
                    <a:pt x="441" y="35"/>
                    <a:pt x="439" y="35"/>
                    <a:pt x="438" y="35"/>
                  </a:cubicBezTo>
                  <a:cubicBezTo>
                    <a:pt x="438" y="34"/>
                    <a:pt x="438" y="35"/>
                    <a:pt x="439" y="34"/>
                  </a:cubicBezTo>
                  <a:close/>
                  <a:moveTo>
                    <a:pt x="436" y="35"/>
                  </a:moveTo>
                  <a:cubicBezTo>
                    <a:pt x="437" y="34"/>
                    <a:pt x="437" y="34"/>
                    <a:pt x="437" y="34"/>
                  </a:cubicBezTo>
                  <a:cubicBezTo>
                    <a:pt x="437" y="34"/>
                    <a:pt x="437" y="34"/>
                    <a:pt x="437" y="34"/>
                  </a:cubicBezTo>
                  <a:lnTo>
                    <a:pt x="436" y="35"/>
                  </a:lnTo>
                  <a:close/>
                  <a:moveTo>
                    <a:pt x="440" y="26"/>
                  </a:moveTo>
                  <a:cubicBezTo>
                    <a:pt x="440" y="26"/>
                    <a:pt x="439" y="26"/>
                    <a:pt x="439" y="26"/>
                  </a:cubicBezTo>
                  <a:cubicBezTo>
                    <a:pt x="439" y="26"/>
                    <a:pt x="439" y="26"/>
                    <a:pt x="439" y="26"/>
                  </a:cubicBezTo>
                  <a:cubicBezTo>
                    <a:pt x="439" y="26"/>
                    <a:pt x="439" y="26"/>
                    <a:pt x="439" y="26"/>
                  </a:cubicBezTo>
                  <a:cubicBezTo>
                    <a:pt x="440" y="26"/>
                    <a:pt x="440" y="25"/>
                    <a:pt x="440" y="26"/>
                  </a:cubicBezTo>
                  <a:close/>
                  <a:moveTo>
                    <a:pt x="379" y="25"/>
                  </a:moveTo>
                  <a:cubicBezTo>
                    <a:pt x="379" y="24"/>
                    <a:pt x="379" y="25"/>
                    <a:pt x="379" y="25"/>
                  </a:cubicBezTo>
                  <a:cubicBezTo>
                    <a:pt x="379" y="24"/>
                    <a:pt x="379" y="24"/>
                    <a:pt x="379" y="24"/>
                  </a:cubicBezTo>
                  <a:cubicBezTo>
                    <a:pt x="379" y="24"/>
                    <a:pt x="379" y="24"/>
                    <a:pt x="379" y="25"/>
                  </a:cubicBezTo>
                  <a:close/>
                  <a:moveTo>
                    <a:pt x="281" y="8"/>
                  </a:moveTo>
                  <a:cubicBezTo>
                    <a:pt x="281" y="9"/>
                    <a:pt x="281" y="9"/>
                    <a:pt x="281" y="9"/>
                  </a:cubicBezTo>
                  <a:cubicBezTo>
                    <a:pt x="281" y="9"/>
                    <a:pt x="281" y="9"/>
                    <a:pt x="281" y="9"/>
                  </a:cubicBezTo>
                  <a:cubicBezTo>
                    <a:pt x="281" y="9"/>
                    <a:pt x="280" y="9"/>
                    <a:pt x="280" y="9"/>
                  </a:cubicBezTo>
                  <a:cubicBezTo>
                    <a:pt x="280" y="9"/>
                    <a:pt x="280" y="9"/>
                    <a:pt x="281" y="8"/>
                  </a:cubicBezTo>
                  <a:close/>
                  <a:moveTo>
                    <a:pt x="280" y="9"/>
                  </a:moveTo>
                  <a:cubicBezTo>
                    <a:pt x="279" y="10"/>
                    <a:pt x="279" y="10"/>
                    <a:pt x="279" y="10"/>
                  </a:cubicBezTo>
                  <a:cubicBezTo>
                    <a:pt x="276" y="10"/>
                    <a:pt x="276" y="10"/>
                    <a:pt x="276" y="10"/>
                  </a:cubicBezTo>
                  <a:cubicBezTo>
                    <a:pt x="277" y="8"/>
                    <a:pt x="279" y="9"/>
                    <a:pt x="280" y="9"/>
                  </a:cubicBezTo>
                  <a:close/>
                  <a:moveTo>
                    <a:pt x="270" y="7"/>
                  </a:moveTo>
                  <a:cubicBezTo>
                    <a:pt x="270" y="7"/>
                    <a:pt x="271" y="6"/>
                    <a:pt x="271" y="6"/>
                  </a:cubicBezTo>
                  <a:cubicBezTo>
                    <a:pt x="271" y="6"/>
                    <a:pt x="271" y="6"/>
                    <a:pt x="271" y="7"/>
                  </a:cubicBezTo>
                  <a:cubicBezTo>
                    <a:pt x="271" y="6"/>
                    <a:pt x="271" y="7"/>
                    <a:pt x="270" y="7"/>
                  </a:cubicBezTo>
                  <a:close/>
                  <a:moveTo>
                    <a:pt x="266" y="9"/>
                  </a:moveTo>
                  <a:cubicBezTo>
                    <a:pt x="265" y="9"/>
                    <a:pt x="265" y="9"/>
                    <a:pt x="265" y="9"/>
                  </a:cubicBezTo>
                  <a:cubicBezTo>
                    <a:pt x="265" y="9"/>
                    <a:pt x="265" y="9"/>
                    <a:pt x="265" y="9"/>
                  </a:cubicBezTo>
                  <a:lnTo>
                    <a:pt x="266" y="9"/>
                  </a:lnTo>
                  <a:close/>
                  <a:moveTo>
                    <a:pt x="265" y="12"/>
                  </a:moveTo>
                  <a:cubicBezTo>
                    <a:pt x="265" y="12"/>
                    <a:pt x="265" y="12"/>
                    <a:pt x="265" y="12"/>
                  </a:cubicBezTo>
                  <a:cubicBezTo>
                    <a:pt x="265" y="12"/>
                    <a:pt x="264" y="12"/>
                    <a:pt x="264" y="12"/>
                  </a:cubicBezTo>
                  <a:cubicBezTo>
                    <a:pt x="264" y="12"/>
                    <a:pt x="264" y="12"/>
                    <a:pt x="264" y="11"/>
                  </a:cubicBezTo>
                  <a:cubicBezTo>
                    <a:pt x="265" y="12"/>
                    <a:pt x="265" y="11"/>
                    <a:pt x="267" y="11"/>
                  </a:cubicBezTo>
                  <a:cubicBezTo>
                    <a:pt x="267" y="12"/>
                    <a:pt x="266" y="12"/>
                    <a:pt x="266" y="12"/>
                  </a:cubicBezTo>
                  <a:cubicBezTo>
                    <a:pt x="266" y="13"/>
                    <a:pt x="266" y="13"/>
                    <a:pt x="267" y="13"/>
                  </a:cubicBezTo>
                  <a:cubicBezTo>
                    <a:pt x="266" y="13"/>
                    <a:pt x="266" y="13"/>
                    <a:pt x="266" y="12"/>
                  </a:cubicBezTo>
                  <a:cubicBezTo>
                    <a:pt x="266" y="12"/>
                    <a:pt x="265" y="13"/>
                    <a:pt x="265" y="12"/>
                  </a:cubicBezTo>
                  <a:close/>
                  <a:moveTo>
                    <a:pt x="246" y="11"/>
                  </a:moveTo>
                  <a:cubicBezTo>
                    <a:pt x="246" y="11"/>
                    <a:pt x="246" y="11"/>
                    <a:pt x="246" y="11"/>
                  </a:cubicBezTo>
                  <a:cubicBezTo>
                    <a:pt x="246" y="11"/>
                    <a:pt x="246" y="11"/>
                    <a:pt x="246" y="11"/>
                  </a:cubicBezTo>
                  <a:close/>
                  <a:moveTo>
                    <a:pt x="243" y="10"/>
                  </a:moveTo>
                  <a:cubicBezTo>
                    <a:pt x="242" y="8"/>
                    <a:pt x="244" y="10"/>
                    <a:pt x="244" y="9"/>
                  </a:cubicBezTo>
                  <a:cubicBezTo>
                    <a:pt x="244" y="9"/>
                    <a:pt x="244" y="9"/>
                    <a:pt x="245" y="10"/>
                  </a:cubicBezTo>
                  <a:cubicBezTo>
                    <a:pt x="243" y="8"/>
                    <a:pt x="243" y="11"/>
                    <a:pt x="242" y="10"/>
                  </a:cubicBezTo>
                  <a:cubicBezTo>
                    <a:pt x="241" y="10"/>
                    <a:pt x="241" y="10"/>
                    <a:pt x="241" y="10"/>
                  </a:cubicBezTo>
                  <a:cubicBezTo>
                    <a:pt x="240" y="9"/>
                    <a:pt x="240" y="9"/>
                    <a:pt x="240" y="9"/>
                  </a:cubicBezTo>
                  <a:cubicBezTo>
                    <a:pt x="242" y="9"/>
                    <a:pt x="241" y="9"/>
                    <a:pt x="243" y="10"/>
                  </a:cubicBezTo>
                  <a:close/>
                  <a:moveTo>
                    <a:pt x="199" y="2"/>
                  </a:moveTo>
                  <a:cubicBezTo>
                    <a:pt x="200" y="2"/>
                    <a:pt x="200" y="2"/>
                    <a:pt x="200" y="2"/>
                  </a:cubicBezTo>
                  <a:cubicBezTo>
                    <a:pt x="200" y="2"/>
                    <a:pt x="200" y="3"/>
                    <a:pt x="200" y="3"/>
                  </a:cubicBezTo>
                  <a:cubicBezTo>
                    <a:pt x="199" y="3"/>
                    <a:pt x="200" y="2"/>
                    <a:pt x="199" y="2"/>
                  </a:cubicBezTo>
                  <a:close/>
                  <a:moveTo>
                    <a:pt x="7" y="35"/>
                  </a:moveTo>
                  <a:cubicBezTo>
                    <a:pt x="6" y="35"/>
                    <a:pt x="5" y="35"/>
                    <a:pt x="5" y="35"/>
                  </a:cubicBezTo>
                  <a:cubicBezTo>
                    <a:pt x="5" y="35"/>
                    <a:pt x="6" y="34"/>
                    <a:pt x="8" y="34"/>
                  </a:cubicBezTo>
                  <a:cubicBezTo>
                    <a:pt x="7" y="35"/>
                    <a:pt x="7" y="35"/>
                    <a:pt x="7" y="35"/>
                  </a:cubicBezTo>
                  <a:close/>
                  <a:moveTo>
                    <a:pt x="12" y="34"/>
                  </a:moveTo>
                  <a:cubicBezTo>
                    <a:pt x="12" y="35"/>
                    <a:pt x="12" y="35"/>
                    <a:pt x="12" y="35"/>
                  </a:cubicBezTo>
                  <a:cubicBezTo>
                    <a:pt x="12" y="34"/>
                    <a:pt x="12" y="34"/>
                    <a:pt x="12" y="34"/>
                  </a:cubicBezTo>
                  <a:cubicBezTo>
                    <a:pt x="11" y="34"/>
                    <a:pt x="11" y="34"/>
                    <a:pt x="11" y="34"/>
                  </a:cubicBezTo>
                  <a:cubicBezTo>
                    <a:pt x="12" y="34"/>
                    <a:pt x="12" y="34"/>
                    <a:pt x="12" y="34"/>
                  </a:cubicBezTo>
                  <a:cubicBezTo>
                    <a:pt x="13" y="34"/>
                    <a:pt x="12" y="34"/>
                    <a:pt x="12" y="34"/>
                  </a:cubicBezTo>
                  <a:close/>
                  <a:moveTo>
                    <a:pt x="7" y="54"/>
                  </a:moveTo>
                  <a:cubicBezTo>
                    <a:pt x="7" y="54"/>
                    <a:pt x="7" y="54"/>
                    <a:pt x="7" y="54"/>
                  </a:cubicBezTo>
                  <a:cubicBezTo>
                    <a:pt x="8" y="54"/>
                    <a:pt x="8" y="54"/>
                    <a:pt x="8" y="54"/>
                  </a:cubicBezTo>
                  <a:lnTo>
                    <a:pt x="7" y="54"/>
                  </a:lnTo>
                  <a:close/>
                  <a:moveTo>
                    <a:pt x="21" y="44"/>
                  </a:moveTo>
                  <a:cubicBezTo>
                    <a:pt x="22" y="44"/>
                    <a:pt x="23" y="41"/>
                    <a:pt x="23" y="43"/>
                  </a:cubicBezTo>
                  <a:cubicBezTo>
                    <a:pt x="23" y="44"/>
                    <a:pt x="22" y="44"/>
                    <a:pt x="23" y="44"/>
                  </a:cubicBezTo>
                  <a:cubicBezTo>
                    <a:pt x="22" y="44"/>
                    <a:pt x="22" y="44"/>
                    <a:pt x="21" y="44"/>
                  </a:cubicBezTo>
                  <a:close/>
                  <a:moveTo>
                    <a:pt x="19" y="57"/>
                  </a:moveTo>
                  <a:cubicBezTo>
                    <a:pt x="18" y="56"/>
                    <a:pt x="20" y="56"/>
                    <a:pt x="20" y="56"/>
                  </a:cubicBezTo>
                  <a:cubicBezTo>
                    <a:pt x="20" y="56"/>
                    <a:pt x="20" y="56"/>
                    <a:pt x="20" y="56"/>
                  </a:cubicBezTo>
                  <a:cubicBezTo>
                    <a:pt x="20" y="56"/>
                    <a:pt x="21" y="56"/>
                    <a:pt x="21" y="56"/>
                  </a:cubicBezTo>
                  <a:cubicBezTo>
                    <a:pt x="21" y="57"/>
                    <a:pt x="20" y="57"/>
                    <a:pt x="19" y="57"/>
                  </a:cubicBezTo>
                  <a:close/>
                  <a:moveTo>
                    <a:pt x="21" y="49"/>
                  </a:moveTo>
                  <a:cubicBezTo>
                    <a:pt x="22" y="48"/>
                    <a:pt x="21" y="48"/>
                    <a:pt x="21" y="47"/>
                  </a:cubicBezTo>
                  <a:cubicBezTo>
                    <a:pt x="21" y="46"/>
                    <a:pt x="22" y="45"/>
                    <a:pt x="24" y="45"/>
                  </a:cubicBezTo>
                  <a:cubicBezTo>
                    <a:pt x="26" y="46"/>
                    <a:pt x="24" y="49"/>
                    <a:pt x="27" y="51"/>
                  </a:cubicBezTo>
                  <a:cubicBezTo>
                    <a:pt x="28" y="53"/>
                    <a:pt x="24" y="53"/>
                    <a:pt x="24" y="53"/>
                  </a:cubicBezTo>
                  <a:cubicBezTo>
                    <a:pt x="23" y="52"/>
                    <a:pt x="22" y="51"/>
                    <a:pt x="21" y="49"/>
                  </a:cubicBezTo>
                  <a:close/>
                  <a:moveTo>
                    <a:pt x="23" y="60"/>
                  </a:moveTo>
                  <a:cubicBezTo>
                    <a:pt x="22" y="59"/>
                    <a:pt x="21" y="58"/>
                    <a:pt x="22" y="58"/>
                  </a:cubicBezTo>
                  <a:cubicBezTo>
                    <a:pt x="23" y="58"/>
                    <a:pt x="25" y="58"/>
                    <a:pt x="25" y="59"/>
                  </a:cubicBezTo>
                  <a:cubicBezTo>
                    <a:pt x="24" y="60"/>
                    <a:pt x="24" y="59"/>
                    <a:pt x="23" y="60"/>
                  </a:cubicBezTo>
                  <a:close/>
                  <a:moveTo>
                    <a:pt x="61" y="4"/>
                  </a:moveTo>
                  <a:cubicBezTo>
                    <a:pt x="61" y="5"/>
                    <a:pt x="61" y="5"/>
                    <a:pt x="61" y="5"/>
                  </a:cubicBezTo>
                  <a:cubicBezTo>
                    <a:pt x="60" y="5"/>
                    <a:pt x="60" y="5"/>
                    <a:pt x="60" y="5"/>
                  </a:cubicBezTo>
                  <a:lnTo>
                    <a:pt x="61" y="4"/>
                  </a:lnTo>
                  <a:close/>
                  <a:moveTo>
                    <a:pt x="26" y="67"/>
                  </a:moveTo>
                  <a:cubicBezTo>
                    <a:pt x="26" y="67"/>
                    <a:pt x="26" y="67"/>
                    <a:pt x="26" y="67"/>
                  </a:cubicBezTo>
                  <a:cubicBezTo>
                    <a:pt x="26" y="68"/>
                    <a:pt x="26" y="68"/>
                    <a:pt x="26" y="68"/>
                  </a:cubicBezTo>
                  <a:cubicBezTo>
                    <a:pt x="26" y="68"/>
                    <a:pt x="26" y="68"/>
                    <a:pt x="26" y="68"/>
                  </a:cubicBezTo>
                  <a:lnTo>
                    <a:pt x="26" y="67"/>
                  </a:lnTo>
                  <a:close/>
                  <a:moveTo>
                    <a:pt x="25" y="64"/>
                  </a:moveTo>
                  <a:cubicBezTo>
                    <a:pt x="26" y="64"/>
                    <a:pt x="26" y="65"/>
                    <a:pt x="26" y="66"/>
                  </a:cubicBezTo>
                  <a:cubicBezTo>
                    <a:pt x="26" y="66"/>
                    <a:pt x="25" y="66"/>
                    <a:pt x="25" y="67"/>
                  </a:cubicBezTo>
                  <a:cubicBezTo>
                    <a:pt x="23" y="66"/>
                    <a:pt x="27" y="65"/>
                    <a:pt x="25" y="64"/>
                  </a:cubicBezTo>
                  <a:close/>
                  <a:moveTo>
                    <a:pt x="26" y="69"/>
                  </a:moveTo>
                  <a:cubicBezTo>
                    <a:pt x="26" y="69"/>
                    <a:pt x="25" y="69"/>
                    <a:pt x="25" y="69"/>
                  </a:cubicBezTo>
                  <a:cubicBezTo>
                    <a:pt x="25" y="69"/>
                    <a:pt x="25" y="69"/>
                    <a:pt x="25" y="70"/>
                  </a:cubicBezTo>
                  <a:cubicBezTo>
                    <a:pt x="24" y="69"/>
                    <a:pt x="24" y="69"/>
                    <a:pt x="24" y="69"/>
                  </a:cubicBezTo>
                  <a:cubicBezTo>
                    <a:pt x="25" y="69"/>
                    <a:pt x="25" y="68"/>
                    <a:pt x="25" y="68"/>
                  </a:cubicBezTo>
                  <a:cubicBezTo>
                    <a:pt x="25" y="68"/>
                    <a:pt x="25" y="68"/>
                    <a:pt x="25" y="69"/>
                  </a:cubicBezTo>
                  <a:cubicBezTo>
                    <a:pt x="26" y="68"/>
                    <a:pt x="27" y="68"/>
                    <a:pt x="27" y="67"/>
                  </a:cubicBezTo>
                  <a:cubicBezTo>
                    <a:pt x="28" y="69"/>
                    <a:pt x="28" y="69"/>
                    <a:pt x="28" y="69"/>
                  </a:cubicBezTo>
                  <a:cubicBezTo>
                    <a:pt x="27" y="69"/>
                    <a:pt x="27" y="68"/>
                    <a:pt x="26" y="69"/>
                  </a:cubicBezTo>
                  <a:close/>
                  <a:moveTo>
                    <a:pt x="32" y="75"/>
                  </a:moveTo>
                  <a:cubicBezTo>
                    <a:pt x="31" y="76"/>
                    <a:pt x="31" y="76"/>
                    <a:pt x="30" y="77"/>
                  </a:cubicBezTo>
                  <a:cubicBezTo>
                    <a:pt x="30" y="76"/>
                    <a:pt x="31" y="74"/>
                    <a:pt x="29" y="74"/>
                  </a:cubicBezTo>
                  <a:cubicBezTo>
                    <a:pt x="30" y="73"/>
                    <a:pt x="30" y="73"/>
                    <a:pt x="30" y="73"/>
                  </a:cubicBezTo>
                  <a:cubicBezTo>
                    <a:pt x="30" y="73"/>
                    <a:pt x="30" y="73"/>
                    <a:pt x="30" y="73"/>
                  </a:cubicBezTo>
                  <a:cubicBezTo>
                    <a:pt x="29" y="73"/>
                    <a:pt x="29" y="73"/>
                    <a:pt x="29" y="73"/>
                  </a:cubicBezTo>
                  <a:cubicBezTo>
                    <a:pt x="29" y="72"/>
                    <a:pt x="31" y="72"/>
                    <a:pt x="30" y="71"/>
                  </a:cubicBezTo>
                  <a:cubicBezTo>
                    <a:pt x="29" y="71"/>
                    <a:pt x="29" y="71"/>
                    <a:pt x="29" y="71"/>
                  </a:cubicBezTo>
                  <a:cubicBezTo>
                    <a:pt x="29" y="70"/>
                    <a:pt x="27" y="72"/>
                    <a:pt x="27" y="70"/>
                  </a:cubicBezTo>
                  <a:cubicBezTo>
                    <a:pt x="27" y="70"/>
                    <a:pt x="27" y="70"/>
                    <a:pt x="27" y="70"/>
                  </a:cubicBezTo>
                  <a:cubicBezTo>
                    <a:pt x="27" y="71"/>
                    <a:pt x="27" y="71"/>
                    <a:pt x="27" y="71"/>
                  </a:cubicBezTo>
                  <a:cubicBezTo>
                    <a:pt x="26" y="71"/>
                    <a:pt x="26" y="71"/>
                    <a:pt x="26" y="71"/>
                  </a:cubicBezTo>
                  <a:cubicBezTo>
                    <a:pt x="26" y="71"/>
                    <a:pt x="27" y="70"/>
                    <a:pt x="27" y="70"/>
                  </a:cubicBezTo>
                  <a:cubicBezTo>
                    <a:pt x="28" y="70"/>
                    <a:pt x="29" y="68"/>
                    <a:pt x="30" y="70"/>
                  </a:cubicBezTo>
                  <a:cubicBezTo>
                    <a:pt x="29" y="70"/>
                    <a:pt x="29" y="70"/>
                    <a:pt x="29" y="70"/>
                  </a:cubicBezTo>
                  <a:cubicBezTo>
                    <a:pt x="29" y="71"/>
                    <a:pt x="29" y="71"/>
                    <a:pt x="29" y="71"/>
                  </a:cubicBezTo>
                  <a:cubicBezTo>
                    <a:pt x="29" y="70"/>
                    <a:pt x="30" y="71"/>
                    <a:pt x="31" y="70"/>
                  </a:cubicBezTo>
                  <a:cubicBezTo>
                    <a:pt x="31" y="72"/>
                    <a:pt x="31" y="72"/>
                    <a:pt x="31" y="72"/>
                  </a:cubicBezTo>
                  <a:cubicBezTo>
                    <a:pt x="31" y="72"/>
                    <a:pt x="31" y="72"/>
                    <a:pt x="31" y="72"/>
                  </a:cubicBezTo>
                  <a:cubicBezTo>
                    <a:pt x="33" y="73"/>
                    <a:pt x="33" y="74"/>
                    <a:pt x="34" y="76"/>
                  </a:cubicBezTo>
                  <a:cubicBezTo>
                    <a:pt x="33" y="77"/>
                    <a:pt x="35" y="76"/>
                    <a:pt x="34" y="77"/>
                  </a:cubicBezTo>
                  <a:cubicBezTo>
                    <a:pt x="33" y="77"/>
                    <a:pt x="33" y="75"/>
                    <a:pt x="32" y="75"/>
                  </a:cubicBezTo>
                  <a:close/>
                  <a:moveTo>
                    <a:pt x="71" y="95"/>
                  </a:moveTo>
                  <a:cubicBezTo>
                    <a:pt x="71" y="95"/>
                    <a:pt x="71" y="95"/>
                    <a:pt x="71" y="95"/>
                  </a:cubicBezTo>
                  <a:cubicBezTo>
                    <a:pt x="70" y="95"/>
                    <a:pt x="70" y="95"/>
                    <a:pt x="70" y="95"/>
                  </a:cubicBezTo>
                  <a:lnTo>
                    <a:pt x="71" y="95"/>
                  </a:lnTo>
                  <a:close/>
                  <a:moveTo>
                    <a:pt x="69" y="97"/>
                  </a:moveTo>
                  <a:cubicBezTo>
                    <a:pt x="69" y="97"/>
                    <a:pt x="69" y="97"/>
                    <a:pt x="69" y="97"/>
                  </a:cubicBezTo>
                  <a:cubicBezTo>
                    <a:pt x="69" y="97"/>
                    <a:pt x="69" y="97"/>
                    <a:pt x="69" y="97"/>
                  </a:cubicBezTo>
                  <a:cubicBezTo>
                    <a:pt x="68" y="97"/>
                    <a:pt x="68" y="97"/>
                    <a:pt x="68" y="97"/>
                  </a:cubicBezTo>
                  <a:cubicBezTo>
                    <a:pt x="68" y="97"/>
                    <a:pt x="68" y="97"/>
                    <a:pt x="68" y="97"/>
                  </a:cubicBezTo>
                  <a:cubicBezTo>
                    <a:pt x="68" y="97"/>
                    <a:pt x="69" y="97"/>
                    <a:pt x="69" y="97"/>
                  </a:cubicBezTo>
                  <a:close/>
                  <a:moveTo>
                    <a:pt x="68" y="96"/>
                  </a:moveTo>
                  <a:cubicBezTo>
                    <a:pt x="67" y="97"/>
                    <a:pt x="67" y="97"/>
                    <a:pt x="67" y="97"/>
                  </a:cubicBezTo>
                  <a:cubicBezTo>
                    <a:pt x="67" y="96"/>
                    <a:pt x="67" y="96"/>
                    <a:pt x="67" y="96"/>
                  </a:cubicBezTo>
                  <a:cubicBezTo>
                    <a:pt x="67" y="96"/>
                    <a:pt x="67" y="96"/>
                    <a:pt x="67" y="96"/>
                  </a:cubicBezTo>
                  <a:cubicBezTo>
                    <a:pt x="67" y="96"/>
                    <a:pt x="67" y="96"/>
                    <a:pt x="67" y="96"/>
                  </a:cubicBezTo>
                  <a:cubicBezTo>
                    <a:pt x="67" y="96"/>
                    <a:pt x="68" y="95"/>
                    <a:pt x="68" y="96"/>
                  </a:cubicBezTo>
                  <a:close/>
                  <a:moveTo>
                    <a:pt x="66" y="95"/>
                  </a:moveTo>
                  <a:cubicBezTo>
                    <a:pt x="66" y="96"/>
                    <a:pt x="66" y="96"/>
                    <a:pt x="66" y="96"/>
                  </a:cubicBezTo>
                  <a:cubicBezTo>
                    <a:pt x="66" y="97"/>
                    <a:pt x="65" y="96"/>
                    <a:pt x="64" y="96"/>
                  </a:cubicBezTo>
                  <a:cubicBezTo>
                    <a:pt x="64" y="96"/>
                    <a:pt x="65" y="96"/>
                    <a:pt x="64" y="95"/>
                  </a:cubicBezTo>
                  <a:lnTo>
                    <a:pt x="66" y="95"/>
                  </a:lnTo>
                  <a:close/>
                  <a:moveTo>
                    <a:pt x="45" y="87"/>
                  </a:moveTo>
                  <a:cubicBezTo>
                    <a:pt x="45" y="87"/>
                    <a:pt x="45" y="87"/>
                    <a:pt x="45" y="87"/>
                  </a:cubicBezTo>
                  <a:cubicBezTo>
                    <a:pt x="46" y="88"/>
                    <a:pt x="46" y="88"/>
                    <a:pt x="46" y="88"/>
                  </a:cubicBezTo>
                  <a:lnTo>
                    <a:pt x="45" y="87"/>
                  </a:lnTo>
                  <a:close/>
                  <a:moveTo>
                    <a:pt x="45" y="86"/>
                  </a:moveTo>
                  <a:cubicBezTo>
                    <a:pt x="45" y="85"/>
                    <a:pt x="46" y="86"/>
                    <a:pt x="46" y="85"/>
                  </a:cubicBezTo>
                  <a:cubicBezTo>
                    <a:pt x="47" y="85"/>
                    <a:pt x="46" y="86"/>
                    <a:pt x="47" y="86"/>
                  </a:cubicBezTo>
                  <a:cubicBezTo>
                    <a:pt x="46" y="86"/>
                    <a:pt x="45" y="86"/>
                    <a:pt x="45" y="86"/>
                  </a:cubicBezTo>
                  <a:close/>
                  <a:moveTo>
                    <a:pt x="50" y="82"/>
                  </a:moveTo>
                  <a:cubicBezTo>
                    <a:pt x="49" y="82"/>
                    <a:pt x="49" y="82"/>
                    <a:pt x="49" y="81"/>
                  </a:cubicBezTo>
                  <a:cubicBezTo>
                    <a:pt x="50" y="82"/>
                    <a:pt x="50" y="82"/>
                    <a:pt x="50" y="82"/>
                  </a:cubicBezTo>
                  <a:close/>
                  <a:moveTo>
                    <a:pt x="53" y="83"/>
                  </a:moveTo>
                  <a:cubicBezTo>
                    <a:pt x="53" y="82"/>
                    <a:pt x="53" y="82"/>
                    <a:pt x="52" y="82"/>
                  </a:cubicBezTo>
                  <a:cubicBezTo>
                    <a:pt x="52" y="82"/>
                    <a:pt x="54" y="82"/>
                    <a:pt x="54" y="81"/>
                  </a:cubicBezTo>
                  <a:cubicBezTo>
                    <a:pt x="54" y="82"/>
                    <a:pt x="53" y="82"/>
                    <a:pt x="54" y="83"/>
                  </a:cubicBezTo>
                  <a:cubicBezTo>
                    <a:pt x="54" y="83"/>
                    <a:pt x="54" y="83"/>
                    <a:pt x="53" y="83"/>
                  </a:cubicBezTo>
                  <a:close/>
                  <a:moveTo>
                    <a:pt x="55" y="81"/>
                  </a:moveTo>
                  <a:cubicBezTo>
                    <a:pt x="54" y="81"/>
                    <a:pt x="54" y="81"/>
                    <a:pt x="54" y="81"/>
                  </a:cubicBezTo>
                  <a:cubicBezTo>
                    <a:pt x="54" y="80"/>
                    <a:pt x="55" y="80"/>
                    <a:pt x="55" y="81"/>
                  </a:cubicBezTo>
                  <a:cubicBezTo>
                    <a:pt x="55" y="81"/>
                    <a:pt x="55" y="81"/>
                    <a:pt x="55" y="81"/>
                  </a:cubicBezTo>
                  <a:close/>
                  <a:moveTo>
                    <a:pt x="57" y="83"/>
                  </a:moveTo>
                  <a:cubicBezTo>
                    <a:pt x="57" y="82"/>
                    <a:pt x="57" y="82"/>
                    <a:pt x="57" y="82"/>
                  </a:cubicBezTo>
                  <a:cubicBezTo>
                    <a:pt x="57" y="82"/>
                    <a:pt x="57" y="82"/>
                    <a:pt x="57" y="83"/>
                  </a:cubicBezTo>
                  <a:close/>
                  <a:moveTo>
                    <a:pt x="59" y="81"/>
                  </a:moveTo>
                  <a:cubicBezTo>
                    <a:pt x="58" y="80"/>
                    <a:pt x="58" y="80"/>
                    <a:pt x="58" y="80"/>
                  </a:cubicBezTo>
                  <a:cubicBezTo>
                    <a:pt x="59" y="80"/>
                    <a:pt x="59" y="80"/>
                    <a:pt x="59" y="80"/>
                  </a:cubicBezTo>
                  <a:lnTo>
                    <a:pt x="59" y="81"/>
                  </a:lnTo>
                  <a:close/>
                  <a:moveTo>
                    <a:pt x="69" y="80"/>
                  </a:moveTo>
                  <a:cubicBezTo>
                    <a:pt x="69" y="80"/>
                    <a:pt x="69" y="79"/>
                    <a:pt x="69" y="79"/>
                  </a:cubicBezTo>
                  <a:cubicBezTo>
                    <a:pt x="70" y="80"/>
                    <a:pt x="70" y="80"/>
                    <a:pt x="70" y="80"/>
                  </a:cubicBezTo>
                  <a:cubicBezTo>
                    <a:pt x="70" y="80"/>
                    <a:pt x="69" y="80"/>
                    <a:pt x="69" y="80"/>
                  </a:cubicBezTo>
                  <a:close/>
                  <a:moveTo>
                    <a:pt x="70" y="82"/>
                  </a:moveTo>
                  <a:cubicBezTo>
                    <a:pt x="70" y="81"/>
                    <a:pt x="70" y="81"/>
                    <a:pt x="70" y="81"/>
                  </a:cubicBezTo>
                  <a:cubicBezTo>
                    <a:pt x="70" y="81"/>
                    <a:pt x="70" y="82"/>
                    <a:pt x="70" y="82"/>
                  </a:cubicBezTo>
                  <a:close/>
                  <a:moveTo>
                    <a:pt x="72" y="79"/>
                  </a:moveTo>
                  <a:cubicBezTo>
                    <a:pt x="72" y="78"/>
                    <a:pt x="72" y="78"/>
                    <a:pt x="72" y="78"/>
                  </a:cubicBezTo>
                  <a:cubicBezTo>
                    <a:pt x="72" y="78"/>
                    <a:pt x="72" y="78"/>
                    <a:pt x="72" y="78"/>
                  </a:cubicBezTo>
                  <a:cubicBezTo>
                    <a:pt x="72" y="78"/>
                    <a:pt x="72" y="78"/>
                    <a:pt x="72" y="78"/>
                  </a:cubicBezTo>
                  <a:lnTo>
                    <a:pt x="72" y="79"/>
                  </a:lnTo>
                  <a:close/>
                  <a:moveTo>
                    <a:pt x="79" y="81"/>
                  </a:moveTo>
                  <a:cubicBezTo>
                    <a:pt x="79" y="80"/>
                    <a:pt x="79" y="80"/>
                    <a:pt x="79" y="80"/>
                  </a:cubicBezTo>
                  <a:cubicBezTo>
                    <a:pt x="80" y="80"/>
                    <a:pt x="80" y="80"/>
                    <a:pt x="80" y="80"/>
                  </a:cubicBezTo>
                  <a:lnTo>
                    <a:pt x="79" y="81"/>
                  </a:lnTo>
                  <a:close/>
                  <a:moveTo>
                    <a:pt x="80" y="79"/>
                  </a:moveTo>
                  <a:cubicBezTo>
                    <a:pt x="80" y="78"/>
                    <a:pt x="80" y="78"/>
                    <a:pt x="80" y="78"/>
                  </a:cubicBezTo>
                  <a:cubicBezTo>
                    <a:pt x="80" y="79"/>
                    <a:pt x="80" y="79"/>
                    <a:pt x="81" y="79"/>
                  </a:cubicBezTo>
                  <a:cubicBezTo>
                    <a:pt x="81" y="79"/>
                    <a:pt x="81" y="79"/>
                    <a:pt x="80" y="79"/>
                  </a:cubicBezTo>
                  <a:close/>
                  <a:moveTo>
                    <a:pt x="86" y="82"/>
                  </a:moveTo>
                  <a:cubicBezTo>
                    <a:pt x="86" y="81"/>
                    <a:pt x="86" y="81"/>
                    <a:pt x="86" y="81"/>
                  </a:cubicBezTo>
                  <a:cubicBezTo>
                    <a:pt x="85" y="82"/>
                    <a:pt x="85" y="82"/>
                    <a:pt x="85" y="82"/>
                  </a:cubicBezTo>
                  <a:cubicBezTo>
                    <a:pt x="85" y="81"/>
                    <a:pt x="86" y="81"/>
                    <a:pt x="86" y="81"/>
                  </a:cubicBezTo>
                  <a:cubicBezTo>
                    <a:pt x="86" y="81"/>
                    <a:pt x="86" y="81"/>
                    <a:pt x="86" y="81"/>
                  </a:cubicBezTo>
                  <a:cubicBezTo>
                    <a:pt x="86" y="81"/>
                    <a:pt x="86" y="81"/>
                    <a:pt x="86" y="81"/>
                  </a:cubicBezTo>
                  <a:cubicBezTo>
                    <a:pt x="86" y="82"/>
                    <a:pt x="88" y="81"/>
                    <a:pt x="88" y="83"/>
                  </a:cubicBezTo>
                  <a:cubicBezTo>
                    <a:pt x="87" y="83"/>
                    <a:pt x="86" y="81"/>
                    <a:pt x="86" y="82"/>
                  </a:cubicBezTo>
                  <a:close/>
                  <a:moveTo>
                    <a:pt x="89" y="86"/>
                  </a:moveTo>
                  <a:cubicBezTo>
                    <a:pt x="89" y="85"/>
                    <a:pt x="89" y="85"/>
                    <a:pt x="89" y="85"/>
                  </a:cubicBezTo>
                  <a:cubicBezTo>
                    <a:pt x="89" y="85"/>
                    <a:pt x="89" y="85"/>
                    <a:pt x="89" y="85"/>
                  </a:cubicBezTo>
                  <a:lnTo>
                    <a:pt x="89" y="86"/>
                  </a:lnTo>
                  <a:close/>
                  <a:moveTo>
                    <a:pt x="131" y="6"/>
                  </a:moveTo>
                  <a:cubicBezTo>
                    <a:pt x="131" y="6"/>
                    <a:pt x="131" y="6"/>
                    <a:pt x="131" y="6"/>
                  </a:cubicBezTo>
                  <a:cubicBezTo>
                    <a:pt x="132" y="5"/>
                    <a:pt x="132" y="5"/>
                    <a:pt x="132" y="5"/>
                  </a:cubicBezTo>
                  <a:lnTo>
                    <a:pt x="131" y="6"/>
                  </a:lnTo>
                  <a:close/>
                  <a:moveTo>
                    <a:pt x="133" y="6"/>
                  </a:moveTo>
                  <a:cubicBezTo>
                    <a:pt x="132" y="6"/>
                    <a:pt x="132" y="6"/>
                    <a:pt x="132" y="6"/>
                  </a:cubicBezTo>
                  <a:cubicBezTo>
                    <a:pt x="132" y="6"/>
                    <a:pt x="132" y="6"/>
                    <a:pt x="133" y="6"/>
                  </a:cubicBezTo>
                  <a:cubicBezTo>
                    <a:pt x="133" y="6"/>
                    <a:pt x="134" y="5"/>
                    <a:pt x="135" y="5"/>
                  </a:cubicBezTo>
                  <a:cubicBezTo>
                    <a:pt x="135" y="6"/>
                    <a:pt x="134" y="6"/>
                    <a:pt x="133" y="6"/>
                  </a:cubicBezTo>
                  <a:close/>
                  <a:moveTo>
                    <a:pt x="136" y="6"/>
                  </a:moveTo>
                  <a:cubicBezTo>
                    <a:pt x="136" y="5"/>
                    <a:pt x="137" y="5"/>
                    <a:pt x="138" y="5"/>
                  </a:cubicBezTo>
                  <a:lnTo>
                    <a:pt x="136" y="6"/>
                  </a:lnTo>
                  <a:close/>
                  <a:moveTo>
                    <a:pt x="147" y="9"/>
                  </a:moveTo>
                  <a:cubicBezTo>
                    <a:pt x="146" y="10"/>
                    <a:pt x="146" y="9"/>
                    <a:pt x="145" y="9"/>
                  </a:cubicBezTo>
                  <a:cubicBezTo>
                    <a:pt x="148" y="8"/>
                    <a:pt x="148" y="8"/>
                    <a:pt x="148" y="8"/>
                  </a:cubicBezTo>
                  <a:cubicBezTo>
                    <a:pt x="148" y="8"/>
                    <a:pt x="148" y="10"/>
                    <a:pt x="147" y="9"/>
                  </a:cubicBezTo>
                  <a:close/>
                  <a:moveTo>
                    <a:pt x="154" y="9"/>
                  </a:moveTo>
                  <a:cubicBezTo>
                    <a:pt x="154" y="10"/>
                    <a:pt x="155" y="10"/>
                    <a:pt x="155" y="11"/>
                  </a:cubicBezTo>
                  <a:cubicBezTo>
                    <a:pt x="153" y="10"/>
                    <a:pt x="153" y="10"/>
                    <a:pt x="153" y="10"/>
                  </a:cubicBezTo>
                  <a:lnTo>
                    <a:pt x="154" y="9"/>
                  </a:lnTo>
                  <a:close/>
                  <a:moveTo>
                    <a:pt x="153" y="13"/>
                  </a:moveTo>
                  <a:cubicBezTo>
                    <a:pt x="152" y="12"/>
                    <a:pt x="152" y="12"/>
                    <a:pt x="152" y="12"/>
                  </a:cubicBezTo>
                  <a:cubicBezTo>
                    <a:pt x="153" y="12"/>
                    <a:pt x="154" y="10"/>
                    <a:pt x="155" y="12"/>
                  </a:cubicBezTo>
                  <a:cubicBezTo>
                    <a:pt x="154" y="12"/>
                    <a:pt x="154" y="12"/>
                    <a:pt x="155" y="13"/>
                  </a:cubicBezTo>
                  <a:cubicBezTo>
                    <a:pt x="155" y="14"/>
                    <a:pt x="153" y="12"/>
                    <a:pt x="153" y="13"/>
                  </a:cubicBezTo>
                  <a:close/>
                  <a:moveTo>
                    <a:pt x="134" y="85"/>
                  </a:moveTo>
                  <a:cubicBezTo>
                    <a:pt x="134" y="84"/>
                    <a:pt x="134" y="84"/>
                    <a:pt x="134" y="84"/>
                  </a:cubicBezTo>
                  <a:cubicBezTo>
                    <a:pt x="134" y="84"/>
                    <a:pt x="134" y="84"/>
                    <a:pt x="134" y="84"/>
                  </a:cubicBezTo>
                  <a:lnTo>
                    <a:pt x="134" y="85"/>
                  </a:lnTo>
                  <a:close/>
                  <a:moveTo>
                    <a:pt x="165" y="11"/>
                  </a:moveTo>
                  <a:cubicBezTo>
                    <a:pt x="165" y="10"/>
                    <a:pt x="166" y="10"/>
                    <a:pt x="167" y="9"/>
                  </a:cubicBezTo>
                  <a:cubicBezTo>
                    <a:pt x="167" y="10"/>
                    <a:pt x="167" y="10"/>
                    <a:pt x="167" y="10"/>
                  </a:cubicBezTo>
                  <a:cubicBezTo>
                    <a:pt x="167" y="10"/>
                    <a:pt x="165" y="10"/>
                    <a:pt x="165" y="11"/>
                  </a:cubicBezTo>
                  <a:close/>
                  <a:moveTo>
                    <a:pt x="133" y="89"/>
                  </a:moveTo>
                  <a:cubicBezTo>
                    <a:pt x="133" y="89"/>
                    <a:pt x="133" y="89"/>
                    <a:pt x="133" y="89"/>
                  </a:cubicBezTo>
                  <a:cubicBezTo>
                    <a:pt x="133" y="90"/>
                    <a:pt x="133" y="90"/>
                    <a:pt x="133" y="90"/>
                  </a:cubicBezTo>
                  <a:lnTo>
                    <a:pt x="133" y="89"/>
                  </a:lnTo>
                  <a:close/>
                  <a:moveTo>
                    <a:pt x="138" y="85"/>
                  </a:moveTo>
                  <a:cubicBezTo>
                    <a:pt x="138" y="84"/>
                    <a:pt x="137" y="85"/>
                    <a:pt x="137" y="84"/>
                  </a:cubicBezTo>
                  <a:cubicBezTo>
                    <a:pt x="138" y="84"/>
                    <a:pt x="139" y="84"/>
                    <a:pt x="139" y="85"/>
                  </a:cubicBezTo>
                  <a:cubicBezTo>
                    <a:pt x="139" y="85"/>
                    <a:pt x="138" y="85"/>
                    <a:pt x="138" y="85"/>
                  </a:cubicBezTo>
                  <a:close/>
                  <a:moveTo>
                    <a:pt x="175" y="4"/>
                  </a:moveTo>
                  <a:cubicBezTo>
                    <a:pt x="174" y="5"/>
                    <a:pt x="174" y="5"/>
                    <a:pt x="174" y="5"/>
                  </a:cubicBezTo>
                  <a:cubicBezTo>
                    <a:pt x="174" y="5"/>
                    <a:pt x="174" y="5"/>
                    <a:pt x="174" y="5"/>
                  </a:cubicBezTo>
                  <a:lnTo>
                    <a:pt x="175" y="4"/>
                  </a:lnTo>
                  <a:close/>
                  <a:moveTo>
                    <a:pt x="141" y="84"/>
                  </a:moveTo>
                  <a:cubicBezTo>
                    <a:pt x="140" y="84"/>
                    <a:pt x="140" y="84"/>
                    <a:pt x="140" y="84"/>
                  </a:cubicBezTo>
                  <a:cubicBezTo>
                    <a:pt x="142" y="83"/>
                    <a:pt x="142" y="83"/>
                    <a:pt x="142" y="83"/>
                  </a:cubicBezTo>
                  <a:cubicBezTo>
                    <a:pt x="142" y="83"/>
                    <a:pt x="141" y="84"/>
                    <a:pt x="141" y="84"/>
                  </a:cubicBezTo>
                  <a:close/>
                  <a:moveTo>
                    <a:pt x="144" y="84"/>
                  </a:moveTo>
                  <a:cubicBezTo>
                    <a:pt x="144" y="85"/>
                    <a:pt x="144" y="85"/>
                    <a:pt x="144" y="85"/>
                  </a:cubicBezTo>
                  <a:cubicBezTo>
                    <a:pt x="144" y="85"/>
                    <a:pt x="144" y="85"/>
                    <a:pt x="144" y="85"/>
                  </a:cubicBezTo>
                  <a:lnTo>
                    <a:pt x="144" y="84"/>
                  </a:lnTo>
                  <a:close/>
                  <a:moveTo>
                    <a:pt x="145" y="83"/>
                  </a:moveTo>
                  <a:cubicBezTo>
                    <a:pt x="145" y="82"/>
                    <a:pt x="145" y="82"/>
                    <a:pt x="145" y="82"/>
                  </a:cubicBezTo>
                  <a:cubicBezTo>
                    <a:pt x="146" y="83"/>
                    <a:pt x="146" y="83"/>
                    <a:pt x="146" y="83"/>
                  </a:cubicBezTo>
                  <a:lnTo>
                    <a:pt x="145" y="83"/>
                  </a:lnTo>
                  <a:close/>
                  <a:moveTo>
                    <a:pt x="183" y="4"/>
                  </a:moveTo>
                  <a:cubicBezTo>
                    <a:pt x="183" y="4"/>
                    <a:pt x="183" y="4"/>
                    <a:pt x="183" y="4"/>
                  </a:cubicBezTo>
                  <a:cubicBezTo>
                    <a:pt x="182" y="4"/>
                    <a:pt x="182" y="4"/>
                    <a:pt x="182" y="4"/>
                  </a:cubicBezTo>
                  <a:lnTo>
                    <a:pt x="183" y="4"/>
                  </a:lnTo>
                  <a:close/>
                  <a:moveTo>
                    <a:pt x="152" y="81"/>
                  </a:moveTo>
                  <a:cubicBezTo>
                    <a:pt x="151" y="81"/>
                    <a:pt x="151" y="81"/>
                    <a:pt x="151" y="81"/>
                  </a:cubicBezTo>
                  <a:cubicBezTo>
                    <a:pt x="151" y="81"/>
                    <a:pt x="151" y="81"/>
                    <a:pt x="151" y="82"/>
                  </a:cubicBezTo>
                  <a:cubicBezTo>
                    <a:pt x="151" y="81"/>
                    <a:pt x="149" y="81"/>
                    <a:pt x="150" y="80"/>
                  </a:cubicBezTo>
                  <a:cubicBezTo>
                    <a:pt x="151" y="80"/>
                    <a:pt x="151" y="81"/>
                    <a:pt x="151" y="81"/>
                  </a:cubicBezTo>
                  <a:cubicBezTo>
                    <a:pt x="151" y="81"/>
                    <a:pt x="151" y="81"/>
                    <a:pt x="152" y="81"/>
                  </a:cubicBezTo>
                  <a:cubicBezTo>
                    <a:pt x="152" y="81"/>
                    <a:pt x="152" y="81"/>
                    <a:pt x="152" y="81"/>
                  </a:cubicBezTo>
                  <a:cubicBezTo>
                    <a:pt x="152" y="81"/>
                    <a:pt x="152" y="81"/>
                    <a:pt x="152" y="81"/>
                  </a:cubicBezTo>
                  <a:cubicBezTo>
                    <a:pt x="152" y="81"/>
                    <a:pt x="152" y="81"/>
                    <a:pt x="152" y="81"/>
                  </a:cubicBezTo>
                  <a:close/>
                  <a:moveTo>
                    <a:pt x="184" y="4"/>
                  </a:moveTo>
                  <a:cubicBezTo>
                    <a:pt x="184" y="5"/>
                    <a:pt x="184" y="4"/>
                    <a:pt x="184" y="4"/>
                  </a:cubicBezTo>
                  <a:cubicBezTo>
                    <a:pt x="185" y="4"/>
                    <a:pt x="184" y="4"/>
                    <a:pt x="184" y="4"/>
                  </a:cubicBezTo>
                  <a:cubicBezTo>
                    <a:pt x="184" y="4"/>
                    <a:pt x="184" y="4"/>
                    <a:pt x="184" y="4"/>
                  </a:cubicBezTo>
                  <a:cubicBezTo>
                    <a:pt x="184" y="4"/>
                    <a:pt x="184" y="4"/>
                    <a:pt x="184" y="4"/>
                  </a:cubicBezTo>
                  <a:cubicBezTo>
                    <a:pt x="185" y="4"/>
                    <a:pt x="185" y="4"/>
                    <a:pt x="185" y="4"/>
                  </a:cubicBezTo>
                  <a:cubicBezTo>
                    <a:pt x="185" y="4"/>
                    <a:pt x="185" y="5"/>
                    <a:pt x="184" y="4"/>
                  </a:cubicBezTo>
                  <a:close/>
                  <a:moveTo>
                    <a:pt x="158" y="80"/>
                  </a:moveTo>
                  <a:cubicBezTo>
                    <a:pt x="157" y="80"/>
                    <a:pt x="157" y="80"/>
                    <a:pt x="157" y="80"/>
                  </a:cubicBezTo>
                  <a:cubicBezTo>
                    <a:pt x="157" y="80"/>
                    <a:pt x="157" y="80"/>
                    <a:pt x="157" y="80"/>
                  </a:cubicBezTo>
                  <a:cubicBezTo>
                    <a:pt x="158" y="80"/>
                    <a:pt x="158" y="80"/>
                    <a:pt x="158" y="80"/>
                  </a:cubicBezTo>
                  <a:close/>
                  <a:moveTo>
                    <a:pt x="161" y="79"/>
                  </a:moveTo>
                  <a:cubicBezTo>
                    <a:pt x="161" y="79"/>
                    <a:pt x="161" y="79"/>
                    <a:pt x="161" y="79"/>
                  </a:cubicBezTo>
                  <a:cubicBezTo>
                    <a:pt x="162" y="78"/>
                    <a:pt x="162" y="78"/>
                    <a:pt x="162" y="78"/>
                  </a:cubicBezTo>
                  <a:lnTo>
                    <a:pt x="161" y="79"/>
                  </a:lnTo>
                  <a:close/>
                  <a:moveTo>
                    <a:pt x="195" y="5"/>
                  </a:moveTo>
                  <a:cubicBezTo>
                    <a:pt x="195" y="5"/>
                    <a:pt x="195" y="5"/>
                    <a:pt x="195" y="5"/>
                  </a:cubicBezTo>
                  <a:cubicBezTo>
                    <a:pt x="195" y="5"/>
                    <a:pt x="195" y="5"/>
                    <a:pt x="195" y="5"/>
                  </a:cubicBezTo>
                  <a:cubicBezTo>
                    <a:pt x="195" y="5"/>
                    <a:pt x="195" y="5"/>
                    <a:pt x="195" y="5"/>
                  </a:cubicBezTo>
                  <a:cubicBezTo>
                    <a:pt x="194" y="5"/>
                    <a:pt x="194" y="4"/>
                    <a:pt x="194" y="4"/>
                  </a:cubicBezTo>
                  <a:cubicBezTo>
                    <a:pt x="194" y="4"/>
                    <a:pt x="194" y="4"/>
                    <a:pt x="194" y="4"/>
                  </a:cubicBezTo>
                  <a:cubicBezTo>
                    <a:pt x="195" y="5"/>
                    <a:pt x="195" y="5"/>
                    <a:pt x="195" y="5"/>
                  </a:cubicBezTo>
                  <a:cubicBezTo>
                    <a:pt x="195" y="4"/>
                    <a:pt x="195" y="4"/>
                    <a:pt x="195" y="5"/>
                  </a:cubicBezTo>
                  <a:close/>
                  <a:moveTo>
                    <a:pt x="195" y="7"/>
                  </a:moveTo>
                  <a:cubicBezTo>
                    <a:pt x="195" y="6"/>
                    <a:pt x="197" y="7"/>
                    <a:pt x="198" y="7"/>
                  </a:cubicBezTo>
                  <a:cubicBezTo>
                    <a:pt x="197" y="8"/>
                    <a:pt x="195" y="7"/>
                    <a:pt x="195" y="7"/>
                  </a:cubicBezTo>
                  <a:close/>
                  <a:moveTo>
                    <a:pt x="167" y="78"/>
                  </a:moveTo>
                  <a:cubicBezTo>
                    <a:pt x="167" y="77"/>
                    <a:pt x="168" y="77"/>
                    <a:pt x="168" y="78"/>
                  </a:cubicBezTo>
                  <a:cubicBezTo>
                    <a:pt x="168" y="78"/>
                    <a:pt x="168" y="78"/>
                    <a:pt x="167" y="78"/>
                  </a:cubicBezTo>
                  <a:close/>
                  <a:moveTo>
                    <a:pt x="198" y="7"/>
                  </a:moveTo>
                  <a:cubicBezTo>
                    <a:pt x="198" y="7"/>
                    <a:pt x="199" y="7"/>
                    <a:pt x="199" y="6"/>
                  </a:cubicBezTo>
                  <a:cubicBezTo>
                    <a:pt x="200" y="8"/>
                    <a:pt x="201" y="7"/>
                    <a:pt x="202" y="7"/>
                  </a:cubicBezTo>
                  <a:cubicBezTo>
                    <a:pt x="201" y="7"/>
                    <a:pt x="199" y="8"/>
                    <a:pt x="198" y="7"/>
                  </a:cubicBezTo>
                  <a:close/>
                  <a:moveTo>
                    <a:pt x="185" y="84"/>
                  </a:moveTo>
                  <a:cubicBezTo>
                    <a:pt x="185" y="85"/>
                    <a:pt x="184" y="84"/>
                    <a:pt x="184" y="84"/>
                  </a:cubicBezTo>
                  <a:cubicBezTo>
                    <a:pt x="185" y="84"/>
                    <a:pt x="185" y="84"/>
                    <a:pt x="185" y="84"/>
                  </a:cubicBezTo>
                  <a:close/>
                  <a:moveTo>
                    <a:pt x="239" y="8"/>
                  </a:moveTo>
                  <a:cubicBezTo>
                    <a:pt x="239" y="8"/>
                    <a:pt x="239" y="8"/>
                    <a:pt x="239" y="8"/>
                  </a:cubicBezTo>
                  <a:cubicBezTo>
                    <a:pt x="240" y="8"/>
                    <a:pt x="240" y="8"/>
                    <a:pt x="240" y="8"/>
                  </a:cubicBezTo>
                  <a:cubicBezTo>
                    <a:pt x="239" y="8"/>
                    <a:pt x="239" y="8"/>
                    <a:pt x="239" y="8"/>
                  </a:cubicBezTo>
                  <a:cubicBezTo>
                    <a:pt x="239" y="8"/>
                    <a:pt x="239" y="8"/>
                    <a:pt x="239" y="8"/>
                  </a:cubicBezTo>
                  <a:cubicBezTo>
                    <a:pt x="239" y="8"/>
                    <a:pt x="238" y="8"/>
                    <a:pt x="239" y="8"/>
                  </a:cubicBezTo>
                  <a:close/>
                  <a:moveTo>
                    <a:pt x="238" y="8"/>
                  </a:moveTo>
                  <a:cubicBezTo>
                    <a:pt x="238" y="8"/>
                    <a:pt x="237" y="8"/>
                    <a:pt x="237" y="8"/>
                  </a:cubicBezTo>
                  <a:cubicBezTo>
                    <a:pt x="237" y="8"/>
                    <a:pt x="237" y="8"/>
                    <a:pt x="237" y="8"/>
                  </a:cubicBezTo>
                  <a:cubicBezTo>
                    <a:pt x="237" y="8"/>
                    <a:pt x="236" y="8"/>
                    <a:pt x="236" y="8"/>
                  </a:cubicBezTo>
                  <a:cubicBezTo>
                    <a:pt x="237" y="8"/>
                    <a:pt x="237" y="8"/>
                    <a:pt x="237" y="8"/>
                  </a:cubicBezTo>
                  <a:cubicBezTo>
                    <a:pt x="237" y="8"/>
                    <a:pt x="236" y="9"/>
                    <a:pt x="236" y="8"/>
                  </a:cubicBezTo>
                  <a:cubicBezTo>
                    <a:pt x="236" y="8"/>
                    <a:pt x="237" y="8"/>
                    <a:pt x="238" y="8"/>
                  </a:cubicBezTo>
                  <a:close/>
                  <a:moveTo>
                    <a:pt x="237" y="6"/>
                  </a:moveTo>
                  <a:cubicBezTo>
                    <a:pt x="237" y="6"/>
                    <a:pt x="237" y="6"/>
                    <a:pt x="238" y="6"/>
                  </a:cubicBezTo>
                  <a:cubicBezTo>
                    <a:pt x="236" y="6"/>
                    <a:pt x="236" y="6"/>
                    <a:pt x="236" y="6"/>
                  </a:cubicBezTo>
                  <a:cubicBezTo>
                    <a:pt x="236" y="5"/>
                    <a:pt x="236" y="6"/>
                    <a:pt x="237" y="6"/>
                  </a:cubicBezTo>
                  <a:close/>
                  <a:moveTo>
                    <a:pt x="236" y="7"/>
                  </a:moveTo>
                  <a:cubicBezTo>
                    <a:pt x="234" y="7"/>
                    <a:pt x="234" y="7"/>
                    <a:pt x="234" y="7"/>
                  </a:cubicBezTo>
                  <a:cubicBezTo>
                    <a:pt x="234" y="7"/>
                    <a:pt x="235" y="7"/>
                    <a:pt x="236" y="7"/>
                  </a:cubicBezTo>
                  <a:close/>
                  <a:moveTo>
                    <a:pt x="210" y="5"/>
                  </a:moveTo>
                  <a:cubicBezTo>
                    <a:pt x="209" y="5"/>
                    <a:pt x="209" y="5"/>
                    <a:pt x="209" y="5"/>
                  </a:cubicBezTo>
                  <a:cubicBezTo>
                    <a:pt x="208" y="5"/>
                    <a:pt x="207" y="5"/>
                    <a:pt x="205" y="5"/>
                  </a:cubicBezTo>
                  <a:cubicBezTo>
                    <a:pt x="205" y="5"/>
                    <a:pt x="205" y="5"/>
                    <a:pt x="205" y="5"/>
                  </a:cubicBezTo>
                  <a:cubicBezTo>
                    <a:pt x="206" y="5"/>
                    <a:pt x="208" y="4"/>
                    <a:pt x="210" y="5"/>
                  </a:cubicBezTo>
                  <a:close/>
                  <a:moveTo>
                    <a:pt x="175" y="81"/>
                  </a:moveTo>
                  <a:cubicBezTo>
                    <a:pt x="175" y="81"/>
                    <a:pt x="174" y="82"/>
                    <a:pt x="174" y="82"/>
                  </a:cubicBezTo>
                  <a:cubicBezTo>
                    <a:pt x="174" y="82"/>
                    <a:pt x="174" y="81"/>
                    <a:pt x="175" y="81"/>
                  </a:cubicBezTo>
                  <a:close/>
                  <a:moveTo>
                    <a:pt x="173" y="86"/>
                  </a:moveTo>
                  <a:cubicBezTo>
                    <a:pt x="174" y="84"/>
                    <a:pt x="174" y="84"/>
                    <a:pt x="174" y="84"/>
                  </a:cubicBezTo>
                  <a:cubicBezTo>
                    <a:pt x="174" y="85"/>
                    <a:pt x="173" y="85"/>
                    <a:pt x="173" y="86"/>
                  </a:cubicBezTo>
                  <a:close/>
                  <a:moveTo>
                    <a:pt x="213" y="7"/>
                  </a:moveTo>
                  <a:cubicBezTo>
                    <a:pt x="212" y="8"/>
                    <a:pt x="212" y="8"/>
                    <a:pt x="211" y="8"/>
                  </a:cubicBezTo>
                  <a:cubicBezTo>
                    <a:pt x="211" y="8"/>
                    <a:pt x="210" y="8"/>
                    <a:pt x="210" y="8"/>
                  </a:cubicBezTo>
                  <a:cubicBezTo>
                    <a:pt x="210" y="6"/>
                    <a:pt x="208" y="8"/>
                    <a:pt x="208" y="7"/>
                  </a:cubicBezTo>
                  <a:cubicBezTo>
                    <a:pt x="206" y="9"/>
                    <a:pt x="205" y="7"/>
                    <a:pt x="203" y="8"/>
                  </a:cubicBezTo>
                  <a:cubicBezTo>
                    <a:pt x="204" y="8"/>
                    <a:pt x="202" y="8"/>
                    <a:pt x="203" y="7"/>
                  </a:cubicBezTo>
                  <a:cubicBezTo>
                    <a:pt x="205" y="7"/>
                    <a:pt x="208" y="8"/>
                    <a:pt x="210" y="7"/>
                  </a:cubicBezTo>
                  <a:cubicBezTo>
                    <a:pt x="209" y="7"/>
                    <a:pt x="210" y="7"/>
                    <a:pt x="210" y="7"/>
                  </a:cubicBezTo>
                  <a:cubicBezTo>
                    <a:pt x="211" y="7"/>
                    <a:pt x="211" y="7"/>
                    <a:pt x="211" y="7"/>
                  </a:cubicBezTo>
                  <a:cubicBezTo>
                    <a:pt x="211" y="7"/>
                    <a:pt x="211" y="7"/>
                    <a:pt x="211" y="7"/>
                  </a:cubicBezTo>
                  <a:cubicBezTo>
                    <a:pt x="211" y="7"/>
                    <a:pt x="212" y="6"/>
                    <a:pt x="213" y="7"/>
                  </a:cubicBezTo>
                  <a:cubicBezTo>
                    <a:pt x="213" y="7"/>
                    <a:pt x="213" y="7"/>
                    <a:pt x="213" y="7"/>
                  </a:cubicBezTo>
                  <a:cubicBezTo>
                    <a:pt x="213" y="7"/>
                    <a:pt x="213" y="7"/>
                    <a:pt x="213" y="7"/>
                  </a:cubicBezTo>
                  <a:cubicBezTo>
                    <a:pt x="213" y="7"/>
                    <a:pt x="213" y="7"/>
                    <a:pt x="213" y="7"/>
                  </a:cubicBezTo>
                  <a:close/>
                  <a:moveTo>
                    <a:pt x="214" y="5"/>
                  </a:moveTo>
                  <a:cubicBezTo>
                    <a:pt x="215" y="5"/>
                    <a:pt x="215" y="4"/>
                    <a:pt x="216" y="5"/>
                  </a:cubicBezTo>
                  <a:cubicBezTo>
                    <a:pt x="215" y="5"/>
                    <a:pt x="215" y="5"/>
                    <a:pt x="215" y="5"/>
                  </a:cubicBezTo>
                  <a:cubicBezTo>
                    <a:pt x="215" y="5"/>
                    <a:pt x="215" y="5"/>
                    <a:pt x="215" y="5"/>
                  </a:cubicBezTo>
                  <a:cubicBezTo>
                    <a:pt x="214" y="6"/>
                    <a:pt x="214" y="5"/>
                    <a:pt x="214" y="5"/>
                  </a:cubicBezTo>
                  <a:close/>
                  <a:moveTo>
                    <a:pt x="183" y="80"/>
                  </a:moveTo>
                  <a:cubicBezTo>
                    <a:pt x="182" y="80"/>
                    <a:pt x="183" y="80"/>
                    <a:pt x="183" y="80"/>
                  </a:cubicBezTo>
                  <a:cubicBezTo>
                    <a:pt x="183" y="80"/>
                    <a:pt x="183" y="80"/>
                    <a:pt x="183" y="80"/>
                  </a:cubicBezTo>
                  <a:cubicBezTo>
                    <a:pt x="183" y="80"/>
                    <a:pt x="183" y="80"/>
                    <a:pt x="183" y="80"/>
                  </a:cubicBezTo>
                  <a:close/>
                  <a:moveTo>
                    <a:pt x="214" y="8"/>
                  </a:moveTo>
                  <a:cubicBezTo>
                    <a:pt x="215" y="7"/>
                    <a:pt x="215" y="7"/>
                    <a:pt x="216" y="8"/>
                  </a:cubicBezTo>
                  <a:cubicBezTo>
                    <a:pt x="215" y="8"/>
                    <a:pt x="215" y="8"/>
                    <a:pt x="214" y="8"/>
                  </a:cubicBezTo>
                  <a:close/>
                  <a:moveTo>
                    <a:pt x="217" y="5"/>
                  </a:moveTo>
                  <a:cubicBezTo>
                    <a:pt x="219" y="5"/>
                    <a:pt x="219" y="5"/>
                    <a:pt x="219" y="5"/>
                  </a:cubicBezTo>
                  <a:cubicBezTo>
                    <a:pt x="219" y="5"/>
                    <a:pt x="217" y="5"/>
                    <a:pt x="218" y="6"/>
                  </a:cubicBezTo>
                  <a:cubicBezTo>
                    <a:pt x="218" y="6"/>
                    <a:pt x="218" y="6"/>
                    <a:pt x="218" y="6"/>
                  </a:cubicBezTo>
                  <a:cubicBezTo>
                    <a:pt x="217" y="6"/>
                    <a:pt x="217" y="5"/>
                    <a:pt x="217" y="5"/>
                  </a:cubicBezTo>
                  <a:close/>
                  <a:moveTo>
                    <a:pt x="218" y="9"/>
                  </a:moveTo>
                  <a:cubicBezTo>
                    <a:pt x="218" y="9"/>
                    <a:pt x="218" y="9"/>
                    <a:pt x="218" y="9"/>
                  </a:cubicBezTo>
                  <a:cubicBezTo>
                    <a:pt x="219" y="10"/>
                    <a:pt x="219" y="10"/>
                    <a:pt x="219" y="10"/>
                  </a:cubicBezTo>
                  <a:lnTo>
                    <a:pt x="218" y="9"/>
                  </a:lnTo>
                  <a:close/>
                  <a:moveTo>
                    <a:pt x="190" y="80"/>
                  </a:moveTo>
                  <a:cubicBezTo>
                    <a:pt x="189" y="80"/>
                    <a:pt x="189" y="80"/>
                    <a:pt x="189" y="80"/>
                  </a:cubicBezTo>
                  <a:cubicBezTo>
                    <a:pt x="189" y="80"/>
                    <a:pt x="190" y="79"/>
                    <a:pt x="189" y="80"/>
                  </a:cubicBezTo>
                  <a:cubicBezTo>
                    <a:pt x="189" y="80"/>
                    <a:pt x="188" y="80"/>
                    <a:pt x="188" y="80"/>
                  </a:cubicBezTo>
                  <a:cubicBezTo>
                    <a:pt x="189" y="79"/>
                    <a:pt x="189" y="79"/>
                    <a:pt x="189" y="79"/>
                  </a:cubicBezTo>
                  <a:cubicBezTo>
                    <a:pt x="189" y="79"/>
                    <a:pt x="189" y="80"/>
                    <a:pt x="190" y="79"/>
                  </a:cubicBezTo>
                  <a:cubicBezTo>
                    <a:pt x="190" y="81"/>
                    <a:pt x="190" y="81"/>
                    <a:pt x="190" y="81"/>
                  </a:cubicBezTo>
                  <a:cubicBezTo>
                    <a:pt x="190" y="81"/>
                    <a:pt x="190" y="80"/>
                    <a:pt x="190" y="80"/>
                  </a:cubicBezTo>
                  <a:close/>
                  <a:moveTo>
                    <a:pt x="190" y="78"/>
                  </a:moveTo>
                  <a:cubicBezTo>
                    <a:pt x="190" y="78"/>
                    <a:pt x="190" y="78"/>
                    <a:pt x="190" y="78"/>
                  </a:cubicBezTo>
                  <a:cubicBezTo>
                    <a:pt x="190" y="78"/>
                    <a:pt x="190" y="78"/>
                    <a:pt x="190" y="78"/>
                  </a:cubicBezTo>
                  <a:cubicBezTo>
                    <a:pt x="190" y="79"/>
                    <a:pt x="190" y="79"/>
                    <a:pt x="190" y="79"/>
                  </a:cubicBezTo>
                  <a:lnTo>
                    <a:pt x="190" y="78"/>
                  </a:lnTo>
                  <a:close/>
                  <a:moveTo>
                    <a:pt x="219" y="10"/>
                  </a:moveTo>
                  <a:cubicBezTo>
                    <a:pt x="220" y="9"/>
                    <a:pt x="220" y="8"/>
                    <a:pt x="219" y="8"/>
                  </a:cubicBezTo>
                  <a:cubicBezTo>
                    <a:pt x="218" y="8"/>
                    <a:pt x="218" y="8"/>
                    <a:pt x="218" y="8"/>
                  </a:cubicBezTo>
                  <a:cubicBezTo>
                    <a:pt x="217" y="8"/>
                    <a:pt x="217" y="8"/>
                    <a:pt x="217" y="8"/>
                  </a:cubicBezTo>
                  <a:cubicBezTo>
                    <a:pt x="217" y="8"/>
                    <a:pt x="217" y="8"/>
                    <a:pt x="217" y="8"/>
                  </a:cubicBezTo>
                  <a:cubicBezTo>
                    <a:pt x="217" y="8"/>
                    <a:pt x="217" y="8"/>
                    <a:pt x="217" y="8"/>
                  </a:cubicBezTo>
                  <a:cubicBezTo>
                    <a:pt x="217" y="8"/>
                    <a:pt x="217" y="8"/>
                    <a:pt x="217" y="8"/>
                  </a:cubicBezTo>
                  <a:cubicBezTo>
                    <a:pt x="217" y="7"/>
                    <a:pt x="219" y="7"/>
                    <a:pt x="219" y="6"/>
                  </a:cubicBezTo>
                  <a:cubicBezTo>
                    <a:pt x="219" y="6"/>
                    <a:pt x="220" y="6"/>
                    <a:pt x="221" y="6"/>
                  </a:cubicBezTo>
                  <a:cubicBezTo>
                    <a:pt x="221" y="6"/>
                    <a:pt x="221" y="6"/>
                    <a:pt x="222" y="6"/>
                  </a:cubicBezTo>
                  <a:cubicBezTo>
                    <a:pt x="221" y="6"/>
                    <a:pt x="221" y="6"/>
                    <a:pt x="221" y="6"/>
                  </a:cubicBezTo>
                  <a:cubicBezTo>
                    <a:pt x="220" y="6"/>
                    <a:pt x="221" y="7"/>
                    <a:pt x="221" y="8"/>
                  </a:cubicBezTo>
                  <a:cubicBezTo>
                    <a:pt x="221" y="7"/>
                    <a:pt x="223" y="7"/>
                    <a:pt x="224" y="7"/>
                  </a:cubicBezTo>
                  <a:cubicBezTo>
                    <a:pt x="223" y="8"/>
                    <a:pt x="223" y="8"/>
                    <a:pt x="223" y="8"/>
                  </a:cubicBezTo>
                  <a:cubicBezTo>
                    <a:pt x="225" y="8"/>
                    <a:pt x="225" y="8"/>
                    <a:pt x="225" y="8"/>
                  </a:cubicBezTo>
                  <a:cubicBezTo>
                    <a:pt x="224" y="8"/>
                    <a:pt x="224" y="8"/>
                    <a:pt x="224" y="8"/>
                  </a:cubicBezTo>
                  <a:cubicBezTo>
                    <a:pt x="224" y="8"/>
                    <a:pt x="224" y="8"/>
                    <a:pt x="223" y="8"/>
                  </a:cubicBezTo>
                  <a:cubicBezTo>
                    <a:pt x="223" y="9"/>
                    <a:pt x="221" y="8"/>
                    <a:pt x="222" y="9"/>
                  </a:cubicBezTo>
                  <a:cubicBezTo>
                    <a:pt x="222" y="9"/>
                    <a:pt x="221" y="9"/>
                    <a:pt x="221" y="9"/>
                  </a:cubicBezTo>
                  <a:cubicBezTo>
                    <a:pt x="221" y="10"/>
                    <a:pt x="220" y="9"/>
                    <a:pt x="219" y="10"/>
                  </a:cubicBezTo>
                  <a:close/>
                  <a:moveTo>
                    <a:pt x="191" y="80"/>
                  </a:moveTo>
                  <a:cubicBezTo>
                    <a:pt x="192" y="78"/>
                    <a:pt x="192" y="78"/>
                    <a:pt x="192" y="78"/>
                  </a:cubicBezTo>
                  <a:cubicBezTo>
                    <a:pt x="192" y="80"/>
                    <a:pt x="192" y="80"/>
                    <a:pt x="192" y="80"/>
                  </a:cubicBezTo>
                  <a:lnTo>
                    <a:pt x="191" y="80"/>
                  </a:lnTo>
                  <a:close/>
                  <a:moveTo>
                    <a:pt x="222" y="12"/>
                  </a:moveTo>
                  <a:cubicBezTo>
                    <a:pt x="222" y="12"/>
                    <a:pt x="222" y="12"/>
                    <a:pt x="222" y="12"/>
                  </a:cubicBezTo>
                  <a:cubicBezTo>
                    <a:pt x="222" y="12"/>
                    <a:pt x="221" y="12"/>
                    <a:pt x="220" y="11"/>
                  </a:cubicBezTo>
                  <a:cubicBezTo>
                    <a:pt x="221" y="11"/>
                    <a:pt x="221" y="11"/>
                    <a:pt x="221" y="11"/>
                  </a:cubicBezTo>
                  <a:cubicBezTo>
                    <a:pt x="221" y="11"/>
                    <a:pt x="221" y="10"/>
                    <a:pt x="221" y="10"/>
                  </a:cubicBezTo>
                  <a:cubicBezTo>
                    <a:pt x="221" y="10"/>
                    <a:pt x="221" y="11"/>
                    <a:pt x="221" y="11"/>
                  </a:cubicBezTo>
                  <a:cubicBezTo>
                    <a:pt x="221" y="11"/>
                    <a:pt x="221" y="11"/>
                    <a:pt x="221" y="11"/>
                  </a:cubicBezTo>
                  <a:cubicBezTo>
                    <a:pt x="222" y="11"/>
                    <a:pt x="222" y="11"/>
                    <a:pt x="222" y="11"/>
                  </a:cubicBezTo>
                  <a:cubicBezTo>
                    <a:pt x="222" y="11"/>
                    <a:pt x="222" y="11"/>
                    <a:pt x="222" y="10"/>
                  </a:cubicBezTo>
                  <a:cubicBezTo>
                    <a:pt x="222" y="10"/>
                    <a:pt x="222" y="10"/>
                    <a:pt x="222" y="10"/>
                  </a:cubicBezTo>
                  <a:cubicBezTo>
                    <a:pt x="222" y="10"/>
                    <a:pt x="222" y="10"/>
                    <a:pt x="222" y="10"/>
                  </a:cubicBezTo>
                  <a:cubicBezTo>
                    <a:pt x="223" y="10"/>
                    <a:pt x="223" y="11"/>
                    <a:pt x="223" y="11"/>
                  </a:cubicBezTo>
                  <a:cubicBezTo>
                    <a:pt x="223" y="10"/>
                    <a:pt x="223" y="10"/>
                    <a:pt x="223" y="10"/>
                  </a:cubicBezTo>
                  <a:cubicBezTo>
                    <a:pt x="223" y="10"/>
                    <a:pt x="223" y="10"/>
                    <a:pt x="223" y="10"/>
                  </a:cubicBezTo>
                  <a:cubicBezTo>
                    <a:pt x="223" y="10"/>
                    <a:pt x="223" y="10"/>
                    <a:pt x="223" y="10"/>
                  </a:cubicBezTo>
                  <a:cubicBezTo>
                    <a:pt x="223" y="11"/>
                    <a:pt x="223" y="11"/>
                    <a:pt x="223" y="11"/>
                  </a:cubicBezTo>
                  <a:cubicBezTo>
                    <a:pt x="224" y="11"/>
                    <a:pt x="224" y="11"/>
                    <a:pt x="224" y="11"/>
                  </a:cubicBezTo>
                  <a:cubicBezTo>
                    <a:pt x="223" y="12"/>
                    <a:pt x="223" y="12"/>
                    <a:pt x="223" y="12"/>
                  </a:cubicBezTo>
                  <a:lnTo>
                    <a:pt x="222" y="12"/>
                  </a:lnTo>
                  <a:close/>
                  <a:moveTo>
                    <a:pt x="195" y="80"/>
                  </a:moveTo>
                  <a:cubicBezTo>
                    <a:pt x="195" y="79"/>
                    <a:pt x="195" y="79"/>
                    <a:pt x="195" y="79"/>
                  </a:cubicBezTo>
                  <a:cubicBezTo>
                    <a:pt x="195" y="79"/>
                    <a:pt x="195" y="79"/>
                    <a:pt x="195" y="80"/>
                  </a:cubicBezTo>
                  <a:close/>
                  <a:moveTo>
                    <a:pt x="198" y="82"/>
                  </a:moveTo>
                  <a:cubicBezTo>
                    <a:pt x="198" y="82"/>
                    <a:pt x="198" y="82"/>
                    <a:pt x="198" y="82"/>
                  </a:cubicBezTo>
                  <a:cubicBezTo>
                    <a:pt x="198" y="81"/>
                    <a:pt x="198" y="81"/>
                    <a:pt x="198" y="81"/>
                  </a:cubicBezTo>
                  <a:cubicBezTo>
                    <a:pt x="198" y="82"/>
                    <a:pt x="198" y="82"/>
                    <a:pt x="198" y="82"/>
                  </a:cubicBezTo>
                  <a:close/>
                  <a:moveTo>
                    <a:pt x="229" y="13"/>
                  </a:moveTo>
                  <a:cubicBezTo>
                    <a:pt x="228" y="13"/>
                    <a:pt x="227" y="12"/>
                    <a:pt x="227" y="13"/>
                  </a:cubicBezTo>
                  <a:cubicBezTo>
                    <a:pt x="226" y="12"/>
                    <a:pt x="225" y="13"/>
                    <a:pt x="224" y="13"/>
                  </a:cubicBezTo>
                  <a:cubicBezTo>
                    <a:pt x="223" y="11"/>
                    <a:pt x="225" y="11"/>
                    <a:pt x="225" y="10"/>
                  </a:cubicBezTo>
                  <a:cubicBezTo>
                    <a:pt x="225" y="11"/>
                    <a:pt x="226" y="10"/>
                    <a:pt x="226" y="11"/>
                  </a:cubicBezTo>
                  <a:cubicBezTo>
                    <a:pt x="226" y="11"/>
                    <a:pt x="226" y="11"/>
                    <a:pt x="226" y="11"/>
                  </a:cubicBezTo>
                  <a:cubicBezTo>
                    <a:pt x="228" y="12"/>
                    <a:pt x="227" y="10"/>
                    <a:pt x="229" y="11"/>
                  </a:cubicBezTo>
                  <a:cubicBezTo>
                    <a:pt x="229" y="11"/>
                    <a:pt x="229" y="13"/>
                    <a:pt x="229" y="13"/>
                  </a:cubicBezTo>
                  <a:close/>
                  <a:moveTo>
                    <a:pt x="229" y="10"/>
                  </a:moveTo>
                  <a:cubicBezTo>
                    <a:pt x="229" y="9"/>
                    <a:pt x="230" y="9"/>
                    <a:pt x="229" y="9"/>
                  </a:cubicBezTo>
                  <a:cubicBezTo>
                    <a:pt x="229" y="9"/>
                    <a:pt x="229" y="9"/>
                    <a:pt x="229" y="9"/>
                  </a:cubicBezTo>
                  <a:cubicBezTo>
                    <a:pt x="229" y="9"/>
                    <a:pt x="229" y="9"/>
                    <a:pt x="229" y="9"/>
                  </a:cubicBezTo>
                  <a:cubicBezTo>
                    <a:pt x="229" y="9"/>
                    <a:pt x="228" y="9"/>
                    <a:pt x="228" y="8"/>
                  </a:cubicBezTo>
                  <a:cubicBezTo>
                    <a:pt x="228" y="9"/>
                    <a:pt x="227" y="9"/>
                    <a:pt x="227" y="9"/>
                  </a:cubicBezTo>
                  <a:cubicBezTo>
                    <a:pt x="227" y="9"/>
                    <a:pt x="227" y="9"/>
                    <a:pt x="227" y="9"/>
                  </a:cubicBezTo>
                  <a:cubicBezTo>
                    <a:pt x="227" y="9"/>
                    <a:pt x="227" y="9"/>
                    <a:pt x="227" y="9"/>
                  </a:cubicBezTo>
                  <a:cubicBezTo>
                    <a:pt x="226" y="9"/>
                    <a:pt x="226" y="9"/>
                    <a:pt x="226" y="9"/>
                  </a:cubicBezTo>
                  <a:cubicBezTo>
                    <a:pt x="226" y="9"/>
                    <a:pt x="226" y="9"/>
                    <a:pt x="226" y="9"/>
                  </a:cubicBezTo>
                  <a:cubicBezTo>
                    <a:pt x="226" y="9"/>
                    <a:pt x="227" y="9"/>
                    <a:pt x="227" y="9"/>
                  </a:cubicBezTo>
                  <a:cubicBezTo>
                    <a:pt x="227" y="9"/>
                    <a:pt x="227" y="9"/>
                    <a:pt x="227" y="9"/>
                  </a:cubicBezTo>
                  <a:cubicBezTo>
                    <a:pt x="227" y="9"/>
                    <a:pt x="228" y="9"/>
                    <a:pt x="228" y="8"/>
                  </a:cubicBezTo>
                  <a:cubicBezTo>
                    <a:pt x="228" y="8"/>
                    <a:pt x="228" y="8"/>
                    <a:pt x="228" y="8"/>
                  </a:cubicBezTo>
                  <a:cubicBezTo>
                    <a:pt x="228" y="8"/>
                    <a:pt x="228" y="8"/>
                    <a:pt x="228" y="8"/>
                  </a:cubicBezTo>
                  <a:cubicBezTo>
                    <a:pt x="228" y="9"/>
                    <a:pt x="230" y="8"/>
                    <a:pt x="230" y="9"/>
                  </a:cubicBezTo>
                  <a:cubicBezTo>
                    <a:pt x="230" y="8"/>
                    <a:pt x="231" y="8"/>
                    <a:pt x="231" y="8"/>
                  </a:cubicBezTo>
                  <a:cubicBezTo>
                    <a:pt x="231" y="8"/>
                    <a:pt x="231" y="8"/>
                    <a:pt x="231" y="8"/>
                  </a:cubicBezTo>
                  <a:cubicBezTo>
                    <a:pt x="231" y="8"/>
                    <a:pt x="231" y="8"/>
                    <a:pt x="231" y="8"/>
                  </a:cubicBezTo>
                  <a:cubicBezTo>
                    <a:pt x="232" y="8"/>
                    <a:pt x="232" y="8"/>
                    <a:pt x="232" y="8"/>
                  </a:cubicBezTo>
                  <a:cubicBezTo>
                    <a:pt x="232" y="8"/>
                    <a:pt x="232" y="8"/>
                    <a:pt x="232" y="8"/>
                  </a:cubicBezTo>
                  <a:cubicBezTo>
                    <a:pt x="232" y="8"/>
                    <a:pt x="232" y="8"/>
                    <a:pt x="232" y="9"/>
                  </a:cubicBezTo>
                  <a:cubicBezTo>
                    <a:pt x="233" y="8"/>
                    <a:pt x="234" y="8"/>
                    <a:pt x="235" y="8"/>
                  </a:cubicBezTo>
                  <a:cubicBezTo>
                    <a:pt x="235" y="8"/>
                    <a:pt x="235" y="9"/>
                    <a:pt x="235" y="9"/>
                  </a:cubicBezTo>
                  <a:cubicBezTo>
                    <a:pt x="235" y="9"/>
                    <a:pt x="234" y="9"/>
                    <a:pt x="234" y="9"/>
                  </a:cubicBezTo>
                  <a:cubicBezTo>
                    <a:pt x="234" y="9"/>
                    <a:pt x="234" y="9"/>
                    <a:pt x="234" y="9"/>
                  </a:cubicBezTo>
                  <a:cubicBezTo>
                    <a:pt x="233" y="9"/>
                    <a:pt x="232" y="10"/>
                    <a:pt x="231" y="9"/>
                  </a:cubicBezTo>
                  <a:cubicBezTo>
                    <a:pt x="231" y="9"/>
                    <a:pt x="231" y="9"/>
                    <a:pt x="231" y="9"/>
                  </a:cubicBezTo>
                  <a:cubicBezTo>
                    <a:pt x="231" y="10"/>
                    <a:pt x="229" y="10"/>
                    <a:pt x="229" y="10"/>
                  </a:cubicBezTo>
                  <a:close/>
                  <a:moveTo>
                    <a:pt x="232" y="13"/>
                  </a:moveTo>
                  <a:cubicBezTo>
                    <a:pt x="231" y="13"/>
                    <a:pt x="231" y="13"/>
                    <a:pt x="231" y="13"/>
                  </a:cubicBezTo>
                  <a:cubicBezTo>
                    <a:pt x="232" y="12"/>
                    <a:pt x="232" y="12"/>
                    <a:pt x="232" y="12"/>
                  </a:cubicBezTo>
                  <a:lnTo>
                    <a:pt x="232" y="13"/>
                  </a:lnTo>
                  <a:close/>
                  <a:moveTo>
                    <a:pt x="233" y="13"/>
                  </a:moveTo>
                  <a:cubicBezTo>
                    <a:pt x="233" y="12"/>
                    <a:pt x="233" y="13"/>
                    <a:pt x="233" y="12"/>
                  </a:cubicBezTo>
                  <a:cubicBezTo>
                    <a:pt x="232" y="11"/>
                    <a:pt x="231" y="12"/>
                    <a:pt x="230" y="12"/>
                  </a:cubicBezTo>
                  <a:cubicBezTo>
                    <a:pt x="230" y="11"/>
                    <a:pt x="230" y="11"/>
                    <a:pt x="230" y="11"/>
                  </a:cubicBezTo>
                  <a:cubicBezTo>
                    <a:pt x="231" y="11"/>
                    <a:pt x="232" y="12"/>
                    <a:pt x="233" y="11"/>
                  </a:cubicBezTo>
                  <a:cubicBezTo>
                    <a:pt x="234" y="12"/>
                    <a:pt x="233" y="12"/>
                    <a:pt x="234" y="13"/>
                  </a:cubicBezTo>
                  <a:cubicBezTo>
                    <a:pt x="234" y="12"/>
                    <a:pt x="235" y="12"/>
                    <a:pt x="236" y="12"/>
                  </a:cubicBezTo>
                  <a:cubicBezTo>
                    <a:pt x="235" y="12"/>
                    <a:pt x="235" y="14"/>
                    <a:pt x="233" y="13"/>
                  </a:cubicBezTo>
                  <a:close/>
                  <a:moveTo>
                    <a:pt x="236" y="10"/>
                  </a:moveTo>
                  <a:cubicBezTo>
                    <a:pt x="237" y="9"/>
                    <a:pt x="238" y="9"/>
                    <a:pt x="239" y="9"/>
                  </a:cubicBezTo>
                  <a:cubicBezTo>
                    <a:pt x="239" y="10"/>
                    <a:pt x="237" y="9"/>
                    <a:pt x="236" y="10"/>
                  </a:cubicBezTo>
                  <a:close/>
                  <a:moveTo>
                    <a:pt x="220" y="78"/>
                  </a:moveTo>
                  <a:cubicBezTo>
                    <a:pt x="220" y="78"/>
                    <a:pt x="220" y="78"/>
                    <a:pt x="220" y="78"/>
                  </a:cubicBezTo>
                  <a:cubicBezTo>
                    <a:pt x="221" y="77"/>
                    <a:pt x="221" y="77"/>
                    <a:pt x="221" y="77"/>
                  </a:cubicBezTo>
                  <a:cubicBezTo>
                    <a:pt x="221" y="77"/>
                    <a:pt x="221" y="77"/>
                    <a:pt x="221" y="77"/>
                  </a:cubicBezTo>
                  <a:lnTo>
                    <a:pt x="220" y="78"/>
                  </a:lnTo>
                  <a:close/>
                  <a:moveTo>
                    <a:pt x="226" y="78"/>
                  </a:moveTo>
                  <a:cubicBezTo>
                    <a:pt x="226" y="77"/>
                    <a:pt x="226" y="77"/>
                    <a:pt x="226" y="77"/>
                  </a:cubicBezTo>
                  <a:cubicBezTo>
                    <a:pt x="227" y="78"/>
                    <a:pt x="227" y="78"/>
                    <a:pt x="227" y="78"/>
                  </a:cubicBezTo>
                  <a:lnTo>
                    <a:pt x="226" y="78"/>
                  </a:lnTo>
                  <a:close/>
                  <a:moveTo>
                    <a:pt x="253" y="15"/>
                  </a:moveTo>
                  <a:cubicBezTo>
                    <a:pt x="254" y="15"/>
                    <a:pt x="254" y="15"/>
                    <a:pt x="254" y="15"/>
                  </a:cubicBezTo>
                  <a:cubicBezTo>
                    <a:pt x="253" y="14"/>
                    <a:pt x="253" y="15"/>
                    <a:pt x="252" y="15"/>
                  </a:cubicBezTo>
                  <a:cubicBezTo>
                    <a:pt x="252" y="15"/>
                    <a:pt x="252" y="14"/>
                    <a:pt x="252" y="14"/>
                  </a:cubicBezTo>
                  <a:cubicBezTo>
                    <a:pt x="251" y="14"/>
                    <a:pt x="251" y="14"/>
                    <a:pt x="251" y="14"/>
                  </a:cubicBezTo>
                  <a:cubicBezTo>
                    <a:pt x="254" y="14"/>
                    <a:pt x="254" y="14"/>
                    <a:pt x="254" y="14"/>
                  </a:cubicBezTo>
                  <a:cubicBezTo>
                    <a:pt x="254" y="14"/>
                    <a:pt x="254" y="15"/>
                    <a:pt x="253" y="15"/>
                  </a:cubicBezTo>
                  <a:close/>
                  <a:moveTo>
                    <a:pt x="230" y="79"/>
                  </a:moveTo>
                  <a:cubicBezTo>
                    <a:pt x="230" y="78"/>
                    <a:pt x="229" y="78"/>
                    <a:pt x="230" y="77"/>
                  </a:cubicBezTo>
                  <a:cubicBezTo>
                    <a:pt x="230" y="78"/>
                    <a:pt x="231" y="78"/>
                    <a:pt x="230" y="79"/>
                  </a:cubicBezTo>
                  <a:close/>
                  <a:moveTo>
                    <a:pt x="232" y="78"/>
                  </a:moveTo>
                  <a:cubicBezTo>
                    <a:pt x="232" y="78"/>
                    <a:pt x="232" y="78"/>
                    <a:pt x="231" y="77"/>
                  </a:cubicBezTo>
                  <a:cubicBezTo>
                    <a:pt x="231" y="77"/>
                    <a:pt x="231" y="77"/>
                    <a:pt x="231" y="77"/>
                  </a:cubicBezTo>
                  <a:cubicBezTo>
                    <a:pt x="233" y="78"/>
                    <a:pt x="233" y="78"/>
                    <a:pt x="233" y="78"/>
                  </a:cubicBezTo>
                  <a:cubicBezTo>
                    <a:pt x="233" y="78"/>
                    <a:pt x="233" y="78"/>
                    <a:pt x="233" y="78"/>
                  </a:cubicBezTo>
                  <a:cubicBezTo>
                    <a:pt x="233" y="78"/>
                    <a:pt x="233" y="78"/>
                    <a:pt x="233" y="78"/>
                  </a:cubicBezTo>
                  <a:cubicBezTo>
                    <a:pt x="233" y="78"/>
                    <a:pt x="233" y="78"/>
                    <a:pt x="232" y="78"/>
                  </a:cubicBezTo>
                  <a:close/>
                  <a:moveTo>
                    <a:pt x="237" y="79"/>
                  </a:moveTo>
                  <a:cubicBezTo>
                    <a:pt x="237" y="79"/>
                    <a:pt x="237" y="79"/>
                    <a:pt x="237" y="79"/>
                  </a:cubicBezTo>
                  <a:cubicBezTo>
                    <a:pt x="237" y="78"/>
                    <a:pt x="237" y="78"/>
                    <a:pt x="237" y="78"/>
                  </a:cubicBezTo>
                  <a:cubicBezTo>
                    <a:pt x="238" y="78"/>
                    <a:pt x="238" y="78"/>
                    <a:pt x="238" y="78"/>
                  </a:cubicBezTo>
                  <a:cubicBezTo>
                    <a:pt x="238" y="78"/>
                    <a:pt x="238" y="78"/>
                    <a:pt x="237" y="79"/>
                  </a:cubicBezTo>
                  <a:close/>
                  <a:moveTo>
                    <a:pt x="240" y="78"/>
                  </a:moveTo>
                  <a:cubicBezTo>
                    <a:pt x="241" y="78"/>
                    <a:pt x="241" y="78"/>
                    <a:pt x="241" y="78"/>
                  </a:cubicBezTo>
                  <a:cubicBezTo>
                    <a:pt x="241" y="78"/>
                    <a:pt x="241" y="78"/>
                    <a:pt x="241" y="78"/>
                  </a:cubicBezTo>
                  <a:cubicBezTo>
                    <a:pt x="241" y="79"/>
                    <a:pt x="241" y="78"/>
                    <a:pt x="240" y="78"/>
                  </a:cubicBezTo>
                  <a:close/>
                  <a:moveTo>
                    <a:pt x="273" y="9"/>
                  </a:moveTo>
                  <a:cubicBezTo>
                    <a:pt x="273" y="9"/>
                    <a:pt x="273" y="9"/>
                    <a:pt x="273" y="9"/>
                  </a:cubicBezTo>
                  <a:cubicBezTo>
                    <a:pt x="273" y="9"/>
                    <a:pt x="272" y="9"/>
                    <a:pt x="272" y="9"/>
                  </a:cubicBezTo>
                  <a:cubicBezTo>
                    <a:pt x="272" y="8"/>
                    <a:pt x="272" y="8"/>
                    <a:pt x="272" y="8"/>
                  </a:cubicBezTo>
                  <a:cubicBezTo>
                    <a:pt x="273" y="9"/>
                    <a:pt x="273" y="9"/>
                    <a:pt x="273" y="9"/>
                  </a:cubicBezTo>
                  <a:cubicBezTo>
                    <a:pt x="273" y="9"/>
                    <a:pt x="273" y="9"/>
                    <a:pt x="273" y="9"/>
                  </a:cubicBezTo>
                  <a:close/>
                  <a:moveTo>
                    <a:pt x="271" y="12"/>
                  </a:moveTo>
                  <a:cubicBezTo>
                    <a:pt x="271" y="12"/>
                    <a:pt x="271" y="12"/>
                    <a:pt x="271" y="12"/>
                  </a:cubicBezTo>
                  <a:cubicBezTo>
                    <a:pt x="271" y="12"/>
                    <a:pt x="271" y="12"/>
                    <a:pt x="271" y="12"/>
                  </a:cubicBezTo>
                  <a:cubicBezTo>
                    <a:pt x="269" y="13"/>
                    <a:pt x="268" y="14"/>
                    <a:pt x="267" y="12"/>
                  </a:cubicBezTo>
                  <a:cubicBezTo>
                    <a:pt x="268" y="12"/>
                    <a:pt x="267" y="10"/>
                    <a:pt x="268" y="10"/>
                  </a:cubicBezTo>
                  <a:cubicBezTo>
                    <a:pt x="268" y="9"/>
                    <a:pt x="269" y="10"/>
                    <a:pt x="270" y="10"/>
                  </a:cubicBezTo>
                  <a:cubicBezTo>
                    <a:pt x="271" y="10"/>
                    <a:pt x="271" y="10"/>
                    <a:pt x="271" y="11"/>
                  </a:cubicBezTo>
                  <a:cubicBezTo>
                    <a:pt x="270" y="11"/>
                    <a:pt x="270" y="11"/>
                    <a:pt x="269" y="11"/>
                  </a:cubicBezTo>
                  <a:cubicBezTo>
                    <a:pt x="269" y="12"/>
                    <a:pt x="270" y="12"/>
                    <a:pt x="271" y="12"/>
                  </a:cubicBezTo>
                  <a:cubicBezTo>
                    <a:pt x="271" y="12"/>
                    <a:pt x="271" y="12"/>
                    <a:pt x="271" y="12"/>
                  </a:cubicBezTo>
                  <a:cubicBezTo>
                    <a:pt x="271" y="12"/>
                    <a:pt x="271" y="11"/>
                    <a:pt x="272" y="11"/>
                  </a:cubicBezTo>
                  <a:cubicBezTo>
                    <a:pt x="272" y="12"/>
                    <a:pt x="273" y="12"/>
                    <a:pt x="273" y="12"/>
                  </a:cubicBezTo>
                  <a:cubicBezTo>
                    <a:pt x="272" y="12"/>
                    <a:pt x="272" y="12"/>
                    <a:pt x="271" y="12"/>
                  </a:cubicBezTo>
                  <a:close/>
                  <a:moveTo>
                    <a:pt x="245" y="79"/>
                  </a:moveTo>
                  <a:cubicBezTo>
                    <a:pt x="245" y="78"/>
                    <a:pt x="245" y="78"/>
                    <a:pt x="245" y="78"/>
                  </a:cubicBezTo>
                  <a:cubicBezTo>
                    <a:pt x="246" y="79"/>
                    <a:pt x="245" y="79"/>
                    <a:pt x="245" y="79"/>
                  </a:cubicBezTo>
                  <a:close/>
                  <a:moveTo>
                    <a:pt x="250" y="78"/>
                  </a:moveTo>
                  <a:cubicBezTo>
                    <a:pt x="249" y="77"/>
                    <a:pt x="249" y="77"/>
                    <a:pt x="249" y="77"/>
                  </a:cubicBezTo>
                  <a:cubicBezTo>
                    <a:pt x="250" y="78"/>
                    <a:pt x="250" y="78"/>
                    <a:pt x="250" y="78"/>
                  </a:cubicBezTo>
                  <a:close/>
                  <a:moveTo>
                    <a:pt x="277" y="17"/>
                  </a:moveTo>
                  <a:cubicBezTo>
                    <a:pt x="277" y="17"/>
                    <a:pt x="277" y="17"/>
                    <a:pt x="277" y="17"/>
                  </a:cubicBezTo>
                  <a:cubicBezTo>
                    <a:pt x="277" y="17"/>
                    <a:pt x="277" y="17"/>
                    <a:pt x="277" y="17"/>
                  </a:cubicBezTo>
                  <a:cubicBezTo>
                    <a:pt x="277" y="17"/>
                    <a:pt x="277" y="17"/>
                    <a:pt x="277" y="17"/>
                  </a:cubicBezTo>
                  <a:cubicBezTo>
                    <a:pt x="277" y="17"/>
                    <a:pt x="277" y="16"/>
                    <a:pt x="276" y="16"/>
                  </a:cubicBezTo>
                  <a:cubicBezTo>
                    <a:pt x="277" y="16"/>
                    <a:pt x="277" y="16"/>
                    <a:pt x="277" y="15"/>
                  </a:cubicBezTo>
                  <a:cubicBezTo>
                    <a:pt x="276" y="15"/>
                    <a:pt x="275" y="15"/>
                    <a:pt x="275" y="15"/>
                  </a:cubicBezTo>
                  <a:cubicBezTo>
                    <a:pt x="275" y="16"/>
                    <a:pt x="275" y="16"/>
                    <a:pt x="275" y="16"/>
                  </a:cubicBezTo>
                  <a:cubicBezTo>
                    <a:pt x="274" y="17"/>
                    <a:pt x="273" y="15"/>
                    <a:pt x="272" y="16"/>
                  </a:cubicBezTo>
                  <a:cubicBezTo>
                    <a:pt x="271" y="16"/>
                    <a:pt x="271" y="17"/>
                    <a:pt x="271" y="17"/>
                  </a:cubicBezTo>
                  <a:cubicBezTo>
                    <a:pt x="270" y="17"/>
                    <a:pt x="270" y="16"/>
                    <a:pt x="270" y="15"/>
                  </a:cubicBezTo>
                  <a:cubicBezTo>
                    <a:pt x="270" y="15"/>
                    <a:pt x="273" y="16"/>
                    <a:pt x="272" y="14"/>
                  </a:cubicBezTo>
                  <a:cubicBezTo>
                    <a:pt x="272" y="14"/>
                    <a:pt x="275" y="15"/>
                    <a:pt x="275" y="14"/>
                  </a:cubicBezTo>
                  <a:cubicBezTo>
                    <a:pt x="275" y="14"/>
                    <a:pt x="276" y="15"/>
                    <a:pt x="277" y="15"/>
                  </a:cubicBezTo>
                  <a:cubicBezTo>
                    <a:pt x="277" y="14"/>
                    <a:pt x="277" y="14"/>
                    <a:pt x="277" y="14"/>
                  </a:cubicBezTo>
                  <a:cubicBezTo>
                    <a:pt x="277" y="16"/>
                    <a:pt x="279" y="16"/>
                    <a:pt x="277" y="17"/>
                  </a:cubicBezTo>
                  <a:close/>
                  <a:moveTo>
                    <a:pt x="252" y="79"/>
                  </a:moveTo>
                  <a:cubicBezTo>
                    <a:pt x="252" y="79"/>
                    <a:pt x="252" y="79"/>
                    <a:pt x="252" y="79"/>
                  </a:cubicBezTo>
                  <a:cubicBezTo>
                    <a:pt x="251" y="80"/>
                    <a:pt x="251" y="80"/>
                    <a:pt x="251" y="80"/>
                  </a:cubicBezTo>
                  <a:cubicBezTo>
                    <a:pt x="250" y="79"/>
                    <a:pt x="252" y="79"/>
                    <a:pt x="252" y="79"/>
                  </a:cubicBezTo>
                  <a:cubicBezTo>
                    <a:pt x="252" y="79"/>
                    <a:pt x="252" y="79"/>
                    <a:pt x="252" y="79"/>
                  </a:cubicBezTo>
                  <a:close/>
                  <a:moveTo>
                    <a:pt x="252" y="78"/>
                  </a:moveTo>
                  <a:cubicBezTo>
                    <a:pt x="252" y="78"/>
                    <a:pt x="252" y="78"/>
                    <a:pt x="252" y="78"/>
                  </a:cubicBezTo>
                  <a:cubicBezTo>
                    <a:pt x="252" y="78"/>
                    <a:pt x="253" y="78"/>
                    <a:pt x="253" y="78"/>
                  </a:cubicBezTo>
                  <a:lnTo>
                    <a:pt x="252" y="78"/>
                  </a:lnTo>
                  <a:close/>
                  <a:moveTo>
                    <a:pt x="279" y="17"/>
                  </a:moveTo>
                  <a:cubicBezTo>
                    <a:pt x="279" y="17"/>
                    <a:pt x="279" y="17"/>
                    <a:pt x="280" y="17"/>
                  </a:cubicBezTo>
                  <a:cubicBezTo>
                    <a:pt x="280" y="16"/>
                    <a:pt x="279" y="16"/>
                    <a:pt x="279" y="16"/>
                  </a:cubicBezTo>
                  <a:cubicBezTo>
                    <a:pt x="279" y="16"/>
                    <a:pt x="279" y="16"/>
                    <a:pt x="279" y="16"/>
                  </a:cubicBezTo>
                  <a:cubicBezTo>
                    <a:pt x="279" y="16"/>
                    <a:pt x="279" y="16"/>
                    <a:pt x="279" y="16"/>
                  </a:cubicBezTo>
                  <a:cubicBezTo>
                    <a:pt x="280" y="16"/>
                    <a:pt x="280" y="16"/>
                    <a:pt x="280" y="16"/>
                  </a:cubicBezTo>
                  <a:cubicBezTo>
                    <a:pt x="280" y="17"/>
                    <a:pt x="280" y="17"/>
                    <a:pt x="280" y="17"/>
                  </a:cubicBezTo>
                  <a:cubicBezTo>
                    <a:pt x="280" y="17"/>
                    <a:pt x="279" y="17"/>
                    <a:pt x="279" y="17"/>
                  </a:cubicBezTo>
                  <a:close/>
                  <a:moveTo>
                    <a:pt x="254" y="79"/>
                  </a:moveTo>
                  <a:cubicBezTo>
                    <a:pt x="253" y="79"/>
                    <a:pt x="253" y="79"/>
                    <a:pt x="253" y="79"/>
                  </a:cubicBezTo>
                  <a:cubicBezTo>
                    <a:pt x="254" y="79"/>
                    <a:pt x="254" y="78"/>
                    <a:pt x="254" y="78"/>
                  </a:cubicBezTo>
                  <a:cubicBezTo>
                    <a:pt x="254" y="78"/>
                    <a:pt x="254" y="79"/>
                    <a:pt x="254" y="79"/>
                  </a:cubicBezTo>
                  <a:close/>
                  <a:moveTo>
                    <a:pt x="259" y="79"/>
                  </a:moveTo>
                  <a:cubicBezTo>
                    <a:pt x="259" y="79"/>
                    <a:pt x="259" y="79"/>
                    <a:pt x="259" y="79"/>
                  </a:cubicBezTo>
                  <a:cubicBezTo>
                    <a:pt x="259" y="79"/>
                    <a:pt x="259" y="79"/>
                    <a:pt x="259" y="79"/>
                  </a:cubicBezTo>
                  <a:cubicBezTo>
                    <a:pt x="259" y="79"/>
                    <a:pt x="259" y="79"/>
                    <a:pt x="259" y="79"/>
                  </a:cubicBezTo>
                  <a:cubicBezTo>
                    <a:pt x="259" y="79"/>
                    <a:pt x="259" y="78"/>
                    <a:pt x="259" y="78"/>
                  </a:cubicBezTo>
                  <a:cubicBezTo>
                    <a:pt x="260" y="78"/>
                    <a:pt x="260" y="78"/>
                    <a:pt x="260" y="78"/>
                  </a:cubicBezTo>
                  <a:cubicBezTo>
                    <a:pt x="259" y="78"/>
                    <a:pt x="259" y="79"/>
                    <a:pt x="259" y="79"/>
                  </a:cubicBezTo>
                  <a:cubicBezTo>
                    <a:pt x="259" y="79"/>
                    <a:pt x="259" y="79"/>
                    <a:pt x="259" y="79"/>
                  </a:cubicBezTo>
                  <a:cubicBezTo>
                    <a:pt x="260" y="79"/>
                    <a:pt x="260" y="79"/>
                    <a:pt x="260" y="80"/>
                  </a:cubicBezTo>
                  <a:cubicBezTo>
                    <a:pt x="260" y="80"/>
                    <a:pt x="259" y="80"/>
                    <a:pt x="259" y="79"/>
                  </a:cubicBezTo>
                  <a:close/>
                  <a:moveTo>
                    <a:pt x="262" y="79"/>
                  </a:moveTo>
                  <a:cubicBezTo>
                    <a:pt x="262" y="78"/>
                    <a:pt x="262" y="78"/>
                    <a:pt x="262" y="78"/>
                  </a:cubicBezTo>
                  <a:cubicBezTo>
                    <a:pt x="262" y="79"/>
                    <a:pt x="262" y="79"/>
                    <a:pt x="262" y="79"/>
                  </a:cubicBezTo>
                  <a:close/>
                  <a:moveTo>
                    <a:pt x="283" y="22"/>
                  </a:moveTo>
                  <a:cubicBezTo>
                    <a:pt x="284" y="21"/>
                    <a:pt x="286" y="23"/>
                    <a:pt x="286" y="21"/>
                  </a:cubicBezTo>
                  <a:cubicBezTo>
                    <a:pt x="286" y="22"/>
                    <a:pt x="288" y="21"/>
                    <a:pt x="288" y="22"/>
                  </a:cubicBezTo>
                  <a:cubicBezTo>
                    <a:pt x="286" y="22"/>
                    <a:pt x="285" y="22"/>
                    <a:pt x="283" y="22"/>
                  </a:cubicBezTo>
                  <a:close/>
                  <a:moveTo>
                    <a:pt x="287" y="21"/>
                  </a:moveTo>
                  <a:cubicBezTo>
                    <a:pt x="288" y="21"/>
                    <a:pt x="288" y="21"/>
                    <a:pt x="288" y="21"/>
                  </a:cubicBezTo>
                  <a:cubicBezTo>
                    <a:pt x="288" y="21"/>
                    <a:pt x="288" y="21"/>
                    <a:pt x="287" y="21"/>
                  </a:cubicBezTo>
                  <a:close/>
                  <a:moveTo>
                    <a:pt x="264" y="80"/>
                  </a:moveTo>
                  <a:cubicBezTo>
                    <a:pt x="265" y="79"/>
                    <a:pt x="265" y="79"/>
                    <a:pt x="265" y="79"/>
                  </a:cubicBezTo>
                  <a:cubicBezTo>
                    <a:pt x="265" y="79"/>
                    <a:pt x="265" y="79"/>
                    <a:pt x="265" y="79"/>
                  </a:cubicBezTo>
                  <a:cubicBezTo>
                    <a:pt x="265" y="80"/>
                    <a:pt x="265" y="80"/>
                    <a:pt x="264" y="80"/>
                  </a:cubicBezTo>
                  <a:close/>
                  <a:moveTo>
                    <a:pt x="290" y="24"/>
                  </a:moveTo>
                  <a:cubicBezTo>
                    <a:pt x="290" y="23"/>
                    <a:pt x="290" y="23"/>
                    <a:pt x="290" y="23"/>
                  </a:cubicBezTo>
                  <a:cubicBezTo>
                    <a:pt x="290" y="23"/>
                    <a:pt x="290" y="23"/>
                    <a:pt x="290" y="23"/>
                  </a:cubicBezTo>
                  <a:lnTo>
                    <a:pt x="290" y="24"/>
                  </a:lnTo>
                  <a:close/>
                  <a:moveTo>
                    <a:pt x="267" y="80"/>
                  </a:moveTo>
                  <a:cubicBezTo>
                    <a:pt x="266" y="80"/>
                    <a:pt x="266" y="80"/>
                    <a:pt x="266" y="80"/>
                  </a:cubicBezTo>
                  <a:cubicBezTo>
                    <a:pt x="267" y="79"/>
                    <a:pt x="267" y="79"/>
                    <a:pt x="267" y="79"/>
                  </a:cubicBezTo>
                  <a:cubicBezTo>
                    <a:pt x="267" y="79"/>
                    <a:pt x="267" y="80"/>
                    <a:pt x="267" y="80"/>
                  </a:cubicBezTo>
                  <a:close/>
                  <a:moveTo>
                    <a:pt x="291" y="24"/>
                  </a:moveTo>
                  <a:cubicBezTo>
                    <a:pt x="291" y="24"/>
                    <a:pt x="291" y="24"/>
                    <a:pt x="291" y="23"/>
                  </a:cubicBezTo>
                  <a:cubicBezTo>
                    <a:pt x="291" y="24"/>
                    <a:pt x="292" y="23"/>
                    <a:pt x="292" y="23"/>
                  </a:cubicBezTo>
                  <a:cubicBezTo>
                    <a:pt x="292" y="24"/>
                    <a:pt x="292" y="24"/>
                    <a:pt x="291" y="24"/>
                  </a:cubicBezTo>
                  <a:close/>
                  <a:moveTo>
                    <a:pt x="294" y="21"/>
                  </a:moveTo>
                  <a:cubicBezTo>
                    <a:pt x="294" y="21"/>
                    <a:pt x="294" y="21"/>
                    <a:pt x="294" y="21"/>
                  </a:cubicBezTo>
                  <a:cubicBezTo>
                    <a:pt x="294" y="21"/>
                    <a:pt x="294" y="21"/>
                    <a:pt x="294" y="21"/>
                  </a:cubicBezTo>
                  <a:cubicBezTo>
                    <a:pt x="294" y="21"/>
                    <a:pt x="294" y="21"/>
                    <a:pt x="294" y="21"/>
                  </a:cubicBezTo>
                  <a:close/>
                  <a:moveTo>
                    <a:pt x="298" y="23"/>
                  </a:moveTo>
                  <a:cubicBezTo>
                    <a:pt x="297" y="24"/>
                    <a:pt x="297" y="23"/>
                    <a:pt x="296" y="23"/>
                  </a:cubicBezTo>
                  <a:cubicBezTo>
                    <a:pt x="296" y="22"/>
                    <a:pt x="297" y="21"/>
                    <a:pt x="298" y="21"/>
                  </a:cubicBezTo>
                  <a:cubicBezTo>
                    <a:pt x="299" y="22"/>
                    <a:pt x="298" y="22"/>
                    <a:pt x="298" y="23"/>
                  </a:cubicBezTo>
                  <a:close/>
                  <a:moveTo>
                    <a:pt x="301" y="23"/>
                  </a:moveTo>
                  <a:cubicBezTo>
                    <a:pt x="301" y="22"/>
                    <a:pt x="301" y="22"/>
                    <a:pt x="301" y="22"/>
                  </a:cubicBezTo>
                  <a:cubicBezTo>
                    <a:pt x="302" y="22"/>
                    <a:pt x="302" y="22"/>
                    <a:pt x="302" y="22"/>
                  </a:cubicBezTo>
                  <a:cubicBezTo>
                    <a:pt x="302" y="22"/>
                    <a:pt x="302" y="22"/>
                    <a:pt x="301" y="23"/>
                  </a:cubicBezTo>
                  <a:close/>
                  <a:moveTo>
                    <a:pt x="303" y="24"/>
                  </a:moveTo>
                  <a:cubicBezTo>
                    <a:pt x="303" y="24"/>
                    <a:pt x="303" y="24"/>
                    <a:pt x="303" y="24"/>
                  </a:cubicBezTo>
                  <a:cubicBezTo>
                    <a:pt x="304" y="24"/>
                    <a:pt x="304" y="24"/>
                    <a:pt x="304" y="24"/>
                  </a:cubicBezTo>
                  <a:cubicBezTo>
                    <a:pt x="304" y="24"/>
                    <a:pt x="303" y="24"/>
                    <a:pt x="303" y="24"/>
                  </a:cubicBezTo>
                  <a:cubicBezTo>
                    <a:pt x="303" y="24"/>
                    <a:pt x="303" y="24"/>
                    <a:pt x="303" y="24"/>
                  </a:cubicBezTo>
                  <a:cubicBezTo>
                    <a:pt x="303" y="24"/>
                    <a:pt x="302" y="23"/>
                    <a:pt x="303" y="22"/>
                  </a:cubicBezTo>
                  <a:cubicBezTo>
                    <a:pt x="304" y="22"/>
                    <a:pt x="304" y="21"/>
                    <a:pt x="305" y="22"/>
                  </a:cubicBezTo>
                  <a:cubicBezTo>
                    <a:pt x="305" y="22"/>
                    <a:pt x="305" y="23"/>
                    <a:pt x="305" y="23"/>
                  </a:cubicBezTo>
                  <a:cubicBezTo>
                    <a:pt x="304" y="23"/>
                    <a:pt x="303" y="23"/>
                    <a:pt x="303" y="24"/>
                  </a:cubicBezTo>
                  <a:close/>
                  <a:moveTo>
                    <a:pt x="282" y="82"/>
                  </a:moveTo>
                  <a:cubicBezTo>
                    <a:pt x="282" y="81"/>
                    <a:pt x="281" y="81"/>
                    <a:pt x="282" y="80"/>
                  </a:cubicBezTo>
                  <a:cubicBezTo>
                    <a:pt x="282" y="80"/>
                    <a:pt x="283" y="81"/>
                    <a:pt x="283" y="80"/>
                  </a:cubicBezTo>
                  <a:cubicBezTo>
                    <a:pt x="283" y="80"/>
                    <a:pt x="283" y="80"/>
                    <a:pt x="283" y="80"/>
                  </a:cubicBezTo>
                  <a:cubicBezTo>
                    <a:pt x="283" y="80"/>
                    <a:pt x="283" y="80"/>
                    <a:pt x="283" y="80"/>
                  </a:cubicBezTo>
                  <a:cubicBezTo>
                    <a:pt x="283" y="80"/>
                    <a:pt x="283" y="81"/>
                    <a:pt x="283" y="81"/>
                  </a:cubicBezTo>
                  <a:cubicBezTo>
                    <a:pt x="283" y="80"/>
                    <a:pt x="282" y="82"/>
                    <a:pt x="282" y="82"/>
                  </a:cubicBezTo>
                  <a:close/>
                  <a:moveTo>
                    <a:pt x="309" y="25"/>
                  </a:moveTo>
                  <a:cubicBezTo>
                    <a:pt x="309" y="24"/>
                    <a:pt x="308" y="24"/>
                    <a:pt x="308" y="24"/>
                  </a:cubicBezTo>
                  <a:cubicBezTo>
                    <a:pt x="308" y="23"/>
                    <a:pt x="309" y="24"/>
                    <a:pt x="310" y="24"/>
                  </a:cubicBezTo>
                  <a:lnTo>
                    <a:pt x="309" y="25"/>
                  </a:lnTo>
                  <a:close/>
                  <a:moveTo>
                    <a:pt x="310" y="23"/>
                  </a:moveTo>
                  <a:cubicBezTo>
                    <a:pt x="310" y="22"/>
                    <a:pt x="310" y="22"/>
                    <a:pt x="310" y="22"/>
                  </a:cubicBezTo>
                  <a:cubicBezTo>
                    <a:pt x="311" y="22"/>
                    <a:pt x="311" y="22"/>
                    <a:pt x="311" y="22"/>
                  </a:cubicBezTo>
                  <a:cubicBezTo>
                    <a:pt x="311" y="22"/>
                    <a:pt x="310" y="23"/>
                    <a:pt x="310" y="23"/>
                  </a:cubicBezTo>
                  <a:close/>
                  <a:moveTo>
                    <a:pt x="287" y="81"/>
                  </a:moveTo>
                  <a:cubicBezTo>
                    <a:pt x="287" y="80"/>
                    <a:pt x="287" y="80"/>
                    <a:pt x="287" y="80"/>
                  </a:cubicBezTo>
                  <a:cubicBezTo>
                    <a:pt x="288" y="80"/>
                    <a:pt x="287" y="81"/>
                    <a:pt x="287" y="81"/>
                  </a:cubicBezTo>
                  <a:cubicBezTo>
                    <a:pt x="287" y="81"/>
                    <a:pt x="287" y="81"/>
                    <a:pt x="287" y="81"/>
                  </a:cubicBezTo>
                  <a:close/>
                  <a:moveTo>
                    <a:pt x="313" y="24"/>
                  </a:moveTo>
                  <a:cubicBezTo>
                    <a:pt x="312" y="24"/>
                    <a:pt x="312" y="25"/>
                    <a:pt x="311" y="25"/>
                  </a:cubicBezTo>
                  <a:cubicBezTo>
                    <a:pt x="311" y="24"/>
                    <a:pt x="312" y="24"/>
                    <a:pt x="313" y="24"/>
                  </a:cubicBezTo>
                  <a:cubicBezTo>
                    <a:pt x="313" y="24"/>
                    <a:pt x="313" y="24"/>
                    <a:pt x="313" y="24"/>
                  </a:cubicBezTo>
                  <a:cubicBezTo>
                    <a:pt x="313" y="24"/>
                    <a:pt x="313" y="24"/>
                    <a:pt x="313" y="24"/>
                  </a:cubicBezTo>
                  <a:close/>
                  <a:moveTo>
                    <a:pt x="314" y="24"/>
                  </a:moveTo>
                  <a:cubicBezTo>
                    <a:pt x="314" y="24"/>
                    <a:pt x="314" y="24"/>
                    <a:pt x="314" y="24"/>
                  </a:cubicBezTo>
                  <a:cubicBezTo>
                    <a:pt x="315" y="24"/>
                    <a:pt x="315" y="24"/>
                    <a:pt x="315" y="24"/>
                  </a:cubicBezTo>
                  <a:lnTo>
                    <a:pt x="314" y="24"/>
                  </a:lnTo>
                  <a:close/>
                  <a:moveTo>
                    <a:pt x="315" y="23"/>
                  </a:moveTo>
                  <a:cubicBezTo>
                    <a:pt x="314" y="23"/>
                    <a:pt x="314" y="23"/>
                    <a:pt x="314" y="23"/>
                  </a:cubicBezTo>
                  <a:cubicBezTo>
                    <a:pt x="316" y="22"/>
                    <a:pt x="316" y="22"/>
                    <a:pt x="316" y="22"/>
                  </a:cubicBezTo>
                  <a:lnTo>
                    <a:pt x="315" y="23"/>
                  </a:lnTo>
                  <a:close/>
                  <a:moveTo>
                    <a:pt x="316" y="23"/>
                  </a:moveTo>
                  <a:cubicBezTo>
                    <a:pt x="317" y="22"/>
                    <a:pt x="317" y="22"/>
                    <a:pt x="317" y="22"/>
                  </a:cubicBezTo>
                  <a:cubicBezTo>
                    <a:pt x="317" y="23"/>
                    <a:pt x="317" y="23"/>
                    <a:pt x="317" y="23"/>
                  </a:cubicBezTo>
                  <a:cubicBezTo>
                    <a:pt x="318" y="22"/>
                    <a:pt x="318" y="22"/>
                    <a:pt x="318" y="22"/>
                  </a:cubicBezTo>
                  <a:cubicBezTo>
                    <a:pt x="318" y="23"/>
                    <a:pt x="318" y="23"/>
                    <a:pt x="318" y="23"/>
                  </a:cubicBezTo>
                  <a:lnTo>
                    <a:pt x="316" y="23"/>
                  </a:lnTo>
                  <a:close/>
                  <a:moveTo>
                    <a:pt x="318" y="25"/>
                  </a:moveTo>
                  <a:cubicBezTo>
                    <a:pt x="318" y="25"/>
                    <a:pt x="318" y="25"/>
                    <a:pt x="318" y="25"/>
                  </a:cubicBezTo>
                  <a:cubicBezTo>
                    <a:pt x="318" y="24"/>
                    <a:pt x="320" y="25"/>
                    <a:pt x="320" y="24"/>
                  </a:cubicBezTo>
                  <a:cubicBezTo>
                    <a:pt x="320" y="25"/>
                    <a:pt x="319" y="25"/>
                    <a:pt x="318" y="25"/>
                  </a:cubicBezTo>
                  <a:close/>
                  <a:moveTo>
                    <a:pt x="325" y="25"/>
                  </a:moveTo>
                  <a:cubicBezTo>
                    <a:pt x="326" y="24"/>
                    <a:pt x="327" y="24"/>
                    <a:pt x="328" y="25"/>
                  </a:cubicBezTo>
                  <a:cubicBezTo>
                    <a:pt x="327" y="25"/>
                    <a:pt x="326" y="25"/>
                    <a:pt x="325" y="25"/>
                  </a:cubicBezTo>
                  <a:close/>
                  <a:moveTo>
                    <a:pt x="328" y="24"/>
                  </a:moveTo>
                  <a:cubicBezTo>
                    <a:pt x="327" y="24"/>
                    <a:pt x="327" y="24"/>
                    <a:pt x="326" y="24"/>
                  </a:cubicBezTo>
                  <a:cubicBezTo>
                    <a:pt x="326" y="24"/>
                    <a:pt x="326" y="24"/>
                    <a:pt x="326" y="24"/>
                  </a:cubicBezTo>
                  <a:cubicBezTo>
                    <a:pt x="326" y="24"/>
                    <a:pt x="326" y="24"/>
                    <a:pt x="326" y="24"/>
                  </a:cubicBezTo>
                  <a:cubicBezTo>
                    <a:pt x="325" y="24"/>
                    <a:pt x="325" y="24"/>
                    <a:pt x="324" y="24"/>
                  </a:cubicBezTo>
                  <a:cubicBezTo>
                    <a:pt x="324" y="24"/>
                    <a:pt x="324" y="24"/>
                    <a:pt x="324" y="24"/>
                  </a:cubicBezTo>
                  <a:cubicBezTo>
                    <a:pt x="324" y="25"/>
                    <a:pt x="323" y="24"/>
                    <a:pt x="322" y="25"/>
                  </a:cubicBezTo>
                  <a:cubicBezTo>
                    <a:pt x="322" y="24"/>
                    <a:pt x="322" y="24"/>
                    <a:pt x="322" y="24"/>
                  </a:cubicBezTo>
                  <a:cubicBezTo>
                    <a:pt x="322" y="24"/>
                    <a:pt x="324" y="23"/>
                    <a:pt x="323" y="23"/>
                  </a:cubicBezTo>
                  <a:cubicBezTo>
                    <a:pt x="324" y="24"/>
                    <a:pt x="325" y="23"/>
                    <a:pt x="326" y="23"/>
                  </a:cubicBezTo>
                  <a:cubicBezTo>
                    <a:pt x="326" y="23"/>
                    <a:pt x="326" y="23"/>
                    <a:pt x="326" y="23"/>
                  </a:cubicBezTo>
                  <a:cubicBezTo>
                    <a:pt x="326" y="23"/>
                    <a:pt x="326" y="23"/>
                    <a:pt x="326" y="23"/>
                  </a:cubicBezTo>
                  <a:cubicBezTo>
                    <a:pt x="326" y="23"/>
                    <a:pt x="326" y="23"/>
                    <a:pt x="326" y="23"/>
                  </a:cubicBezTo>
                  <a:cubicBezTo>
                    <a:pt x="326" y="23"/>
                    <a:pt x="326" y="24"/>
                    <a:pt x="326" y="24"/>
                  </a:cubicBezTo>
                  <a:cubicBezTo>
                    <a:pt x="326" y="24"/>
                    <a:pt x="326" y="24"/>
                    <a:pt x="326" y="24"/>
                  </a:cubicBezTo>
                  <a:cubicBezTo>
                    <a:pt x="327" y="23"/>
                    <a:pt x="328" y="23"/>
                    <a:pt x="327" y="23"/>
                  </a:cubicBezTo>
                  <a:cubicBezTo>
                    <a:pt x="328" y="23"/>
                    <a:pt x="329" y="22"/>
                    <a:pt x="330" y="23"/>
                  </a:cubicBezTo>
                  <a:cubicBezTo>
                    <a:pt x="329" y="22"/>
                    <a:pt x="328" y="24"/>
                    <a:pt x="328" y="24"/>
                  </a:cubicBezTo>
                  <a:close/>
                  <a:moveTo>
                    <a:pt x="333" y="25"/>
                  </a:moveTo>
                  <a:cubicBezTo>
                    <a:pt x="333" y="25"/>
                    <a:pt x="333" y="25"/>
                    <a:pt x="332" y="24"/>
                  </a:cubicBezTo>
                  <a:cubicBezTo>
                    <a:pt x="332" y="25"/>
                    <a:pt x="332" y="23"/>
                    <a:pt x="331" y="24"/>
                  </a:cubicBezTo>
                  <a:cubicBezTo>
                    <a:pt x="331" y="24"/>
                    <a:pt x="331" y="25"/>
                    <a:pt x="331" y="25"/>
                  </a:cubicBezTo>
                  <a:cubicBezTo>
                    <a:pt x="331" y="25"/>
                    <a:pt x="331" y="25"/>
                    <a:pt x="332" y="25"/>
                  </a:cubicBezTo>
                  <a:cubicBezTo>
                    <a:pt x="332" y="26"/>
                    <a:pt x="332" y="26"/>
                    <a:pt x="332" y="26"/>
                  </a:cubicBezTo>
                  <a:cubicBezTo>
                    <a:pt x="331" y="26"/>
                    <a:pt x="331" y="26"/>
                    <a:pt x="331" y="26"/>
                  </a:cubicBezTo>
                  <a:cubicBezTo>
                    <a:pt x="331" y="26"/>
                    <a:pt x="331" y="26"/>
                    <a:pt x="331" y="26"/>
                  </a:cubicBezTo>
                  <a:cubicBezTo>
                    <a:pt x="331" y="26"/>
                    <a:pt x="331" y="26"/>
                    <a:pt x="331" y="26"/>
                  </a:cubicBezTo>
                  <a:cubicBezTo>
                    <a:pt x="331" y="26"/>
                    <a:pt x="332" y="25"/>
                    <a:pt x="331" y="25"/>
                  </a:cubicBezTo>
                  <a:cubicBezTo>
                    <a:pt x="328" y="26"/>
                    <a:pt x="328" y="26"/>
                    <a:pt x="328" y="26"/>
                  </a:cubicBezTo>
                  <a:cubicBezTo>
                    <a:pt x="329" y="26"/>
                    <a:pt x="328" y="26"/>
                    <a:pt x="328" y="26"/>
                  </a:cubicBezTo>
                  <a:cubicBezTo>
                    <a:pt x="328" y="26"/>
                    <a:pt x="328" y="26"/>
                    <a:pt x="328" y="26"/>
                  </a:cubicBezTo>
                  <a:cubicBezTo>
                    <a:pt x="328" y="26"/>
                    <a:pt x="328" y="26"/>
                    <a:pt x="328" y="26"/>
                  </a:cubicBezTo>
                  <a:cubicBezTo>
                    <a:pt x="328" y="26"/>
                    <a:pt x="328" y="26"/>
                    <a:pt x="328" y="26"/>
                  </a:cubicBezTo>
                  <a:cubicBezTo>
                    <a:pt x="329" y="26"/>
                    <a:pt x="330" y="24"/>
                    <a:pt x="331" y="24"/>
                  </a:cubicBezTo>
                  <a:cubicBezTo>
                    <a:pt x="331" y="24"/>
                    <a:pt x="330" y="23"/>
                    <a:pt x="332" y="23"/>
                  </a:cubicBezTo>
                  <a:cubicBezTo>
                    <a:pt x="332" y="23"/>
                    <a:pt x="334" y="24"/>
                    <a:pt x="334" y="23"/>
                  </a:cubicBezTo>
                  <a:cubicBezTo>
                    <a:pt x="335" y="24"/>
                    <a:pt x="335" y="24"/>
                    <a:pt x="335" y="24"/>
                  </a:cubicBezTo>
                  <a:cubicBezTo>
                    <a:pt x="334" y="24"/>
                    <a:pt x="334" y="24"/>
                    <a:pt x="334" y="24"/>
                  </a:cubicBezTo>
                  <a:cubicBezTo>
                    <a:pt x="334" y="24"/>
                    <a:pt x="334" y="24"/>
                    <a:pt x="334" y="24"/>
                  </a:cubicBezTo>
                  <a:cubicBezTo>
                    <a:pt x="334" y="24"/>
                    <a:pt x="333" y="24"/>
                    <a:pt x="332" y="24"/>
                  </a:cubicBezTo>
                  <a:cubicBezTo>
                    <a:pt x="333" y="25"/>
                    <a:pt x="334" y="25"/>
                    <a:pt x="335" y="25"/>
                  </a:cubicBezTo>
                  <a:cubicBezTo>
                    <a:pt x="334" y="26"/>
                    <a:pt x="334" y="24"/>
                    <a:pt x="333" y="25"/>
                  </a:cubicBezTo>
                  <a:close/>
                  <a:moveTo>
                    <a:pt x="338" y="25"/>
                  </a:moveTo>
                  <a:cubicBezTo>
                    <a:pt x="338" y="25"/>
                    <a:pt x="338" y="25"/>
                    <a:pt x="338" y="25"/>
                  </a:cubicBezTo>
                  <a:cubicBezTo>
                    <a:pt x="338" y="26"/>
                    <a:pt x="338" y="26"/>
                    <a:pt x="338" y="26"/>
                  </a:cubicBezTo>
                  <a:cubicBezTo>
                    <a:pt x="337" y="26"/>
                    <a:pt x="338" y="25"/>
                    <a:pt x="337" y="25"/>
                  </a:cubicBezTo>
                  <a:cubicBezTo>
                    <a:pt x="337" y="26"/>
                    <a:pt x="337" y="26"/>
                    <a:pt x="337" y="26"/>
                  </a:cubicBezTo>
                  <a:cubicBezTo>
                    <a:pt x="337" y="26"/>
                    <a:pt x="336" y="26"/>
                    <a:pt x="336" y="26"/>
                  </a:cubicBezTo>
                  <a:cubicBezTo>
                    <a:pt x="337" y="25"/>
                    <a:pt x="335" y="25"/>
                    <a:pt x="336" y="25"/>
                  </a:cubicBezTo>
                  <a:cubicBezTo>
                    <a:pt x="336" y="25"/>
                    <a:pt x="337" y="24"/>
                    <a:pt x="337" y="24"/>
                  </a:cubicBezTo>
                  <a:cubicBezTo>
                    <a:pt x="337" y="23"/>
                    <a:pt x="337" y="23"/>
                    <a:pt x="337" y="23"/>
                  </a:cubicBezTo>
                  <a:cubicBezTo>
                    <a:pt x="337" y="23"/>
                    <a:pt x="337" y="23"/>
                    <a:pt x="336" y="23"/>
                  </a:cubicBezTo>
                  <a:cubicBezTo>
                    <a:pt x="336" y="23"/>
                    <a:pt x="336" y="24"/>
                    <a:pt x="336" y="23"/>
                  </a:cubicBezTo>
                  <a:cubicBezTo>
                    <a:pt x="336" y="23"/>
                    <a:pt x="336" y="23"/>
                    <a:pt x="336" y="23"/>
                  </a:cubicBezTo>
                  <a:cubicBezTo>
                    <a:pt x="336" y="23"/>
                    <a:pt x="336" y="23"/>
                    <a:pt x="336" y="23"/>
                  </a:cubicBezTo>
                  <a:cubicBezTo>
                    <a:pt x="337" y="23"/>
                    <a:pt x="337" y="23"/>
                    <a:pt x="337" y="23"/>
                  </a:cubicBezTo>
                  <a:cubicBezTo>
                    <a:pt x="338" y="23"/>
                    <a:pt x="338" y="23"/>
                    <a:pt x="339" y="23"/>
                  </a:cubicBezTo>
                  <a:cubicBezTo>
                    <a:pt x="340" y="24"/>
                    <a:pt x="340" y="24"/>
                    <a:pt x="340" y="24"/>
                  </a:cubicBezTo>
                  <a:cubicBezTo>
                    <a:pt x="339" y="24"/>
                    <a:pt x="338" y="24"/>
                    <a:pt x="338" y="25"/>
                  </a:cubicBezTo>
                  <a:close/>
                  <a:moveTo>
                    <a:pt x="341" y="24"/>
                  </a:moveTo>
                  <a:cubicBezTo>
                    <a:pt x="340" y="25"/>
                    <a:pt x="340" y="25"/>
                    <a:pt x="339" y="26"/>
                  </a:cubicBezTo>
                  <a:cubicBezTo>
                    <a:pt x="338" y="25"/>
                    <a:pt x="342" y="25"/>
                    <a:pt x="341" y="24"/>
                  </a:cubicBezTo>
                  <a:cubicBezTo>
                    <a:pt x="341" y="24"/>
                    <a:pt x="342" y="24"/>
                    <a:pt x="343" y="24"/>
                  </a:cubicBezTo>
                  <a:cubicBezTo>
                    <a:pt x="343" y="24"/>
                    <a:pt x="342" y="25"/>
                    <a:pt x="343" y="25"/>
                  </a:cubicBezTo>
                  <a:cubicBezTo>
                    <a:pt x="342" y="25"/>
                    <a:pt x="342" y="25"/>
                    <a:pt x="341" y="24"/>
                  </a:cubicBezTo>
                  <a:close/>
                  <a:moveTo>
                    <a:pt x="342" y="26"/>
                  </a:moveTo>
                  <a:cubicBezTo>
                    <a:pt x="341" y="26"/>
                    <a:pt x="341" y="26"/>
                    <a:pt x="341" y="26"/>
                  </a:cubicBezTo>
                  <a:cubicBezTo>
                    <a:pt x="341" y="26"/>
                    <a:pt x="341" y="26"/>
                    <a:pt x="342" y="26"/>
                  </a:cubicBezTo>
                  <a:cubicBezTo>
                    <a:pt x="342" y="26"/>
                    <a:pt x="344" y="26"/>
                    <a:pt x="344" y="26"/>
                  </a:cubicBezTo>
                  <a:cubicBezTo>
                    <a:pt x="344" y="28"/>
                    <a:pt x="342" y="27"/>
                    <a:pt x="342" y="26"/>
                  </a:cubicBezTo>
                  <a:close/>
                  <a:moveTo>
                    <a:pt x="345" y="27"/>
                  </a:moveTo>
                  <a:cubicBezTo>
                    <a:pt x="345" y="27"/>
                    <a:pt x="345" y="27"/>
                    <a:pt x="345" y="27"/>
                  </a:cubicBezTo>
                  <a:cubicBezTo>
                    <a:pt x="345" y="27"/>
                    <a:pt x="345" y="26"/>
                    <a:pt x="345" y="26"/>
                  </a:cubicBezTo>
                  <a:cubicBezTo>
                    <a:pt x="345" y="26"/>
                    <a:pt x="344" y="26"/>
                    <a:pt x="344" y="26"/>
                  </a:cubicBezTo>
                  <a:cubicBezTo>
                    <a:pt x="343" y="26"/>
                    <a:pt x="343" y="26"/>
                    <a:pt x="343" y="26"/>
                  </a:cubicBezTo>
                  <a:cubicBezTo>
                    <a:pt x="344" y="25"/>
                    <a:pt x="345" y="25"/>
                    <a:pt x="345" y="24"/>
                  </a:cubicBezTo>
                  <a:cubicBezTo>
                    <a:pt x="345" y="24"/>
                    <a:pt x="345" y="24"/>
                    <a:pt x="345" y="24"/>
                  </a:cubicBezTo>
                  <a:cubicBezTo>
                    <a:pt x="345" y="24"/>
                    <a:pt x="345" y="24"/>
                    <a:pt x="345" y="24"/>
                  </a:cubicBezTo>
                  <a:cubicBezTo>
                    <a:pt x="345" y="24"/>
                    <a:pt x="345" y="24"/>
                    <a:pt x="345" y="24"/>
                  </a:cubicBezTo>
                  <a:cubicBezTo>
                    <a:pt x="345" y="24"/>
                    <a:pt x="347" y="23"/>
                    <a:pt x="347" y="24"/>
                  </a:cubicBezTo>
                  <a:cubicBezTo>
                    <a:pt x="347" y="24"/>
                    <a:pt x="347" y="24"/>
                    <a:pt x="347" y="24"/>
                  </a:cubicBezTo>
                  <a:cubicBezTo>
                    <a:pt x="347" y="24"/>
                    <a:pt x="347" y="24"/>
                    <a:pt x="347" y="24"/>
                  </a:cubicBezTo>
                  <a:cubicBezTo>
                    <a:pt x="347" y="24"/>
                    <a:pt x="347" y="24"/>
                    <a:pt x="347" y="24"/>
                  </a:cubicBezTo>
                  <a:cubicBezTo>
                    <a:pt x="346" y="24"/>
                    <a:pt x="345" y="25"/>
                    <a:pt x="345" y="25"/>
                  </a:cubicBezTo>
                  <a:cubicBezTo>
                    <a:pt x="345" y="26"/>
                    <a:pt x="345" y="26"/>
                    <a:pt x="345" y="26"/>
                  </a:cubicBezTo>
                  <a:cubicBezTo>
                    <a:pt x="346" y="26"/>
                    <a:pt x="346" y="26"/>
                    <a:pt x="346" y="26"/>
                  </a:cubicBezTo>
                  <a:cubicBezTo>
                    <a:pt x="346" y="26"/>
                    <a:pt x="347" y="25"/>
                    <a:pt x="347" y="26"/>
                  </a:cubicBezTo>
                  <a:cubicBezTo>
                    <a:pt x="347" y="26"/>
                    <a:pt x="346" y="26"/>
                    <a:pt x="346" y="26"/>
                  </a:cubicBezTo>
                  <a:cubicBezTo>
                    <a:pt x="346" y="26"/>
                    <a:pt x="346" y="26"/>
                    <a:pt x="345" y="26"/>
                  </a:cubicBezTo>
                  <a:cubicBezTo>
                    <a:pt x="345" y="26"/>
                    <a:pt x="345" y="26"/>
                    <a:pt x="345" y="26"/>
                  </a:cubicBezTo>
                  <a:cubicBezTo>
                    <a:pt x="345" y="27"/>
                    <a:pt x="346" y="27"/>
                    <a:pt x="346" y="27"/>
                  </a:cubicBezTo>
                  <a:cubicBezTo>
                    <a:pt x="348" y="27"/>
                    <a:pt x="348" y="27"/>
                    <a:pt x="348" y="27"/>
                  </a:cubicBezTo>
                  <a:cubicBezTo>
                    <a:pt x="348" y="27"/>
                    <a:pt x="346" y="28"/>
                    <a:pt x="345" y="27"/>
                  </a:cubicBezTo>
                  <a:close/>
                  <a:moveTo>
                    <a:pt x="349" y="24"/>
                  </a:moveTo>
                  <a:cubicBezTo>
                    <a:pt x="350" y="24"/>
                    <a:pt x="350" y="24"/>
                    <a:pt x="350" y="24"/>
                  </a:cubicBezTo>
                  <a:cubicBezTo>
                    <a:pt x="350" y="24"/>
                    <a:pt x="350" y="24"/>
                    <a:pt x="350" y="24"/>
                  </a:cubicBezTo>
                  <a:cubicBezTo>
                    <a:pt x="350" y="24"/>
                    <a:pt x="351" y="24"/>
                    <a:pt x="351" y="24"/>
                  </a:cubicBezTo>
                  <a:cubicBezTo>
                    <a:pt x="352" y="24"/>
                    <a:pt x="351" y="24"/>
                    <a:pt x="351" y="25"/>
                  </a:cubicBezTo>
                  <a:cubicBezTo>
                    <a:pt x="350" y="26"/>
                    <a:pt x="351" y="24"/>
                    <a:pt x="351" y="24"/>
                  </a:cubicBezTo>
                  <a:cubicBezTo>
                    <a:pt x="350" y="24"/>
                    <a:pt x="350" y="24"/>
                    <a:pt x="349" y="24"/>
                  </a:cubicBezTo>
                  <a:close/>
                  <a:moveTo>
                    <a:pt x="349" y="26"/>
                  </a:moveTo>
                  <a:cubicBezTo>
                    <a:pt x="349" y="26"/>
                    <a:pt x="349" y="26"/>
                    <a:pt x="349" y="26"/>
                  </a:cubicBezTo>
                  <a:cubicBezTo>
                    <a:pt x="349" y="26"/>
                    <a:pt x="348" y="26"/>
                    <a:pt x="348" y="26"/>
                  </a:cubicBezTo>
                  <a:cubicBezTo>
                    <a:pt x="348" y="26"/>
                    <a:pt x="349" y="26"/>
                    <a:pt x="349" y="26"/>
                  </a:cubicBezTo>
                  <a:cubicBezTo>
                    <a:pt x="349" y="26"/>
                    <a:pt x="350" y="25"/>
                    <a:pt x="351" y="26"/>
                  </a:cubicBezTo>
                  <a:cubicBezTo>
                    <a:pt x="350" y="26"/>
                    <a:pt x="349" y="27"/>
                    <a:pt x="349" y="26"/>
                  </a:cubicBezTo>
                  <a:close/>
                  <a:moveTo>
                    <a:pt x="354" y="28"/>
                  </a:moveTo>
                  <a:cubicBezTo>
                    <a:pt x="354" y="28"/>
                    <a:pt x="355" y="27"/>
                    <a:pt x="355" y="28"/>
                  </a:cubicBezTo>
                  <a:cubicBezTo>
                    <a:pt x="355" y="28"/>
                    <a:pt x="354" y="28"/>
                    <a:pt x="354" y="28"/>
                  </a:cubicBezTo>
                  <a:close/>
                  <a:moveTo>
                    <a:pt x="361" y="28"/>
                  </a:moveTo>
                  <a:cubicBezTo>
                    <a:pt x="360" y="28"/>
                    <a:pt x="360" y="28"/>
                    <a:pt x="360" y="28"/>
                  </a:cubicBezTo>
                  <a:cubicBezTo>
                    <a:pt x="360" y="28"/>
                    <a:pt x="360" y="28"/>
                    <a:pt x="359" y="28"/>
                  </a:cubicBezTo>
                  <a:cubicBezTo>
                    <a:pt x="359" y="28"/>
                    <a:pt x="359" y="28"/>
                    <a:pt x="358" y="28"/>
                  </a:cubicBezTo>
                  <a:cubicBezTo>
                    <a:pt x="358" y="28"/>
                    <a:pt x="358" y="28"/>
                    <a:pt x="358" y="28"/>
                  </a:cubicBezTo>
                  <a:cubicBezTo>
                    <a:pt x="356" y="27"/>
                    <a:pt x="356" y="27"/>
                    <a:pt x="356" y="27"/>
                  </a:cubicBezTo>
                  <a:cubicBezTo>
                    <a:pt x="357" y="27"/>
                    <a:pt x="358" y="27"/>
                    <a:pt x="358" y="26"/>
                  </a:cubicBezTo>
                  <a:cubicBezTo>
                    <a:pt x="358" y="26"/>
                    <a:pt x="358" y="26"/>
                    <a:pt x="358" y="26"/>
                  </a:cubicBezTo>
                  <a:cubicBezTo>
                    <a:pt x="358" y="25"/>
                    <a:pt x="358" y="25"/>
                    <a:pt x="358" y="25"/>
                  </a:cubicBezTo>
                  <a:cubicBezTo>
                    <a:pt x="356" y="26"/>
                    <a:pt x="355" y="27"/>
                    <a:pt x="353" y="26"/>
                  </a:cubicBezTo>
                  <a:cubicBezTo>
                    <a:pt x="353" y="26"/>
                    <a:pt x="353" y="26"/>
                    <a:pt x="353" y="26"/>
                  </a:cubicBezTo>
                  <a:cubicBezTo>
                    <a:pt x="353" y="25"/>
                    <a:pt x="354" y="26"/>
                    <a:pt x="354" y="25"/>
                  </a:cubicBezTo>
                  <a:cubicBezTo>
                    <a:pt x="353" y="24"/>
                    <a:pt x="353" y="25"/>
                    <a:pt x="352" y="25"/>
                  </a:cubicBezTo>
                  <a:cubicBezTo>
                    <a:pt x="353" y="24"/>
                    <a:pt x="355" y="24"/>
                    <a:pt x="356" y="24"/>
                  </a:cubicBezTo>
                  <a:cubicBezTo>
                    <a:pt x="356" y="24"/>
                    <a:pt x="357" y="25"/>
                    <a:pt x="357" y="24"/>
                  </a:cubicBezTo>
                  <a:cubicBezTo>
                    <a:pt x="358" y="24"/>
                    <a:pt x="359" y="25"/>
                    <a:pt x="360" y="24"/>
                  </a:cubicBezTo>
                  <a:cubicBezTo>
                    <a:pt x="360" y="25"/>
                    <a:pt x="360" y="25"/>
                    <a:pt x="360" y="25"/>
                  </a:cubicBezTo>
                  <a:cubicBezTo>
                    <a:pt x="360" y="25"/>
                    <a:pt x="359" y="25"/>
                    <a:pt x="359" y="26"/>
                  </a:cubicBezTo>
                  <a:cubicBezTo>
                    <a:pt x="359" y="26"/>
                    <a:pt x="359" y="26"/>
                    <a:pt x="359" y="26"/>
                  </a:cubicBezTo>
                  <a:cubicBezTo>
                    <a:pt x="358" y="26"/>
                    <a:pt x="358" y="26"/>
                    <a:pt x="358" y="26"/>
                  </a:cubicBezTo>
                  <a:cubicBezTo>
                    <a:pt x="358" y="27"/>
                    <a:pt x="359" y="27"/>
                    <a:pt x="359" y="28"/>
                  </a:cubicBezTo>
                  <a:cubicBezTo>
                    <a:pt x="359" y="27"/>
                    <a:pt x="360" y="28"/>
                    <a:pt x="360" y="27"/>
                  </a:cubicBezTo>
                  <a:cubicBezTo>
                    <a:pt x="360" y="27"/>
                    <a:pt x="360" y="27"/>
                    <a:pt x="360" y="27"/>
                  </a:cubicBezTo>
                  <a:cubicBezTo>
                    <a:pt x="360" y="27"/>
                    <a:pt x="360" y="27"/>
                    <a:pt x="360" y="27"/>
                  </a:cubicBezTo>
                  <a:cubicBezTo>
                    <a:pt x="360" y="27"/>
                    <a:pt x="361" y="27"/>
                    <a:pt x="361" y="27"/>
                  </a:cubicBezTo>
                  <a:cubicBezTo>
                    <a:pt x="361" y="27"/>
                    <a:pt x="361" y="27"/>
                    <a:pt x="361" y="27"/>
                  </a:cubicBezTo>
                  <a:cubicBezTo>
                    <a:pt x="361" y="27"/>
                    <a:pt x="361" y="27"/>
                    <a:pt x="361" y="27"/>
                  </a:cubicBezTo>
                  <a:cubicBezTo>
                    <a:pt x="361" y="27"/>
                    <a:pt x="360" y="27"/>
                    <a:pt x="361" y="28"/>
                  </a:cubicBezTo>
                  <a:cubicBezTo>
                    <a:pt x="361" y="28"/>
                    <a:pt x="361" y="28"/>
                    <a:pt x="361" y="28"/>
                  </a:cubicBezTo>
                  <a:cubicBezTo>
                    <a:pt x="361" y="28"/>
                    <a:pt x="361" y="28"/>
                    <a:pt x="361" y="28"/>
                  </a:cubicBezTo>
                  <a:close/>
                  <a:moveTo>
                    <a:pt x="362" y="28"/>
                  </a:moveTo>
                  <a:cubicBezTo>
                    <a:pt x="362" y="28"/>
                    <a:pt x="362" y="28"/>
                    <a:pt x="362" y="28"/>
                  </a:cubicBezTo>
                  <a:cubicBezTo>
                    <a:pt x="362" y="27"/>
                    <a:pt x="362" y="27"/>
                    <a:pt x="362" y="27"/>
                  </a:cubicBezTo>
                  <a:cubicBezTo>
                    <a:pt x="362" y="28"/>
                    <a:pt x="362" y="28"/>
                    <a:pt x="362" y="28"/>
                  </a:cubicBezTo>
                  <a:close/>
                  <a:moveTo>
                    <a:pt x="362" y="27"/>
                  </a:moveTo>
                  <a:cubicBezTo>
                    <a:pt x="362" y="27"/>
                    <a:pt x="362" y="27"/>
                    <a:pt x="362" y="27"/>
                  </a:cubicBezTo>
                  <a:cubicBezTo>
                    <a:pt x="363" y="27"/>
                    <a:pt x="363" y="27"/>
                    <a:pt x="363" y="27"/>
                  </a:cubicBezTo>
                  <a:lnTo>
                    <a:pt x="362" y="27"/>
                  </a:lnTo>
                  <a:close/>
                  <a:moveTo>
                    <a:pt x="369" y="24"/>
                  </a:moveTo>
                  <a:cubicBezTo>
                    <a:pt x="369" y="24"/>
                    <a:pt x="369" y="24"/>
                    <a:pt x="369" y="24"/>
                  </a:cubicBezTo>
                  <a:cubicBezTo>
                    <a:pt x="368" y="24"/>
                    <a:pt x="368" y="24"/>
                    <a:pt x="368" y="24"/>
                  </a:cubicBezTo>
                  <a:lnTo>
                    <a:pt x="369" y="24"/>
                  </a:lnTo>
                  <a:close/>
                  <a:moveTo>
                    <a:pt x="363" y="28"/>
                  </a:moveTo>
                  <a:cubicBezTo>
                    <a:pt x="363" y="28"/>
                    <a:pt x="364" y="27"/>
                    <a:pt x="365" y="27"/>
                  </a:cubicBezTo>
                  <a:cubicBezTo>
                    <a:pt x="365" y="27"/>
                    <a:pt x="365" y="27"/>
                    <a:pt x="365" y="27"/>
                  </a:cubicBezTo>
                  <a:cubicBezTo>
                    <a:pt x="365" y="27"/>
                    <a:pt x="365" y="27"/>
                    <a:pt x="365" y="27"/>
                  </a:cubicBezTo>
                  <a:cubicBezTo>
                    <a:pt x="365" y="27"/>
                    <a:pt x="365" y="27"/>
                    <a:pt x="365" y="27"/>
                  </a:cubicBezTo>
                  <a:cubicBezTo>
                    <a:pt x="364" y="27"/>
                    <a:pt x="366" y="26"/>
                    <a:pt x="365" y="26"/>
                  </a:cubicBezTo>
                  <a:cubicBezTo>
                    <a:pt x="365" y="25"/>
                    <a:pt x="364" y="26"/>
                    <a:pt x="364" y="26"/>
                  </a:cubicBezTo>
                  <a:cubicBezTo>
                    <a:pt x="364" y="25"/>
                    <a:pt x="364" y="25"/>
                    <a:pt x="364" y="25"/>
                  </a:cubicBezTo>
                  <a:cubicBezTo>
                    <a:pt x="364" y="25"/>
                    <a:pt x="364" y="25"/>
                    <a:pt x="364" y="25"/>
                  </a:cubicBezTo>
                  <a:cubicBezTo>
                    <a:pt x="365" y="25"/>
                    <a:pt x="367" y="25"/>
                    <a:pt x="368" y="25"/>
                  </a:cubicBezTo>
                  <a:cubicBezTo>
                    <a:pt x="368" y="25"/>
                    <a:pt x="368" y="25"/>
                    <a:pt x="368" y="25"/>
                  </a:cubicBezTo>
                  <a:cubicBezTo>
                    <a:pt x="368" y="26"/>
                    <a:pt x="366" y="26"/>
                    <a:pt x="365" y="26"/>
                  </a:cubicBezTo>
                  <a:cubicBezTo>
                    <a:pt x="366" y="26"/>
                    <a:pt x="365" y="27"/>
                    <a:pt x="365" y="27"/>
                  </a:cubicBezTo>
                  <a:cubicBezTo>
                    <a:pt x="365" y="27"/>
                    <a:pt x="365" y="27"/>
                    <a:pt x="365" y="27"/>
                  </a:cubicBezTo>
                  <a:cubicBezTo>
                    <a:pt x="365" y="27"/>
                    <a:pt x="365" y="27"/>
                    <a:pt x="365" y="27"/>
                  </a:cubicBezTo>
                  <a:cubicBezTo>
                    <a:pt x="365" y="27"/>
                    <a:pt x="365" y="28"/>
                    <a:pt x="365" y="28"/>
                  </a:cubicBezTo>
                  <a:cubicBezTo>
                    <a:pt x="365" y="28"/>
                    <a:pt x="365" y="28"/>
                    <a:pt x="364" y="28"/>
                  </a:cubicBezTo>
                  <a:cubicBezTo>
                    <a:pt x="364" y="28"/>
                    <a:pt x="364" y="28"/>
                    <a:pt x="364" y="28"/>
                  </a:cubicBezTo>
                  <a:cubicBezTo>
                    <a:pt x="365" y="29"/>
                    <a:pt x="365" y="29"/>
                    <a:pt x="365" y="29"/>
                  </a:cubicBezTo>
                  <a:cubicBezTo>
                    <a:pt x="365" y="28"/>
                    <a:pt x="365" y="28"/>
                    <a:pt x="365" y="28"/>
                  </a:cubicBezTo>
                  <a:cubicBezTo>
                    <a:pt x="366" y="29"/>
                    <a:pt x="366" y="29"/>
                    <a:pt x="366" y="29"/>
                  </a:cubicBezTo>
                  <a:cubicBezTo>
                    <a:pt x="365" y="28"/>
                    <a:pt x="364" y="30"/>
                    <a:pt x="363" y="28"/>
                  </a:cubicBezTo>
                  <a:close/>
                  <a:moveTo>
                    <a:pt x="392" y="26"/>
                  </a:moveTo>
                  <a:cubicBezTo>
                    <a:pt x="392" y="26"/>
                    <a:pt x="392" y="26"/>
                    <a:pt x="392" y="26"/>
                  </a:cubicBezTo>
                  <a:cubicBezTo>
                    <a:pt x="393" y="26"/>
                    <a:pt x="393" y="26"/>
                    <a:pt x="393" y="26"/>
                  </a:cubicBezTo>
                  <a:cubicBezTo>
                    <a:pt x="393" y="26"/>
                    <a:pt x="393" y="26"/>
                    <a:pt x="394" y="26"/>
                  </a:cubicBezTo>
                  <a:cubicBezTo>
                    <a:pt x="394" y="26"/>
                    <a:pt x="394" y="26"/>
                    <a:pt x="394" y="26"/>
                  </a:cubicBezTo>
                  <a:cubicBezTo>
                    <a:pt x="394" y="27"/>
                    <a:pt x="394" y="27"/>
                    <a:pt x="394" y="27"/>
                  </a:cubicBezTo>
                  <a:cubicBezTo>
                    <a:pt x="394" y="27"/>
                    <a:pt x="393" y="27"/>
                    <a:pt x="393" y="27"/>
                  </a:cubicBezTo>
                  <a:cubicBezTo>
                    <a:pt x="392" y="27"/>
                    <a:pt x="391" y="27"/>
                    <a:pt x="391" y="28"/>
                  </a:cubicBezTo>
                  <a:cubicBezTo>
                    <a:pt x="390" y="27"/>
                    <a:pt x="392" y="27"/>
                    <a:pt x="390" y="26"/>
                  </a:cubicBezTo>
                  <a:cubicBezTo>
                    <a:pt x="390" y="26"/>
                    <a:pt x="392" y="26"/>
                    <a:pt x="392" y="26"/>
                  </a:cubicBezTo>
                  <a:close/>
                  <a:moveTo>
                    <a:pt x="379" y="26"/>
                  </a:moveTo>
                  <a:cubicBezTo>
                    <a:pt x="379" y="26"/>
                    <a:pt x="380" y="25"/>
                    <a:pt x="380" y="25"/>
                  </a:cubicBezTo>
                  <a:cubicBezTo>
                    <a:pt x="380" y="25"/>
                    <a:pt x="380" y="25"/>
                    <a:pt x="380" y="25"/>
                  </a:cubicBezTo>
                  <a:cubicBezTo>
                    <a:pt x="380" y="25"/>
                    <a:pt x="380" y="25"/>
                    <a:pt x="380" y="25"/>
                  </a:cubicBezTo>
                  <a:cubicBezTo>
                    <a:pt x="380" y="25"/>
                    <a:pt x="380" y="24"/>
                    <a:pt x="380" y="24"/>
                  </a:cubicBezTo>
                  <a:cubicBezTo>
                    <a:pt x="380" y="24"/>
                    <a:pt x="380" y="24"/>
                    <a:pt x="380" y="24"/>
                  </a:cubicBezTo>
                  <a:cubicBezTo>
                    <a:pt x="380" y="24"/>
                    <a:pt x="380" y="24"/>
                    <a:pt x="380" y="24"/>
                  </a:cubicBezTo>
                  <a:cubicBezTo>
                    <a:pt x="380" y="24"/>
                    <a:pt x="380" y="24"/>
                    <a:pt x="381" y="24"/>
                  </a:cubicBezTo>
                  <a:cubicBezTo>
                    <a:pt x="380" y="24"/>
                    <a:pt x="380" y="24"/>
                    <a:pt x="380" y="24"/>
                  </a:cubicBezTo>
                  <a:cubicBezTo>
                    <a:pt x="380" y="24"/>
                    <a:pt x="380" y="24"/>
                    <a:pt x="380" y="25"/>
                  </a:cubicBezTo>
                  <a:cubicBezTo>
                    <a:pt x="380" y="25"/>
                    <a:pt x="380" y="25"/>
                    <a:pt x="380" y="25"/>
                  </a:cubicBezTo>
                  <a:cubicBezTo>
                    <a:pt x="381" y="26"/>
                    <a:pt x="382" y="26"/>
                    <a:pt x="381" y="27"/>
                  </a:cubicBezTo>
                  <a:cubicBezTo>
                    <a:pt x="381" y="27"/>
                    <a:pt x="381" y="27"/>
                    <a:pt x="381" y="27"/>
                  </a:cubicBezTo>
                  <a:cubicBezTo>
                    <a:pt x="381" y="27"/>
                    <a:pt x="381" y="27"/>
                    <a:pt x="381" y="27"/>
                  </a:cubicBezTo>
                  <a:cubicBezTo>
                    <a:pt x="381" y="27"/>
                    <a:pt x="381" y="27"/>
                    <a:pt x="381" y="27"/>
                  </a:cubicBezTo>
                  <a:cubicBezTo>
                    <a:pt x="382" y="28"/>
                    <a:pt x="382" y="28"/>
                    <a:pt x="382" y="28"/>
                  </a:cubicBezTo>
                  <a:cubicBezTo>
                    <a:pt x="382" y="27"/>
                    <a:pt x="382" y="27"/>
                    <a:pt x="382" y="27"/>
                  </a:cubicBezTo>
                  <a:cubicBezTo>
                    <a:pt x="383" y="27"/>
                    <a:pt x="381" y="26"/>
                    <a:pt x="382" y="26"/>
                  </a:cubicBezTo>
                  <a:cubicBezTo>
                    <a:pt x="383" y="26"/>
                    <a:pt x="385" y="25"/>
                    <a:pt x="386" y="26"/>
                  </a:cubicBezTo>
                  <a:cubicBezTo>
                    <a:pt x="386" y="25"/>
                    <a:pt x="388" y="25"/>
                    <a:pt x="388" y="26"/>
                  </a:cubicBezTo>
                  <a:cubicBezTo>
                    <a:pt x="388" y="25"/>
                    <a:pt x="388" y="25"/>
                    <a:pt x="388" y="25"/>
                  </a:cubicBezTo>
                  <a:cubicBezTo>
                    <a:pt x="388" y="26"/>
                    <a:pt x="389" y="25"/>
                    <a:pt x="390" y="26"/>
                  </a:cubicBezTo>
                  <a:cubicBezTo>
                    <a:pt x="389" y="26"/>
                    <a:pt x="389" y="26"/>
                    <a:pt x="389" y="26"/>
                  </a:cubicBezTo>
                  <a:cubicBezTo>
                    <a:pt x="389" y="26"/>
                    <a:pt x="389" y="26"/>
                    <a:pt x="389" y="26"/>
                  </a:cubicBezTo>
                  <a:cubicBezTo>
                    <a:pt x="389" y="27"/>
                    <a:pt x="388" y="26"/>
                    <a:pt x="388" y="27"/>
                  </a:cubicBezTo>
                  <a:cubicBezTo>
                    <a:pt x="389" y="27"/>
                    <a:pt x="387" y="27"/>
                    <a:pt x="388" y="28"/>
                  </a:cubicBezTo>
                  <a:cubicBezTo>
                    <a:pt x="389" y="29"/>
                    <a:pt x="390" y="28"/>
                    <a:pt x="391" y="29"/>
                  </a:cubicBezTo>
                  <a:cubicBezTo>
                    <a:pt x="391" y="29"/>
                    <a:pt x="387" y="28"/>
                    <a:pt x="390" y="29"/>
                  </a:cubicBezTo>
                  <a:cubicBezTo>
                    <a:pt x="389" y="30"/>
                    <a:pt x="389" y="30"/>
                    <a:pt x="388" y="30"/>
                  </a:cubicBezTo>
                  <a:cubicBezTo>
                    <a:pt x="388" y="30"/>
                    <a:pt x="388" y="30"/>
                    <a:pt x="388" y="29"/>
                  </a:cubicBezTo>
                  <a:cubicBezTo>
                    <a:pt x="388" y="29"/>
                    <a:pt x="388" y="29"/>
                    <a:pt x="388" y="29"/>
                  </a:cubicBezTo>
                  <a:cubicBezTo>
                    <a:pt x="388" y="29"/>
                    <a:pt x="388" y="29"/>
                    <a:pt x="388" y="29"/>
                  </a:cubicBezTo>
                  <a:cubicBezTo>
                    <a:pt x="388" y="29"/>
                    <a:pt x="388" y="29"/>
                    <a:pt x="388" y="29"/>
                  </a:cubicBezTo>
                  <a:cubicBezTo>
                    <a:pt x="388" y="29"/>
                    <a:pt x="387" y="29"/>
                    <a:pt x="387" y="29"/>
                  </a:cubicBezTo>
                  <a:cubicBezTo>
                    <a:pt x="387" y="29"/>
                    <a:pt x="387" y="29"/>
                    <a:pt x="387" y="29"/>
                  </a:cubicBezTo>
                  <a:cubicBezTo>
                    <a:pt x="387" y="29"/>
                    <a:pt x="387" y="29"/>
                    <a:pt x="387" y="29"/>
                  </a:cubicBezTo>
                  <a:cubicBezTo>
                    <a:pt x="387" y="29"/>
                    <a:pt x="387" y="29"/>
                    <a:pt x="387" y="29"/>
                  </a:cubicBezTo>
                  <a:cubicBezTo>
                    <a:pt x="387" y="29"/>
                    <a:pt x="387" y="29"/>
                    <a:pt x="388" y="29"/>
                  </a:cubicBezTo>
                  <a:cubicBezTo>
                    <a:pt x="388" y="29"/>
                    <a:pt x="388" y="29"/>
                    <a:pt x="388" y="29"/>
                  </a:cubicBezTo>
                  <a:cubicBezTo>
                    <a:pt x="388" y="29"/>
                    <a:pt x="388" y="29"/>
                    <a:pt x="388" y="29"/>
                  </a:cubicBezTo>
                  <a:cubicBezTo>
                    <a:pt x="388" y="29"/>
                    <a:pt x="388" y="29"/>
                    <a:pt x="388" y="29"/>
                  </a:cubicBezTo>
                  <a:cubicBezTo>
                    <a:pt x="388" y="28"/>
                    <a:pt x="387" y="29"/>
                    <a:pt x="387" y="28"/>
                  </a:cubicBezTo>
                  <a:cubicBezTo>
                    <a:pt x="388" y="28"/>
                    <a:pt x="388" y="28"/>
                    <a:pt x="388" y="28"/>
                  </a:cubicBezTo>
                  <a:cubicBezTo>
                    <a:pt x="387" y="28"/>
                    <a:pt x="386" y="27"/>
                    <a:pt x="386" y="28"/>
                  </a:cubicBezTo>
                  <a:cubicBezTo>
                    <a:pt x="386" y="28"/>
                    <a:pt x="386" y="28"/>
                    <a:pt x="386" y="28"/>
                  </a:cubicBezTo>
                  <a:cubicBezTo>
                    <a:pt x="386" y="28"/>
                    <a:pt x="386" y="28"/>
                    <a:pt x="386" y="28"/>
                  </a:cubicBezTo>
                  <a:cubicBezTo>
                    <a:pt x="386" y="28"/>
                    <a:pt x="386" y="29"/>
                    <a:pt x="385" y="29"/>
                  </a:cubicBezTo>
                  <a:cubicBezTo>
                    <a:pt x="386" y="28"/>
                    <a:pt x="386" y="28"/>
                    <a:pt x="386" y="28"/>
                  </a:cubicBezTo>
                  <a:cubicBezTo>
                    <a:pt x="386" y="28"/>
                    <a:pt x="386" y="28"/>
                    <a:pt x="386" y="28"/>
                  </a:cubicBezTo>
                  <a:cubicBezTo>
                    <a:pt x="386" y="28"/>
                    <a:pt x="385" y="28"/>
                    <a:pt x="384" y="28"/>
                  </a:cubicBezTo>
                  <a:cubicBezTo>
                    <a:pt x="384" y="29"/>
                    <a:pt x="385" y="29"/>
                    <a:pt x="385" y="29"/>
                  </a:cubicBezTo>
                  <a:cubicBezTo>
                    <a:pt x="385" y="29"/>
                    <a:pt x="385" y="29"/>
                    <a:pt x="385" y="30"/>
                  </a:cubicBezTo>
                  <a:cubicBezTo>
                    <a:pt x="385" y="29"/>
                    <a:pt x="385" y="29"/>
                    <a:pt x="386" y="29"/>
                  </a:cubicBezTo>
                  <a:cubicBezTo>
                    <a:pt x="386" y="30"/>
                    <a:pt x="386" y="30"/>
                    <a:pt x="386" y="30"/>
                  </a:cubicBezTo>
                  <a:cubicBezTo>
                    <a:pt x="386" y="30"/>
                    <a:pt x="385" y="30"/>
                    <a:pt x="385" y="30"/>
                  </a:cubicBezTo>
                  <a:cubicBezTo>
                    <a:pt x="385" y="30"/>
                    <a:pt x="385" y="30"/>
                    <a:pt x="385" y="30"/>
                  </a:cubicBezTo>
                  <a:cubicBezTo>
                    <a:pt x="385" y="30"/>
                    <a:pt x="385" y="30"/>
                    <a:pt x="385" y="29"/>
                  </a:cubicBezTo>
                  <a:cubicBezTo>
                    <a:pt x="384" y="30"/>
                    <a:pt x="384" y="30"/>
                    <a:pt x="383" y="30"/>
                  </a:cubicBezTo>
                  <a:cubicBezTo>
                    <a:pt x="383" y="29"/>
                    <a:pt x="385" y="29"/>
                    <a:pt x="384" y="28"/>
                  </a:cubicBezTo>
                  <a:cubicBezTo>
                    <a:pt x="382" y="28"/>
                    <a:pt x="382" y="28"/>
                    <a:pt x="382" y="28"/>
                  </a:cubicBezTo>
                  <a:cubicBezTo>
                    <a:pt x="382" y="28"/>
                    <a:pt x="381" y="28"/>
                    <a:pt x="381" y="27"/>
                  </a:cubicBezTo>
                  <a:cubicBezTo>
                    <a:pt x="381" y="27"/>
                    <a:pt x="381" y="27"/>
                    <a:pt x="381" y="27"/>
                  </a:cubicBezTo>
                  <a:cubicBezTo>
                    <a:pt x="381" y="27"/>
                    <a:pt x="381" y="27"/>
                    <a:pt x="381" y="27"/>
                  </a:cubicBezTo>
                  <a:cubicBezTo>
                    <a:pt x="381" y="27"/>
                    <a:pt x="381" y="27"/>
                    <a:pt x="381" y="27"/>
                  </a:cubicBezTo>
                  <a:cubicBezTo>
                    <a:pt x="381" y="26"/>
                    <a:pt x="380" y="27"/>
                    <a:pt x="380" y="27"/>
                  </a:cubicBezTo>
                  <a:cubicBezTo>
                    <a:pt x="380" y="26"/>
                    <a:pt x="379" y="26"/>
                    <a:pt x="379" y="26"/>
                  </a:cubicBezTo>
                  <a:close/>
                  <a:moveTo>
                    <a:pt x="379" y="28"/>
                  </a:moveTo>
                  <a:cubicBezTo>
                    <a:pt x="380" y="28"/>
                    <a:pt x="379" y="27"/>
                    <a:pt x="379" y="27"/>
                  </a:cubicBezTo>
                  <a:cubicBezTo>
                    <a:pt x="379" y="28"/>
                    <a:pt x="380" y="28"/>
                    <a:pt x="380" y="28"/>
                  </a:cubicBezTo>
                  <a:cubicBezTo>
                    <a:pt x="379" y="28"/>
                    <a:pt x="379" y="28"/>
                    <a:pt x="379" y="28"/>
                  </a:cubicBezTo>
                  <a:cubicBezTo>
                    <a:pt x="379" y="28"/>
                    <a:pt x="379" y="28"/>
                    <a:pt x="378" y="28"/>
                  </a:cubicBezTo>
                  <a:cubicBezTo>
                    <a:pt x="378" y="28"/>
                    <a:pt x="379" y="29"/>
                    <a:pt x="378" y="29"/>
                  </a:cubicBezTo>
                  <a:cubicBezTo>
                    <a:pt x="378" y="29"/>
                    <a:pt x="378" y="28"/>
                    <a:pt x="378" y="28"/>
                  </a:cubicBezTo>
                  <a:cubicBezTo>
                    <a:pt x="378" y="28"/>
                    <a:pt x="379" y="28"/>
                    <a:pt x="379" y="28"/>
                  </a:cubicBezTo>
                  <a:close/>
                  <a:moveTo>
                    <a:pt x="380" y="29"/>
                  </a:moveTo>
                  <a:cubicBezTo>
                    <a:pt x="378" y="29"/>
                    <a:pt x="378" y="29"/>
                    <a:pt x="378" y="29"/>
                  </a:cubicBezTo>
                  <a:cubicBezTo>
                    <a:pt x="379" y="29"/>
                    <a:pt x="379" y="29"/>
                    <a:pt x="379" y="29"/>
                  </a:cubicBezTo>
                  <a:lnTo>
                    <a:pt x="380" y="29"/>
                  </a:lnTo>
                  <a:close/>
                  <a:moveTo>
                    <a:pt x="376" y="32"/>
                  </a:moveTo>
                  <a:cubicBezTo>
                    <a:pt x="377" y="32"/>
                    <a:pt x="377" y="31"/>
                    <a:pt x="378" y="32"/>
                  </a:cubicBezTo>
                  <a:cubicBezTo>
                    <a:pt x="378" y="32"/>
                    <a:pt x="378" y="31"/>
                    <a:pt x="378" y="31"/>
                  </a:cubicBezTo>
                  <a:cubicBezTo>
                    <a:pt x="378" y="31"/>
                    <a:pt x="378" y="32"/>
                    <a:pt x="379" y="32"/>
                  </a:cubicBezTo>
                  <a:cubicBezTo>
                    <a:pt x="379" y="32"/>
                    <a:pt x="379" y="32"/>
                    <a:pt x="379" y="32"/>
                  </a:cubicBezTo>
                  <a:cubicBezTo>
                    <a:pt x="379" y="32"/>
                    <a:pt x="379" y="32"/>
                    <a:pt x="379" y="32"/>
                  </a:cubicBezTo>
                  <a:lnTo>
                    <a:pt x="376" y="32"/>
                  </a:lnTo>
                  <a:close/>
                  <a:moveTo>
                    <a:pt x="380" y="29"/>
                  </a:moveTo>
                  <a:cubicBezTo>
                    <a:pt x="380" y="29"/>
                    <a:pt x="381" y="28"/>
                    <a:pt x="382" y="28"/>
                  </a:cubicBezTo>
                  <a:cubicBezTo>
                    <a:pt x="382" y="28"/>
                    <a:pt x="382" y="28"/>
                    <a:pt x="382" y="28"/>
                  </a:cubicBezTo>
                  <a:cubicBezTo>
                    <a:pt x="381" y="28"/>
                    <a:pt x="382" y="28"/>
                    <a:pt x="382" y="28"/>
                  </a:cubicBezTo>
                  <a:cubicBezTo>
                    <a:pt x="382" y="28"/>
                    <a:pt x="382" y="29"/>
                    <a:pt x="382" y="30"/>
                  </a:cubicBezTo>
                  <a:cubicBezTo>
                    <a:pt x="381" y="30"/>
                    <a:pt x="381" y="29"/>
                    <a:pt x="380" y="29"/>
                  </a:cubicBezTo>
                  <a:close/>
                  <a:moveTo>
                    <a:pt x="384" y="32"/>
                  </a:moveTo>
                  <a:cubicBezTo>
                    <a:pt x="384" y="32"/>
                    <a:pt x="384" y="32"/>
                    <a:pt x="384" y="32"/>
                  </a:cubicBezTo>
                  <a:cubicBezTo>
                    <a:pt x="384" y="33"/>
                    <a:pt x="383" y="33"/>
                    <a:pt x="383" y="33"/>
                  </a:cubicBezTo>
                  <a:cubicBezTo>
                    <a:pt x="383" y="33"/>
                    <a:pt x="383" y="33"/>
                    <a:pt x="382" y="33"/>
                  </a:cubicBezTo>
                  <a:cubicBezTo>
                    <a:pt x="382" y="32"/>
                    <a:pt x="383" y="32"/>
                    <a:pt x="384" y="32"/>
                  </a:cubicBezTo>
                  <a:cubicBezTo>
                    <a:pt x="384" y="32"/>
                    <a:pt x="384" y="32"/>
                    <a:pt x="384" y="32"/>
                  </a:cubicBezTo>
                  <a:cubicBezTo>
                    <a:pt x="384" y="32"/>
                    <a:pt x="384" y="32"/>
                    <a:pt x="384" y="32"/>
                  </a:cubicBezTo>
                  <a:cubicBezTo>
                    <a:pt x="384" y="32"/>
                    <a:pt x="384" y="32"/>
                    <a:pt x="384" y="32"/>
                  </a:cubicBezTo>
                  <a:cubicBezTo>
                    <a:pt x="382" y="32"/>
                    <a:pt x="382" y="32"/>
                    <a:pt x="381" y="31"/>
                  </a:cubicBezTo>
                  <a:cubicBezTo>
                    <a:pt x="381" y="31"/>
                    <a:pt x="381" y="31"/>
                    <a:pt x="381" y="31"/>
                  </a:cubicBezTo>
                  <a:cubicBezTo>
                    <a:pt x="381" y="30"/>
                    <a:pt x="381" y="32"/>
                    <a:pt x="383" y="31"/>
                  </a:cubicBezTo>
                  <a:cubicBezTo>
                    <a:pt x="382" y="30"/>
                    <a:pt x="383" y="31"/>
                    <a:pt x="384" y="31"/>
                  </a:cubicBezTo>
                  <a:cubicBezTo>
                    <a:pt x="384" y="31"/>
                    <a:pt x="384" y="31"/>
                    <a:pt x="384" y="31"/>
                  </a:cubicBezTo>
                  <a:cubicBezTo>
                    <a:pt x="384" y="31"/>
                    <a:pt x="384" y="31"/>
                    <a:pt x="384" y="31"/>
                  </a:cubicBezTo>
                  <a:cubicBezTo>
                    <a:pt x="384" y="31"/>
                    <a:pt x="384" y="31"/>
                    <a:pt x="384" y="31"/>
                  </a:cubicBezTo>
                  <a:cubicBezTo>
                    <a:pt x="385" y="31"/>
                    <a:pt x="385" y="31"/>
                    <a:pt x="385" y="31"/>
                  </a:cubicBezTo>
                  <a:cubicBezTo>
                    <a:pt x="385" y="32"/>
                    <a:pt x="384" y="31"/>
                    <a:pt x="384" y="32"/>
                  </a:cubicBezTo>
                  <a:close/>
                  <a:moveTo>
                    <a:pt x="364" y="87"/>
                  </a:moveTo>
                  <a:cubicBezTo>
                    <a:pt x="364" y="86"/>
                    <a:pt x="364" y="86"/>
                    <a:pt x="364" y="86"/>
                  </a:cubicBezTo>
                  <a:cubicBezTo>
                    <a:pt x="364" y="86"/>
                    <a:pt x="364" y="86"/>
                    <a:pt x="364" y="86"/>
                  </a:cubicBezTo>
                  <a:lnTo>
                    <a:pt x="364" y="87"/>
                  </a:lnTo>
                  <a:close/>
                  <a:moveTo>
                    <a:pt x="367" y="87"/>
                  </a:moveTo>
                  <a:cubicBezTo>
                    <a:pt x="366" y="87"/>
                    <a:pt x="366" y="87"/>
                    <a:pt x="366" y="87"/>
                  </a:cubicBezTo>
                  <a:cubicBezTo>
                    <a:pt x="367" y="87"/>
                    <a:pt x="367" y="87"/>
                    <a:pt x="367" y="87"/>
                  </a:cubicBezTo>
                  <a:close/>
                  <a:moveTo>
                    <a:pt x="370" y="84"/>
                  </a:moveTo>
                  <a:cubicBezTo>
                    <a:pt x="371" y="83"/>
                    <a:pt x="371" y="83"/>
                    <a:pt x="371" y="83"/>
                  </a:cubicBezTo>
                  <a:cubicBezTo>
                    <a:pt x="371" y="83"/>
                    <a:pt x="371" y="83"/>
                    <a:pt x="371" y="83"/>
                  </a:cubicBezTo>
                  <a:cubicBezTo>
                    <a:pt x="371" y="83"/>
                    <a:pt x="371" y="84"/>
                    <a:pt x="370" y="84"/>
                  </a:cubicBezTo>
                  <a:close/>
                  <a:moveTo>
                    <a:pt x="394" y="32"/>
                  </a:moveTo>
                  <a:cubicBezTo>
                    <a:pt x="394" y="32"/>
                    <a:pt x="394" y="32"/>
                    <a:pt x="394" y="32"/>
                  </a:cubicBezTo>
                  <a:cubicBezTo>
                    <a:pt x="392" y="32"/>
                    <a:pt x="392" y="32"/>
                    <a:pt x="390" y="32"/>
                  </a:cubicBezTo>
                  <a:cubicBezTo>
                    <a:pt x="390" y="32"/>
                    <a:pt x="391" y="33"/>
                    <a:pt x="390" y="33"/>
                  </a:cubicBezTo>
                  <a:cubicBezTo>
                    <a:pt x="390" y="32"/>
                    <a:pt x="390" y="32"/>
                    <a:pt x="390" y="32"/>
                  </a:cubicBezTo>
                  <a:cubicBezTo>
                    <a:pt x="388" y="32"/>
                    <a:pt x="387" y="32"/>
                    <a:pt x="386" y="31"/>
                  </a:cubicBezTo>
                  <a:cubicBezTo>
                    <a:pt x="385" y="31"/>
                    <a:pt x="387" y="31"/>
                    <a:pt x="387" y="31"/>
                  </a:cubicBezTo>
                  <a:cubicBezTo>
                    <a:pt x="389" y="31"/>
                    <a:pt x="391" y="31"/>
                    <a:pt x="393" y="31"/>
                  </a:cubicBezTo>
                  <a:cubicBezTo>
                    <a:pt x="393" y="31"/>
                    <a:pt x="393" y="32"/>
                    <a:pt x="394" y="32"/>
                  </a:cubicBezTo>
                  <a:cubicBezTo>
                    <a:pt x="394" y="32"/>
                    <a:pt x="394" y="32"/>
                    <a:pt x="395" y="32"/>
                  </a:cubicBezTo>
                  <a:lnTo>
                    <a:pt x="394" y="32"/>
                  </a:lnTo>
                  <a:close/>
                  <a:moveTo>
                    <a:pt x="398" y="33"/>
                  </a:moveTo>
                  <a:cubicBezTo>
                    <a:pt x="398" y="32"/>
                    <a:pt x="398" y="32"/>
                    <a:pt x="398" y="32"/>
                  </a:cubicBezTo>
                  <a:cubicBezTo>
                    <a:pt x="397" y="33"/>
                    <a:pt x="396" y="33"/>
                    <a:pt x="396" y="32"/>
                  </a:cubicBezTo>
                  <a:cubicBezTo>
                    <a:pt x="397" y="31"/>
                    <a:pt x="398" y="31"/>
                    <a:pt x="398" y="31"/>
                  </a:cubicBezTo>
                  <a:lnTo>
                    <a:pt x="398" y="33"/>
                  </a:lnTo>
                  <a:close/>
                  <a:moveTo>
                    <a:pt x="375" y="87"/>
                  </a:moveTo>
                  <a:cubicBezTo>
                    <a:pt x="375" y="87"/>
                    <a:pt x="375" y="87"/>
                    <a:pt x="375" y="87"/>
                  </a:cubicBezTo>
                  <a:cubicBezTo>
                    <a:pt x="375" y="86"/>
                    <a:pt x="375" y="86"/>
                    <a:pt x="375" y="86"/>
                  </a:cubicBezTo>
                  <a:lnTo>
                    <a:pt x="375" y="87"/>
                  </a:lnTo>
                  <a:close/>
                  <a:moveTo>
                    <a:pt x="403" y="29"/>
                  </a:moveTo>
                  <a:cubicBezTo>
                    <a:pt x="403" y="29"/>
                    <a:pt x="403" y="29"/>
                    <a:pt x="403" y="30"/>
                  </a:cubicBezTo>
                  <a:cubicBezTo>
                    <a:pt x="402" y="30"/>
                    <a:pt x="402" y="30"/>
                    <a:pt x="402" y="30"/>
                  </a:cubicBezTo>
                  <a:lnTo>
                    <a:pt x="403" y="29"/>
                  </a:lnTo>
                  <a:close/>
                  <a:moveTo>
                    <a:pt x="398" y="35"/>
                  </a:moveTo>
                  <a:cubicBezTo>
                    <a:pt x="398" y="35"/>
                    <a:pt x="398" y="35"/>
                    <a:pt x="398" y="35"/>
                  </a:cubicBezTo>
                  <a:cubicBezTo>
                    <a:pt x="398" y="35"/>
                    <a:pt x="398" y="35"/>
                    <a:pt x="398" y="35"/>
                  </a:cubicBezTo>
                  <a:cubicBezTo>
                    <a:pt x="399" y="35"/>
                    <a:pt x="399" y="35"/>
                    <a:pt x="399" y="35"/>
                  </a:cubicBezTo>
                  <a:lnTo>
                    <a:pt x="398" y="35"/>
                  </a:lnTo>
                  <a:close/>
                  <a:moveTo>
                    <a:pt x="401" y="33"/>
                  </a:moveTo>
                  <a:cubicBezTo>
                    <a:pt x="401" y="33"/>
                    <a:pt x="401" y="33"/>
                    <a:pt x="401" y="33"/>
                  </a:cubicBezTo>
                  <a:cubicBezTo>
                    <a:pt x="400" y="33"/>
                    <a:pt x="400" y="33"/>
                    <a:pt x="399" y="33"/>
                  </a:cubicBezTo>
                  <a:cubicBezTo>
                    <a:pt x="400" y="33"/>
                    <a:pt x="400" y="33"/>
                    <a:pt x="401" y="33"/>
                  </a:cubicBezTo>
                  <a:cubicBezTo>
                    <a:pt x="401" y="33"/>
                    <a:pt x="401" y="33"/>
                    <a:pt x="401" y="33"/>
                  </a:cubicBezTo>
                  <a:cubicBezTo>
                    <a:pt x="401" y="32"/>
                    <a:pt x="401" y="32"/>
                    <a:pt x="402" y="32"/>
                  </a:cubicBezTo>
                  <a:cubicBezTo>
                    <a:pt x="402" y="33"/>
                    <a:pt x="402" y="33"/>
                    <a:pt x="401" y="33"/>
                  </a:cubicBezTo>
                  <a:cubicBezTo>
                    <a:pt x="401" y="33"/>
                    <a:pt x="401" y="33"/>
                    <a:pt x="401" y="33"/>
                  </a:cubicBezTo>
                  <a:close/>
                  <a:moveTo>
                    <a:pt x="413" y="33"/>
                  </a:moveTo>
                  <a:cubicBezTo>
                    <a:pt x="414" y="34"/>
                    <a:pt x="414" y="34"/>
                    <a:pt x="414" y="34"/>
                  </a:cubicBezTo>
                  <a:cubicBezTo>
                    <a:pt x="414" y="34"/>
                    <a:pt x="414" y="34"/>
                    <a:pt x="414" y="34"/>
                  </a:cubicBezTo>
                  <a:cubicBezTo>
                    <a:pt x="414" y="34"/>
                    <a:pt x="414" y="34"/>
                    <a:pt x="414" y="34"/>
                  </a:cubicBezTo>
                  <a:cubicBezTo>
                    <a:pt x="415" y="34"/>
                    <a:pt x="413" y="32"/>
                    <a:pt x="415" y="32"/>
                  </a:cubicBezTo>
                  <a:cubicBezTo>
                    <a:pt x="414" y="33"/>
                    <a:pt x="414" y="33"/>
                    <a:pt x="414" y="34"/>
                  </a:cubicBezTo>
                  <a:cubicBezTo>
                    <a:pt x="414" y="34"/>
                    <a:pt x="414" y="34"/>
                    <a:pt x="414" y="34"/>
                  </a:cubicBezTo>
                  <a:cubicBezTo>
                    <a:pt x="413" y="34"/>
                    <a:pt x="413" y="34"/>
                    <a:pt x="413" y="33"/>
                  </a:cubicBezTo>
                  <a:cubicBezTo>
                    <a:pt x="413" y="33"/>
                    <a:pt x="413" y="33"/>
                    <a:pt x="413" y="33"/>
                  </a:cubicBezTo>
                  <a:cubicBezTo>
                    <a:pt x="413" y="33"/>
                    <a:pt x="413" y="33"/>
                    <a:pt x="413" y="33"/>
                  </a:cubicBezTo>
                  <a:close/>
                  <a:moveTo>
                    <a:pt x="413" y="26"/>
                  </a:moveTo>
                  <a:cubicBezTo>
                    <a:pt x="413" y="26"/>
                    <a:pt x="414" y="27"/>
                    <a:pt x="414" y="26"/>
                  </a:cubicBezTo>
                  <a:cubicBezTo>
                    <a:pt x="414" y="26"/>
                    <a:pt x="415" y="26"/>
                    <a:pt x="416" y="26"/>
                  </a:cubicBezTo>
                  <a:cubicBezTo>
                    <a:pt x="415" y="27"/>
                    <a:pt x="414" y="26"/>
                    <a:pt x="413" y="26"/>
                  </a:cubicBezTo>
                  <a:close/>
                  <a:moveTo>
                    <a:pt x="407" y="29"/>
                  </a:moveTo>
                  <a:cubicBezTo>
                    <a:pt x="406" y="29"/>
                    <a:pt x="406" y="29"/>
                    <a:pt x="406" y="29"/>
                  </a:cubicBezTo>
                  <a:cubicBezTo>
                    <a:pt x="407" y="30"/>
                    <a:pt x="407" y="29"/>
                    <a:pt x="408" y="29"/>
                  </a:cubicBezTo>
                  <a:cubicBezTo>
                    <a:pt x="408" y="29"/>
                    <a:pt x="408" y="29"/>
                    <a:pt x="408" y="29"/>
                  </a:cubicBezTo>
                  <a:cubicBezTo>
                    <a:pt x="408" y="30"/>
                    <a:pt x="409" y="29"/>
                    <a:pt x="410" y="30"/>
                  </a:cubicBezTo>
                  <a:cubicBezTo>
                    <a:pt x="410" y="30"/>
                    <a:pt x="409" y="30"/>
                    <a:pt x="409" y="30"/>
                  </a:cubicBezTo>
                  <a:cubicBezTo>
                    <a:pt x="409" y="30"/>
                    <a:pt x="410" y="30"/>
                    <a:pt x="410" y="31"/>
                  </a:cubicBezTo>
                  <a:cubicBezTo>
                    <a:pt x="411" y="30"/>
                    <a:pt x="412" y="30"/>
                    <a:pt x="412" y="30"/>
                  </a:cubicBezTo>
                  <a:cubicBezTo>
                    <a:pt x="412" y="30"/>
                    <a:pt x="412" y="30"/>
                    <a:pt x="412" y="30"/>
                  </a:cubicBezTo>
                  <a:cubicBezTo>
                    <a:pt x="412" y="30"/>
                    <a:pt x="411" y="30"/>
                    <a:pt x="411" y="30"/>
                  </a:cubicBezTo>
                  <a:cubicBezTo>
                    <a:pt x="411" y="30"/>
                    <a:pt x="411" y="30"/>
                    <a:pt x="411" y="31"/>
                  </a:cubicBezTo>
                  <a:cubicBezTo>
                    <a:pt x="410" y="31"/>
                    <a:pt x="409" y="31"/>
                    <a:pt x="408" y="31"/>
                  </a:cubicBezTo>
                  <a:cubicBezTo>
                    <a:pt x="408" y="30"/>
                    <a:pt x="407" y="30"/>
                    <a:pt x="407" y="30"/>
                  </a:cubicBezTo>
                  <a:cubicBezTo>
                    <a:pt x="406" y="31"/>
                    <a:pt x="406" y="31"/>
                    <a:pt x="406" y="31"/>
                  </a:cubicBezTo>
                  <a:cubicBezTo>
                    <a:pt x="405" y="31"/>
                    <a:pt x="405" y="29"/>
                    <a:pt x="404" y="30"/>
                  </a:cubicBezTo>
                  <a:cubicBezTo>
                    <a:pt x="404" y="30"/>
                    <a:pt x="404" y="30"/>
                    <a:pt x="404" y="29"/>
                  </a:cubicBezTo>
                  <a:cubicBezTo>
                    <a:pt x="404" y="29"/>
                    <a:pt x="406" y="29"/>
                    <a:pt x="407" y="29"/>
                  </a:cubicBezTo>
                  <a:close/>
                  <a:moveTo>
                    <a:pt x="401" y="35"/>
                  </a:moveTo>
                  <a:cubicBezTo>
                    <a:pt x="402" y="35"/>
                    <a:pt x="402" y="35"/>
                    <a:pt x="402" y="35"/>
                  </a:cubicBezTo>
                  <a:cubicBezTo>
                    <a:pt x="402" y="35"/>
                    <a:pt x="402" y="35"/>
                    <a:pt x="402" y="35"/>
                  </a:cubicBezTo>
                  <a:lnTo>
                    <a:pt x="401" y="35"/>
                  </a:lnTo>
                  <a:close/>
                  <a:moveTo>
                    <a:pt x="385" y="87"/>
                  </a:moveTo>
                  <a:cubicBezTo>
                    <a:pt x="384" y="87"/>
                    <a:pt x="384" y="88"/>
                    <a:pt x="383" y="88"/>
                  </a:cubicBezTo>
                  <a:cubicBezTo>
                    <a:pt x="383" y="87"/>
                    <a:pt x="384" y="87"/>
                    <a:pt x="385" y="87"/>
                  </a:cubicBezTo>
                  <a:cubicBezTo>
                    <a:pt x="385" y="87"/>
                    <a:pt x="385" y="87"/>
                    <a:pt x="386" y="87"/>
                  </a:cubicBezTo>
                  <a:cubicBezTo>
                    <a:pt x="385" y="87"/>
                    <a:pt x="385" y="87"/>
                    <a:pt x="385" y="87"/>
                  </a:cubicBezTo>
                  <a:close/>
                  <a:moveTo>
                    <a:pt x="406" y="36"/>
                  </a:moveTo>
                  <a:cubicBezTo>
                    <a:pt x="406" y="35"/>
                    <a:pt x="406" y="35"/>
                    <a:pt x="406" y="35"/>
                  </a:cubicBezTo>
                  <a:cubicBezTo>
                    <a:pt x="407" y="35"/>
                    <a:pt x="407" y="35"/>
                    <a:pt x="407" y="35"/>
                  </a:cubicBezTo>
                  <a:cubicBezTo>
                    <a:pt x="406" y="36"/>
                    <a:pt x="406" y="36"/>
                    <a:pt x="406" y="36"/>
                  </a:cubicBezTo>
                  <a:close/>
                  <a:moveTo>
                    <a:pt x="384" y="86"/>
                  </a:moveTo>
                  <a:cubicBezTo>
                    <a:pt x="384" y="86"/>
                    <a:pt x="384" y="86"/>
                    <a:pt x="384" y="86"/>
                  </a:cubicBezTo>
                  <a:cubicBezTo>
                    <a:pt x="384" y="86"/>
                    <a:pt x="384" y="86"/>
                    <a:pt x="384" y="86"/>
                  </a:cubicBezTo>
                  <a:cubicBezTo>
                    <a:pt x="384" y="86"/>
                    <a:pt x="384" y="86"/>
                    <a:pt x="384" y="86"/>
                  </a:cubicBezTo>
                  <a:cubicBezTo>
                    <a:pt x="384" y="86"/>
                    <a:pt x="384" y="86"/>
                    <a:pt x="384" y="86"/>
                  </a:cubicBezTo>
                  <a:close/>
                  <a:moveTo>
                    <a:pt x="407" y="36"/>
                  </a:moveTo>
                  <a:cubicBezTo>
                    <a:pt x="407" y="35"/>
                    <a:pt x="407" y="35"/>
                    <a:pt x="407" y="35"/>
                  </a:cubicBezTo>
                  <a:cubicBezTo>
                    <a:pt x="408" y="35"/>
                    <a:pt x="408" y="35"/>
                    <a:pt x="408" y="35"/>
                  </a:cubicBezTo>
                  <a:cubicBezTo>
                    <a:pt x="408" y="35"/>
                    <a:pt x="408" y="36"/>
                    <a:pt x="407" y="36"/>
                  </a:cubicBezTo>
                  <a:close/>
                  <a:moveTo>
                    <a:pt x="386" y="86"/>
                  </a:moveTo>
                  <a:cubicBezTo>
                    <a:pt x="386" y="86"/>
                    <a:pt x="386" y="86"/>
                    <a:pt x="386" y="86"/>
                  </a:cubicBezTo>
                  <a:cubicBezTo>
                    <a:pt x="387" y="86"/>
                    <a:pt x="387" y="86"/>
                    <a:pt x="387" y="86"/>
                  </a:cubicBezTo>
                  <a:cubicBezTo>
                    <a:pt x="386" y="86"/>
                    <a:pt x="386" y="86"/>
                    <a:pt x="386" y="86"/>
                  </a:cubicBezTo>
                  <a:close/>
                  <a:moveTo>
                    <a:pt x="403" y="33"/>
                  </a:moveTo>
                  <a:cubicBezTo>
                    <a:pt x="404" y="32"/>
                    <a:pt x="405" y="33"/>
                    <a:pt x="406" y="32"/>
                  </a:cubicBezTo>
                  <a:cubicBezTo>
                    <a:pt x="405" y="32"/>
                    <a:pt x="405" y="32"/>
                    <a:pt x="405" y="32"/>
                  </a:cubicBezTo>
                  <a:cubicBezTo>
                    <a:pt x="406" y="32"/>
                    <a:pt x="406" y="32"/>
                    <a:pt x="406" y="32"/>
                  </a:cubicBezTo>
                  <a:cubicBezTo>
                    <a:pt x="406" y="32"/>
                    <a:pt x="406" y="32"/>
                    <a:pt x="406" y="32"/>
                  </a:cubicBezTo>
                  <a:cubicBezTo>
                    <a:pt x="406" y="33"/>
                    <a:pt x="407" y="32"/>
                    <a:pt x="408" y="32"/>
                  </a:cubicBezTo>
                  <a:cubicBezTo>
                    <a:pt x="409" y="31"/>
                    <a:pt x="411" y="32"/>
                    <a:pt x="412" y="32"/>
                  </a:cubicBezTo>
                  <a:cubicBezTo>
                    <a:pt x="412" y="32"/>
                    <a:pt x="412" y="32"/>
                    <a:pt x="412" y="32"/>
                  </a:cubicBezTo>
                  <a:cubicBezTo>
                    <a:pt x="412" y="32"/>
                    <a:pt x="412" y="32"/>
                    <a:pt x="412" y="32"/>
                  </a:cubicBezTo>
                  <a:cubicBezTo>
                    <a:pt x="412" y="32"/>
                    <a:pt x="413" y="33"/>
                    <a:pt x="413" y="34"/>
                  </a:cubicBezTo>
                  <a:cubicBezTo>
                    <a:pt x="412" y="33"/>
                    <a:pt x="411" y="33"/>
                    <a:pt x="410" y="34"/>
                  </a:cubicBezTo>
                  <a:cubicBezTo>
                    <a:pt x="408" y="33"/>
                    <a:pt x="405" y="33"/>
                    <a:pt x="403" y="33"/>
                  </a:cubicBezTo>
                  <a:close/>
                  <a:moveTo>
                    <a:pt x="413" y="36"/>
                  </a:moveTo>
                  <a:cubicBezTo>
                    <a:pt x="411" y="35"/>
                    <a:pt x="410" y="36"/>
                    <a:pt x="408" y="36"/>
                  </a:cubicBezTo>
                  <a:cubicBezTo>
                    <a:pt x="409" y="35"/>
                    <a:pt x="411" y="36"/>
                    <a:pt x="412" y="35"/>
                  </a:cubicBezTo>
                  <a:cubicBezTo>
                    <a:pt x="412" y="35"/>
                    <a:pt x="412" y="35"/>
                    <a:pt x="412" y="35"/>
                  </a:cubicBezTo>
                  <a:cubicBezTo>
                    <a:pt x="412" y="35"/>
                    <a:pt x="412" y="35"/>
                    <a:pt x="412" y="35"/>
                  </a:cubicBezTo>
                  <a:cubicBezTo>
                    <a:pt x="412" y="35"/>
                    <a:pt x="412" y="35"/>
                    <a:pt x="412" y="35"/>
                  </a:cubicBezTo>
                  <a:cubicBezTo>
                    <a:pt x="412" y="35"/>
                    <a:pt x="412" y="35"/>
                    <a:pt x="412" y="35"/>
                  </a:cubicBezTo>
                  <a:cubicBezTo>
                    <a:pt x="413" y="36"/>
                    <a:pt x="414" y="35"/>
                    <a:pt x="415" y="35"/>
                  </a:cubicBezTo>
                  <a:cubicBezTo>
                    <a:pt x="415" y="36"/>
                    <a:pt x="413" y="36"/>
                    <a:pt x="413" y="36"/>
                  </a:cubicBezTo>
                  <a:close/>
                  <a:moveTo>
                    <a:pt x="429" y="33"/>
                  </a:moveTo>
                  <a:cubicBezTo>
                    <a:pt x="429" y="34"/>
                    <a:pt x="429" y="34"/>
                    <a:pt x="429" y="34"/>
                  </a:cubicBezTo>
                  <a:cubicBezTo>
                    <a:pt x="430" y="35"/>
                    <a:pt x="430" y="33"/>
                    <a:pt x="430" y="34"/>
                  </a:cubicBezTo>
                  <a:cubicBezTo>
                    <a:pt x="432" y="34"/>
                    <a:pt x="432" y="34"/>
                    <a:pt x="432" y="34"/>
                  </a:cubicBezTo>
                  <a:cubicBezTo>
                    <a:pt x="431" y="34"/>
                    <a:pt x="430" y="35"/>
                    <a:pt x="429" y="34"/>
                  </a:cubicBezTo>
                  <a:cubicBezTo>
                    <a:pt x="429" y="34"/>
                    <a:pt x="429" y="34"/>
                    <a:pt x="429" y="34"/>
                  </a:cubicBezTo>
                  <a:cubicBezTo>
                    <a:pt x="428" y="34"/>
                    <a:pt x="428" y="34"/>
                    <a:pt x="428" y="34"/>
                  </a:cubicBezTo>
                  <a:cubicBezTo>
                    <a:pt x="428" y="34"/>
                    <a:pt x="428" y="34"/>
                    <a:pt x="428" y="34"/>
                  </a:cubicBezTo>
                  <a:cubicBezTo>
                    <a:pt x="428" y="34"/>
                    <a:pt x="428" y="34"/>
                    <a:pt x="428" y="34"/>
                  </a:cubicBezTo>
                  <a:cubicBezTo>
                    <a:pt x="428" y="34"/>
                    <a:pt x="428" y="33"/>
                    <a:pt x="428" y="33"/>
                  </a:cubicBezTo>
                  <a:cubicBezTo>
                    <a:pt x="427" y="33"/>
                    <a:pt x="427" y="33"/>
                    <a:pt x="427" y="33"/>
                  </a:cubicBezTo>
                  <a:cubicBezTo>
                    <a:pt x="427" y="34"/>
                    <a:pt x="427" y="34"/>
                    <a:pt x="427" y="34"/>
                  </a:cubicBezTo>
                  <a:cubicBezTo>
                    <a:pt x="427" y="33"/>
                    <a:pt x="427" y="33"/>
                    <a:pt x="427" y="33"/>
                  </a:cubicBezTo>
                  <a:cubicBezTo>
                    <a:pt x="427" y="33"/>
                    <a:pt x="428" y="33"/>
                    <a:pt x="429" y="33"/>
                  </a:cubicBezTo>
                  <a:close/>
                  <a:moveTo>
                    <a:pt x="415" y="36"/>
                  </a:moveTo>
                  <a:cubicBezTo>
                    <a:pt x="416" y="36"/>
                    <a:pt x="416" y="36"/>
                    <a:pt x="416" y="36"/>
                  </a:cubicBezTo>
                  <a:cubicBezTo>
                    <a:pt x="416" y="36"/>
                    <a:pt x="417" y="36"/>
                    <a:pt x="417" y="36"/>
                  </a:cubicBezTo>
                  <a:cubicBezTo>
                    <a:pt x="417" y="36"/>
                    <a:pt x="417" y="36"/>
                    <a:pt x="417" y="36"/>
                  </a:cubicBezTo>
                  <a:cubicBezTo>
                    <a:pt x="416" y="36"/>
                    <a:pt x="416" y="36"/>
                    <a:pt x="416" y="36"/>
                  </a:cubicBezTo>
                  <a:cubicBezTo>
                    <a:pt x="416" y="36"/>
                    <a:pt x="416" y="36"/>
                    <a:pt x="415" y="36"/>
                  </a:cubicBezTo>
                  <a:close/>
                  <a:moveTo>
                    <a:pt x="418" y="34"/>
                  </a:moveTo>
                  <a:cubicBezTo>
                    <a:pt x="418" y="33"/>
                    <a:pt x="418" y="33"/>
                    <a:pt x="418" y="33"/>
                  </a:cubicBezTo>
                  <a:cubicBezTo>
                    <a:pt x="418" y="33"/>
                    <a:pt x="418" y="33"/>
                    <a:pt x="418" y="33"/>
                  </a:cubicBezTo>
                  <a:lnTo>
                    <a:pt x="418" y="34"/>
                  </a:lnTo>
                  <a:close/>
                  <a:moveTo>
                    <a:pt x="424" y="36"/>
                  </a:moveTo>
                  <a:cubicBezTo>
                    <a:pt x="424" y="36"/>
                    <a:pt x="424" y="36"/>
                    <a:pt x="424" y="36"/>
                  </a:cubicBezTo>
                  <a:cubicBezTo>
                    <a:pt x="424" y="36"/>
                    <a:pt x="424" y="36"/>
                    <a:pt x="424" y="36"/>
                  </a:cubicBezTo>
                  <a:cubicBezTo>
                    <a:pt x="424" y="36"/>
                    <a:pt x="424" y="36"/>
                    <a:pt x="424" y="36"/>
                  </a:cubicBezTo>
                  <a:cubicBezTo>
                    <a:pt x="425" y="36"/>
                    <a:pt x="425" y="36"/>
                    <a:pt x="425" y="36"/>
                  </a:cubicBezTo>
                  <a:cubicBezTo>
                    <a:pt x="424" y="36"/>
                    <a:pt x="424" y="36"/>
                    <a:pt x="424" y="36"/>
                  </a:cubicBezTo>
                  <a:close/>
                  <a:moveTo>
                    <a:pt x="426" y="34"/>
                  </a:moveTo>
                  <a:cubicBezTo>
                    <a:pt x="426" y="34"/>
                    <a:pt x="426" y="34"/>
                    <a:pt x="426" y="34"/>
                  </a:cubicBezTo>
                  <a:cubicBezTo>
                    <a:pt x="424" y="34"/>
                    <a:pt x="424" y="34"/>
                    <a:pt x="424" y="34"/>
                  </a:cubicBezTo>
                  <a:cubicBezTo>
                    <a:pt x="424" y="34"/>
                    <a:pt x="424" y="33"/>
                    <a:pt x="424" y="33"/>
                  </a:cubicBezTo>
                  <a:cubicBezTo>
                    <a:pt x="424" y="33"/>
                    <a:pt x="424" y="33"/>
                    <a:pt x="424" y="33"/>
                  </a:cubicBezTo>
                  <a:cubicBezTo>
                    <a:pt x="423" y="33"/>
                    <a:pt x="424" y="34"/>
                    <a:pt x="424" y="34"/>
                  </a:cubicBezTo>
                  <a:cubicBezTo>
                    <a:pt x="423" y="34"/>
                    <a:pt x="420" y="34"/>
                    <a:pt x="419" y="33"/>
                  </a:cubicBezTo>
                  <a:cubicBezTo>
                    <a:pt x="419" y="33"/>
                    <a:pt x="419" y="33"/>
                    <a:pt x="419" y="33"/>
                  </a:cubicBezTo>
                  <a:cubicBezTo>
                    <a:pt x="421" y="34"/>
                    <a:pt x="424" y="33"/>
                    <a:pt x="426" y="33"/>
                  </a:cubicBezTo>
                  <a:cubicBezTo>
                    <a:pt x="426" y="33"/>
                    <a:pt x="426" y="33"/>
                    <a:pt x="426" y="34"/>
                  </a:cubicBezTo>
                  <a:close/>
                </a:path>
              </a:pathLst>
            </a:custGeom>
            <a:solidFill>
              <a:srgbClr val="256864"/>
            </a:solidFill>
            <a:ln>
              <a:noFill/>
            </a:ln>
          </p:spPr>
          <p:txBody>
            <a:bodyPr vert="horz" wrap="square" lIns="121920" tIns="60960" rIns="121920" bIns="60960" numCol="1" anchor="t" anchorCtr="0" compatLnSpc="1"/>
            <a:lstStyle/>
            <a:p>
              <a:endParaRPr lang="zh-CN" altLang="en-US" sz="3200">
                <a:solidFill>
                  <a:schemeClr val="tx1">
                    <a:lumMod val="65000"/>
                    <a:lumOff val="35000"/>
                  </a:schemeClr>
                </a:solidFill>
                <a:cs typeface="+mn-ea"/>
                <a:sym typeface="+mn-lt"/>
              </a:endParaRPr>
            </a:p>
          </p:txBody>
        </p:sp>
        <p:sp>
          <p:nvSpPr>
            <p:cNvPr id="52" name="文本框 51"/>
            <p:cNvSpPr txBox="1"/>
            <p:nvPr/>
          </p:nvSpPr>
          <p:spPr>
            <a:xfrm>
              <a:off x="3728486" y="922420"/>
              <a:ext cx="1771617" cy="250649"/>
            </a:xfrm>
            <a:prstGeom prst="rect">
              <a:avLst/>
            </a:prstGeom>
            <a:noFill/>
          </p:spPr>
          <p:txBody>
            <a:bodyPr wrap="square" rtlCol="0">
              <a:spAutoFit/>
            </a:bodyPr>
            <a:lstStyle>
              <a:defPPr>
                <a:defRPr lang="en-US"/>
              </a:defPPr>
              <a:lvl1pPr>
                <a:defRPr sz="1400" b="1">
                  <a:solidFill>
                    <a:srgbClr val="C29354"/>
                  </a:solidFill>
                  <a:latin typeface="微软雅黑" panose="020B0503020204020204" charset="-122"/>
                  <a:ea typeface="微软雅黑" panose="020B0503020204020204" charset="-122"/>
                </a:defRPr>
              </a:lvl1pPr>
            </a:lstStyle>
            <a:p>
              <a:r>
                <a:rPr lang="en-US" altLang="zh-CN" sz="2800" dirty="0">
                  <a:solidFill>
                    <a:schemeClr val="bg1"/>
                  </a:solidFill>
                  <a:latin typeface="+mn-lt"/>
                  <a:ea typeface="+mn-ea"/>
                  <a:cs typeface="+mn-ea"/>
                  <a:sym typeface="+mn-lt"/>
                </a:rPr>
                <a:t>Free Translation</a:t>
              </a:r>
              <a:endParaRPr lang="en-US" altLang="zh-CN" sz="2800" dirty="0">
                <a:solidFill>
                  <a:schemeClr val="bg1"/>
                </a:solidFill>
                <a:latin typeface="+mn-lt"/>
                <a:ea typeface="+mn-ea"/>
                <a:cs typeface="+mn-ea"/>
                <a:sym typeface="+mn-lt"/>
              </a:endParaRPr>
            </a:p>
          </p:txBody>
        </p:sp>
      </p:grpSp>
      <p:grpSp>
        <p:nvGrpSpPr>
          <p:cNvPr id="3" name="组合 2"/>
          <p:cNvGrpSpPr/>
          <p:nvPr/>
        </p:nvGrpSpPr>
        <p:grpSpPr>
          <a:xfrm>
            <a:off x="358775" y="4070985"/>
            <a:ext cx="5374640" cy="1090930"/>
            <a:chOff x="3467100" y="785813"/>
            <a:chExt cx="2825507" cy="523863"/>
          </a:xfrm>
        </p:grpSpPr>
        <p:sp>
          <p:nvSpPr>
            <p:cNvPr id="4" name="Freeform 5"/>
            <p:cNvSpPr>
              <a:spLocks noEditPoints="1"/>
            </p:cNvSpPr>
            <p:nvPr/>
          </p:nvSpPr>
          <p:spPr bwMode="auto">
            <a:xfrm>
              <a:off x="3467100" y="785813"/>
              <a:ext cx="2825507" cy="523863"/>
            </a:xfrm>
            <a:custGeom>
              <a:avLst/>
              <a:gdLst>
                <a:gd name="T0" fmla="*/ 504 w 546"/>
                <a:gd name="T1" fmla="*/ 75 h 106"/>
                <a:gd name="T2" fmla="*/ 483 w 546"/>
                <a:gd name="T3" fmla="*/ 64 h 106"/>
                <a:gd name="T4" fmla="*/ 507 w 546"/>
                <a:gd name="T5" fmla="*/ 54 h 106"/>
                <a:gd name="T6" fmla="*/ 505 w 546"/>
                <a:gd name="T7" fmla="*/ 47 h 106"/>
                <a:gd name="T8" fmla="*/ 514 w 546"/>
                <a:gd name="T9" fmla="*/ 40 h 106"/>
                <a:gd name="T10" fmla="*/ 466 w 546"/>
                <a:gd name="T11" fmla="*/ 34 h 106"/>
                <a:gd name="T12" fmla="*/ 475 w 546"/>
                <a:gd name="T13" fmla="*/ 28 h 106"/>
                <a:gd name="T14" fmla="*/ 525 w 546"/>
                <a:gd name="T15" fmla="*/ 24 h 106"/>
                <a:gd name="T16" fmla="*/ 492 w 546"/>
                <a:gd name="T17" fmla="*/ 24 h 106"/>
                <a:gd name="T18" fmla="*/ 460 w 546"/>
                <a:gd name="T19" fmla="*/ 20 h 106"/>
                <a:gd name="T20" fmla="*/ 456 w 546"/>
                <a:gd name="T21" fmla="*/ 15 h 106"/>
                <a:gd name="T22" fmla="*/ 443 w 546"/>
                <a:gd name="T23" fmla="*/ 22 h 106"/>
                <a:gd name="T24" fmla="*/ 418 w 546"/>
                <a:gd name="T25" fmla="*/ 19 h 106"/>
                <a:gd name="T26" fmla="*/ 442 w 546"/>
                <a:gd name="T27" fmla="*/ 24 h 106"/>
                <a:gd name="T28" fmla="*/ 398 w 546"/>
                <a:gd name="T29" fmla="*/ 27 h 106"/>
                <a:gd name="T30" fmla="*/ 375 w 546"/>
                <a:gd name="T31" fmla="*/ 25 h 106"/>
                <a:gd name="T32" fmla="*/ 340 w 546"/>
                <a:gd name="T33" fmla="*/ 18 h 106"/>
                <a:gd name="T34" fmla="*/ 292 w 546"/>
                <a:gd name="T35" fmla="*/ 17 h 106"/>
                <a:gd name="T36" fmla="*/ 281 w 546"/>
                <a:gd name="T37" fmla="*/ 6 h 106"/>
                <a:gd name="T38" fmla="*/ 268 w 546"/>
                <a:gd name="T39" fmla="*/ 15 h 106"/>
                <a:gd name="T40" fmla="*/ 245 w 546"/>
                <a:gd name="T41" fmla="*/ 9 h 106"/>
                <a:gd name="T42" fmla="*/ 220 w 546"/>
                <a:gd name="T43" fmla="*/ 4 h 106"/>
                <a:gd name="T44" fmla="*/ 186 w 546"/>
                <a:gd name="T45" fmla="*/ 2 h 106"/>
                <a:gd name="T46" fmla="*/ 160 w 546"/>
                <a:gd name="T47" fmla="*/ 8 h 106"/>
                <a:gd name="T48" fmla="*/ 65 w 546"/>
                <a:gd name="T49" fmla="*/ 3 h 106"/>
                <a:gd name="T50" fmla="*/ 9 w 546"/>
                <a:gd name="T51" fmla="*/ 38 h 106"/>
                <a:gd name="T52" fmla="*/ 57 w 546"/>
                <a:gd name="T53" fmla="*/ 100 h 106"/>
                <a:gd name="T54" fmla="*/ 59 w 546"/>
                <a:gd name="T55" fmla="*/ 84 h 106"/>
                <a:gd name="T56" fmla="*/ 84 w 546"/>
                <a:gd name="T57" fmla="*/ 83 h 106"/>
                <a:gd name="T58" fmla="*/ 136 w 546"/>
                <a:gd name="T59" fmla="*/ 87 h 106"/>
                <a:gd name="T60" fmla="*/ 176 w 546"/>
                <a:gd name="T61" fmla="*/ 86 h 106"/>
                <a:gd name="T62" fmla="*/ 205 w 546"/>
                <a:gd name="T63" fmla="*/ 81 h 106"/>
                <a:gd name="T64" fmla="*/ 253 w 546"/>
                <a:gd name="T65" fmla="*/ 81 h 106"/>
                <a:gd name="T66" fmla="*/ 299 w 546"/>
                <a:gd name="T67" fmla="*/ 83 h 106"/>
                <a:gd name="T68" fmla="*/ 363 w 546"/>
                <a:gd name="T69" fmla="*/ 87 h 106"/>
                <a:gd name="T70" fmla="*/ 390 w 546"/>
                <a:gd name="T71" fmla="*/ 85 h 106"/>
                <a:gd name="T72" fmla="*/ 494 w 546"/>
                <a:gd name="T73" fmla="*/ 54 h 106"/>
                <a:gd name="T74" fmla="*/ 482 w 546"/>
                <a:gd name="T75" fmla="*/ 43 h 106"/>
                <a:gd name="T76" fmla="*/ 506 w 546"/>
                <a:gd name="T77" fmla="*/ 45 h 106"/>
                <a:gd name="T78" fmla="*/ 499 w 546"/>
                <a:gd name="T79" fmla="*/ 43 h 106"/>
                <a:gd name="T80" fmla="*/ 474 w 546"/>
                <a:gd name="T81" fmla="*/ 42 h 106"/>
                <a:gd name="T82" fmla="*/ 460 w 546"/>
                <a:gd name="T83" fmla="*/ 30 h 106"/>
                <a:gd name="T84" fmla="*/ 454 w 546"/>
                <a:gd name="T85" fmla="*/ 25 h 106"/>
                <a:gd name="T86" fmla="*/ 409 w 546"/>
                <a:gd name="T87" fmla="*/ 19 h 106"/>
                <a:gd name="T88" fmla="*/ 280 w 546"/>
                <a:gd name="T89" fmla="*/ 9 h 106"/>
                <a:gd name="T90" fmla="*/ 23 w 546"/>
                <a:gd name="T91" fmla="*/ 60 h 106"/>
                <a:gd name="T92" fmla="*/ 67 w 546"/>
                <a:gd name="T93" fmla="*/ 96 h 106"/>
                <a:gd name="T94" fmla="*/ 88 w 546"/>
                <a:gd name="T95" fmla="*/ 83 h 106"/>
                <a:gd name="T96" fmla="*/ 146 w 546"/>
                <a:gd name="T97" fmla="*/ 83 h 106"/>
                <a:gd name="T98" fmla="*/ 237 w 546"/>
                <a:gd name="T99" fmla="*/ 8 h 106"/>
                <a:gd name="T100" fmla="*/ 190 w 546"/>
                <a:gd name="T101" fmla="*/ 79 h 106"/>
                <a:gd name="T102" fmla="*/ 225 w 546"/>
                <a:gd name="T103" fmla="*/ 10 h 106"/>
                <a:gd name="T104" fmla="*/ 252 w 546"/>
                <a:gd name="T105" fmla="*/ 14 h 106"/>
                <a:gd name="T106" fmla="*/ 277 w 546"/>
                <a:gd name="T107" fmla="*/ 15 h 106"/>
                <a:gd name="T108" fmla="*/ 294 w 546"/>
                <a:gd name="T109" fmla="*/ 21 h 106"/>
                <a:gd name="T110" fmla="*/ 318 w 546"/>
                <a:gd name="T111" fmla="*/ 25 h 106"/>
                <a:gd name="T112" fmla="*/ 340 w 546"/>
                <a:gd name="T113" fmla="*/ 24 h 106"/>
                <a:gd name="T114" fmla="*/ 353 w 546"/>
                <a:gd name="T115" fmla="*/ 26 h 106"/>
                <a:gd name="T116" fmla="*/ 393 w 546"/>
                <a:gd name="T117" fmla="*/ 27 h 106"/>
                <a:gd name="T118" fmla="*/ 383 w 546"/>
                <a:gd name="T119" fmla="*/ 30 h 106"/>
                <a:gd name="T120" fmla="*/ 370 w 546"/>
                <a:gd name="T121" fmla="*/ 84 h 106"/>
                <a:gd name="T122" fmla="*/ 411 w 546"/>
                <a:gd name="T123" fmla="*/ 30 h 106"/>
                <a:gd name="T124" fmla="*/ 428 w 546"/>
                <a:gd name="T12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6" h="106">
                  <a:moveTo>
                    <a:pt x="405" y="85"/>
                  </a:moveTo>
                  <a:cubicBezTo>
                    <a:pt x="405" y="86"/>
                    <a:pt x="405" y="86"/>
                    <a:pt x="405" y="86"/>
                  </a:cubicBezTo>
                  <a:cubicBezTo>
                    <a:pt x="406" y="86"/>
                    <a:pt x="406" y="86"/>
                    <a:pt x="407" y="86"/>
                  </a:cubicBezTo>
                  <a:cubicBezTo>
                    <a:pt x="406" y="86"/>
                    <a:pt x="406" y="86"/>
                    <a:pt x="406" y="86"/>
                  </a:cubicBezTo>
                  <a:cubicBezTo>
                    <a:pt x="406" y="85"/>
                    <a:pt x="406" y="85"/>
                    <a:pt x="406" y="85"/>
                  </a:cubicBezTo>
                  <a:cubicBezTo>
                    <a:pt x="407" y="85"/>
                    <a:pt x="408" y="85"/>
                    <a:pt x="408" y="86"/>
                  </a:cubicBezTo>
                  <a:cubicBezTo>
                    <a:pt x="409" y="86"/>
                    <a:pt x="410" y="87"/>
                    <a:pt x="410" y="86"/>
                  </a:cubicBezTo>
                  <a:cubicBezTo>
                    <a:pt x="411" y="86"/>
                    <a:pt x="411" y="86"/>
                    <a:pt x="412" y="86"/>
                  </a:cubicBezTo>
                  <a:cubicBezTo>
                    <a:pt x="413" y="85"/>
                    <a:pt x="415" y="86"/>
                    <a:pt x="416" y="86"/>
                  </a:cubicBezTo>
                  <a:cubicBezTo>
                    <a:pt x="417" y="84"/>
                    <a:pt x="419" y="87"/>
                    <a:pt x="419" y="85"/>
                  </a:cubicBezTo>
                  <a:cubicBezTo>
                    <a:pt x="421" y="86"/>
                    <a:pt x="422" y="85"/>
                    <a:pt x="423" y="86"/>
                  </a:cubicBezTo>
                  <a:cubicBezTo>
                    <a:pt x="423" y="85"/>
                    <a:pt x="423" y="85"/>
                    <a:pt x="423" y="85"/>
                  </a:cubicBezTo>
                  <a:cubicBezTo>
                    <a:pt x="425" y="87"/>
                    <a:pt x="428" y="85"/>
                    <a:pt x="430" y="86"/>
                  </a:cubicBezTo>
                  <a:cubicBezTo>
                    <a:pt x="430" y="86"/>
                    <a:pt x="430" y="86"/>
                    <a:pt x="430" y="86"/>
                  </a:cubicBezTo>
                  <a:cubicBezTo>
                    <a:pt x="431" y="86"/>
                    <a:pt x="432" y="85"/>
                    <a:pt x="432" y="86"/>
                  </a:cubicBezTo>
                  <a:cubicBezTo>
                    <a:pt x="433" y="86"/>
                    <a:pt x="434" y="86"/>
                    <a:pt x="434" y="86"/>
                  </a:cubicBezTo>
                  <a:cubicBezTo>
                    <a:pt x="436" y="87"/>
                    <a:pt x="437" y="85"/>
                    <a:pt x="439" y="86"/>
                  </a:cubicBezTo>
                  <a:cubicBezTo>
                    <a:pt x="439" y="86"/>
                    <a:pt x="439" y="86"/>
                    <a:pt x="439" y="86"/>
                  </a:cubicBezTo>
                  <a:cubicBezTo>
                    <a:pt x="440" y="87"/>
                    <a:pt x="440" y="85"/>
                    <a:pt x="441" y="86"/>
                  </a:cubicBezTo>
                  <a:cubicBezTo>
                    <a:pt x="443" y="85"/>
                    <a:pt x="445" y="87"/>
                    <a:pt x="447" y="86"/>
                  </a:cubicBezTo>
                  <a:cubicBezTo>
                    <a:pt x="448" y="87"/>
                    <a:pt x="450" y="85"/>
                    <a:pt x="451" y="86"/>
                  </a:cubicBezTo>
                  <a:cubicBezTo>
                    <a:pt x="453" y="87"/>
                    <a:pt x="455" y="86"/>
                    <a:pt x="457" y="86"/>
                  </a:cubicBezTo>
                  <a:cubicBezTo>
                    <a:pt x="459" y="85"/>
                    <a:pt x="461" y="86"/>
                    <a:pt x="462" y="86"/>
                  </a:cubicBezTo>
                  <a:cubicBezTo>
                    <a:pt x="464" y="86"/>
                    <a:pt x="465" y="86"/>
                    <a:pt x="466" y="85"/>
                  </a:cubicBezTo>
                  <a:cubicBezTo>
                    <a:pt x="467" y="85"/>
                    <a:pt x="467" y="86"/>
                    <a:pt x="467" y="86"/>
                  </a:cubicBezTo>
                  <a:cubicBezTo>
                    <a:pt x="468" y="86"/>
                    <a:pt x="469" y="85"/>
                    <a:pt x="470" y="85"/>
                  </a:cubicBezTo>
                  <a:cubicBezTo>
                    <a:pt x="470" y="85"/>
                    <a:pt x="471" y="84"/>
                    <a:pt x="472" y="85"/>
                  </a:cubicBezTo>
                  <a:cubicBezTo>
                    <a:pt x="472" y="85"/>
                    <a:pt x="472" y="85"/>
                    <a:pt x="473" y="85"/>
                  </a:cubicBezTo>
                  <a:cubicBezTo>
                    <a:pt x="473" y="85"/>
                    <a:pt x="474" y="85"/>
                    <a:pt x="474" y="85"/>
                  </a:cubicBezTo>
                  <a:cubicBezTo>
                    <a:pt x="475" y="85"/>
                    <a:pt x="475" y="86"/>
                    <a:pt x="476" y="86"/>
                  </a:cubicBezTo>
                  <a:cubicBezTo>
                    <a:pt x="477" y="85"/>
                    <a:pt x="480" y="86"/>
                    <a:pt x="481" y="85"/>
                  </a:cubicBezTo>
                  <a:cubicBezTo>
                    <a:pt x="482" y="86"/>
                    <a:pt x="484" y="85"/>
                    <a:pt x="485" y="85"/>
                  </a:cubicBezTo>
                  <a:cubicBezTo>
                    <a:pt x="486" y="85"/>
                    <a:pt x="487" y="86"/>
                    <a:pt x="488" y="85"/>
                  </a:cubicBezTo>
                  <a:cubicBezTo>
                    <a:pt x="490" y="85"/>
                    <a:pt x="492" y="85"/>
                    <a:pt x="494" y="85"/>
                  </a:cubicBezTo>
                  <a:cubicBezTo>
                    <a:pt x="493" y="85"/>
                    <a:pt x="493" y="85"/>
                    <a:pt x="493" y="85"/>
                  </a:cubicBezTo>
                  <a:cubicBezTo>
                    <a:pt x="495" y="84"/>
                    <a:pt x="495" y="85"/>
                    <a:pt x="497" y="85"/>
                  </a:cubicBezTo>
                  <a:cubicBezTo>
                    <a:pt x="497" y="83"/>
                    <a:pt x="497" y="83"/>
                    <a:pt x="497" y="83"/>
                  </a:cubicBezTo>
                  <a:cubicBezTo>
                    <a:pt x="497" y="83"/>
                    <a:pt x="499" y="84"/>
                    <a:pt x="499" y="83"/>
                  </a:cubicBezTo>
                  <a:cubicBezTo>
                    <a:pt x="499" y="83"/>
                    <a:pt x="500" y="83"/>
                    <a:pt x="500" y="83"/>
                  </a:cubicBezTo>
                  <a:cubicBezTo>
                    <a:pt x="501" y="83"/>
                    <a:pt x="503" y="84"/>
                    <a:pt x="503" y="82"/>
                  </a:cubicBezTo>
                  <a:cubicBezTo>
                    <a:pt x="504" y="81"/>
                    <a:pt x="505" y="82"/>
                    <a:pt x="506" y="82"/>
                  </a:cubicBezTo>
                  <a:cubicBezTo>
                    <a:pt x="505" y="81"/>
                    <a:pt x="503" y="81"/>
                    <a:pt x="502" y="82"/>
                  </a:cubicBezTo>
                  <a:cubicBezTo>
                    <a:pt x="501" y="81"/>
                    <a:pt x="500" y="81"/>
                    <a:pt x="499" y="82"/>
                  </a:cubicBezTo>
                  <a:cubicBezTo>
                    <a:pt x="496" y="81"/>
                    <a:pt x="493" y="82"/>
                    <a:pt x="491" y="81"/>
                  </a:cubicBezTo>
                  <a:cubicBezTo>
                    <a:pt x="492" y="80"/>
                    <a:pt x="494" y="80"/>
                    <a:pt x="495" y="80"/>
                  </a:cubicBezTo>
                  <a:cubicBezTo>
                    <a:pt x="495" y="79"/>
                    <a:pt x="496" y="79"/>
                    <a:pt x="495" y="78"/>
                  </a:cubicBezTo>
                  <a:cubicBezTo>
                    <a:pt x="495" y="79"/>
                    <a:pt x="495" y="79"/>
                    <a:pt x="495" y="79"/>
                  </a:cubicBezTo>
                  <a:cubicBezTo>
                    <a:pt x="493" y="79"/>
                    <a:pt x="493" y="79"/>
                    <a:pt x="493" y="79"/>
                  </a:cubicBezTo>
                  <a:cubicBezTo>
                    <a:pt x="493" y="79"/>
                    <a:pt x="493" y="79"/>
                    <a:pt x="493" y="79"/>
                  </a:cubicBezTo>
                  <a:cubicBezTo>
                    <a:pt x="492" y="79"/>
                    <a:pt x="491" y="80"/>
                    <a:pt x="490" y="79"/>
                  </a:cubicBezTo>
                  <a:cubicBezTo>
                    <a:pt x="491" y="79"/>
                    <a:pt x="491" y="79"/>
                    <a:pt x="491" y="79"/>
                  </a:cubicBezTo>
                  <a:cubicBezTo>
                    <a:pt x="489" y="79"/>
                    <a:pt x="488" y="79"/>
                    <a:pt x="486" y="79"/>
                  </a:cubicBezTo>
                  <a:cubicBezTo>
                    <a:pt x="486" y="79"/>
                    <a:pt x="486" y="79"/>
                    <a:pt x="486" y="79"/>
                  </a:cubicBezTo>
                  <a:cubicBezTo>
                    <a:pt x="486" y="79"/>
                    <a:pt x="485" y="79"/>
                    <a:pt x="485" y="78"/>
                  </a:cubicBezTo>
                  <a:cubicBezTo>
                    <a:pt x="486" y="77"/>
                    <a:pt x="488" y="78"/>
                    <a:pt x="489" y="77"/>
                  </a:cubicBezTo>
                  <a:cubicBezTo>
                    <a:pt x="491" y="78"/>
                    <a:pt x="492" y="76"/>
                    <a:pt x="494" y="76"/>
                  </a:cubicBezTo>
                  <a:cubicBezTo>
                    <a:pt x="495" y="76"/>
                    <a:pt x="495" y="75"/>
                    <a:pt x="497" y="75"/>
                  </a:cubicBezTo>
                  <a:cubicBezTo>
                    <a:pt x="496" y="74"/>
                    <a:pt x="496" y="74"/>
                    <a:pt x="496" y="74"/>
                  </a:cubicBezTo>
                  <a:cubicBezTo>
                    <a:pt x="497" y="74"/>
                    <a:pt x="498" y="75"/>
                    <a:pt x="498" y="76"/>
                  </a:cubicBezTo>
                  <a:cubicBezTo>
                    <a:pt x="499" y="75"/>
                    <a:pt x="500" y="75"/>
                    <a:pt x="501" y="75"/>
                  </a:cubicBezTo>
                  <a:cubicBezTo>
                    <a:pt x="502" y="76"/>
                    <a:pt x="503" y="75"/>
                    <a:pt x="504" y="75"/>
                  </a:cubicBezTo>
                  <a:cubicBezTo>
                    <a:pt x="506" y="74"/>
                    <a:pt x="508" y="76"/>
                    <a:pt x="510" y="74"/>
                  </a:cubicBezTo>
                  <a:cubicBezTo>
                    <a:pt x="510" y="74"/>
                    <a:pt x="511" y="74"/>
                    <a:pt x="511" y="74"/>
                  </a:cubicBezTo>
                  <a:cubicBezTo>
                    <a:pt x="513" y="74"/>
                    <a:pt x="515" y="75"/>
                    <a:pt x="516" y="74"/>
                  </a:cubicBezTo>
                  <a:cubicBezTo>
                    <a:pt x="516" y="74"/>
                    <a:pt x="516" y="74"/>
                    <a:pt x="516" y="74"/>
                  </a:cubicBezTo>
                  <a:cubicBezTo>
                    <a:pt x="517" y="74"/>
                    <a:pt x="518" y="75"/>
                    <a:pt x="519" y="74"/>
                  </a:cubicBezTo>
                  <a:cubicBezTo>
                    <a:pt x="518" y="73"/>
                    <a:pt x="518" y="73"/>
                    <a:pt x="518" y="73"/>
                  </a:cubicBezTo>
                  <a:cubicBezTo>
                    <a:pt x="518" y="74"/>
                    <a:pt x="517" y="74"/>
                    <a:pt x="517" y="74"/>
                  </a:cubicBezTo>
                  <a:cubicBezTo>
                    <a:pt x="515" y="72"/>
                    <a:pt x="512" y="75"/>
                    <a:pt x="511" y="72"/>
                  </a:cubicBezTo>
                  <a:cubicBezTo>
                    <a:pt x="510" y="73"/>
                    <a:pt x="509" y="72"/>
                    <a:pt x="508" y="73"/>
                  </a:cubicBezTo>
                  <a:cubicBezTo>
                    <a:pt x="509" y="73"/>
                    <a:pt x="510" y="72"/>
                    <a:pt x="511" y="73"/>
                  </a:cubicBezTo>
                  <a:cubicBezTo>
                    <a:pt x="511" y="75"/>
                    <a:pt x="510" y="73"/>
                    <a:pt x="509" y="73"/>
                  </a:cubicBezTo>
                  <a:cubicBezTo>
                    <a:pt x="509" y="74"/>
                    <a:pt x="509" y="74"/>
                    <a:pt x="509" y="74"/>
                  </a:cubicBezTo>
                  <a:cubicBezTo>
                    <a:pt x="507" y="73"/>
                    <a:pt x="505" y="74"/>
                    <a:pt x="503" y="73"/>
                  </a:cubicBezTo>
                  <a:cubicBezTo>
                    <a:pt x="503" y="73"/>
                    <a:pt x="504" y="73"/>
                    <a:pt x="504" y="73"/>
                  </a:cubicBezTo>
                  <a:cubicBezTo>
                    <a:pt x="503" y="73"/>
                    <a:pt x="503" y="72"/>
                    <a:pt x="503" y="73"/>
                  </a:cubicBezTo>
                  <a:cubicBezTo>
                    <a:pt x="503" y="73"/>
                    <a:pt x="503" y="73"/>
                    <a:pt x="503" y="73"/>
                  </a:cubicBezTo>
                  <a:cubicBezTo>
                    <a:pt x="502" y="73"/>
                    <a:pt x="501" y="74"/>
                    <a:pt x="499" y="74"/>
                  </a:cubicBezTo>
                  <a:cubicBezTo>
                    <a:pt x="498" y="74"/>
                    <a:pt x="498" y="74"/>
                    <a:pt x="498" y="74"/>
                  </a:cubicBezTo>
                  <a:cubicBezTo>
                    <a:pt x="498" y="74"/>
                    <a:pt x="499" y="73"/>
                    <a:pt x="498" y="74"/>
                  </a:cubicBezTo>
                  <a:cubicBezTo>
                    <a:pt x="496" y="74"/>
                    <a:pt x="495" y="74"/>
                    <a:pt x="494" y="73"/>
                  </a:cubicBezTo>
                  <a:cubicBezTo>
                    <a:pt x="494" y="73"/>
                    <a:pt x="494" y="73"/>
                    <a:pt x="494" y="73"/>
                  </a:cubicBezTo>
                  <a:cubicBezTo>
                    <a:pt x="492" y="74"/>
                    <a:pt x="494" y="77"/>
                    <a:pt x="491" y="77"/>
                  </a:cubicBezTo>
                  <a:cubicBezTo>
                    <a:pt x="491" y="76"/>
                    <a:pt x="491" y="76"/>
                    <a:pt x="491" y="76"/>
                  </a:cubicBezTo>
                  <a:cubicBezTo>
                    <a:pt x="491" y="76"/>
                    <a:pt x="491" y="76"/>
                    <a:pt x="491" y="76"/>
                  </a:cubicBezTo>
                  <a:cubicBezTo>
                    <a:pt x="490" y="74"/>
                    <a:pt x="493" y="76"/>
                    <a:pt x="492" y="74"/>
                  </a:cubicBezTo>
                  <a:cubicBezTo>
                    <a:pt x="487" y="73"/>
                    <a:pt x="482" y="74"/>
                    <a:pt x="477" y="74"/>
                  </a:cubicBezTo>
                  <a:cubicBezTo>
                    <a:pt x="471" y="73"/>
                    <a:pt x="466" y="75"/>
                    <a:pt x="460" y="73"/>
                  </a:cubicBezTo>
                  <a:cubicBezTo>
                    <a:pt x="458" y="74"/>
                    <a:pt x="456" y="73"/>
                    <a:pt x="454" y="73"/>
                  </a:cubicBezTo>
                  <a:cubicBezTo>
                    <a:pt x="451" y="74"/>
                    <a:pt x="447" y="73"/>
                    <a:pt x="443" y="73"/>
                  </a:cubicBezTo>
                  <a:cubicBezTo>
                    <a:pt x="442" y="73"/>
                    <a:pt x="441" y="73"/>
                    <a:pt x="441" y="73"/>
                  </a:cubicBezTo>
                  <a:cubicBezTo>
                    <a:pt x="439" y="72"/>
                    <a:pt x="437" y="74"/>
                    <a:pt x="436" y="73"/>
                  </a:cubicBezTo>
                  <a:cubicBezTo>
                    <a:pt x="437" y="72"/>
                    <a:pt x="438" y="73"/>
                    <a:pt x="438" y="73"/>
                  </a:cubicBezTo>
                  <a:cubicBezTo>
                    <a:pt x="440" y="72"/>
                    <a:pt x="441" y="73"/>
                    <a:pt x="442" y="72"/>
                  </a:cubicBezTo>
                  <a:cubicBezTo>
                    <a:pt x="443" y="74"/>
                    <a:pt x="445" y="72"/>
                    <a:pt x="446" y="72"/>
                  </a:cubicBezTo>
                  <a:cubicBezTo>
                    <a:pt x="449" y="72"/>
                    <a:pt x="451" y="74"/>
                    <a:pt x="453" y="71"/>
                  </a:cubicBezTo>
                  <a:cubicBezTo>
                    <a:pt x="454" y="72"/>
                    <a:pt x="454" y="72"/>
                    <a:pt x="454" y="72"/>
                  </a:cubicBezTo>
                  <a:cubicBezTo>
                    <a:pt x="456" y="71"/>
                    <a:pt x="459" y="72"/>
                    <a:pt x="461" y="73"/>
                  </a:cubicBezTo>
                  <a:cubicBezTo>
                    <a:pt x="461" y="72"/>
                    <a:pt x="461" y="72"/>
                    <a:pt x="461" y="72"/>
                  </a:cubicBezTo>
                  <a:cubicBezTo>
                    <a:pt x="461" y="72"/>
                    <a:pt x="461" y="72"/>
                    <a:pt x="461" y="72"/>
                  </a:cubicBezTo>
                  <a:cubicBezTo>
                    <a:pt x="463" y="72"/>
                    <a:pt x="463" y="72"/>
                    <a:pt x="463" y="72"/>
                  </a:cubicBezTo>
                  <a:cubicBezTo>
                    <a:pt x="463" y="72"/>
                    <a:pt x="463" y="72"/>
                    <a:pt x="463" y="71"/>
                  </a:cubicBezTo>
                  <a:cubicBezTo>
                    <a:pt x="463" y="71"/>
                    <a:pt x="464" y="71"/>
                    <a:pt x="464" y="72"/>
                  </a:cubicBezTo>
                  <a:cubicBezTo>
                    <a:pt x="467" y="70"/>
                    <a:pt x="470" y="72"/>
                    <a:pt x="473" y="71"/>
                  </a:cubicBezTo>
                  <a:cubicBezTo>
                    <a:pt x="476" y="72"/>
                    <a:pt x="479" y="70"/>
                    <a:pt x="483" y="72"/>
                  </a:cubicBezTo>
                  <a:cubicBezTo>
                    <a:pt x="483" y="71"/>
                    <a:pt x="485" y="71"/>
                    <a:pt x="486" y="71"/>
                  </a:cubicBezTo>
                  <a:cubicBezTo>
                    <a:pt x="488" y="69"/>
                    <a:pt x="493" y="71"/>
                    <a:pt x="495" y="69"/>
                  </a:cubicBezTo>
                  <a:cubicBezTo>
                    <a:pt x="494" y="68"/>
                    <a:pt x="493" y="70"/>
                    <a:pt x="493" y="68"/>
                  </a:cubicBezTo>
                  <a:cubicBezTo>
                    <a:pt x="492" y="67"/>
                    <a:pt x="491" y="68"/>
                    <a:pt x="490" y="68"/>
                  </a:cubicBezTo>
                  <a:cubicBezTo>
                    <a:pt x="490" y="68"/>
                    <a:pt x="490" y="68"/>
                    <a:pt x="490" y="68"/>
                  </a:cubicBezTo>
                  <a:cubicBezTo>
                    <a:pt x="489" y="69"/>
                    <a:pt x="489" y="68"/>
                    <a:pt x="488" y="67"/>
                  </a:cubicBezTo>
                  <a:cubicBezTo>
                    <a:pt x="488" y="67"/>
                    <a:pt x="488" y="67"/>
                    <a:pt x="489" y="67"/>
                  </a:cubicBezTo>
                  <a:cubicBezTo>
                    <a:pt x="490" y="67"/>
                    <a:pt x="491" y="66"/>
                    <a:pt x="492" y="67"/>
                  </a:cubicBezTo>
                  <a:cubicBezTo>
                    <a:pt x="494" y="65"/>
                    <a:pt x="496" y="67"/>
                    <a:pt x="498" y="66"/>
                  </a:cubicBezTo>
                  <a:cubicBezTo>
                    <a:pt x="499" y="67"/>
                    <a:pt x="499" y="67"/>
                    <a:pt x="499" y="67"/>
                  </a:cubicBezTo>
                  <a:cubicBezTo>
                    <a:pt x="499" y="66"/>
                    <a:pt x="500" y="66"/>
                    <a:pt x="501" y="66"/>
                  </a:cubicBezTo>
                  <a:cubicBezTo>
                    <a:pt x="501" y="66"/>
                    <a:pt x="501" y="65"/>
                    <a:pt x="502" y="65"/>
                  </a:cubicBezTo>
                  <a:cubicBezTo>
                    <a:pt x="500" y="65"/>
                    <a:pt x="498" y="65"/>
                    <a:pt x="496" y="64"/>
                  </a:cubicBezTo>
                  <a:cubicBezTo>
                    <a:pt x="495" y="65"/>
                    <a:pt x="493" y="63"/>
                    <a:pt x="491" y="64"/>
                  </a:cubicBezTo>
                  <a:cubicBezTo>
                    <a:pt x="491" y="65"/>
                    <a:pt x="490" y="65"/>
                    <a:pt x="489" y="64"/>
                  </a:cubicBezTo>
                  <a:cubicBezTo>
                    <a:pt x="489" y="65"/>
                    <a:pt x="489" y="65"/>
                    <a:pt x="489" y="65"/>
                  </a:cubicBezTo>
                  <a:cubicBezTo>
                    <a:pt x="487" y="64"/>
                    <a:pt x="485" y="66"/>
                    <a:pt x="483" y="64"/>
                  </a:cubicBezTo>
                  <a:cubicBezTo>
                    <a:pt x="482" y="65"/>
                    <a:pt x="480" y="65"/>
                    <a:pt x="478" y="64"/>
                  </a:cubicBezTo>
                  <a:cubicBezTo>
                    <a:pt x="477" y="64"/>
                    <a:pt x="473" y="66"/>
                    <a:pt x="473" y="63"/>
                  </a:cubicBezTo>
                  <a:cubicBezTo>
                    <a:pt x="476" y="62"/>
                    <a:pt x="476" y="62"/>
                    <a:pt x="476" y="62"/>
                  </a:cubicBezTo>
                  <a:cubicBezTo>
                    <a:pt x="476" y="62"/>
                    <a:pt x="477" y="63"/>
                    <a:pt x="477" y="63"/>
                  </a:cubicBezTo>
                  <a:cubicBezTo>
                    <a:pt x="478" y="62"/>
                    <a:pt x="480" y="63"/>
                    <a:pt x="481" y="62"/>
                  </a:cubicBezTo>
                  <a:cubicBezTo>
                    <a:pt x="481" y="62"/>
                    <a:pt x="481" y="62"/>
                    <a:pt x="481" y="62"/>
                  </a:cubicBezTo>
                  <a:cubicBezTo>
                    <a:pt x="483" y="63"/>
                    <a:pt x="484" y="61"/>
                    <a:pt x="485" y="62"/>
                  </a:cubicBezTo>
                  <a:cubicBezTo>
                    <a:pt x="487" y="62"/>
                    <a:pt x="489" y="62"/>
                    <a:pt x="491" y="61"/>
                  </a:cubicBezTo>
                  <a:cubicBezTo>
                    <a:pt x="488" y="60"/>
                    <a:pt x="485" y="62"/>
                    <a:pt x="483" y="61"/>
                  </a:cubicBezTo>
                  <a:cubicBezTo>
                    <a:pt x="483" y="60"/>
                    <a:pt x="483" y="60"/>
                    <a:pt x="483" y="60"/>
                  </a:cubicBezTo>
                  <a:cubicBezTo>
                    <a:pt x="483" y="60"/>
                    <a:pt x="483" y="60"/>
                    <a:pt x="482" y="60"/>
                  </a:cubicBezTo>
                  <a:cubicBezTo>
                    <a:pt x="483" y="61"/>
                    <a:pt x="483" y="61"/>
                    <a:pt x="483" y="61"/>
                  </a:cubicBezTo>
                  <a:cubicBezTo>
                    <a:pt x="481" y="62"/>
                    <a:pt x="480" y="61"/>
                    <a:pt x="479" y="61"/>
                  </a:cubicBezTo>
                  <a:cubicBezTo>
                    <a:pt x="479" y="60"/>
                    <a:pt x="480" y="61"/>
                    <a:pt x="480" y="60"/>
                  </a:cubicBezTo>
                  <a:cubicBezTo>
                    <a:pt x="478" y="60"/>
                    <a:pt x="476" y="60"/>
                    <a:pt x="475" y="61"/>
                  </a:cubicBezTo>
                  <a:cubicBezTo>
                    <a:pt x="474" y="60"/>
                    <a:pt x="474" y="60"/>
                    <a:pt x="474" y="60"/>
                  </a:cubicBezTo>
                  <a:cubicBezTo>
                    <a:pt x="473" y="60"/>
                    <a:pt x="471" y="60"/>
                    <a:pt x="470" y="60"/>
                  </a:cubicBezTo>
                  <a:cubicBezTo>
                    <a:pt x="469" y="60"/>
                    <a:pt x="468" y="60"/>
                    <a:pt x="467" y="60"/>
                  </a:cubicBezTo>
                  <a:cubicBezTo>
                    <a:pt x="466" y="61"/>
                    <a:pt x="465" y="58"/>
                    <a:pt x="464" y="59"/>
                  </a:cubicBezTo>
                  <a:cubicBezTo>
                    <a:pt x="464" y="59"/>
                    <a:pt x="464" y="59"/>
                    <a:pt x="464" y="59"/>
                  </a:cubicBezTo>
                  <a:cubicBezTo>
                    <a:pt x="467" y="58"/>
                    <a:pt x="470" y="60"/>
                    <a:pt x="473" y="59"/>
                  </a:cubicBezTo>
                  <a:cubicBezTo>
                    <a:pt x="473" y="58"/>
                    <a:pt x="473" y="58"/>
                    <a:pt x="474" y="58"/>
                  </a:cubicBezTo>
                  <a:cubicBezTo>
                    <a:pt x="474" y="59"/>
                    <a:pt x="474" y="59"/>
                    <a:pt x="474" y="59"/>
                  </a:cubicBezTo>
                  <a:cubicBezTo>
                    <a:pt x="477" y="59"/>
                    <a:pt x="477" y="59"/>
                    <a:pt x="477" y="59"/>
                  </a:cubicBezTo>
                  <a:cubicBezTo>
                    <a:pt x="478" y="59"/>
                    <a:pt x="480" y="60"/>
                    <a:pt x="481" y="59"/>
                  </a:cubicBezTo>
                  <a:cubicBezTo>
                    <a:pt x="483" y="60"/>
                    <a:pt x="484" y="58"/>
                    <a:pt x="485" y="59"/>
                  </a:cubicBezTo>
                  <a:cubicBezTo>
                    <a:pt x="487" y="57"/>
                    <a:pt x="489" y="58"/>
                    <a:pt x="491" y="57"/>
                  </a:cubicBezTo>
                  <a:cubicBezTo>
                    <a:pt x="489" y="56"/>
                    <a:pt x="489" y="56"/>
                    <a:pt x="489" y="56"/>
                  </a:cubicBezTo>
                  <a:cubicBezTo>
                    <a:pt x="490" y="56"/>
                    <a:pt x="490" y="55"/>
                    <a:pt x="490" y="55"/>
                  </a:cubicBezTo>
                  <a:cubicBezTo>
                    <a:pt x="490" y="56"/>
                    <a:pt x="491" y="55"/>
                    <a:pt x="491" y="56"/>
                  </a:cubicBezTo>
                  <a:cubicBezTo>
                    <a:pt x="491" y="55"/>
                    <a:pt x="492" y="56"/>
                    <a:pt x="492" y="55"/>
                  </a:cubicBezTo>
                  <a:cubicBezTo>
                    <a:pt x="492" y="55"/>
                    <a:pt x="492" y="55"/>
                    <a:pt x="492" y="55"/>
                  </a:cubicBezTo>
                  <a:cubicBezTo>
                    <a:pt x="495" y="54"/>
                    <a:pt x="495" y="54"/>
                    <a:pt x="495" y="54"/>
                  </a:cubicBezTo>
                  <a:cubicBezTo>
                    <a:pt x="495" y="55"/>
                    <a:pt x="495" y="55"/>
                    <a:pt x="495" y="55"/>
                  </a:cubicBezTo>
                  <a:cubicBezTo>
                    <a:pt x="495" y="55"/>
                    <a:pt x="494" y="55"/>
                    <a:pt x="494" y="55"/>
                  </a:cubicBezTo>
                  <a:cubicBezTo>
                    <a:pt x="494" y="56"/>
                    <a:pt x="494" y="56"/>
                    <a:pt x="494" y="56"/>
                  </a:cubicBezTo>
                  <a:cubicBezTo>
                    <a:pt x="493" y="56"/>
                    <a:pt x="492" y="58"/>
                    <a:pt x="491" y="56"/>
                  </a:cubicBezTo>
                  <a:cubicBezTo>
                    <a:pt x="491" y="59"/>
                    <a:pt x="494" y="56"/>
                    <a:pt x="495" y="58"/>
                  </a:cubicBezTo>
                  <a:cubicBezTo>
                    <a:pt x="495" y="58"/>
                    <a:pt x="495" y="58"/>
                    <a:pt x="495" y="58"/>
                  </a:cubicBezTo>
                  <a:cubicBezTo>
                    <a:pt x="497" y="58"/>
                    <a:pt x="497" y="56"/>
                    <a:pt x="499" y="56"/>
                  </a:cubicBezTo>
                  <a:cubicBezTo>
                    <a:pt x="499" y="56"/>
                    <a:pt x="498" y="56"/>
                    <a:pt x="498" y="56"/>
                  </a:cubicBezTo>
                  <a:cubicBezTo>
                    <a:pt x="498" y="56"/>
                    <a:pt x="498" y="56"/>
                    <a:pt x="498" y="56"/>
                  </a:cubicBezTo>
                  <a:cubicBezTo>
                    <a:pt x="497" y="56"/>
                    <a:pt x="497" y="56"/>
                    <a:pt x="496" y="55"/>
                  </a:cubicBezTo>
                  <a:cubicBezTo>
                    <a:pt x="497" y="55"/>
                    <a:pt x="497" y="55"/>
                    <a:pt x="497" y="55"/>
                  </a:cubicBezTo>
                  <a:cubicBezTo>
                    <a:pt x="496" y="55"/>
                    <a:pt x="496" y="55"/>
                    <a:pt x="496" y="55"/>
                  </a:cubicBezTo>
                  <a:cubicBezTo>
                    <a:pt x="496" y="54"/>
                    <a:pt x="497" y="55"/>
                    <a:pt x="497" y="55"/>
                  </a:cubicBezTo>
                  <a:cubicBezTo>
                    <a:pt x="497" y="54"/>
                    <a:pt x="498" y="54"/>
                    <a:pt x="497" y="53"/>
                  </a:cubicBezTo>
                  <a:cubicBezTo>
                    <a:pt x="497" y="54"/>
                    <a:pt x="496" y="53"/>
                    <a:pt x="495" y="54"/>
                  </a:cubicBezTo>
                  <a:cubicBezTo>
                    <a:pt x="495" y="53"/>
                    <a:pt x="495" y="53"/>
                    <a:pt x="495" y="53"/>
                  </a:cubicBezTo>
                  <a:cubicBezTo>
                    <a:pt x="495" y="53"/>
                    <a:pt x="495" y="53"/>
                    <a:pt x="494" y="53"/>
                  </a:cubicBezTo>
                  <a:cubicBezTo>
                    <a:pt x="494" y="53"/>
                    <a:pt x="494" y="53"/>
                    <a:pt x="494" y="53"/>
                  </a:cubicBezTo>
                  <a:cubicBezTo>
                    <a:pt x="496" y="52"/>
                    <a:pt x="498" y="53"/>
                    <a:pt x="500" y="52"/>
                  </a:cubicBezTo>
                  <a:cubicBezTo>
                    <a:pt x="502" y="53"/>
                    <a:pt x="503" y="52"/>
                    <a:pt x="504" y="53"/>
                  </a:cubicBezTo>
                  <a:cubicBezTo>
                    <a:pt x="503" y="53"/>
                    <a:pt x="502" y="54"/>
                    <a:pt x="501" y="53"/>
                  </a:cubicBezTo>
                  <a:cubicBezTo>
                    <a:pt x="501" y="54"/>
                    <a:pt x="502" y="54"/>
                    <a:pt x="501" y="54"/>
                  </a:cubicBezTo>
                  <a:cubicBezTo>
                    <a:pt x="502" y="55"/>
                    <a:pt x="501" y="55"/>
                    <a:pt x="501" y="55"/>
                  </a:cubicBezTo>
                  <a:cubicBezTo>
                    <a:pt x="502" y="55"/>
                    <a:pt x="504" y="56"/>
                    <a:pt x="504" y="55"/>
                  </a:cubicBezTo>
                  <a:cubicBezTo>
                    <a:pt x="506" y="56"/>
                    <a:pt x="506" y="56"/>
                    <a:pt x="506" y="56"/>
                  </a:cubicBezTo>
                  <a:cubicBezTo>
                    <a:pt x="506" y="55"/>
                    <a:pt x="506" y="55"/>
                    <a:pt x="506" y="55"/>
                  </a:cubicBezTo>
                  <a:cubicBezTo>
                    <a:pt x="505" y="55"/>
                    <a:pt x="505" y="55"/>
                    <a:pt x="505" y="55"/>
                  </a:cubicBezTo>
                  <a:cubicBezTo>
                    <a:pt x="506" y="55"/>
                    <a:pt x="506" y="55"/>
                    <a:pt x="507" y="54"/>
                  </a:cubicBezTo>
                  <a:cubicBezTo>
                    <a:pt x="506" y="54"/>
                    <a:pt x="505" y="55"/>
                    <a:pt x="505" y="54"/>
                  </a:cubicBezTo>
                  <a:cubicBezTo>
                    <a:pt x="505" y="54"/>
                    <a:pt x="505" y="54"/>
                    <a:pt x="505" y="54"/>
                  </a:cubicBezTo>
                  <a:cubicBezTo>
                    <a:pt x="506" y="53"/>
                    <a:pt x="506" y="53"/>
                    <a:pt x="506" y="53"/>
                  </a:cubicBezTo>
                  <a:cubicBezTo>
                    <a:pt x="504" y="54"/>
                    <a:pt x="504" y="54"/>
                    <a:pt x="504" y="54"/>
                  </a:cubicBezTo>
                  <a:cubicBezTo>
                    <a:pt x="504" y="53"/>
                    <a:pt x="504" y="53"/>
                    <a:pt x="504" y="53"/>
                  </a:cubicBezTo>
                  <a:cubicBezTo>
                    <a:pt x="505" y="53"/>
                    <a:pt x="505" y="53"/>
                    <a:pt x="505" y="53"/>
                  </a:cubicBezTo>
                  <a:cubicBezTo>
                    <a:pt x="504" y="52"/>
                    <a:pt x="504" y="52"/>
                    <a:pt x="504" y="52"/>
                  </a:cubicBezTo>
                  <a:cubicBezTo>
                    <a:pt x="505" y="52"/>
                    <a:pt x="505" y="52"/>
                    <a:pt x="507" y="52"/>
                  </a:cubicBezTo>
                  <a:cubicBezTo>
                    <a:pt x="507" y="51"/>
                    <a:pt x="510" y="52"/>
                    <a:pt x="511" y="51"/>
                  </a:cubicBezTo>
                  <a:cubicBezTo>
                    <a:pt x="510" y="52"/>
                    <a:pt x="509" y="51"/>
                    <a:pt x="509" y="51"/>
                  </a:cubicBezTo>
                  <a:cubicBezTo>
                    <a:pt x="508" y="51"/>
                    <a:pt x="508" y="51"/>
                    <a:pt x="508" y="51"/>
                  </a:cubicBezTo>
                  <a:cubicBezTo>
                    <a:pt x="508" y="50"/>
                    <a:pt x="508" y="52"/>
                    <a:pt x="507" y="51"/>
                  </a:cubicBezTo>
                  <a:cubicBezTo>
                    <a:pt x="507" y="51"/>
                    <a:pt x="507" y="51"/>
                    <a:pt x="507" y="51"/>
                  </a:cubicBezTo>
                  <a:cubicBezTo>
                    <a:pt x="506" y="49"/>
                    <a:pt x="505" y="52"/>
                    <a:pt x="504" y="50"/>
                  </a:cubicBezTo>
                  <a:cubicBezTo>
                    <a:pt x="504" y="51"/>
                    <a:pt x="503" y="51"/>
                    <a:pt x="504" y="51"/>
                  </a:cubicBezTo>
                  <a:cubicBezTo>
                    <a:pt x="503" y="52"/>
                    <a:pt x="503" y="51"/>
                    <a:pt x="501" y="51"/>
                  </a:cubicBezTo>
                  <a:cubicBezTo>
                    <a:pt x="502" y="50"/>
                    <a:pt x="502" y="51"/>
                    <a:pt x="502" y="50"/>
                  </a:cubicBezTo>
                  <a:cubicBezTo>
                    <a:pt x="502" y="50"/>
                    <a:pt x="500" y="50"/>
                    <a:pt x="500" y="51"/>
                  </a:cubicBezTo>
                  <a:cubicBezTo>
                    <a:pt x="499" y="50"/>
                    <a:pt x="498" y="52"/>
                    <a:pt x="497" y="50"/>
                  </a:cubicBezTo>
                  <a:cubicBezTo>
                    <a:pt x="497" y="50"/>
                    <a:pt x="497" y="51"/>
                    <a:pt x="498" y="51"/>
                  </a:cubicBezTo>
                  <a:cubicBezTo>
                    <a:pt x="496" y="51"/>
                    <a:pt x="493" y="51"/>
                    <a:pt x="491" y="50"/>
                  </a:cubicBezTo>
                  <a:cubicBezTo>
                    <a:pt x="491" y="50"/>
                    <a:pt x="491" y="50"/>
                    <a:pt x="491" y="50"/>
                  </a:cubicBezTo>
                  <a:cubicBezTo>
                    <a:pt x="491" y="50"/>
                    <a:pt x="491" y="51"/>
                    <a:pt x="492" y="51"/>
                  </a:cubicBezTo>
                  <a:cubicBezTo>
                    <a:pt x="491" y="51"/>
                    <a:pt x="491" y="51"/>
                    <a:pt x="490" y="50"/>
                  </a:cubicBezTo>
                  <a:cubicBezTo>
                    <a:pt x="489" y="51"/>
                    <a:pt x="489" y="52"/>
                    <a:pt x="489" y="52"/>
                  </a:cubicBezTo>
                  <a:cubicBezTo>
                    <a:pt x="488" y="52"/>
                    <a:pt x="488" y="52"/>
                    <a:pt x="488" y="52"/>
                  </a:cubicBezTo>
                  <a:cubicBezTo>
                    <a:pt x="488" y="51"/>
                    <a:pt x="489" y="51"/>
                    <a:pt x="489" y="50"/>
                  </a:cubicBezTo>
                  <a:cubicBezTo>
                    <a:pt x="489" y="50"/>
                    <a:pt x="490" y="50"/>
                    <a:pt x="489" y="50"/>
                  </a:cubicBezTo>
                  <a:cubicBezTo>
                    <a:pt x="489" y="50"/>
                    <a:pt x="489" y="50"/>
                    <a:pt x="489" y="50"/>
                  </a:cubicBezTo>
                  <a:cubicBezTo>
                    <a:pt x="489" y="50"/>
                    <a:pt x="489" y="50"/>
                    <a:pt x="489" y="50"/>
                  </a:cubicBezTo>
                  <a:cubicBezTo>
                    <a:pt x="489" y="51"/>
                    <a:pt x="488" y="50"/>
                    <a:pt x="488" y="50"/>
                  </a:cubicBezTo>
                  <a:cubicBezTo>
                    <a:pt x="488" y="51"/>
                    <a:pt x="488" y="51"/>
                    <a:pt x="488" y="51"/>
                  </a:cubicBezTo>
                  <a:cubicBezTo>
                    <a:pt x="487" y="51"/>
                    <a:pt x="487" y="51"/>
                    <a:pt x="486" y="51"/>
                  </a:cubicBezTo>
                  <a:cubicBezTo>
                    <a:pt x="485" y="48"/>
                    <a:pt x="488" y="49"/>
                    <a:pt x="489" y="49"/>
                  </a:cubicBezTo>
                  <a:cubicBezTo>
                    <a:pt x="489" y="49"/>
                    <a:pt x="488" y="49"/>
                    <a:pt x="488" y="48"/>
                  </a:cubicBezTo>
                  <a:cubicBezTo>
                    <a:pt x="489" y="48"/>
                    <a:pt x="489" y="48"/>
                    <a:pt x="489" y="48"/>
                  </a:cubicBezTo>
                  <a:cubicBezTo>
                    <a:pt x="489" y="48"/>
                    <a:pt x="489" y="48"/>
                    <a:pt x="489" y="48"/>
                  </a:cubicBezTo>
                  <a:cubicBezTo>
                    <a:pt x="489" y="48"/>
                    <a:pt x="489" y="48"/>
                    <a:pt x="490" y="48"/>
                  </a:cubicBezTo>
                  <a:cubicBezTo>
                    <a:pt x="490" y="49"/>
                    <a:pt x="490" y="49"/>
                    <a:pt x="490" y="49"/>
                  </a:cubicBezTo>
                  <a:cubicBezTo>
                    <a:pt x="490" y="48"/>
                    <a:pt x="491" y="48"/>
                    <a:pt x="491" y="48"/>
                  </a:cubicBezTo>
                  <a:cubicBezTo>
                    <a:pt x="492" y="49"/>
                    <a:pt x="492" y="49"/>
                    <a:pt x="492" y="49"/>
                  </a:cubicBezTo>
                  <a:cubicBezTo>
                    <a:pt x="492" y="49"/>
                    <a:pt x="492" y="49"/>
                    <a:pt x="493" y="49"/>
                  </a:cubicBezTo>
                  <a:cubicBezTo>
                    <a:pt x="492" y="49"/>
                    <a:pt x="492" y="48"/>
                    <a:pt x="492" y="48"/>
                  </a:cubicBezTo>
                  <a:cubicBezTo>
                    <a:pt x="492" y="48"/>
                    <a:pt x="492" y="48"/>
                    <a:pt x="492" y="48"/>
                  </a:cubicBezTo>
                  <a:cubicBezTo>
                    <a:pt x="493" y="47"/>
                    <a:pt x="494" y="48"/>
                    <a:pt x="494" y="49"/>
                  </a:cubicBezTo>
                  <a:cubicBezTo>
                    <a:pt x="495" y="48"/>
                    <a:pt x="495" y="48"/>
                    <a:pt x="495" y="48"/>
                  </a:cubicBezTo>
                  <a:cubicBezTo>
                    <a:pt x="496" y="47"/>
                    <a:pt x="497" y="47"/>
                    <a:pt x="498" y="48"/>
                  </a:cubicBezTo>
                  <a:cubicBezTo>
                    <a:pt x="498" y="47"/>
                    <a:pt x="498" y="47"/>
                    <a:pt x="498" y="47"/>
                  </a:cubicBezTo>
                  <a:cubicBezTo>
                    <a:pt x="497" y="46"/>
                    <a:pt x="497" y="48"/>
                    <a:pt x="496" y="47"/>
                  </a:cubicBezTo>
                  <a:cubicBezTo>
                    <a:pt x="497" y="47"/>
                    <a:pt x="498" y="46"/>
                    <a:pt x="499" y="47"/>
                  </a:cubicBezTo>
                  <a:cubicBezTo>
                    <a:pt x="499" y="47"/>
                    <a:pt x="499" y="47"/>
                    <a:pt x="499" y="47"/>
                  </a:cubicBezTo>
                  <a:cubicBezTo>
                    <a:pt x="500" y="48"/>
                    <a:pt x="500" y="47"/>
                    <a:pt x="501" y="48"/>
                  </a:cubicBezTo>
                  <a:cubicBezTo>
                    <a:pt x="502" y="46"/>
                    <a:pt x="502" y="46"/>
                    <a:pt x="502" y="46"/>
                  </a:cubicBezTo>
                  <a:cubicBezTo>
                    <a:pt x="503" y="47"/>
                    <a:pt x="503" y="47"/>
                    <a:pt x="503" y="47"/>
                  </a:cubicBezTo>
                  <a:cubicBezTo>
                    <a:pt x="503" y="47"/>
                    <a:pt x="503" y="47"/>
                    <a:pt x="503" y="47"/>
                  </a:cubicBezTo>
                  <a:cubicBezTo>
                    <a:pt x="502" y="47"/>
                    <a:pt x="502" y="47"/>
                    <a:pt x="502" y="47"/>
                  </a:cubicBezTo>
                  <a:cubicBezTo>
                    <a:pt x="503" y="48"/>
                    <a:pt x="503" y="48"/>
                    <a:pt x="503" y="48"/>
                  </a:cubicBezTo>
                  <a:cubicBezTo>
                    <a:pt x="503" y="48"/>
                    <a:pt x="503" y="48"/>
                    <a:pt x="503" y="48"/>
                  </a:cubicBezTo>
                  <a:cubicBezTo>
                    <a:pt x="505" y="47"/>
                    <a:pt x="505" y="47"/>
                    <a:pt x="505" y="47"/>
                  </a:cubicBezTo>
                  <a:cubicBezTo>
                    <a:pt x="504" y="47"/>
                    <a:pt x="504" y="47"/>
                    <a:pt x="504" y="46"/>
                  </a:cubicBezTo>
                  <a:cubicBezTo>
                    <a:pt x="505" y="46"/>
                    <a:pt x="505" y="46"/>
                    <a:pt x="505" y="47"/>
                  </a:cubicBezTo>
                  <a:cubicBezTo>
                    <a:pt x="505" y="47"/>
                    <a:pt x="505" y="47"/>
                    <a:pt x="505" y="47"/>
                  </a:cubicBezTo>
                  <a:cubicBezTo>
                    <a:pt x="506" y="47"/>
                    <a:pt x="506" y="47"/>
                    <a:pt x="507" y="47"/>
                  </a:cubicBezTo>
                  <a:cubicBezTo>
                    <a:pt x="506" y="46"/>
                    <a:pt x="506" y="46"/>
                    <a:pt x="506" y="46"/>
                  </a:cubicBezTo>
                  <a:cubicBezTo>
                    <a:pt x="508" y="46"/>
                    <a:pt x="508" y="46"/>
                    <a:pt x="508" y="46"/>
                  </a:cubicBezTo>
                  <a:cubicBezTo>
                    <a:pt x="509" y="47"/>
                    <a:pt x="509" y="47"/>
                    <a:pt x="509" y="47"/>
                  </a:cubicBezTo>
                  <a:cubicBezTo>
                    <a:pt x="508" y="47"/>
                    <a:pt x="508" y="47"/>
                    <a:pt x="508" y="47"/>
                  </a:cubicBezTo>
                  <a:cubicBezTo>
                    <a:pt x="509" y="47"/>
                    <a:pt x="509" y="47"/>
                    <a:pt x="509" y="47"/>
                  </a:cubicBezTo>
                  <a:cubicBezTo>
                    <a:pt x="509" y="47"/>
                    <a:pt x="509" y="47"/>
                    <a:pt x="509" y="47"/>
                  </a:cubicBezTo>
                  <a:cubicBezTo>
                    <a:pt x="509" y="47"/>
                    <a:pt x="509" y="46"/>
                    <a:pt x="509" y="46"/>
                  </a:cubicBezTo>
                  <a:cubicBezTo>
                    <a:pt x="509" y="46"/>
                    <a:pt x="510" y="46"/>
                    <a:pt x="511" y="47"/>
                  </a:cubicBezTo>
                  <a:cubicBezTo>
                    <a:pt x="510" y="47"/>
                    <a:pt x="510" y="47"/>
                    <a:pt x="510" y="47"/>
                  </a:cubicBezTo>
                  <a:cubicBezTo>
                    <a:pt x="511" y="47"/>
                    <a:pt x="512" y="47"/>
                    <a:pt x="512" y="47"/>
                  </a:cubicBezTo>
                  <a:cubicBezTo>
                    <a:pt x="513" y="47"/>
                    <a:pt x="513" y="47"/>
                    <a:pt x="512" y="46"/>
                  </a:cubicBezTo>
                  <a:cubicBezTo>
                    <a:pt x="515" y="46"/>
                    <a:pt x="515" y="46"/>
                    <a:pt x="515" y="46"/>
                  </a:cubicBezTo>
                  <a:cubicBezTo>
                    <a:pt x="515" y="46"/>
                    <a:pt x="515" y="46"/>
                    <a:pt x="515" y="46"/>
                  </a:cubicBezTo>
                  <a:cubicBezTo>
                    <a:pt x="514" y="46"/>
                    <a:pt x="514" y="45"/>
                    <a:pt x="513" y="44"/>
                  </a:cubicBezTo>
                  <a:cubicBezTo>
                    <a:pt x="515" y="45"/>
                    <a:pt x="514" y="43"/>
                    <a:pt x="515" y="42"/>
                  </a:cubicBezTo>
                  <a:cubicBezTo>
                    <a:pt x="516" y="42"/>
                    <a:pt x="517" y="42"/>
                    <a:pt x="517" y="43"/>
                  </a:cubicBezTo>
                  <a:cubicBezTo>
                    <a:pt x="517" y="43"/>
                    <a:pt x="517" y="43"/>
                    <a:pt x="517" y="43"/>
                  </a:cubicBezTo>
                  <a:cubicBezTo>
                    <a:pt x="516" y="43"/>
                    <a:pt x="515" y="44"/>
                    <a:pt x="515" y="45"/>
                  </a:cubicBezTo>
                  <a:cubicBezTo>
                    <a:pt x="516" y="44"/>
                    <a:pt x="516" y="44"/>
                    <a:pt x="516" y="44"/>
                  </a:cubicBezTo>
                  <a:cubicBezTo>
                    <a:pt x="516" y="45"/>
                    <a:pt x="516" y="45"/>
                    <a:pt x="516" y="45"/>
                  </a:cubicBezTo>
                  <a:cubicBezTo>
                    <a:pt x="516" y="45"/>
                    <a:pt x="516" y="45"/>
                    <a:pt x="516" y="45"/>
                  </a:cubicBezTo>
                  <a:cubicBezTo>
                    <a:pt x="516" y="45"/>
                    <a:pt x="516" y="45"/>
                    <a:pt x="516" y="45"/>
                  </a:cubicBezTo>
                  <a:cubicBezTo>
                    <a:pt x="516" y="45"/>
                    <a:pt x="515" y="46"/>
                    <a:pt x="515" y="46"/>
                  </a:cubicBezTo>
                  <a:cubicBezTo>
                    <a:pt x="517" y="46"/>
                    <a:pt x="518" y="46"/>
                    <a:pt x="520" y="46"/>
                  </a:cubicBezTo>
                  <a:cubicBezTo>
                    <a:pt x="521" y="46"/>
                    <a:pt x="522" y="46"/>
                    <a:pt x="523" y="46"/>
                  </a:cubicBezTo>
                  <a:cubicBezTo>
                    <a:pt x="522" y="45"/>
                    <a:pt x="522" y="45"/>
                    <a:pt x="522" y="45"/>
                  </a:cubicBezTo>
                  <a:cubicBezTo>
                    <a:pt x="524" y="45"/>
                    <a:pt x="524" y="45"/>
                    <a:pt x="524" y="45"/>
                  </a:cubicBezTo>
                  <a:cubicBezTo>
                    <a:pt x="525" y="44"/>
                    <a:pt x="526" y="45"/>
                    <a:pt x="526" y="44"/>
                  </a:cubicBezTo>
                  <a:cubicBezTo>
                    <a:pt x="527" y="44"/>
                    <a:pt x="527" y="44"/>
                    <a:pt x="528" y="44"/>
                  </a:cubicBezTo>
                  <a:cubicBezTo>
                    <a:pt x="528" y="43"/>
                    <a:pt x="528" y="43"/>
                    <a:pt x="528" y="43"/>
                  </a:cubicBezTo>
                  <a:cubicBezTo>
                    <a:pt x="529" y="43"/>
                    <a:pt x="529" y="44"/>
                    <a:pt x="529" y="44"/>
                  </a:cubicBezTo>
                  <a:cubicBezTo>
                    <a:pt x="530" y="44"/>
                    <a:pt x="531" y="44"/>
                    <a:pt x="532" y="43"/>
                  </a:cubicBezTo>
                  <a:cubicBezTo>
                    <a:pt x="532" y="45"/>
                    <a:pt x="534" y="44"/>
                    <a:pt x="534" y="44"/>
                  </a:cubicBezTo>
                  <a:cubicBezTo>
                    <a:pt x="536" y="44"/>
                    <a:pt x="537" y="43"/>
                    <a:pt x="539" y="44"/>
                  </a:cubicBezTo>
                  <a:cubicBezTo>
                    <a:pt x="541" y="44"/>
                    <a:pt x="542" y="43"/>
                    <a:pt x="544" y="44"/>
                  </a:cubicBezTo>
                  <a:cubicBezTo>
                    <a:pt x="544" y="43"/>
                    <a:pt x="545" y="44"/>
                    <a:pt x="546" y="43"/>
                  </a:cubicBezTo>
                  <a:cubicBezTo>
                    <a:pt x="544" y="43"/>
                    <a:pt x="542" y="43"/>
                    <a:pt x="540" y="43"/>
                  </a:cubicBezTo>
                  <a:cubicBezTo>
                    <a:pt x="539" y="43"/>
                    <a:pt x="538" y="43"/>
                    <a:pt x="537" y="43"/>
                  </a:cubicBezTo>
                  <a:cubicBezTo>
                    <a:pt x="535" y="43"/>
                    <a:pt x="532" y="43"/>
                    <a:pt x="530" y="43"/>
                  </a:cubicBezTo>
                  <a:cubicBezTo>
                    <a:pt x="529" y="43"/>
                    <a:pt x="527" y="43"/>
                    <a:pt x="526" y="43"/>
                  </a:cubicBezTo>
                  <a:cubicBezTo>
                    <a:pt x="526" y="43"/>
                    <a:pt x="525" y="43"/>
                    <a:pt x="525" y="43"/>
                  </a:cubicBezTo>
                  <a:cubicBezTo>
                    <a:pt x="525" y="43"/>
                    <a:pt x="525" y="43"/>
                    <a:pt x="525" y="43"/>
                  </a:cubicBezTo>
                  <a:cubicBezTo>
                    <a:pt x="524" y="43"/>
                    <a:pt x="524" y="42"/>
                    <a:pt x="524" y="42"/>
                  </a:cubicBezTo>
                  <a:cubicBezTo>
                    <a:pt x="523" y="42"/>
                    <a:pt x="525" y="43"/>
                    <a:pt x="524" y="44"/>
                  </a:cubicBezTo>
                  <a:cubicBezTo>
                    <a:pt x="522" y="43"/>
                    <a:pt x="522" y="43"/>
                    <a:pt x="522" y="43"/>
                  </a:cubicBezTo>
                  <a:cubicBezTo>
                    <a:pt x="522" y="43"/>
                    <a:pt x="522" y="43"/>
                    <a:pt x="522" y="43"/>
                  </a:cubicBezTo>
                  <a:cubicBezTo>
                    <a:pt x="522" y="43"/>
                    <a:pt x="522" y="44"/>
                    <a:pt x="522" y="43"/>
                  </a:cubicBezTo>
                  <a:cubicBezTo>
                    <a:pt x="521" y="43"/>
                    <a:pt x="521" y="43"/>
                    <a:pt x="521" y="43"/>
                  </a:cubicBezTo>
                  <a:cubicBezTo>
                    <a:pt x="521" y="44"/>
                    <a:pt x="520" y="43"/>
                    <a:pt x="519" y="44"/>
                  </a:cubicBezTo>
                  <a:cubicBezTo>
                    <a:pt x="519" y="43"/>
                    <a:pt x="519" y="43"/>
                    <a:pt x="519" y="43"/>
                  </a:cubicBezTo>
                  <a:cubicBezTo>
                    <a:pt x="518" y="43"/>
                    <a:pt x="518" y="43"/>
                    <a:pt x="518" y="43"/>
                  </a:cubicBezTo>
                  <a:cubicBezTo>
                    <a:pt x="518" y="42"/>
                    <a:pt x="518" y="43"/>
                    <a:pt x="518" y="43"/>
                  </a:cubicBezTo>
                  <a:cubicBezTo>
                    <a:pt x="517" y="43"/>
                    <a:pt x="517" y="42"/>
                    <a:pt x="517" y="42"/>
                  </a:cubicBezTo>
                  <a:cubicBezTo>
                    <a:pt x="518" y="42"/>
                    <a:pt x="518" y="42"/>
                    <a:pt x="518" y="42"/>
                  </a:cubicBezTo>
                  <a:cubicBezTo>
                    <a:pt x="517" y="42"/>
                    <a:pt x="515" y="42"/>
                    <a:pt x="514" y="42"/>
                  </a:cubicBezTo>
                  <a:cubicBezTo>
                    <a:pt x="515" y="43"/>
                    <a:pt x="514" y="43"/>
                    <a:pt x="514" y="44"/>
                  </a:cubicBezTo>
                  <a:cubicBezTo>
                    <a:pt x="513" y="43"/>
                    <a:pt x="513" y="43"/>
                    <a:pt x="513" y="43"/>
                  </a:cubicBezTo>
                  <a:cubicBezTo>
                    <a:pt x="515" y="42"/>
                    <a:pt x="512" y="42"/>
                    <a:pt x="512" y="41"/>
                  </a:cubicBezTo>
                  <a:cubicBezTo>
                    <a:pt x="513" y="40"/>
                    <a:pt x="513" y="39"/>
                    <a:pt x="514" y="40"/>
                  </a:cubicBezTo>
                  <a:cubicBezTo>
                    <a:pt x="514" y="40"/>
                    <a:pt x="514" y="40"/>
                    <a:pt x="513" y="40"/>
                  </a:cubicBezTo>
                  <a:cubicBezTo>
                    <a:pt x="514" y="41"/>
                    <a:pt x="514" y="40"/>
                    <a:pt x="515" y="40"/>
                  </a:cubicBezTo>
                  <a:cubicBezTo>
                    <a:pt x="515" y="40"/>
                    <a:pt x="515" y="40"/>
                    <a:pt x="515" y="40"/>
                  </a:cubicBezTo>
                  <a:cubicBezTo>
                    <a:pt x="515" y="39"/>
                    <a:pt x="515" y="40"/>
                    <a:pt x="514" y="40"/>
                  </a:cubicBezTo>
                  <a:cubicBezTo>
                    <a:pt x="514" y="39"/>
                    <a:pt x="514" y="39"/>
                    <a:pt x="514" y="39"/>
                  </a:cubicBezTo>
                  <a:cubicBezTo>
                    <a:pt x="517" y="39"/>
                    <a:pt x="517" y="39"/>
                    <a:pt x="517" y="39"/>
                  </a:cubicBezTo>
                  <a:cubicBezTo>
                    <a:pt x="517" y="39"/>
                    <a:pt x="517" y="39"/>
                    <a:pt x="517" y="39"/>
                  </a:cubicBezTo>
                  <a:cubicBezTo>
                    <a:pt x="517" y="39"/>
                    <a:pt x="516" y="39"/>
                    <a:pt x="516" y="39"/>
                  </a:cubicBezTo>
                  <a:cubicBezTo>
                    <a:pt x="516" y="38"/>
                    <a:pt x="516" y="38"/>
                    <a:pt x="517" y="37"/>
                  </a:cubicBezTo>
                  <a:cubicBezTo>
                    <a:pt x="515" y="36"/>
                    <a:pt x="516" y="39"/>
                    <a:pt x="515" y="38"/>
                  </a:cubicBezTo>
                  <a:cubicBezTo>
                    <a:pt x="514" y="38"/>
                    <a:pt x="514" y="38"/>
                    <a:pt x="514" y="38"/>
                  </a:cubicBezTo>
                  <a:cubicBezTo>
                    <a:pt x="514" y="38"/>
                    <a:pt x="514" y="38"/>
                    <a:pt x="514" y="38"/>
                  </a:cubicBezTo>
                  <a:cubicBezTo>
                    <a:pt x="514" y="39"/>
                    <a:pt x="513" y="39"/>
                    <a:pt x="512" y="40"/>
                  </a:cubicBezTo>
                  <a:cubicBezTo>
                    <a:pt x="512" y="39"/>
                    <a:pt x="513" y="39"/>
                    <a:pt x="513" y="39"/>
                  </a:cubicBezTo>
                  <a:cubicBezTo>
                    <a:pt x="512" y="39"/>
                    <a:pt x="512" y="39"/>
                    <a:pt x="512" y="39"/>
                  </a:cubicBezTo>
                  <a:cubicBezTo>
                    <a:pt x="512" y="39"/>
                    <a:pt x="512" y="38"/>
                    <a:pt x="512" y="38"/>
                  </a:cubicBezTo>
                  <a:cubicBezTo>
                    <a:pt x="512" y="38"/>
                    <a:pt x="511" y="37"/>
                    <a:pt x="511" y="38"/>
                  </a:cubicBezTo>
                  <a:cubicBezTo>
                    <a:pt x="511" y="38"/>
                    <a:pt x="511" y="38"/>
                    <a:pt x="511" y="38"/>
                  </a:cubicBezTo>
                  <a:cubicBezTo>
                    <a:pt x="511" y="38"/>
                    <a:pt x="510" y="38"/>
                    <a:pt x="510" y="38"/>
                  </a:cubicBezTo>
                  <a:cubicBezTo>
                    <a:pt x="510" y="38"/>
                    <a:pt x="510" y="38"/>
                    <a:pt x="510" y="38"/>
                  </a:cubicBezTo>
                  <a:cubicBezTo>
                    <a:pt x="510" y="38"/>
                    <a:pt x="510" y="38"/>
                    <a:pt x="509" y="38"/>
                  </a:cubicBezTo>
                  <a:cubicBezTo>
                    <a:pt x="509" y="38"/>
                    <a:pt x="509" y="38"/>
                    <a:pt x="509" y="38"/>
                  </a:cubicBezTo>
                  <a:cubicBezTo>
                    <a:pt x="509" y="38"/>
                    <a:pt x="509" y="38"/>
                    <a:pt x="509" y="38"/>
                  </a:cubicBezTo>
                  <a:cubicBezTo>
                    <a:pt x="509" y="39"/>
                    <a:pt x="508" y="38"/>
                    <a:pt x="508" y="38"/>
                  </a:cubicBezTo>
                  <a:cubicBezTo>
                    <a:pt x="508" y="38"/>
                    <a:pt x="508" y="38"/>
                    <a:pt x="508" y="38"/>
                  </a:cubicBezTo>
                  <a:cubicBezTo>
                    <a:pt x="508" y="38"/>
                    <a:pt x="507" y="37"/>
                    <a:pt x="507" y="38"/>
                  </a:cubicBezTo>
                  <a:cubicBezTo>
                    <a:pt x="507" y="38"/>
                    <a:pt x="507" y="38"/>
                    <a:pt x="507" y="38"/>
                  </a:cubicBezTo>
                  <a:cubicBezTo>
                    <a:pt x="507" y="38"/>
                    <a:pt x="507" y="38"/>
                    <a:pt x="507" y="38"/>
                  </a:cubicBezTo>
                  <a:cubicBezTo>
                    <a:pt x="506" y="37"/>
                    <a:pt x="506" y="39"/>
                    <a:pt x="506" y="39"/>
                  </a:cubicBezTo>
                  <a:cubicBezTo>
                    <a:pt x="505" y="39"/>
                    <a:pt x="503" y="38"/>
                    <a:pt x="503" y="38"/>
                  </a:cubicBezTo>
                  <a:cubicBezTo>
                    <a:pt x="503" y="38"/>
                    <a:pt x="503" y="38"/>
                    <a:pt x="502" y="38"/>
                  </a:cubicBezTo>
                  <a:cubicBezTo>
                    <a:pt x="502" y="37"/>
                    <a:pt x="501" y="38"/>
                    <a:pt x="501" y="37"/>
                  </a:cubicBezTo>
                  <a:cubicBezTo>
                    <a:pt x="500" y="38"/>
                    <a:pt x="500" y="38"/>
                    <a:pt x="500" y="38"/>
                  </a:cubicBezTo>
                  <a:cubicBezTo>
                    <a:pt x="499" y="38"/>
                    <a:pt x="499" y="38"/>
                    <a:pt x="499" y="38"/>
                  </a:cubicBezTo>
                  <a:cubicBezTo>
                    <a:pt x="499" y="38"/>
                    <a:pt x="499" y="38"/>
                    <a:pt x="499" y="38"/>
                  </a:cubicBezTo>
                  <a:cubicBezTo>
                    <a:pt x="498" y="38"/>
                    <a:pt x="497" y="38"/>
                    <a:pt x="496" y="37"/>
                  </a:cubicBezTo>
                  <a:cubicBezTo>
                    <a:pt x="495" y="38"/>
                    <a:pt x="494" y="37"/>
                    <a:pt x="493" y="38"/>
                  </a:cubicBezTo>
                  <a:cubicBezTo>
                    <a:pt x="490" y="37"/>
                    <a:pt x="488" y="38"/>
                    <a:pt x="486" y="37"/>
                  </a:cubicBezTo>
                  <a:cubicBezTo>
                    <a:pt x="483" y="36"/>
                    <a:pt x="481" y="38"/>
                    <a:pt x="478" y="37"/>
                  </a:cubicBezTo>
                  <a:cubicBezTo>
                    <a:pt x="477" y="37"/>
                    <a:pt x="474" y="36"/>
                    <a:pt x="474" y="38"/>
                  </a:cubicBezTo>
                  <a:cubicBezTo>
                    <a:pt x="473" y="38"/>
                    <a:pt x="474" y="37"/>
                    <a:pt x="473" y="37"/>
                  </a:cubicBezTo>
                  <a:cubicBezTo>
                    <a:pt x="473" y="37"/>
                    <a:pt x="473" y="37"/>
                    <a:pt x="473" y="37"/>
                  </a:cubicBezTo>
                  <a:cubicBezTo>
                    <a:pt x="472" y="37"/>
                    <a:pt x="472" y="37"/>
                    <a:pt x="472" y="37"/>
                  </a:cubicBezTo>
                  <a:cubicBezTo>
                    <a:pt x="470" y="38"/>
                    <a:pt x="468" y="35"/>
                    <a:pt x="467" y="37"/>
                  </a:cubicBezTo>
                  <a:cubicBezTo>
                    <a:pt x="464" y="36"/>
                    <a:pt x="461" y="36"/>
                    <a:pt x="459" y="36"/>
                  </a:cubicBezTo>
                  <a:cubicBezTo>
                    <a:pt x="458" y="36"/>
                    <a:pt x="457" y="36"/>
                    <a:pt x="456" y="36"/>
                  </a:cubicBezTo>
                  <a:cubicBezTo>
                    <a:pt x="455" y="36"/>
                    <a:pt x="455" y="35"/>
                    <a:pt x="456" y="34"/>
                  </a:cubicBezTo>
                  <a:cubicBezTo>
                    <a:pt x="456" y="35"/>
                    <a:pt x="457" y="35"/>
                    <a:pt x="457" y="35"/>
                  </a:cubicBezTo>
                  <a:cubicBezTo>
                    <a:pt x="457" y="35"/>
                    <a:pt x="457" y="35"/>
                    <a:pt x="457" y="35"/>
                  </a:cubicBezTo>
                  <a:cubicBezTo>
                    <a:pt x="458" y="35"/>
                    <a:pt x="458" y="35"/>
                    <a:pt x="459" y="36"/>
                  </a:cubicBezTo>
                  <a:cubicBezTo>
                    <a:pt x="460" y="35"/>
                    <a:pt x="458" y="35"/>
                    <a:pt x="459" y="34"/>
                  </a:cubicBezTo>
                  <a:cubicBezTo>
                    <a:pt x="459" y="34"/>
                    <a:pt x="459" y="34"/>
                    <a:pt x="460" y="34"/>
                  </a:cubicBezTo>
                  <a:cubicBezTo>
                    <a:pt x="460" y="34"/>
                    <a:pt x="460" y="34"/>
                    <a:pt x="460" y="34"/>
                  </a:cubicBezTo>
                  <a:cubicBezTo>
                    <a:pt x="461" y="35"/>
                    <a:pt x="461" y="36"/>
                    <a:pt x="462" y="35"/>
                  </a:cubicBezTo>
                  <a:cubicBezTo>
                    <a:pt x="460" y="34"/>
                    <a:pt x="460" y="34"/>
                    <a:pt x="460" y="34"/>
                  </a:cubicBezTo>
                  <a:cubicBezTo>
                    <a:pt x="461" y="34"/>
                    <a:pt x="462" y="34"/>
                    <a:pt x="462" y="35"/>
                  </a:cubicBezTo>
                  <a:cubicBezTo>
                    <a:pt x="462" y="34"/>
                    <a:pt x="462" y="34"/>
                    <a:pt x="462" y="34"/>
                  </a:cubicBezTo>
                  <a:cubicBezTo>
                    <a:pt x="463" y="34"/>
                    <a:pt x="464" y="34"/>
                    <a:pt x="464" y="35"/>
                  </a:cubicBezTo>
                  <a:cubicBezTo>
                    <a:pt x="465" y="35"/>
                    <a:pt x="465" y="35"/>
                    <a:pt x="465" y="35"/>
                  </a:cubicBezTo>
                  <a:cubicBezTo>
                    <a:pt x="464" y="35"/>
                    <a:pt x="464" y="34"/>
                    <a:pt x="464" y="34"/>
                  </a:cubicBezTo>
                  <a:cubicBezTo>
                    <a:pt x="465" y="34"/>
                    <a:pt x="465" y="34"/>
                    <a:pt x="466" y="34"/>
                  </a:cubicBezTo>
                  <a:cubicBezTo>
                    <a:pt x="465" y="34"/>
                    <a:pt x="465" y="34"/>
                    <a:pt x="465" y="35"/>
                  </a:cubicBezTo>
                  <a:cubicBezTo>
                    <a:pt x="466" y="35"/>
                    <a:pt x="466" y="34"/>
                    <a:pt x="467" y="35"/>
                  </a:cubicBezTo>
                  <a:cubicBezTo>
                    <a:pt x="466" y="34"/>
                    <a:pt x="466" y="34"/>
                    <a:pt x="466" y="34"/>
                  </a:cubicBezTo>
                  <a:cubicBezTo>
                    <a:pt x="467" y="34"/>
                    <a:pt x="468" y="34"/>
                    <a:pt x="469" y="34"/>
                  </a:cubicBezTo>
                  <a:cubicBezTo>
                    <a:pt x="468" y="34"/>
                    <a:pt x="468" y="35"/>
                    <a:pt x="468" y="35"/>
                  </a:cubicBezTo>
                  <a:cubicBezTo>
                    <a:pt x="469" y="35"/>
                    <a:pt x="469" y="35"/>
                    <a:pt x="469" y="35"/>
                  </a:cubicBezTo>
                  <a:cubicBezTo>
                    <a:pt x="469" y="34"/>
                    <a:pt x="471" y="36"/>
                    <a:pt x="470" y="34"/>
                  </a:cubicBezTo>
                  <a:cubicBezTo>
                    <a:pt x="471" y="34"/>
                    <a:pt x="472" y="34"/>
                    <a:pt x="472" y="34"/>
                  </a:cubicBezTo>
                  <a:cubicBezTo>
                    <a:pt x="472" y="34"/>
                    <a:pt x="472" y="34"/>
                    <a:pt x="472" y="34"/>
                  </a:cubicBezTo>
                  <a:cubicBezTo>
                    <a:pt x="473" y="34"/>
                    <a:pt x="473" y="34"/>
                    <a:pt x="473" y="34"/>
                  </a:cubicBezTo>
                  <a:cubicBezTo>
                    <a:pt x="474" y="34"/>
                    <a:pt x="474" y="34"/>
                    <a:pt x="475" y="33"/>
                  </a:cubicBezTo>
                  <a:cubicBezTo>
                    <a:pt x="475" y="34"/>
                    <a:pt x="476" y="34"/>
                    <a:pt x="476" y="34"/>
                  </a:cubicBezTo>
                  <a:cubicBezTo>
                    <a:pt x="477" y="34"/>
                    <a:pt x="478" y="35"/>
                    <a:pt x="479" y="34"/>
                  </a:cubicBezTo>
                  <a:cubicBezTo>
                    <a:pt x="479" y="34"/>
                    <a:pt x="479" y="34"/>
                    <a:pt x="479" y="34"/>
                  </a:cubicBezTo>
                  <a:cubicBezTo>
                    <a:pt x="478" y="33"/>
                    <a:pt x="478" y="32"/>
                    <a:pt x="478" y="31"/>
                  </a:cubicBezTo>
                  <a:cubicBezTo>
                    <a:pt x="479" y="32"/>
                    <a:pt x="479" y="32"/>
                    <a:pt x="479" y="32"/>
                  </a:cubicBezTo>
                  <a:cubicBezTo>
                    <a:pt x="480" y="32"/>
                    <a:pt x="479" y="33"/>
                    <a:pt x="480" y="33"/>
                  </a:cubicBezTo>
                  <a:cubicBezTo>
                    <a:pt x="480" y="34"/>
                    <a:pt x="480" y="34"/>
                    <a:pt x="480" y="34"/>
                  </a:cubicBezTo>
                  <a:cubicBezTo>
                    <a:pt x="480" y="34"/>
                    <a:pt x="480" y="34"/>
                    <a:pt x="480" y="34"/>
                  </a:cubicBezTo>
                  <a:cubicBezTo>
                    <a:pt x="481" y="34"/>
                    <a:pt x="480" y="34"/>
                    <a:pt x="480" y="33"/>
                  </a:cubicBezTo>
                  <a:cubicBezTo>
                    <a:pt x="481" y="33"/>
                    <a:pt x="482" y="34"/>
                    <a:pt x="483" y="33"/>
                  </a:cubicBezTo>
                  <a:cubicBezTo>
                    <a:pt x="482" y="33"/>
                    <a:pt x="482" y="32"/>
                    <a:pt x="481" y="33"/>
                  </a:cubicBezTo>
                  <a:cubicBezTo>
                    <a:pt x="480" y="33"/>
                    <a:pt x="480" y="32"/>
                    <a:pt x="480" y="32"/>
                  </a:cubicBezTo>
                  <a:cubicBezTo>
                    <a:pt x="481" y="32"/>
                    <a:pt x="481" y="31"/>
                    <a:pt x="482" y="32"/>
                  </a:cubicBezTo>
                  <a:cubicBezTo>
                    <a:pt x="482" y="31"/>
                    <a:pt x="482" y="31"/>
                    <a:pt x="482" y="31"/>
                  </a:cubicBezTo>
                  <a:cubicBezTo>
                    <a:pt x="482" y="31"/>
                    <a:pt x="482" y="31"/>
                    <a:pt x="482" y="32"/>
                  </a:cubicBezTo>
                  <a:cubicBezTo>
                    <a:pt x="483" y="32"/>
                    <a:pt x="484" y="32"/>
                    <a:pt x="484" y="31"/>
                  </a:cubicBezTo>
                  <a:cubicBezTo>
                    <a:pt x="484" y="32"/>
                    <a:pt x="484" y="32"/>
                    <a:pt x="485" y="32"/>
                  </a:cubicBezTo>
                  <a:cubicBezTo>
                    <a:pt x="485" y="32"/>
                    <a:pt x="485" y="31"/>
                    <a:pt x="485" y="31"/>
                  </a:cubicBezTo>
                  <a:cubicBezTo>
                    <a:pt x="485" y="31"/>
                    <a:pt x="486" y="31"/>
                    <a:pt x="486" y="31"/>
                  </a:cubicBezTo>
                  <a:cubicBezTo>
                    <a:pt x="486" y="31"/>
                    <a:pt x="486" y="31"/>
                    <a:pt x="486" y="30"/>
                  </a:cubicBezTo>
                  <a:cubicBezTo>
                    <a:pt x="485" y="31"/>
                    <a:pt x="482" y="29"/>
                    <a:pt x="483" y="31"/>
                  </a:cubicBezTo>
                  <a:cubicBezTo>
                    <a:pt x="482" y="30"/>
                    <a:pt x="482" y="30"/>
                    <a:pt x="482" y="30"/>
                  </a:cubicBezTo>
                  <a:cubicBezTo>
                    <a:pt x="480" y="31"/>
                    <a:pt x="479" y="30"/>
                    <a:pt x="477" y="30"/>
                  </a:cubicBezTo>
                  <a:cubicBezTo>
                    <a:pt x="477" y="31"/>
                    <a:pt x="477" y="31"/>
                    <a:pt x="477" y="31"/>
                  </a:cubicBezTo>
                  <a:cubicBezTo>
                    <a:pt x="478" y="31"/>
                    <a:pt x="478" y="32"/>
                    <a:pt x="478" y="32"/>
                  </a:cubicBezTo>
                  <a:cubicBezTo>
                    <a:pt x="477" y="33"/>
                    <a:pt x="476" y="32"/>
                    <a:pt x="475" y="32"/>
                  </a:cubicBezTo>
                  <a:cubicBezTo>
                    <a:pt x="474" y="32"/>
                    <a:pt x="473" y="32"/>
                    <a:pt x="473" y="32"/>
                  </a:cubicBezTo>
                  <a:cubicBezTo>
                    <a:pt x="474" y="31"/>
                    <a:pt x="476" y="32"/>
                    <a:pt x="477" y="31"/>
                  </a:cubicBezTo>
                  <a:cubicBezTo>
                    <a:pt x="477" y="31"/>
                    <a:pt x="477" y="31"/>
                    <a:pt x="477" y="31"/>
                  </a:cubicBezTo>
                  <a:cubicBezTo>
                    <a:pt x="477" y="31"/>
                    <a:pt x="477" y="31"/>
                    <a:pt x="477" y="31"/>
                  </a:cubicBezTo>
                  <a:cubicBezTo>
                    <a:pt x="474" y="31"/>
                    <a:pt x="474" y="31"/>
                    <a:pt x="474" y="31"/>
                  </a:cubicBezTo>
                  <a:cubicBezTo>
                    <a:pt x="474" y="30"/>
                    <a:pt x="474" y="30"/>
                    <a:pt x="474" y="30"/>
                  </a:cubicBezTo>
                  <a:cubicBezTo>
                    <a:pt x="474" y="30"/>
                    <a:pt x="474" y="30"/>
                    <a:pt x="474" y="30"/>
                  </a:cubicBezTo>
                  <a:cubicBezTo>
                    <a:pt x="473" y="30"/>
                    <a:pt x="474" y="29"/>
                    <a:pt x="474" y="29"/>
                  </a:cubicBezTo>
                  <a:cubicBezTo>
                    <a:pt x="475" y="29"/>
                    <a:pt x="477" y="28"/>
                    <a:pt x="478" y="30"/>
                  </a:cubicBezTo>
                  <a:cubicBezTo>
                    <a:pt x="478" y="30"/>
                    <a:pt x="478" y="29"/>
                    <a:pt x="478" y="29"/>
                  </a:cubicBezTo>
                  <a:cubicBezTo>
                    <a:pt x="479" y="29"/>
                    <a:pt x="481" y="29"/>
                    <a:pt x="482" y="30"/>
                  </a:cubicBezTo>
                  <a:cubicBezTo>
                    <a:pt x="483" y="28"/>
                    <a:pt x="485" y="30"/>
                    <a:pt x="486" y="29"/>
                  </a:cubicBezTo>
                  <a:cubicBezTo>
                    <a:pt x="487" y="29"/>
                    <a:pt x="489" y="29"/>
                    <a:pt x="491" y="30"/>
                  </a:cubicBezTo>
                  <a:cubicBezTo>
                    <a:pt x="491" y="30"/>
                    <a:pt x="491" y="30"/>
                    <a:pt x="491" y="30"/>
                  </a:cubicBezTo>
                  <a:cubicBezTo>
                    <a:pt x="491" y="29"/>
                    <a:pt x="490" y="29"/>
                    <a:pt x="490" y="29"/>
                  </a:cubicBezTo>
                  <a:cubicBezTo>
                    <a:pt x="491" y="29"/>
                    <a:pt x="493" y="30"/>
                    <a:pt x="494" y="29"/>
                  </a:cubicBezTo>
                  <a:cubicBezTo>
                    <a:pt x="494" y="29"/>
                    <a:pt x="494" y="29"/>
                    <a:pt x="494" y="29"/>
                  </a:cubicBezTo>
                  <a:cubicBezTo>
                    <a:pt x="495" y="29"/>
                    <a:pt x="496" y="29"/>
                    <a:pt x="496" y="28"/>
                  </a:cubicBezTo>
                  <a:cubicBezTo>
                    <a:pt x="496" y="28"/>
                    <a:pt x="496" y="28"/>
                    <a:pt x="496" y="28"/>
                  </a:cubicBezTo>
                  <a:cubicBezTo>
                    <a:pt x="495" y="28"/>
                    <a:pt x="495" y="29"/>
                    <a:pt x="495" y="29"/>
                  </a:cubicBezTo>
                  <a:cubicBezTo>
                    <a:pt x="493" y="28"/>
                    <a:pt x="493" y="28"/>
                    <a:pt x="493" y="28"/>
                  </a:cubicBezTo>
                  <a:cubicBezTo>
                    <a:pt x="490" y="28"/>
                    <a:pt x="487" y="28"/>
                    <a:pt x="484" y="28"/>
                  </a:cubicBezTo>
                  <a:cubicBezTo>
                    <a:pt x="482" y="28"/>
                    <a:pt x="480" y="28"/>
                    <a:pt x="479" y="28"/>
                  </a:cubicBezTo>
                  <a:cubicBezTo>
                    <a:pt x="478" y="28"/>
                    <a:pt x="477" y="28"/>
                    <a:pt x="475" y="28"/>
                  </a:cubicBezTo>
                  <a:cubicBezTo>
                    <a:pt x="473" y="28"/>
                    <a:pt x="470" y="28"/>
                    <a:pt x="468" y="28"/>
                  </a:cubicBezTo>
                  <a:cubicBezTo>
                    <a:pt x="468" y="27"/>
                    <a:pt x="468" y="27"/>
                    <a:pt x="468" y="27"/>
                  </a:cubicBezTo>
                  <a:cubicBezTo>
                    <a:pt x="467" y="27"/>
                    <a:pt x="467" y="27"/>
                    <a:pt x="467" y="27"/>
                  </a:cubicBezTo>
                  <a:cubicBezTo>
                    <a:pt x="467" y="28"/>
                    <a:pt x="467" y="28"/>
                    <a:pt x="467" y="28"/>
                  </a:cubicBezTo>
                  <a:cubicBezTo>
                    <a:pt x="467" y="28"/>
                    <a:pt x="466" y="27"/>
                    <a:pt x="465" y="28"/>
                  </a:cubicBezTo>
                  <a:cubicBezTo>
                    <a:pt x="465" y="27"/>
                    <a:pt x="465" y="27"/>
                    <a:pt x="465" y="27"/>
                  </a:cubicBezTo>
                  <a:cubicBezTo>
                    <a:pt x="463" y="26"/>
                    <a:pt x="462" y="29"/>
                    <a:pt x="461" y="27"/>
                  </a:cubicBezTo>
                  <a:cubicBezTo>
                    <a:pt x="461" y="27"/>
                    <a:pt x="461" y="27"/>
                    <a:pt x="461" y="27"/>
                  </a:cubicBezTo>
                  <a:cubicBezTo>
                    <a:pt x="460" y="27"/>
                    <a:pt x="460" y="27"/>
                    <a:pt x="460" y="27"/>
                  </a:cubicBezTo>
                  <a:cubicBezTo>
                    <a:pt x="460" y="27"/>
                    <a:pt x="460" y="27"/>
                    <a:pt x="460" y="27"/>
                  </a:cubicBezTo>
                  <a:cubicBezTo>
                    <a:pt x="459" y="26"/>
                    <a:pt x="458" y="26"/>
                    <a:pt x="458" y="27"/>
                  </a:cubicBezTo>
                  <a:cubicBezTo>
                    <a:pt x="457" y="27"/>
                    <a:pt x="457" y="26"/>
                    <a:pt x="456" y="26"/>
                  </a:cubicBezTo>
                  <a:cubicBezTo>
                    <a:pt x="458" y="24"/>
                    <a:pt x="458" y="27"/>
                    <a:pt x="460" y="26"/>
                  </a:cubicBezTo>
                  <a:cubicBezTo>
                    <a:pt x="460" y="26"/>
                    <a:pt x="460" y="26"/>
                    <a:pt x="460" y="26"/>
                  </a:cubicBezTo>
                  <a:cubicBezTo>
                    <a:pt x="460" y="26"/>
                    <a:pt x="460" y="26"/>
                    <a:pt x="460" y="26"/>
                  </a:cubicBezTo>
                  <a:cubicBezTo>
                    <a:pt x="460" y="26"/>
                    <a:pt x="460" y="26"/>
                    <a:pt x="460" y="26"/>
                  </a:cubicBezTo>
                  <a:cubicBezTo>
                    <a:pt x="462" y="25"/>
                    <a:pt x="463" y="25"/>
                    <a:pt x="465" y="26"/>
                  </a:cubicBezTo>
                  <a:cubicBezTo>
                    <a:pt x="467" y="25"/>
                    <a:pt x="470" y="27"/>
                    <a:pt x="471" y="26"/>
                  </a:cubicBezTo>
                  <a:cubicBezTo>
                    <a:pt x="473" y="27"/>
                    <a:pt x="474" y="25"/>
                    <a:pt x="475" y="26"/>
                  </a:cubicBezTo>
                  <a:cubicBezTo>
                    <a:pt x="476" y="25"/>
                    <a:pt x="477" y="27"/>
                    <a:pt x="478" y="26"/>
                  </a:cubicBezTo>
                  <a:cubicBezTo>
                    <a:pt x="480" y="27"/>
                    <a:pt x="481" y="25"/>
                    <a:pt x="483" y="26"/>
                  </a:cubicBezTo>
                  <a:cubicBezTo>
                    <a:pt x="486" y="26"/>
                    <a:pt x="489" y="27"/>
                    <a:pt x="492" y="26"/>
                  </a:cubicBezTo>
                  <a:cubicBezTo>
                    <a:pt x="492" y="26"/>
                    <a:pt x="492" y="26"/>
                    <a:pt x="492" y="26"/>
                  </a:cubicBezTo>
                  <a:cubicBezTo>
                    <a:pt x="494" y="26"/>
                    <a:pt x="496" y="27"/>
                    <a:pt x="497" y="26"/>
                  </a:cubicBezTo>
                  <a:cubicBezTo>
                    <a:pt x="497" y="26"/>
                    <a:pt x="497" y="26"/>
                    <a:pt x="498" y="27"/>
                  </a:cubicBezTo>
                  <a:cubicBezTo>
                    <a:pt x="498" y="26"/>
                    <a:pt x="500" y="27"/>
                    <a:pt x="500" y="26"/>
                  </a:cubicBezTo>
                  <a:cubicBezTo>
                    <a:pt x="500" y="26"/>
                    <a:pt x="500" y="26"/>
                    <a:pt x="500" y="26"/>
                  </a:cubicBezTo>
                  <a:cubicBezTo>
                    <a:pt x="500" y="27"/>
                    <a:pt x="501" y="26"/>
                    <a:pt x="501" y="26"/>
                  </a:cubicBezTo>
                  <a:cubicBezTo>
                    <a:pt x="501" y="26"/>
                    <a:pt x="501" y="26"/>
                    <a:pt x="501" y="26"/>
                  </a:cubicBezTo>
                  <a:cubicBezTo>
                    <a:pt x="501" y="26"/>
                    <a:pt x="501" y="26"/>
                    <a:pt x="501" y="27"/>
                  </a:cubicBezTo>
                  <a:cubicBezTo>
                    <a:pt x="502" y="26"/>
                    <a:pt x="502" y="26"/>
                    <a:pt x="502" y="26"/>
                  </a:cubicBezTo>
                  <a:cubicBezTo>
                    <a:pt x="503" y="27"/>
                    <a:pt x="503" y="27"/>
                    <a:pt x="503" y="27"/>
                  </a:cubicBezTo>
                  <a:cubicBezTo>
                    <a:pt x="503" y="26"/>
                    <a:pt x="503" y="26"/>
                    <a:pt x="503" y="26"/>
                  </a:cubicBezTo>
                  <a:cubicBezTo>
                    <a:pt x="504" y="28"/>
                    <a:pt x="504" y="25"/>
                    <a:pt x="506" y="26"/>
                  </a:cubicBezTo>
                  <a:cubicBezTo>
                    <a:pt x="507" y="27"/>
                    <a:pt x="507" y="27"/>
                    <a:pt x="508" y="26"/>
                  </a:cubicBezTo>
                  <a:cubicBezTo>
                    <a:pt x="508" y="27"/>
                    <a:pt x="508" y="27"/>
                    <a:pt x="508" y="27"/>
                  </a:cubicBezTo>
                  <a:cubicBezTo>
                    <a:pt x="508" y="25"/>
                    <a:pt x="510" y="27"/>
                    <a:pt x="510" y="26"/>
                  </a:cubicBezTo>
                  <a:cubicBezTo>
                    <a:pt x="510" y="26"/>
                    <a:pt x="511" y="26"/>
                    <a:pt x="511" y="26"/>
                  </a:cubicBezTo>
                  <a:cubicBezTo>
                    <a:pt x="511" y="27"/>
                    <a:pt x="511" y="27"/>
                    <a:pt x="511" y="27"/>
                  </a:cubicBezTo>
                  <a:cubicBezTo>
                    <a:pt x="511" y="27"/>
                    <a:pt x="512" y="27"/>
                    <a:pt x="512" y="27"/>
                  </a:cubicBezTo>
                  <a:cubicBezTo>
                    <a:pt x="512" y="26"/>
                    <a:pt x="511" y="26"/>
                    <a:pt x="511" y="26"/>
                  </a:cubicBezTo>
                  <a:cubicBezTo>
                    <a:pt x="512" y="26"/>
                    <a:pt x="512" y="26"/>
                    <a:pt x="513" y="26"/>
                  </a:cubicBezTo>
                  <a:cubicBezTo>
                    <a:pt x="513" y="26"/>
                    <a:pt x="513" y="26"/>
                    <a:pt x="513" y="26"/>
                  </a:cubicBezTo>
                  <a:cubicBezTo>
                    <a:pt x="513" y="26"/>
                    <a:pt x="514" y="26"/>
                    <a:pt x="514" y="26"/>
                  </a:cubicBezTo>
                  <a:cubicBezTo>
                    <a:pt x="514" y="25"/>
                    <a:pt x="514" y="25"/>
                    <a:pt x="514" y="25"/>
                  </a:cubicBezTo>
                  <a:cubicBezTo>
                    <a:pt x="516" y="26"/>
                    <a:pt x="516" y="26"/>
                    <a:pt x="517" y="27"/>
                  </a:cubicBezTo>
                  <a:cubicBezTo>
                    <a:pt x="517" y="27"/>
                    <a:pt x="517" y="27"/>
                    <a:pt x="517" y="27"/>
                  </a:cubicBezTo>
                  <a:cubicBezTo>
                    <a:pt x="517" y="27"/>
                    <a:pt x="517" y="27"/>
                    <a:pt x="517" y="26"/>
                  </a:cubicBezTo>
                  <a:cubicBezTo>
                    <a:pt x="519" y="26"/>
                    <a:pt x="519" y="26"/>
                    <a:pt x="519" y="26"/>
                  </a:cubicBezTo>
                  <a:cubicBezTo>
                    <a:pt x="519" y="26"/>
                    <a:pt x="519" y="26"/>
                    <a:pt x="519" y="26"/>
                  </a:cubicBezTo>
                  <a:cubicBezTo>
                    <a:pt x="519" y="26"/>
                    <a:pt x="519" y="26"/>
                    <a:pt x="519" y="26"/>
                  </a:cubicBezTo>
                  <a:cubicBezTo>
                    <a:pt x="519" y="26"/>
                    <a:pt x="519" y="26"/>
                    <a:pt x="520" y="26"/>
                  </a:cubicBezTo>
                  <a:cubicBezTo>
                    <a:pt x="519" y="25"/>
                    <a:pt x="521" y="26"/>
                    <a:pt x="521" y="26"/>
                  </a:cubicBezTo>
                  <a:cubicBezTo>
                    <a:pt x="522" y="25"/>
                    <a:pt x="524" y="27"/>
                    <a:pt x="524" y="25"/>
                  </a:cubicBezTo>
                  <a:cubicBezTo>
                    <a:pt x="524" y="26"/>
                    <a:pt x="524" y="26"/>
                    <a:pt x="524" y="26"/>
                  </a:cubicBezTo>
                  <a:cubicBezTo>
                    <a:pt x="524" y="26"/>
                    <a:pt x="524" y="26"/>
                    <a:pt x="525" y="25"/>
                  </a:cubicBezTo>
                  <a:cubicBezTo>
                    <a:pt x="525" y="26"/>
                    <a:pt x="525" y="26"/>
                    <a:pt x="525" y="26"/>
                  </a:cubicBezTo>
                  <a:cubicBezTo>
                    <a:pt x="526" y="27"/>
                    <a:pt x="526" y="25"/>
                    <a:pt x="527" y="26"/>
                  </a:cubicBezTo>
                  <a:cubicBezTo>
                    <a:pt x="527" y="25"/>
                    <a:pt x="527" y="25"/>
                    <a:pt x="527" y="25"/>
                  </a:cubicBezTo>
                  <a:cubicBezTo>
                    <a:pt x="526" y="24"/>
                    <a:pt x="526" y="25"/>
                    <a:pt x="526" y="25"/>
                  </a:cubicBezTo>
                  <a:cubicBezTo>
                    <a:pt x="525" y="25"/>
                    <a:pt x="526" y="24"/>
                    <a:pt x="525" y="24"/>
                  </a:cubicBezTo>
                  <a:cubicBezTo>
                    <a:pt x="525" y="25"/>
                    <a:pt x="525" y="25"/>
                    <a:pt x="525" y="25"/>
                  </a:cubicBezTo>
                  <a:cubicBezTo>
                    <a:pt x="524" y="25"/>
                    <a:pt x="524" y="24"/>
                    <a:pt x="524" y="25"/>
                  </a:cubicBezTo>
                  <a:cubicBezTo>
                    <a:pt x="523" y="25"/>
                    <a:pt x="522" y="25"/>
                    <a:pt x="521" y="24"/>
                  </a:cubicBezTo>
                  <a:cubicBezTo>
                    <a:pt x="521" y="24"/>
                    <a:pt x="522" y="25"/>
                    <a:pt x="521" y="25"/>
                  </a:cubicBezTo>
                  <a:cubicBezTo>
                    <a:pt x="521" y="24"/>
                    <a:pt x="520" y="24"/>
                    <a:pt x="519" y="24"/>
                  </a:cubicBezTo>
                  <a:cubicBezTo>
                    <a:pt x="519" y="24"/>
                    <a:pt x="519" y="24"/>
                    <a:pt x="519" y="24"/>
                  </a:cubicBezTo>
                  <a:cubicBezTo>
                    <a:pt x="520" y="24"/>
                    <a:pt x="521" y="24"/>
                    <a:pt x="521" y="25"/>
                  </a:cubicBezTo>
                  <a:cubicBezTo>
                    <a:pt x="521" y="25"/>
                    <a:pt x="521" y="25"/>
                    <a:pt x="521" y="25"/>
                  </a:cubicBezTo>
                  <a:cubicBezTo>
                    <a:pt x="520" y="25"/>
                    <a:pt x="518" y="25"/>
                    <a:pt x="518" y="24"/>
                  </a:cubicBezTo>
                  <a:cubicBezTo>
                    <a:pt x="517" y="24"/>
                    <a:pt x="516" y="24"/>
                    <a:pt x="515" y="24"/>
                  </a:cubicBezTo>
                  <a:cubicBezTo>
                    <a:pt x="515" y="24"/>
                    <a:pt x="515" y="24"/>
                    <a:pt x="515" y="24"/>
                  </a:cubicBezTo>
                  <a:cubicBezTo>
                    <a:pt x="515" y="24"/>
                    <a:pt x="516" y="24"/>
                    <a:pt x="516" y="24"/>
                  </a:cubicBezTo>
                  <a:cubicBezTo>
                    <a:pt x="515" y="24"/>
                    <a:pt x="516" y="25"/>
                    <a:pt x="515" y="25"/>
                  </a:cubicBezTo>
                  <a:cubicBezTo>
                    <a:pt x="515" y="25"/>
                    <a:pt x="515" y="25"/>
                    <a:pt x="514" y="24"/>
                  </a:cubicBezTo>
                  <a:cubicBezTo>
                    <a:pt x="514" y="25"/>
                    <a:pt x="513" y="24"/>
                    <a:pt x="512" y="25"/>
                  </a:cubicBezTo>
                  <a:cubicBezTo>
                    <a:pt x="511" y="24"/>
                    <a:pt x="511" y="24"/>
                    <a:pt x="511" y="24"/>
                  </a:cubicBezTo>
                  <a:cubicBezTo>
                    <a:pt x="511" y="25"/>
                    <a:pt x="511" y="24"/>
                    <a:pt x="510" y="24"/>
                  </a:cubicBezTo>
                  <a:cubicBezTo>
                    <a:pt x="510" y="24"/>
                    <a:pt x="510" y="24"/>
                    <a:pt x="510" y="24"/>
                  </a:cubicBezTo>
                  <a:cubicBezTo>
                    <a:pt x="510" y="26"/>
                    <a:pt x="509" y="25"/>
                    <a:pt x="508" y="25"/>
                  </a:cubicBezTo>
                  <a:cubicBezTo>
                    <a:pt x="507" y="25"/>
                    <a:pt x="508" y="23"/>
                    <a:pt x="507" y="23"/>
                  </a:cubicBezTo>
                  <a:cubicBezTo>
                    <a:pt x="507" y="24"/>
                    <a:pt x="507" y="24"/>
                    <a:pt x="508" y="24"/>
                  </a:cubicBezTo>
                  <a:cubicBezTo>
                    <a:pt x="507" y="24"/>
                    <a:pt x="507" y="24"/>
                    <a:pt x="507" y="25"/>
                  </a:cubicBezTo>
                  <a:cubicBezTo>
                    <a:pt x="508" y="25"/>
                    <a:pt x="508" y="25"/>
                    <a:pt x="508" y="25"/>
                  </a:cubicBezTo>
                  <a:cubicBezTo>
                    <a:pt x="508" y="25"/>
                    <a:pt x="507" y="26"/>
                    <a:pt x="507" y="26"/>
                  </a:cubicBezTo>
                  <a:cubicBezTo>
                    <a:pt x="507" y="26"/>
                    <a:pt x="506" y="26"/>
                    <a:pt x="506" y="26"/>
                  </a:cubicBezTo>
                  <a:cubicBezTo>
                    <a:pt x="507" y="26"/>
                    <a:pt x="507" y="26"/>
                    <a:pt x="507" y="25"/>
                  </a:cubicBezTo>
                  <a:cubicBezTo>
                    <a:pt x="506" y="25"/>
                    <a:pt x="505" y="25"/>
                    <a:pt x="504" y="25"/>
                  </a:cubicBezTo>
                  <a:cubicBezTo>
                    <a:pt x="504" y="25"/>
                    <a:pt x="504" y="24"/>
                    <a:pt x="504" y="24"/>
                  </a:cubicBezTo>
                  <a:cubicBezTo>
                    <a:pt x="505" y="24"/>
                    <a:pt x="505" y="24"/>
                    <a:pt x="505" y="24"/>
                  </a:cubicBezTo>
                  <a:cubicBezTo>
                    <a:pt x="504" y="23"/>
                    <a:pt x="504" y="23"/>
                    <a:pt x="504" y="23"/>
                  </a:cubicBezTo>
                  <a:cubicBezTo>
                    <a:pt x="504" y="23"/>
                    <a:pt x="505" y="23"/>
                    <a:pt x="505" y="23"/>
                  </a:cubicBezTo>
                  <a:cubicBezTo>
                    <a:pt x="504" y="23"/>
                    <a:pt x="504" y="23"/>
                    <a:pt x="503" y="23"/>
                  </a:cubicBezTo>
                  <a:cubicBezTo>
                    <a:pt x="504" y="23"/>
                    <a:pt x="504" y="23"/>
                    <a:pt x="504" y="23"/>
                  </a:cubicBezTo>
                  <a:cubicBezTo>
                    <a:pt x="503" y="24"/>
                    <a:pt x="503" y="24"/>
                    <a:pt x="503" y="24"/>
                  </a:cubicBezTo>
                  <a:cubicBezTo>
                    <a:pt x="503" y="24"/>
                    <a:pt x="503" y="23"/>
                    <a:pt x="502" y="23"/>
                  </a:cubicBezTo>
                  <a:cubicBezTo>
                    <a:pt x="502" y="23"/>
                    <a:pt x="502" y="24"/>
                    <a:pt x="502" y="24"/>
                  </a:cubicBezTo>
                  <a:cubicBezTo>
                    <a:pt x="503" y="25"/>
                    <a:pt x="503" y="25"/>
                    <a:pt x="503" y="25"/>
                  </a:cubicBezTo>
                  <a:cubicBezTo>
                    <a:pt x="502" y="25"/>
                    <a:pt x="502" y="25"/>
                    <a:pt x="502" y="25"/>
                  </a:cubicBezTo>
                  <a:cubicBezTo>
                    <a:pt x="501" y="25"/>
                    <a:pt x="500" y="25"/>
                    <a:pt x="500" y="24"/>
                  </a:cubicBezTo>
                  <a:cubicBezTo>
                    <a:pt x="501" y="24"/>
                    <a:pt x="501" y="24"/>
                    <a:pt x="501" y="24"/>
                  </a:cubicBezTo>
                  <a:cubicBezTo>
                    <a:pt x="499" y="23"/>
                    <a:pt x="499" y="23"/>
                    <a:pt x="499" y="23"/>
                  </a:cubicBezTo>
                  <a:cubicBezTo>
                    <a:pt x="499" y="24"/>
                    <a:pt x="499" y="24"/>
                    <a:pt x="499" y="24"/>
                  </a:cubicBezTo>
                  <a:cubicBezTo>
                    <a:pt x="498" y="24"/>
                    <a:pt x="498" y="24"/>
                    <a:pt x="498" y="24"/>
                  </a:cubicBezTo>
                  <a:cubicBezTo>
                    <a:pt x="499" y="25"/>
                    <a:pt x="499" y="25"/>
                    <a:pt x="499" y="25"/>
                  </a:cubicBezTo>
                  <a:cubicBezTo>
                    <a:pt x="499" y="25"/>
                    <a:pt x="498" y="25"/>
                    <a:pt x="498" y="25"/>
                  </a:cubicBezTo>
                  <a:cubicBezTo>
                    <a:pt x="497" y="24"/>
                    <a:pt x="496" y="26"/>
                    <a:pt x="495" y="24"/>
                  </a:cubicBezTo>
                  <a:cubicBezTo>
                    <a:pt x="496" y="24"/>
                    <a:pt x="497" y="24"/>
                    <a:pt x="497" y="24"/>
                  </a:cubicBezTo>
                  <a:cubicBezTo>
                    <a:pt x="497" y="23"/>
                    <a:pt x="497" y="23"/>
                    <a:pt x="497" y="23"/>
                  </a:cubicBezTo>
                  <a:cubicBezTo>
                    <a:pt x="497" y="24"/>
                    <a:pt x="497" y="24"/>
                    <a:pt x="497" y="24"/>
                  </a:cubicBezTo>
                  <a:cubicBezTo>
                    <a:pt x="497" y="23"/>
                    <a:pt x="496" y="23"/>
                    <a:pt x="495" y="23"/>
                  </a:cubicBezTo>
                  <a:cubicBezTo>
                    <a:pt x="496" y="22"/>
                    <a:pt x="496" y="22"/>
                    <a:pt x="496" y="22"/>
                  </a:cubicBezTo>
                  <a:cubicBezTo>
                    <a:pt x="495" y="22"/>
                    <a:pt x="495" y="22"/>
                    <a:pt x="495" y="22"/>
                  </a:cubicBezTo>
                  <a:cubicBezTo>
                    <a:pt x="495" y="22"/>
                    <a:pt x="495" y="22"/>
                    <a:pt x="495" y="22"/>
                  </a:cubicBezTo>
                  <a:cubicBezTo>
                    <a:pt x="495" y="22"/>
                    <a:pt x="495" y="23"/>
                    <a:pt x="495" y="23"/>
                  </a:cubicBezTo>
                  <a:cubicBezTo>
                    <a:pt x="494" y="23"/>
                    <a:pt x="495" y="24"/>
                    <a:pt x="495" y="24"/>
                  </a:cubicBezTo>
                  <a:cubicBezTo>
                    <a:pt x="495" y="24"/>
                    <a:pt x="495" y="24"/>
                    <a:pt x="495" y="25"/>
                  </a:cubicBezTo>
                  <a:cubicBezTo>
                    <a:pt x="493" y="25"/>
                    <a:pt x="493" y="25"/>
                    <a:pt x="493" y="25"/>
                  </a:cubicBezTo>
                  <a:cubicBezTo>
                    <a:pt x="493" y="25"/>
                    <a:pt x="493" y="24"/>
                    <a:pt x="493" y="24"/>
                  </a:cubicBezTo>
                  <a:cubicBezTo>
                    <a:pt x="493" y="24"/>
                    <a:pt x="493" y="24"/>
                    <a:pt x="493" y="24"/>
                  </a:cubicBezTo>
                  <a:cubicBezTo>
                    <a:pt x="493" y="24"/>
                    <a:pt x="493" y="25"/>
                    <a:pt x="493" y="25"/>
                  </a:cubicBezTo>
                  <a:cubicBezTo>
                    <a:pt x="491" y="24"/>
                    <a:pt x="493" y="24"/>
                    <a:pt x="492" y="24"/>
                  </a:cubicBezTo>
                  <a:cubicBezTo>
                    <a:pt x="492" y="23"/>
                    <a:pt x="491" y="23"/>
                    <a:pt x="491" y="23"/>
                  </a:cubicBezTo>
                  <a:cubicBezTo>
                    <a:pt x="491" y="24"/>
                    <a:pt x="490" y="24"/>
                    <a:pt x="491" y="25"/>
                  </a:cubicBezTo>
                  <a:cubicBezTo>
                    <a:pt x="490" y="25"/>
                    <a:pt x="490" y="25"/>
                    <a:pt x="490" y="25"/>
                  </a:cubicBezTo>
                  <a:cubicBezTo>
                    <a:pt x="490" y="25"/>
                    <a:pt x="490" y="25"/>
                    <a:pt x="490" y="25"/>
                  </a:cubicBezTo>
                  <a:cubicBezTo>
                    <a:pt x="490" y="24"/>
                    <a:pt x="489" y="24"/>
                    <a:pt x="489" y="25"/>
                  </a:cubicBezTo>
                  <a:cubicBezTo>
                    <a:pt x="489" y="24"/>
                    <a:pt x="488" y="23"/>
                    <a:pt x="488" y="23"/>
                  </a:cubicBezTo>
                  <a:cubicBezTo>
                    <a:pt x="488" y="23"/>
                    <a:pt x="487" y="23"/>
                    <a:pt x="488" y="24"/>
                  </a:cubicBezTo>
                  <a:cubicBezTo>
                    <a:pt x="487" y="24"/>
                    <a:pt x="486" y="24"/>
                    <a:pt x="486" y="25"/>
                  </a:cubicBezTo>
                  <a:cubicBezTo>
                    <a:pt x="485" y="24"/>
                    <a:pt x="485" y="24"/>
                    <a:pt x="485" y="24"/>
                  </a:cubicBezTo>
                  <a:cubicBezTo>
                    <a:pt x="485" y="24"/>
                    <a:pt x="486" y="24"/>
                    <a:pt x="486" y="24"/>
                  </a:cubicBezTo>
                  <a:cubicBezTo>
                    <a:pt x="486" y="24"/>
                    <a:pt x="486" y="23"/>
                    <a:pt x="485" y="23"/>
                  </a:cubicBezTo>
                  <a:cubicBezTo>
                    <a:pt x="485" y="24"/>
                    <a:pt x="485" y="24"/>
                    <a:pt x="485" y="24"/>
                  </a:cubicBezTo>
                  <a:cubicBezTo>
                    <a:pt x="485" y="24"/>
                    <a:pt x="486" y="24"/>
                    <a:pt x="486" y="24"/>
                  </a:cubicBezTo>
                  <a:cubicBezTo>
                    <a:pt x="485" y="24"/>
                    <a:pt x="485" y="24"/>
                    <a:pt x="485" y="24"/>
                  </a:cubicBezTo>
                  <a:cubicBezTo>
                    <a:pt x="485" y="24"/>
                    <a:pt x="484" y="24"/>
                    <a:pt x="484" y="23"/>
                  </a:cubicBezTo>
                  <a:cubicBezTo>
                    <a:pt x="484" y="24"/>
                    <a:pt x="485" y="24"/>
                    <a:pt x="485" y="25"/>
                  </a:cubicBezTo>
                  <a:cubicBezTo>
                    <a:pt x="485" y="25"/>
                    <a:pt x="485" y="24"/>
                    <a:pt x="484" y="24"/>
                  </a:cubicBezTo>
                  <a:cubicBezTo>
                    <a:pt x="484" y="26"/>
                    <a:pt x="482" y="24"/>
                    <a:pt x="481" y="25"/>
                  </a:cubicBezTo>
                  <a:cubicBezTo>
                    <a:pt x="481" y="24"/>
                    <a:pt x="482" y="23"/>
                    <a:pt x="483" y="23"/>
                  </a:cubicBezTo>
                  <a:cubicBezTo>
                    <a:pt x="482" y="23"/>
                    <a:pt x="481" y="23"/>
                    <a:pt x="480" y="23"/>
                  </a:cubicBezTo>
                  <a:cubicBezTo>
                    <a:pt x="478" y="24"/>
                    <a:pt x="478" y="24"/>
                    <a:pt x="478" y="24"/>
                  </a:cubicBezTo>
                  <a:cubicBezTo>
                    <a:pt x="479" y="24"/>
                    <a:pt x="479" y="24"/>
                    <a:pt x="479" y="24"/>
                  </a:cubicBezTo>
                  <a:cubicBezTo>
                    <a:pt x="479" y="24"/>
                    <a:pt x="479" y="25"/>
                    <a:pt x="479" y="25"/>
                  </a:cubicBezTo>
                  <a:cubicBezTo>
                    <a:pt x="478" y="25"/>
                    <a:pt x="477" y="24"/>
                    <a:pt x="477" y="23"/>
                  </a:cubicBezTo>
                  <a:cubicBezTo>
                    <a:pt x="478" y="23"/>
                    <a:pt x="478" y="23"/>
                    <a:pt x="478" y="23"/>
                  </a:cubicBezTo>
                  <a:cubicBezTo>
                    <a:pt x="477" y="23"/>
                    <a:pt x="477" y="23"/>
                    <a:pt x="476" y="23"/>
                  </a:cubicBezTo>
                  <a:cubicBezTo>
                    <a:pt x="477" y="24"/>
                    <a:pt x="477" y="24"/>
                    <a:pt x="477" y="24"/>
                  </a:cubicBezTo>
                  <a:cubicBezTo>
                    <a:pt x="477" y="24"/>
                    <a:pt x="477" y="24"/>
                    <a:pt x="477" y="25"/>
                  </a:cubicBezTo>
                  <a:cubicBezTo>
                    <a:pt x="477" y="25"/>
                    <a:pt x="476" y="25"/>
                    <a:pt x="476" y="25"/>
                  </a:cubicBezTo>
                  <a:cubicBezTo>
                    <a:pt x="476" y="24"/>
                    <a:pt x="475" y="25"/>
                    <a:pt x="475" y="25"/>
                  </a:cubicBezTo>
                  <a:cubicBezTo>
                    <a:pt x="475" y="25"/>
                    <a:pt x="474" y="25"/>
                    <a:pt x="474" y="24"/>
                  </a:cubicBezTo>
                  <a:cubicBezTo>
                    <a:pt x="475" y="24"/>
                    <a:pt x="475" y="24"/>
                    <a:pt x="475" y="24"/>
                  </a:cubicBezTo>
                  <a:cubicBezTo>
                    <a:pt x="474" y="24"/>
                    <a:pt x="474" y="24"/>
                    <a:pt x="474" y="24"/>
                  </a:cubicBezTo>
                  <a:cubicBezTo>
                    <a:pt x="474" y="24"/>
                    <a:pt x="474" y="24"/>
                    <a:pt x="474" y="25"/>
                  </a:cubicBezTo>
                  <a:cubicBezTo>
                    <a:pt x="473" y="24"/>
                    <a:pt x="473" y="24"/>
                    <a:pt x="472" y="24"/>
                  </a:cubicBezTo>
                  <a:cubicBezTo>
                    <a:pt x="473" y="24"/>
                    <a:pt x="474" y="23"/>
                    <a:pt x="475" y="23"/>
                  </a:cubicBezTo>
                  <a:cubicBezTo>
                    <a:pt x="474" y="23"/>
                    <a:pt x="474" y="23"/>
                    <a:pt x="474" y="23"/>
                  </a:cubicBezTo>
                  <a:cubicBezTo>
                    <a:pt x="473" y="23"/>
                    <a:pt x="470" y="22"/>
                    <a:pt x="470" y="23"/>
                  </a:cubicBezTo>
                  <a:cubicBezTo>
                    <a:pt x="471" y="24"/>
                    <a:pt x="472" y="22"/>
                    <a:pt x="472" y="23"/>
                  </a:cubicBezTo>
                  <a:cubicBezTo>
                    <a:pt x="471" y="24"/>
                    <a:pt x="471" y="23"/>
                    <a:pt x="470" y="24"/>
                  </a:cubicBezTo>
                  <a:cubicBezTo>
                    <a:pt x="470" y="25"/>
                    <a:pt x="469" y="24"/>
                    <a:pt x="469" y="24"/>
                  </a:cubicBezTo>
                  <a:cubicBezTo>
                    <a:pt x="470" y="24"/>
                    <a:pt x="469" y="23"/>
                    <a:pt x="470" y="22"/>
                  </a:cubicBezTo>
                  <a:cubicBezTo>
                    <a:pt x="469" y="22"/>
                    <a:pt x="468" y="22"/>
                    <a:pt x="468" y="23"/>
                  </a:cubicBezTo>
                  <a:cubicBezTo>
                    <a:pt x="469" y="23"/>
                    <a:pt x="469" y="23"/>
                    <a:pt x="469" y="23"/>
                  </a:cubicBezTo>
                  <a:cubicBezTo>
                    <a:pt x="469" y="23"/>
                    <a:pt x="469" y="23"/>
                    <a:pt x="469" y="23"/>
                  </a:cubicBezTo>
                  <a:cubicBezTo>
                    <a:pt x="469" y="23"/>
                    <a:pt x="469" y="23"/>
                    <a:pt x="469" y="23"/>
                  </a:cubicBezTo>
                  <a:cubicBezTo>
                    <a:pt x="468" y="23"/>
                    <a:pt x="468" y="23"/>
                    <a:pt x="467" y="23"/>
                  </a:cubicBezTo>
                  <a:cubicBezTo>
                    <a:pt x="468" y="23"/>
                    <a:pt x="468" y="23"/>
                    <a:pt x="468" y="24"/>
                  </a:cubicBezTo>
                  <a:cubicBezTo>
                    <a:pt x="469" y="25"/>
                    <a:pt x="467" y="24"/>
                    <a:pt x="466" y="24"/>
                  </a:cubicBezTo>
                  <a:cubicBezTo>
                    <a:pt x="467" y="22"/>
                    <a:pt x="467" y="22"/>
                    <a:pt x="467" y="22"/>
                  </a:cubicBezTo>
                  <a:cubicBezTo>
                    <a:pt x="466" y="22"/>
                    <a:pt x="466" y="22"/>
                    <a:pt x="465" y="23"/>
                  </a:cubicBezTo>
                  <a:cubicBezTo>
                    <a:pt x="466" y="23"/>
                    <a:pt x="466" y="23"/>
                    <a:pt x="466" y="23"/>
                  </a:cubicBezTo>
                  <a:cubicBezTo>
                    <a:pt x="466" y="23"/>
                    <a:pt x="466" y="23"/>
                    <a:pt x="466" y="23"/>
                  </a:cubicBezTo>
                  <a:cubicBezTo>
                    <a:pt x="466" y="23"/>
                    <a:pt x="466" y="23"/>
                    <a:pt x="465" y="24"/>
                  </a:cubicBezTo>
                  <a:cubicBezTo>
                    <a:pt x="465" y="23"/>
                    <a:pt x="465" y="23"/>
                    <a:pt x="465" y="23"/>
                  </a:cubicBezTo>
                  <a:cubicBezTo>
                    <a:pt x="464" y="22"/>
                    <a:pt x="464" y="22"/>
                    <a:pt x="464" y="22"/>
                  </a:cubicBezTo>
                  <a:cubicBezTo>
                    <a:pt x="461" y="23"/>
                    <a:pt x="459" y="21"/>
                    <a:pt x="456" y="21"/>
                  </a:cubicBezTo>
                  <a:cubicBezTo>
                    <a:pt x="456" y="21"/>
                    <a:pt x="456" y="21"/>
                    <a:pt x="456" y="21"/>
                  </a:cubicBezTo>
                  <a:cubicBezTo>
                    <a:pt x="456" y="21"/>
                    <a:pt x="456" y="21"/>
                    <a:pt x="457" y="21"/>
                  </a:cubicBezTo>
                  <a:cubicBezTo>
                    <a:pt x="456" y="20"/>
                    <a:pt x="458" y="21"/>
                    <a:pt x="458" y="20"/>
                  </a:cubicBezTo>
                  <a:cubicBezTo>
                    <a:pt x="459" y="20"/>
                    <a:pt x="460" y="19"/>
                    <a:pt x="460" y="20"/>
                  </a:cubicBezTo>
                  <a:cubicBezTo>
                    <a:pt x="460" y="20"/>
                    <a:pt x="460" y="20"/>
                    <a:pt x="460" y="20"/>
                  </a:cubicBezTo>
                  <a:cubicBezTo>
                    <a:pt x="461" y="20"/>
                    <a:pt x="461" y="20"/>
                    <a:pt x="461" y="20"/>
                  </a:cubicBezTo>
                  <a:cubicBezTo>
                    <a:pt x="461" y="19"/>
                    <a:pt x="462" y="20"/>
                    <a:pt x="461" y="20"/>
                  </a:cubicBezTo>
                  <a:cubicBezTo>
                    <a:pt x="462" y="20"/>
                    <a:pt x="463" y="21"/>
                    <a:pt x="463" y="21"/>
                  </a:cubicBezTo>
                  <a:cubicBezTo>
                    <a:pt x="464" y="19"/>
                    <a:pt x="466" y="21"/>
                    <a:pt x="467" y="20"/>
                  </a:cubicBezTo>
                  <a:cubicBezTo>
                    <a:pt x="469" y="21"/>
                    <a:pt x="472" y="20"/>
                    <a:pt x="474" y="20"/>
                  </a:cubicBezTo>
                  <a:cubicBezTo>
                    <a:pt x="476" y="21"/>
                    <a:pt x="479" y="21"/>
                    <a:pt x="481" y="21"/>
                  </a:cubicBezTo>
                  <a:cubicBezTo>
                    <a:pt x="482" y="22"/>
                    <a:pt x="484" y="19"/>
                    <a:pt x="485" y="21"/>
                  </a:cubicBezTo>
                  <a:cubicBezTo>
                    <a:pt x="485" y="21"/>
                    <a:pt x="486" y="21"/>
                    <a:pt x="487" y="21"/>
                  </a:cubicBezTo>
                  <a:cubicBezTo>
                    <a:pt x="488" y="20"/>
                    <a:pt x="489" y="22"/>
                    <a:pt x="490" y="20"/>
                  </a:cubicBezTo>
                  <a:cubicBezTo>
                    <a:pt x="490" y="21"/>
                    <a:pt x="490" y="21"/>
                    <a:pt x="490" y="21"/>
                  </a:cubicBezTo>
                  <a:cubicBezTo>
                    <a:pt x="490" y="21"/>
                    <a:pt x="492" y="22"/>
                    <a:pt x="492" y="21"/>
                  </a:cubicBezTo>
                  <a:cubicBezTo>
                    <a:pt x="493" y="21"/>
                    <a:pt x="493" y="21"/>
                    <a:pt x="493" y="21"/>
                  </a:cubicBezTo>
                  <a:cubicBezTo>
                    <a:pt x="493" y="20"/>
                    <a:pt x="493" y="20"/>
                    <a:pt x="493" y="20"/>
                  </a:cubicBezTo>
                  <a:cubicBezTo>
                    <a:pt x="490" y="20"/>
                    <a:pt x="490" y="20"/>
                    <a:pt x="490" y="20"/>
                  </a:cubicBezTo>
                  <a:cubicBezTo>
                    <a:pt x="490" y="20"/>
                    <a:pt x="489" y="21"/>
                    <a:pt x="489" y="20"/>
                  </a:cubicBezTo>
                  <a:cubicBezTo>
                    <a:pt x="489" y="20"/>
                    <a:pt x="489" y="20"/>
                    <a:pt x="489" y="20"/>
                  </a:cubicBezTo>
                  <a:cubicBezTo>
                    <a:pt x="488" y="20"/>
                    <a:pt x="488" y="20"/>
                    <a:pt x="488" y="20"/>
                  </a:cubicBezTo>
                  <a:cubicBezTo>
                    <a:pt x="488" y="20"/>
                    <a:pt x="488" y="20"/>
                    <a:pt x="488" y="20"/>
                  </a:cubicBezTo>
                  <a:cubicBezTo>
                    <a:pt x="488" y="20"/>
                    <a:pt x="487" y="20"/>
                    <a:pt x="487" y="20"/>
                  </a:cubicBezTo>
                  <a:cubicBezTo>
                    <a:pt x="486" y="20"/>
                    <a:pt x="486" y="20"/>
                    <a:pt x="486" y="20"/>
                  </a:cubicBezTo>
                  <a:cubicBezTo>
                    <a:pt x="486" y="21"/>
                    <a:pt x="486" y="20"/>
                    <a:pt x="485" y="20"/>
                  </a:cubicBezTo>
                  <a:cubicBezTo>
                    <a:pt x="485" y="20"/>
                    <a:pt x="485" y="21"/>
                    <a:pt x="485" y="21"/>
                  </a:cubicBezTo>
                  <a:cubicBezTo>
                    <a:pt x="485" y="20"/>
                    <a:pt x="484" y="21"/>
                    <a:pt x="484" y="20"/>
                  </a:cubicBezTo>
                  <a:cubicBezTo>
                    <a:pt x="485" y="20"/>
                    <a:pt x="485" y="20"/>
                    <a:pt x="485" y="20"/>
                  </a:cubicBezTo>
                  <a:cubicBezTo>
                    <a:pt x="485" y="20"/>
                    <a:pt x="485" y="20"/>
                    <a:pt x="485" y="20"/>
                  </a:cubicBezTo>
                  <a:cubicBezTo>
                    <a:pt x="484" y="19"/>
                    <a:pt x="484" y="19"/>
                    <a:pt x="483" y="20"/>
                  </a:cubicBezTo>
                  <a:cubicBezTo>
                    <a:pt x="482" y="20"/>
                    <a:pt x="481" y="19"/>
                    <a:pt x="480" y="19"/>
                  </a:cubicBezTo>
                  <a:cubicBezTo>
                    <a:pt x="480" y="19"/>
                    <a:pt x="480" y="19"/>
                    <a:pt x="480" y="19"/>
                  </a:cubicBezTo>
                  <a:cubicBezTo>
                    <a:pt x="480" y="19"/>
                    <a:pt x="481" y="19"/>
                    <a:pt x="481" y="20"/>
                  </a:cubicBezTo>
                  <a:cubicBezTo>
                    <a:pt x="478" y="20"/>
                    <a:pt x="478" y="20"/>
                    <a:pt x="478" y="20"/>
                  </a:cubicBezTo>
                  <a:cubicBezTo>
                    <a:pt x="479" y="19"/>
                    <a:pt x="477" y="18"/>
                    <a:pt x="477" y="17"/>
                  </a:cubicBezTo>
                  <a:cubicBezTo>
                    <a:pt x="476" y="17"/>
                    <a:pt x="477" y="19"/>
                    <a:pt x="477" y="19"/>
                  </a:cubicBezTo>
                  <a:cubicBezTo>
                    <a:pt x="477" y="19"/>
                    <a:pt x="476" y="19"/>
                    <a:pt x="476" y="18"/>
                  </a:cubicBezTo>
                  <a:cubicBezTo>
                    <a:pt x="476" y="18"/>
                    <a:pt x="476" y="19"/>
                    <a:pt x="476" y="19"/>
                  </a:cubicBezTo>
                  <a:cubicBezTo>
                    <a:pt x="475" y="19"/>
                    <a:pt x="475" y="19"/>
                    <a:pt x="475" y="19"/>
                  </a:cubicBezTo>
                  <a:cubicBezTo>
                    <a:pt x="475" y="19"/>
                    <a:pt x="475" y="19"/>
                    <a:pt x="475" y="19"/>
                  </a:cubicBezTo>
                  <a:cubicBezTo>
                    <a:pt x="474" y="19"/>
                    <a:pt x="473" y="19"/>
                    <a:pt x="472" y="20"/>
                  </a:cubicBezTo>
                  <a:cubicBezTo>
                    <a:pt x="472" y="19"/>
                    <a:pt x="472" y="19"/>
                    <a:pt x="472" y="19"/>
                  </a:cubicBezTo>
                  <a:cubicBezTo>
                    <a:pt x="472" y="20"/>
                    <a:pt x="472" y="20"/>
                    <a:pt x="472" y="20"/>
                  </a:cubicBezTo>
                  <a:cubicBezTo>
                    <a:pt x="470" y="19"/>
                    <a:pt x="470" y="19"/>
                    <a:pt x="470" y="19"/>
                  </a:cubicBezTo>
                  <a:cubicBezTo>
                    <a:pt x="469" y="18"/>
                    <a:pt x="467" y="19"/>
                    <a:pt x="467" y="18"/>
                  </a:cubicBezTo>
                  <a:cubicBezTo>
                    <a:pt x="467" y="19"/>
                    <a:pt x="465" y="19"/>
                    <a:pt x="465" y="19"/>
                  </a:cubicBezTo>
                  <a:cubicBezTo>
                    <a:pt x="465" y="18"/>
                    <a:pt x="464" y="18"/>
                    <a:pt x="464" y="17"/>
                  </a:cubicBezTo>
                  <a:cubicBezTo>
                    <a:pt x="464" y="18"/>
                    <a:pt x="464" y="18"/>
                    <a:pt x="464" y="18"/>
                  </a:cubicBezTo>
                  <a:cubicBezTo>
                    <a:pt x="464" y="18"/>
                    <a:pt x="464" y="18"/>
                    <a:pt x="464" y="18"/>
                  </a:cubicBezTo>
                  <a:cubicBezTo>
                    <a:pt x="464" y="18"/>
                    <a:pt x="463" y="19"/>
                    <a:pt x="463" y="18"/>
                  </a:cubicBezTo>
                  <a:cubicBezTo>
                    <a:pt x="463" y="18"/>
                    <a:pt x="463" y="18"/>
                    <a:pt x="463" y="18"/>
                  </a:cubicBezTo>
                  <a:cubicBezTo>
                    <a:pt x="462" y="18"/>
                    <a:pt x="462" y="18"/>
                    <a:pt x="462" y="18"/>
                  </a:cubicBezTo>
                  <a:cubicBezTo>
                    <a:pt x="462" y="18"/>
                    <a:pt x="462" y="17"/>
                    <a:pt x="462" y="17"/>
                  </a:cubicBezTo>
                  <a:cubicBezTo>
                    <a:pt x="462" y="17"/>
                    <a:pt x="462" y="17"/>
                    <a:pt x="463" y="17"/>
                  </a:cubicBezTo>
                  <a:cubicBezTo>
                    <a:pt x="463" y="17"/>
                    <a:pt x="463" y="17"/>
                    <a:pt x="463" y="17"/>
                  </a:cubicBezTo>
                  <a:cubicBezTo>
                    <a:pt x="462" y="15"/>
                    <a:pt x="461" y="17"/>
                    <a:pt x="460" y="15"/>
                  </a:cubicBezTo>
                  <a:cubicBezTo>
                    <a:pt x="460" y="16"/>
                    <a:pt x="460" y="16"/>
                    <a:pt x="460" y="16"/>
                  </a:cubicBezTo>
                  <a:cubicBezTo>
                    <a:pt x="460" y="16"/>
                    <a:pt x="460" y="16"/>
                    <a:pt x="460" y="16"/>
                  </a:cubicBezTo>
                  <a:cubicBezTo>
                    <a:pt x="459" y="16"/>
                    <a:pt x="458" y="16"/>
                    <a:pt x="456" y="16"/>
                  </a:cubicBezTo>
                  <a:cubicBezTo>
                    <a:pt x="456" y="16"/>
                    <a:pt x="456" y="16"/>
                    <a:pt x="456" y="16"/>
                  </a:cubicBezTo>
                  <a:cubicBezTo>
                    <a:pt x="456" y="16"/>
                    <a:pt x="456" y="16"/>
                    <a:pt x="456" y="16"/>
                  </a:cubicBezTo>
                  <a:cubicBezTo>
                    <a:pt x="456" y="16"/>
                    <a:pt x="456" y="16"/>
                    <a:pt x="456" y="16"/>
                  </a:cubicBezTo>
                  <a:cubicBezTo>
                    <a:pt x="455" y="16"/>
                    <a:pt x="455" y="16"/>
                    <a:pt x="455" y="16"/>
                  </a:cubicBezTo>
                  <a:cubicBezTo>
                    <a:pt x="455" y="15"/>
                    <a:pt x="455" y="15"/>
                    <a:pt x="456" y="15"/>
                  </a:cubicBezTo>
                  <a:cubicBezTo>
                    <a:pt x="455" y="15"/>
                    <a:pt x="455" y="15"/>
                    <a:pt x="455" y="15"/>
                  </a:cubicBezTo>
                  <a:cubicBezTo>
                    <a:pt x="456" y="14"/>
                    <a:pt x="456" y="14"/>
                    <a:pt x="456" y="14"/>
                  </a:cubicBezTo>
                  <a:cubicBezTo>
                    <a:pt x="455" y="14"/>
                    <a:pt x="455" y="15"/>
                    <a:pt x="454" y="15"/>
                  </a:cubicBezTo>
                  <a:cubicBezTo>
                    <a:pt x="455" y="15"/>
                    <a:pt x="455" y="15"/>
                    <a:pt x="455" y="15"/>
                  </a:cubicBezTo>
                  <a:cubicBezTo>
                    <a:pt x="455" y="16"/>
                    <a:pt x="455" y="16"/>
                    <a:pt x="455" y="16"/>
                  </a:cubicBezTo>
                  <a:cubicBezTo>
                    <a:pt x="453" y="15"/>
                    <a:pt x="454" y="18"/>
                    <a:pt x="452" y="17"/>
                  </a:cubicBezTo>
                  <a:cubicBezTo>
                    <a:pt x="453" y="18"/>
                    <a:pt x="453" y="18"/>
                    <a:pt x="453" y="18"/>
                  </a:cubicBezTo>
                  <a:cubicBezTo>
                    <a:pt x="452" y="18"/>
                    <a:pt x="452" y="18"/>
                    <a:pt x="452" y="18"/>
                  </a:cubicBezTo>
                  <a:cubicBezTo>
                    <a:pt x="452" y="18"/>
                    <a:pt x="452" y="18"/>
                    <a:pt x="452" y="18"/>
                  </a:cubicBezTo>
                  <a:cubicBezTo>
                    <a:pt x="452" y="18"/>
                    <a:pt x="452" y="18"/>
                    <a:pt x="452" y="18"/>
                  </a:cubicBezTo>
                  <a:cubicBezTo>
                    <a:pt x="452" y="18"/>
                    <a:pt x="452" y="18"/>
                    <a:pt x="452" y="18"/>
                  </a:cubicBezTo>
                  <a:cubicBezTo>
                    <a:pt x="451" y="18"/>
                    <a:pt x="450" y="19"/>
                    <a:pt x="449" y="18"/>
                  </a:cubicBezTo>
                  <a:cubicBezTo>
                    <a:pt x="450" y="17"/>
                    <a:pt x="450" y="17"/>
                    <a:pt x="450" y="17"/>
                  </a:cubicBezTo>
                  <a:cubicBezTo>
                    <a:pt x="449" y="17"/>
                    <a:pt x="450" y="18"/>
                    <a:pt x="449" y="17"/>
                  </a:cubicBezTo>
                  <a:cubicBezTo>
                    <a:pt x="448" y="16"/>
                    <a:pt x="450" y="17"/>
                    <a:pt x="451" y="16"/>
                  </a:cubicBezTo>
                  <a:cubicBezTo>
                    <a:pt x="450" y="15"/>
                    <a:pt x="449" y="17"/>
                    <a:pt x="448" y="16"/>
                  </a:cubicBezTo>
                  <a:cubicBezTo>
                    <a:pt x="449" y="15"/>
                    <a:pt x="449" y="15"/>
                    <a:pt x="449" y="15"/>
                  </a:cubicBezTo>
                  <a:cubicBezTo>
                    <a:pt x="448" y="15"/>
                    <a:pt x="448" y="15"/>
                    <a:pt x="448" y="15"/>
                  </a:cubicBezTo>
                  <a:cubicBezTo>
                    <a:pt x="448" y="15"/>
                    <a:pt x="448" y="16"/>
                    <a:pt x="448" y="16"/>
                  </a:cubicBezTo>
                  <a:cubicBezTo>
                    <a:pt x="446" y="18"/>
                    <a:pt x="446" y="18"/>
                    <a:pt x="446" y="18"/>
                  </a:cubicBezTo>
                  <a:cubicBezTo>
                    <a:pt x="445" y="17"/>
                    <a:pt x="444" y="17"/>
                    <a:pt x="443" y="16"/>
                  </a:cubicBezTo>
                  <a:cubicBezTo>
                    <a:pt x="443" y="17"/>
                    <a:pt x="443" y="17"/>
                    <a:pt x="443" y="17"/>
                  </a:cubicBezTo>
                  <a:cubicBezTo>
                    <a:pt x="442" y="17"/>
                    <a:pt x="442" y="17"/>
                    <a:pt x="442" y="17"/>
                  </a:cubicBezTo>
                  <a:cubicBezTo>
                    <a:pt x="443" y="17"/>
                    <a:pt x="443" y="17"/>
                    <a:pt x="443" y="17"/>
                  </a:cubicBezTo>
                  <a:cubicBezTo>
                    <a:pt x="443" y="17"/>
                    <a:pt x="443" y="17"/>
                    <a:pt x="443" y="17"/>
                  </a:cubicBezTo>
                  <a:cubicBezTo>
                    <a:pt x="443" y="17"/>
                    <a:pt x="444" y="17"/>
                    <a:pt x="444" y="18"/>
                  </a:cubicBezTo>
                  <a:cubicBezTo>
                    <a:pt x="443" y="18"/>
                    <a:pt x="443" y="18"/>
                    <a:pt x="442" y="18"/>
                  </a:cubicBezTo>
                  <a:cubicBezTo>
                    <a:pt x="442" y="18"/>
                    <a:pt x="442" y="19"/>
                    <a:pt x="442" y="19"/>
                  </a:cubicBezTo>
                  <a:cubicBezTo>
                    <a:pt x="442" y="19"/>
                    <a:pt x="442" y="19"/>
                    <a:pt x="442" y="19"/>
                  </a:cubicBezTo>
                  <a:cubicBezTo>
                    <a:pt x="443" y="19"/>
                    <a:pt x="443" y="18"/>
                    <a:pt x="444" y="19"/>
                  </a:cubicBezTo>
                  <a:cubicBezTo>
                    <a:pt x="443" y="20"/>
                    <a:pt x="443" y="20"/>
                    <a:pt x="443" y="20"/>
                  </a:cubicBezTo>
                  <a:cubicBezTo>
                    <a:pt x="442" y="20"/>
                    <a:pt x="441" y="19"/>
                    <a:pt x="441" y="18"/>
                  </a:cubicBezTo>
                  <a:cubicBezTo>
                    <a:pt x="441" y="18"/>
                    <a:pt x="441" y="18"/>
                    <a:pt x="440" y="18"/>
                  </a:cubicBezTo>
                  <a:cubicBezTo>
                    <a:pt x="440" y="18"/>
                    <a:pt x="440" y="19"/>
                    <a:pt x="441" y="19"/>
                  </a:cubicBezTo>
                  <a:cubicBezTo>
                    <a:pt x="441" y="20"/>
                    <a:pt x="440" y="19"/>
                    <a:pt x="440" y="20"/>
                  </a:cubicBezTo>
                  <a:cubicBezTo>
                    <a:pt x="441" y="20"/>
                    <a:pt x="443" y="20"/>
                    <a:pt x="445" y="20"/>
                  </a:cubicBezTo>
                  <a:cubicBezTo>
                    <a:pt x="445" y="21"/>
                    <a:pt x="446" y="21"/>
                    <a:pt x="447" y="21"/>
                  </a:cubicBezTo>
                  <a:cubicBezTo>
                    <a:pt x="446" y="20"/>
                    <a:pt x="446" y="20"/>
                    <a:pt x="446" y="20"/>
                  </a:cubicBezTo>
                  <a:cubicBezTo>
                    <a:pt x="446" y="20"/>
                    <a:pt x="446" y="21"/>
                    <a:pt x="445" y="20"/>
                  </a:cubicBezTo>
                  <a:cubicBezTo>
                    <a:pt x="445" y="20"/>
                    <a:pt x="444" y="19"/>
                    <a:pt x="444" y="19"/>
                  </a:cubicBezTo>
                  <a:cubicBezTo>
                    <a:pt x="445" y="19"/>
                    <a:pt x="445" y="19"/>
                    <a:pt x="447" y="18"/>
                  </a:cubicBezTo>
                  <a:cubicBezTo>
                    <a:pt x="447" y="19"/>
                    <a:pt x="447" y="19"/>
                    <a:pt x="448" y="19"/>
                  </a:cubicBezTo>
                  <a:cubicBezTo>
                    <a:pt x="448" y="20"/>
                    <a:pt x="448" y="20"/>
                    <a:pt x="448" y="20"/>
                  </a:cubicBezTo>
                  <a:cubicBezTo>
                    <a:pt x="448" y="20"/>
                    <a:pt x="448" y="20"/>
                    <a:pt x="448" y="20"/>
                  </a:cubicBezTo>
                  <a:cubicBezTo>
                    <a:pt x="449" y="21"/>
                    <a:pt x="447" y="21"/>
                    <a:pt x="447" y="21"/>
                  </a:cubicBezTo>
                  <a:cubicBezTo>
                    <a:pt x="447" y="22"/>
                    <a:pt x="447" y="22"/>
                    <a:pt x="447" y="22"/>
                  </a:cubicBezTo>
                  <a:cubicBezTo>
                    <a:pt x="447" y="21"/>
                    <a:pt x="448" y="21"/>
                    <a:pt x="448" y="21"/>
                  </a:cubicBezTo>
                  <a:cubicBezTo>
                    <a:pt x="448" y="22"/>
                    <a:pt x="448" y="22"/>
                    <a:pt x="448" y="22"/>
                  </a:cubicBezTo>
                  <a:cubicBezTo>
                    <a:pt x="448" y="22"/>
                    <a:pt x="448" y="22"/>
                    <a:pt x="448" y="22"/>
                  </a:cubicBezTo>
                  <a:cubicBezTo>
                    <a:pt x="449" y="23"/>
                    <a:pt x="449" y="23"/>
                    <a:pt x="449" y="23"/>
                  </a:cubicBezTo>
                  <a:cubicBezTo>
                    <a:pt x="449" y="22"/>
                    <a:pt x="450" y="22"/>
                    <a:pt x="450" y="22"/>
                  </a:cubicBezTo>
                  <a:cubicBezTo>
                    <a:pt x="451" y="21"/>
                    <a:pt x="449" y="22"/>
                    <a:pt x="449" y="21"/>
                  </a:cubicBezTo>
                  <a:cubicBezTo>
                    <a:pt x="450" y="20"/>
                    <a:pt x="450" y="20"/>
                    <a:pt x="450" y="20"/>
                  </a:cubicBezTo>
                  <a:cubicBezTo>
                    <a:pt x="451" y="20"/>
                    <a:pt x="452" y="20"/>
                    <a:pt x="452" y="21"/>
                  </a:cubicBezTo>
                  <a:cubicBezTo>
                    <a:pt x="452" y="21"/>
                    <a:pt x="452" y="21"/>
                    <a:pt x="452" y="21"/>
                  </a:cubicBezTo>
                  <a:cubicBezTo>
                    <a:pt x="452" y="22"/>
                    <a:pt x="453" y="23"/>
                    <a:pt x="452" y="23"/>
                  </a:cubicBezTo>
                  <a:cubicBezTo>
                    <a:pt x="451" y="22"/>
                    <a:pt x="451" y="22"/>
                    <a:pt x="451" y="22"/>
                  </a:cubicBezTo>
                  <a:cubicBezTo>
                    <a:pt x="451" y="24"/>
                    <a:pt x="448" y="22"/>
                    <a:pt x="449" y="24"/>
                  </a:cubicBezTo>
                  <a:cubicBezTo>
                    <a:pt x="449" y="23"/>
                    <a:pt x="448" y="23"/>
                    <a:pt x="447" y="22"/>
                  </a:cubicBezTo>
                  <a:cubicBezTo>
                    <a:pt x="447" y="23"/>
                    <a:pt x="447" y="23"/>
                    <a:pt x="447" y="23"/>
                  </a:cubicBezTo>
                  <a:cubicBezTo>
                    <a:pt x="446" y="22"/>
                    <a:pt x="445" y="21"/>
                    <a:pt x="443" y="22"/>
                  </a:cubicBezTo>
                  <a:cubicBezTo>
                    <a:pt x="443" y="21"/>
                    <a:pt x="443" y="21"/>
                    <a:pt x="443" y="21"/>
                  </a:cubicBezTo>
                  <a:cubicBezTo>
                    <a:pt x="443" y="21"/>
                    <a:pt x="443" y="21"/>
                    <a:pt x="443" y="21"/>
                  </a:cubicBezTo>
                  <a:cubicBezTo>
                    <a:pt x="442" y="20"/>
                    <a:pt x="442" y="20"/>
                    <a:pt x="442" y="20"/>
                  </a:cubicBezTo>
                  <a:cubicBezTo>
                    <a:pt x="441" y="20"/>
                    <a:pt x="441" y="21"/>
                    <a:pt x="441" y="22"/>
                  </a:cubicBezTo>
                  <a:cubicBezTo>
                    <a:pt x="440" y="21"/>
                    <a:pt x="441" y="21"/>
                    <a:pt x="440" y="20"/>
                  </a:cubicBezTo>
                  <a:cubicBezTo>
                    <a:pt x="440" y="23"/>
                    <a:pt x="438" y="20"/>
                    <a:pt x="437" y="20"/>
                  </a:cubicBezTo>
                  <a:cubicBezTo>
                    <a:pt x="437" y="21"/>
                    <a:pt x="437" y="20"/>
                    <a:pt x="438" y="21"/>
                  </a:cubicBezTo>
                  <a:cubicBezTo>
                    <a:pt x="437" y="21"/>
                    <a:pt x="438" y="22"/>
                    <a:pt x="437" y="21"/>
                  </a:cubicBezTo>
                  <a:cubicBezTo>
                    <a:pt x="436" y="19"/>
                    <a:pt x="436" y="22"/>
                    <a:pt x="434" y="22"/>
                  </a:cubicBezTo>
                  <a:cubicBezTo>
                    <a:pt x="434" y="23"/>
                    <a:pt x="436" y="22"/>
                    <a:pt x="435" y="23"/>
                  </a:cubicBezTo>
                  <a:cubicBezTo>
                    <a:pt x="434" y="23"/>
                    <a:pt x="433" y="23"/>
                    <a:pt x="433" y="22"/>
                  </a:cubicBezTo>
                  <a:cubicBezTo>
                    <a:pt x="436" y="20"/>
                    <a:pt x="431" y="22"/>
                    <a:pt x="431" y="20"/>
                  </a:cubicBezTo>
                  <a:cubicBezTo>
                    <a:pt x="430" y="20"/>
                    <a:pt x="430" y="20"/>
                    <a:pt x="430" y="20"/>
                  </a:cubicBezTo>
                  <a:cubicBezTo>
                    <a:pt x="430" y="18"/>
                    <a:pt x="430" y="18"/>
                    <a:pt x="430" y="18"/>
                  </a:cubicBezTo>
                  <a:cubicBezTo>
                    <a:pt x="431" y="18"/>
                    <a:pt x="431" y="18"/>
                    <a:pt x="432" y="18"/>
                  </a:cubicBezTo>
                  <a:cubicBezTo>
                    <a:pt x="431" y="18"/>
                    <a:pt x="431" y="17"/>
                    <a:pt x="431" y="17"/>
                  </a:cubicBezTo>
                  <a:cubicBezTo>
                    <a:pt x="430" y="18"/>
                    <a:pt x="429" y="19"/>
                    <a:pt x="430" y="19"/>
                  </a:cubicBezTo>
                  <a:cubicBezTo>
                    <a:pt x="430" y="20"/>
                    <a:pt x="430" y="20"/>
                    <a:pt x="430" y="20"/>
                  </a:cubicBezTo>
                  <a:cubicBezTo>
                    <a:pt x="430" y="20"/>
                    <a:pt x="430" y="20"/>
                    <a:pt x="430" y="20"/>
                  </a:cubicBezTo>
                  <a:cubicBezTo>
                    <a:pt x="430" y="20"/>
                    <a:pt x="431" y="21"/>
                    <a:pt x="430" y="21"/>
                  </a:cubicBezTo>
                  <a:cubicBezTo>
                    <a:pt x="430" y="20"/>
                    <a:pt x="430" y="20"/>
                    <a:pt x="430" y="20"/>
                  </a:cubicBezTo>
                  <a:cubicBezTo>
                    <a:pt x="430" y="21"/>
                    <a:pt x="429" y="21"/>
                    <a:pt x="429" y="21"/>
                  </a:cubicBezTo>
                  <a:cubicBezTo>
                    <a:pt x="429" y="21"/>
                    <a:pt x="428" y="21"/>
                    <a:pt x="428" y="20"/>
                  </a:cubicBezTo>
                  <a:cubicBezTo>
                    <a:pt x="429" y="20"/>
                    <a:pt x="429" y="20"/>
                    <a:pt x="429" y="20"/>
                  </a:cubicBezTo>
                  <a:cubicBezTo>
                    <a:pt x="428" y="19"/>
                    <a:pt x="428" y="20"/>
                    <a:pt x="427" y="20"/>
                  </a:cubicBezTo>
                  <a:cubicBezTo>
                    <a:pt x="427" y="20"/>
                    <a:pt x="427" y="20"/>
                    <a:pt x="427" y="20"/>
                  </a:cubicBezTo>
                  <a:cubicBezTo>
                    <a:pt x="428" y="21"/>
                    <a:pt x="427" y="21"/>
                    <a:pt x="427" y="21"/>
                  </a:cubicBezTo>
                  <a:cubicBezTo>
                    <a:pt x="428" y="21"/>
                    <a:pt x="429" y="21"/>
                    <a:pt x="430" y="21"/>
                  </a:cubicBezTo>
                  <a:cubicBezTo>
                    <a:pt x="429" y="21"/>
                    <a:pt x="431" y="22"/>
                    <a:pt x="431" y="22"/>
                  </a:cubicBezTo>
                  <a:cubicBezTo>
                    <a:pt x="431" y="23"/>
                    <a:pt x="431" y="23"/>
                    <a:pt x="431" y="23"/>
                  </a:cubicBezTo>
                  <a:cubicBezTo>
                    <a:pt x="430" y="22"/>
                    <a:pt x="430" y="23"/>
                    <a:pt x="430" y="22"/>
                  </a:cubicBezTo>
                  <a:cubicBezTo>
                    <a:pt x="429" y="22"/>
                    <a:pt x="429" y="22"/>
                    <a:pt x="428" y="22"/>
                  </a:cubicBezTo>
                  <a:cubicBezTo>
                    <a:pt x="427" y="23"/>
                    <a:pt x="428" y="21"/>
                    <a:pt x="426" y="21"/>
                  </a:cubicBezTo>
                  <a:cubicBezTo>
                    <a:pt x="427" y="21"/>
                    <a:pt x="427" y="21"/>
                    <a:pt x="427" y="21"/>
                  </a:cubicBezTo>
                  <a:cubicBezTo>
                    <a:pt x="426" y="20"/>
                    <a:pt x="426" y="20"/>
                    <a:pt x="426" y="20"/>
                  </a:cubicBezTo>
                  <a:cubicBezTo>
                    <a:pt x="428" y="19"/>
                    <a:pt x="428" y="19"/>
                    <a:pt x="428" y="19"/>
                  </a:cubicBezTo>
                  <a:cubicBezTo>
                    <a:pt x="427" y="18"/>
                    <a:pt x="427" y="18"/>
                    <a:pt x="427" y="18"/>
                  </a:cubicBezTo>
                  <a:cubicBezTo>
                    <a:pt x="427" y="19"/>
                    <a:pt x="427" y="19"/>
                    <a:pt x="427" y="19"/>
                  </a:cubicBezTo>
                  <a:cubicBezTo>
                    <a:pt x="425" y="18"/>
                    <a:pt x="425" y="18"/>
                    <a:pt x="425" y="18"/>
                  </a:cubicBezTo>
                  <a:cubicBezTo>
                    <a:pt x="425" y="19"/>
                    <a:pt x="425" y="20"/>
                    <a:pt x="425" y="20"/>
                  </a:cubicBezTo>
                  <a:cubicBezTo>
                    <a:pt x="426" y="20"/>
                    <a:pt x="426" y="20"/>
                    <a:pt x="426" y="20"/>
                  </a:cubicBezTo>
                  <a:cubicBezTo>
                    <a:pt x="426" y="20"/>
                    <a:pt x="426" y="20"/>
                    <a:pt x="426" y="20"/>
                  </a:cubicBezTo>
                  <a:cubicBezTo>
                    <a:pt x="426" y="20"/>
                    <a:pt x="426" y="20"/>
                    <a:pt x="426" y="20"/>
                  </a:cubicBezTo>
                  <a:cubicBezTo>
                    <a:pt x="425" y="20"/>
                    <a:pt x="423" y="20"/>
                    <a:pt x="424" y="21"/>
                  </a:cubicBezTo>
                  <a:cubicBezTo>
                    <a:pt x="423" y="21"/>
                    <a:pt x="423" y="21"/>
                    <a:pt x="423" y="21"/>
                  </a:cubicBezTo>
                  <a:cubicBezTo>
                    <a:pt x="423" y="21"/>
                    <a:pt x="423" y="22"/>
                    <a:pt x="423" y="21"/>
                  </a:cubicBezTo>
                  <a:cubicBezTo>
                    <a:pt x="423" y="21"/>
                    <a:pt x="423" y="21"/>
                    <a:pt x="423" y="21"/>
                  </a:cubicBezTo>
                  <a:cubicBezTo>
                    <a:pt x="421" y="22"/>
                    <a:pt x="421" y="22"/>
                    <a:pt x="421" y="22"/>
                  </a:cubicBezTo>
                  <a:cubicBezTo>
                    <a:pt x="421" y="21"/>
                    <a:pt x="421" y="21"/>
                    <a:pt x="421" y="21"/>
                  </a:cubicBezTo>
                  <a:cubicBezTo>
                    <a:pt x="422" y="20"/>
                    <a:pt x="422" y="21"/>
                    <a:pt x="423" y="21"/>
                  </a:cubicBezTo>
                  <a:cubicBezTo>
                    <a:pt x="423" y="20"/>
                    <a:pt x="423" y="20"/>
                    <a:pt x="423" y="19"/>
                  </a:cubicBezTo>
                  <a:cubicBezTo>
                    <a:pt x="422" y="20"/>
                    <a:pt x="422" y="20"/>
                    <a:pt x="422" y="20"/>
                  </a:cubicBezTo>
                  <a:cubicBezTo>
                    <a:pt x="421" y="20"/>
                    <a:pt x="422" y="19"/>
                    <a:pt x="422" y="19"/>
                  </a:cubicBezTo>
                  <a:cubicBezTo>
                    <a:pt x="424" y="19"/>
                    <a:pt x="424" y="19"/>
                    <a:pt x="424" y="19"/>
                  </a:cubicBezTo>
                  <a:cubicBezTo>
                    <a:pt x="423" y="18"/>
                    <a:pt x="422" y="19"/>
                    <a:pt x="422" y="19"/>
                  </a:cubicBezTo>
                  <a:cubicBezTo>
                    <a:pt x="421" y="19"/>
                    <a:pt x="421" y="19"/>
                    <a:pt x="421" y="19"/>
                  </a:cubicBezTo>
                  <a:cubicBezTo>
                    <a:pt x="420" y="18"/>
                    <a:pt x="421" y="19"/>
                    <a:pt x="420" y="19"/>
                  </a:cubicBezTo>
                  <a:cubicBezTo>
                    <a:pt x="420" y="19"/>
                    <a:pt x="419" y="19"/>
                    <a:pt x="419" y="19"/>
                  </a:cubicBezTo>
                  <a:cubicBezTo>
                    <a:pt x="420" y="19"/>
                    <a:pt x="420" y="19"/>
                    <a:pt x="420" y="19"/>
                  </a:cubicBezTo>
                  <a:cubicBezTo>
                    <a:pt x="419" y="18"/>
                    <a:pt x="419" y="18"/>
                    <a:pt x="419" y="18"/>
                  </a:cubicBezTo>
                  <a:cubicBezTo>
                    <a:pt x="418" y="18"/>
                    <a:pt x="418" y="19"/>
                    <a:pt x="418" y="19"/>
                  </a:cubicBezTo>
                  <a:cubicBezTo>
                    <a:pt x="419" y="18"/>
                    <a:pt x="419" y="20"/>
                    <a:pt x="420" y="20"/>
                  </a:cubicBezTo>
                  <a:cubicBezTo>
                    <a:pt x="419" y="20"/>
                    <a:pt x="418" y="19"/>
                    <a:pt x="418" y="20"/>
                  </a:cubicBezTo>
                  <a:cubicBezTo>
                    <a:pt x="417" y="19"/>
                    <a:pt x="417" y="19"/>
                    <a:pt x="418" y="18"/>
                  </a:cubicBezTo>
                  <a:cubicBezTo>
                    <a:pt x="417" y="18"/>
                    <a:pt x="417" y="18"/>
                    <a:pt x="417" y="18"/>
                  </a:cubicBezTo>
                  <a:cubicBezTo>
                    <a:pt x="416" y="18"/>
                    <a:pt x="415" y="18"/>
                    <a:pt x="414" y="19"/>
                  </a:cubicBezTo>
                  <a:cubicBezTo>
                    <a:pt x="415" y="19"/>
                    <a:pt x="417" y="18"/>
                    <a:pt x="417" y="19"/>
                  </a:cubicBezTo>
                  <a:cubicBezTo>
                    <a:pt x="417" y="20"/>
                    <a:pt x="415" y="19"/>
                    <a:pt x="414" y="20"/>
                  </a:cubicBezTo>
                  <a:cubicBezTo>
                    <a:pt x="413" y="19"/>
                    <a:pt x="414" y="19"/>
                    <a:pt x="414" y="18"/>
                  </a:cubicBezTo>
                  <a:cubicBezTo>
                    <a:pt x="414" y="18"/>
                    <a:pt x="413" y="18"/>
                    <a:pt x="413" y="18"/>
                  </a:cubicBezTo>
                  <a:cubicBezTo>
                    <a:pt x="412" y="18"/>
                    <a:pt x="411" y="19"/>
                    <a:pt x="411" y="18"/>
                  </a:cubicBezTo>
                  <a:cubicBezTo>
                    <a:pt x="410" y="18"/>
                    <a:pt x="409" y="18"/>
                    <a:pt x="409" y="18"/>
                  </a:cubicBezTo>
                  <a:cubicBezTo>
                    <a:pt x="409" y="18"/>
                    <a:pt x="409" y="18"/>
                    <a:pt x="409" y="18"/>
                  </a:cubicBezTo>
                  <a:cubicBezTo>
                    <a:pt x="406" y="18"/>
                    <a:pt x="406" y="18"/>
                    <a:pt x="406" y="18"/>
                  </a:cubicBezTo>
                  <a:cubicBezTo>
                    <a:pt x="408" y="18"/>
                    <a:pt x="408" y="18"/>
                    <a:pt x="408" y="18"/>
                  </a:cubicBezTo>
                  <a:cubicBezTo>
                    <a:pt x="408" y="20"/>
                    <a:pt x="407" y="19"/>
                    <a:pt x="407" y="20"/>
                  </a:cubicBezTo>
                  <a:cubicBezTo>
                    <a:pt x="407" y="20"/>
                    <a:pt x="408" y="20"/>
                    <a:pt x="408" y="20"/>
                  </a:cubicBezTo>
                  <a:cubicBezTo>
                    <a:pt x="409" y="20"/>
                    <a:pt x="410" y="21"/>
                    <a:pt x="410" y="20"/>
                  </a:cubicBezTo>
                  <a:cubicBezTo>
                    <a:pt x="410" y="20"/>
                    <a:pt x="410" y="20"/>
                    <a:pt x="410" y="20"/>
                  </a:cubicBezTo>
                  <a:cubicBezTo>
                    <a:pt x="411" y="20"/>
                    <a:pt x="411" y="20"/>
                    <a:pt x="411" y="20"/>
                  </a:cubicBezTo>
                  <a:cubicBezTo>
                    <a:pt x="411" y="20"/>
                    <a:pt x="411" y="20"/>
                    <a:pt x="411" y="20"/>
                  </a:cubicBezTo>
                  <a:cubicBezTo>
                    <a:pt x="412" y="19"/>
                    <a:pt x="412" y="20"/>
                    <a:pt x="412" y="20"/>
                  </a:cubicBezTo>
                  <a:cubicBezTo>
                    <a:pt x="412" y="20"/>
                    <a:pt x="411" y="19"/>
                    <a:pt x="411" y="19"/>
                  </a:cubicBezTo>
                  <a:cubicBezTo>
                    <a:pt x="412" y="18"/>
                    <a:pt x="412" y="18"/>
                    <a:pt x="412" y="18"/>
                  </a:cubicBezTo>
                  <a:cubicBezTo>
                    <a:pt x="412" y="19"/>
                    <a:pt x="413" y="19"/>
                    <a:pt x="412" y="19"/>
                  </a:cubicBezTo>
                  <a:cubicBezTo>
                    <a:pt x="413" y="19"/>
                    <a:pt x="414" y="19"/>
                    <a:pt x="414" y="19"/>
                  </a:cubicBezTo>
                  <a:cubicBezTo>
                    <a:pt x="414" y="20"/>
                    <a:pt x="414" y="20"/>
                    <a:pt x="414" y="20"/>
                  </a:cubicBezTo>
                  <a:cubicBezTo>
                    <a:pt x="413" y="20"/>
                    <a:pt x="414" y="20"/>
                    <a:pt x="414" y="21"/>
                  </a:cubicBezTo>
                  <a:cubicBezTo>
                    <a:pt x="415" y="19"/>
                    <a:pt x="417" y="21"/>
                    <a:pt x="419" y="20"/>
                  </a:cubicBezTo>
                  <a:cubicBezTo>
                    <a:pt x="419" y="21"/>
                    <a:pt x="419" y="22"/>
                    <a:pt x="419" y="22"/>
                  </a:cubicBezTo>
                  <a:cubicBezTo>
                    <a:pt x="418" y="22"/>
                    <a:pt x="418" y="23"/>
                    <a:pt x="417" y="22"/>
                  </a:cubicBezTo>
                  <a:cubicBezTo>
                    <a:pt x="417" y="22"/>
                    <a:pt x="417" y="22"/>
                    <a:pt x="417" y="22"/>
                  </a:cubicBezTo>
                  <a:cubicBezTo>
                    <a:pt x="416" y="21"/>
                    <a:pt x="416" y="21"/>
                    <a:pt x="416" y="21"/>
                  </a:cubicBezTo>
                  <a:cubicBezTo>
                    <a:pt x="416" y="21"/>
                    <a:pt x="416" y="22"/>
                    <a:pt x="416" y="22"/>
                  </a:cubicBezTo>
                  <a:cubicBezTo>
                    <a:pt x="416" y="21"/>
                    <a:pt x="416" y="21"/>
                    <a:pt x="416" y="21"/>
                  </a:cubicBezTo>
                  <a:cubicBezTo>
                    <a:pt x="414" y="21"/>
                    <a:pt x="414" y="21"/>
                    <a:pt x="414" y="21"/>
                  </a:cubicBezTo>
                  <a:cubicBezTo>
                    <a:pt x="414" y="21"/>
                    <a:pt x="414" y="21"/>
                    <a:pt x="414" y="21"/>
                  </a:cubicBezTo>
                  <a:cubicBezTo>
                    <a:pt x="414" y="22"/>
                    <a:pt x="414" y="22"/>
                    <a:pt x="414" y="22"/>
                  </a:cubicBezTo>
                  <a:cubicBezTo>
                    <a:pt x="413" y="22"/>
                    <a:pt x="413" y="21"/>
                    <a:pt x="413" y="22"/>
                  </a:cubicBezTo>
                  <a:cubicBezTo>
                    <a:pt x="412" y="21"/>
                    <a:pt x="412" y="21"/>
                    <a:pt x="412" y="21"/>
                  </a:cubicBezTo>
                  <a:cubicBezTo>
                    <a:pt x="413" y="22"/>
                    <a:pt x="411" y="21"/>
                    <a:pt x="410" y="21"/>
                  </a:cubicBezTo>
                  <a:cubicBezTo>
                    <a:pt x="410" y="22"/>
                    <a:pt x="410" y="22"/>
                    <a:pt x="410" y="22"/>
                  </a:cubicBezTo>
                  <a:cubicBezTo>
                    <a:pt x="410" y="22"/>
                    <a:pt x="410" y="22"/>
                    <a:pt x="410" y="22"/>
                  </a:cubicBezTo>
                  <a:cubicBezTo>
                    <a:pt x="411" y="23"/>
                    <a:pt x="409" y="24"/>
                    <a:pt x="409" y="25"/>
                  </a:cubicBezTo>
                  <a:cubicBezTo>
                    <a:pt x="410" y="24"/>
                    <a:pt x="411" y="24"/>
                    <a:pt x="411" y="22"/>
                  </a:cubicBezTo>
                  <a:cubicBezTo>
                    <a:pt x="411" y="22"/>
                    <a:pt x="412" y="22"/>
                    <a:pt x="412" y="22"/>
                  </a:cubicBezTo>
                  <a:cubicBezTo>
                    <a:pt x="412" y="23"/>
                    <a:pt x="412" y="23"/>
                    <a:pt x="412" y="23"/>
                  </a:cubicBezTo>
                  <a:cubicBezTo>
                    <a:pt x="413" y="23"/>
                    <a:pt x="413" y="22"/>
                    <a:pt x="413" y="22"/>
                  </a:cubicBezTo>
                  <a:cubicBezTo>
                    <a:pt x="413" y="22"/>
                    <a:pt x="413" y="23"/>
                    <a:pt x="413" y="23"/>
                  </a:cubicBezTo>
                  <a:cubicBezTo>
                    <a:pt x="414" y="23"/>
                    <a:pt x="415" y="22"/>
                    <a:pt x="416" y="22"/>
                  </a:cubicBezTo>
                  <a:cubicBezTo>
                    <a:pt x="416" y="22"/>
                    <a:pt x="416" y="23"/>
                    <a:pt x="416" y="23"/>
                  </a:cubicBezTo>
                  <a:cubicBezTo>
                    <a:pt x="417" y="23"/>
                    <a:pt x="419" y="23"/>
                    <a:pt x="419" y="24"/>
                  </a:cubicBezTo>
                  <a:cubicBezTo>
                    <a:pt x="419" y="23"/>
                    <a:pt x="419" y="23"/>
                    <a:pt x="419" y="23"/>
                  </a:cubicBezTo>
                  <a:cubicBezTo>
                    <a:pt x="420" y="24"/>
                    <a:pt x="422" y="23"/>
                    <a:pt x="423" y="23"/>
                  </a:cubicBezTo>
                  <a:cubicBezTo>
                    <a:pt x="424" y="24"/>
                    <a:pt x="426" y="23"/>
                    <a:pt x="427" y="24"/>
                  </a:cubicBezTo>
                  <a:cubicBezTo>
                    <a:pt x="428" y="24"/>
                    <a:pt x="429" y="24"/>
                    <a:pt x="431" y="24"/>
                  </a:cubicBezTo>
                  <a:cubicBezTo>
                    <a:pt x="431" y="25"/>
                    <a:pt x="431" y="25"/>
                    <a:pt x="431" y="25"/>
                  </a:cubicBezTo>
                  <a:cubicBezTo>
                    <a:pt x="431" y="25"/>
                    <a:pt x="431" y="25"/>
                    <a:pt x="431" y="25"/>
                  </a:cubicBezTo>
                  <a:cubicBezTo>
                    <a:pt x="431" y="24"/>
                    <a:pt x="431" y="24"/>
                    <a:pt x="431" y="24"/>
                  </a:cubicBezTo>
                  <a:cubicBezTo>
                    <a:pt x="432" y="24"/>
                    <a:pt x="433" y="24"/>
                    <a:pt x="435" y="24"/>
                  </a:cubicBezTo>
                  <a:cubicBezTo>
                    <a:pt x="436" y="23"/>
                    <a:pt x="438" y="26"/>
                    <a:pt x="438" y="24"/>
                  </a:cubicBezTo>
                  <a:cubicBezTo>
                    <a:pt x="439" y="24"/>
                    <a:pt x="440" y="25"/>
                    <a:pt x="442" y="24"/>
                  </a:cubicBezTo>
                  <a:cubicBezTo>
                    <a:pt x="442" y="25"/>
                    <a:pt x="442" y="25"/>
                    <a:pt x="442" y="25"/>
                  </a:cubicBezTo>
                  <a:cubicBezTo>
                    <a:pt x="441" y="25"/>
                    <a:pt x="441" y="25"/>
                    <a:pt x="440" y="25"/>
                  </a:cubicBezTo>
                  <a:cubicBezTo>
                    <a:pt x="440" y="25"/>
                    <a:pt x="440" y="25"/>
                    <a:pt x="440" y="25"/>
                  </a:cubicBezTo>
                  <a:cubicBezTo>
                    <a:pt x="440" y="25"/>
                    <a:pt x="439" y="26"/>
                    <a:pt x="439" y="25"/>
                  </a:cubicBezTo>
                  <a:cubicBezTo>
                    <a:pt x="438" y="25"/>
                    <a:pt x="437" y="27"/>
                    <a:pt x="437" y="25"/>
                  </a:cubicBezTo>
                  <a:cubicBezTo>
                    <a:pt x="435" y="25"/>
                    <a:pt x="433" y="27"/>
                    <a:pt x="431" y="26"/>
                  </a:cubicBezTo>
                  <a:cubicBezTo>
                    <a:pt x="431" y="25"/>
                    <a:pt x="431" y="25"/>
                    <a:pt x="431" y="25"/>
                  </a:cubicBezTo>
                  <a:cubicBezTo>
                    <a:pt x="429" y="25"/>
                    <a:pt x="429" y="25"/>
                    <a:pt x="429" y="25"/>
                  </a:cubicBezTo>
                  <a:cubicBezTo>
                    <a:pt x="429" y="25"/>
                    <a:pt x="430" y="25"/>
                    <a:pt x="430" y="25"/>
                  </a:cubicBezTo>
                  <a:cubicBezTo>
                    <a:pt x="429" y="24"/>
                    <a:pt x="429" y="24"/>
                    <a:pt x="429" y="24"/>
                  </a:cubicBezTo>
                  <a:cubicBezTo>
                    <a:pt x="428" y="24"/>
                    <a:pt x="428" y="25"/>
                    <a:pt x="428" y="26"/>
                  </a:cubicBezTo>
                  <a:cubicBezTo>
                    <a:pt x="428" y="26"/>
                    <a:pt x="428" y="26"/>
                    <a:pt x="428" y="26"/>
                  </a:cubicBezTo>
                  <a:cubicBezTo>
                    <a:pt x="426" y="26"/>
                    <a:pt x="427" y="25"/>
                    <a:pt x="426" y="25"/>
                  </a:cubicBezTo>
                  <a:cubicBezTo>
                    <a:pt x="427" y="25"/>
                    <a:pt x="427" y="25"/>
                    <a:pt x="427" y="25"/>
                  </a:cubicBezTo>
                  <a:cubicBezTo>
                    <a:pt x="426" y="25"/>
                    <a:pt x="425" y="25"/>
                    <a:pt x="424" y="24"/>
                  </a:cubicBezTo>
                  <a:cubicBezTo>
                    <a:pt x="424" y="25"/>
                    <a:pt x="424" y="25"/>
                    <a:pt x="423" y="25"/>
                  </a:cubicBezTo>
                  <a:cubicBezTo>
                    <a:pt x="424" y="25"/>
                    <a:pt x="425" y="25"/>
                    <a:pt x="425" y="26"/>
                  </a:cubicBezTo>
                  <a:cubicBezTo>
                    <a:pt x="425" y="26"/>
                    <a:pt x="425" y="26"/>
                    <a:pt x="425" y="26"/>
                  </a:cubicBezTo>
                  <a:cubicBezTo>
                    <a:pt x="425" y="25"/>
                    <a:pt x="424" y="26"/>
                    <a:pt x="424" y="26"/>
                  </a:cubicBezTo>
                  <a:cubicBezTo>
                    <a:pt x="424" y="26"/>
                    <a:pt x="424" y="26"/>
                    <a:pt x="424" y="26"/>
                  </a:cubicBezTo>
                  <a:cubicBezTo>
                    <a:pt x="422" y="26"/>
                    <a:pt x="422" y="26"/>
                    <a:pt x="420" y="25"/>
                  </a:cubicBezTo>
                  <a:cubicBezTo>
                    <a:pt x="421" y="25"/>
                    <a:pt x="421" y="25"/>
                    <a:pt x="421" y="25"/>
                  </a:cubicBezTo>
                  <a:cubicBezTo>
                    <a:pt x="421" y="25"/>
                    <a:pt x="421" y="25"/>
                    <a:pt x="420" y="25"/>
                  </a:cubicBezTo>
                  <a:cubicBezTo>
                    <a:pt x="420" y="27"/>
                    <a:pt x="417" y="25"/>
                    <a:pt x="416" y="25"/>
                  </a:cubicBezTo>
                  <a:cubicBezTo>
                    <a:pt x="415" y="25"/>
                    <a:pt x="416" y="24"/>
                    <a:pt x="415" y="24"/>
                  </a:cubicBezTo>
                  <a:cubicBezTo>
                    <a:pt x="416" y="25"/>
                    <a:pt x="415" y="26"/>
                    <a:pt x="414" y="25"/>
                  </a:cubicBezTo>
                  <a:cubicBezTo>
                    <a:pt x="414" y="25"/>
                    <a:pt x="414" y="24"/>
                    <a:pt x="414" y="24"/>
                  </a:cubicBezTo>
                  <a:cubicBezTo>
                    <a:pt x="414" y="24"/>
                    <a:pt x="414" y="24"/>
                    <a:pt x="414" y="24"/>
                  </a:cubicBezTo>
                  <a:cubicBezTo>
                    <a:pt x="414" y="24"/>
                    <a:pt x="414" y="24"/>
                    <a:pt x="414" y="24"/>
                  </a:cubicBezTo>
                  <a:cubicBezTo>
                    <a:pt x="413" y="24"/>
                    <a:pt x="412" y="24"/>
                    <a:pt x="413" y="25"/>
                  </a:cubicBezTo>
                  <a:cubicBezTo>
                    <a:pt x="412" y="25"/>
                    <a:pt x="412" y="25"/>
                    <a:pt x="412" y="25"/>
                  </a:cubicBezTo>
                  <a:cubicBezTo>
                    <a:pt x="412" y="25"/>
                    <a:pt x="412" y="25"/>
                    <a:pt x="412" y="25"/>
                  </a:cubicBezTo>
                  <a:cubicBezTo>
                    <a:pt x="411" y="25"/>
                    <a:pt x="411" y="25"/>
                    <a:pt x="411" y="25"/>
                  </a:cubicBezTo>
                  <a:cubicBezTo>
                    <a:pt x="411" y="25"/>
                    <a:pt x="413" y="25"/>
                    <a:pt x="412" y="26"/>
                  </a:cubicBezTo>
                  <a:cubicBezTo>
                    <a:pt x="412" y="26"/>
                    <a:pt x="411" y="26"/>
                    <a:pt x="411" y="26"/>
                  </a:cubicBezTo>
                  <a:cubicBezTo>
                    <a:pt x="411" y="26"/>
                    <a:pt x="411" y="26"/>
                    <a:pt x="411" y="26"/>
                  </a:cubicBezTo>
                  <a:cubicBezTo>
                    <a:pt x="409" y="26"/>
                    <a:pt x="407" y="25"/>
                    <a:pt x="407" y="24"/>
                  </a:cubicBezTo>
                  <a:cubicBezTo>
                    <a:pt x="406" y="24"/>
                    <a:pt x="407" y="24"/>
                    <a:pt x="407" y="25"/>
                  </a:cubicBezTo>
                  <a:cubicBezTo>
                    <a:pt x="406" y="25"/>
                    <a:pt x="405" y="25"/>
                    <a:pt x="405" y="24"/>
                  </a:cubicBezTo>
                  <a:cubicBezTo>
                    <a:pt x="405" y="25"/>
                    <a:pt x="405" y="25"/>
                    <a:pt x="404" y="25"/>
                  </a:cubicBezTo>
                  <a:cubicBezTo>
                    <a:pt x="405" y="25"/>
                    <a:pt x="405" y="25"/>
                    <a:pt x="405" y="25"/>
                  </a:cubicBezTo>
                  <a:cubicBezTo>
                    <a:pt x="405" y="26"/>
                    <a:pt x="404" y="26"/>
                    <a:pt x="403" y="26"/>
                  </a:cubicBezTo>
                  <a:cubicBezTo>
                    <a:pt x="403" y="27"/>
                    <a:pt x="403" y="27"/>
                    <a:pt x="403" y="27"/>
                  </a:cubicBezTo>
                  <a:cubicBezTo>
                    <a:pt x="404" y="27"/>
                    <a:pt x="404" y="27"/>
                    <a:pt x="404" y="27"/>
                  </a:cubicBezTo>
                  <a:cubicBezTo>
                    <a:pt x="405" y="26"/>
                    <a:pt x="405" y="26"/>
                    <a:pt x="405" y="26"/>
                  </a:cubicBezTo>
                  <a:cubicBezTo>
                    <a:pt x="406" y="27"/>
                    <a:pt x="407" y="26"/>
                    <a:pt x="408" y="27"/>
                  </a:cubicBezTo>
                  <a:cubicBezTo>
                    <a:pt x="407" y="27"/>
                    <a:pt x="407" y="27"/>
                    <a:pt x="407" y="27"/>
                  </a:cubicBezTo>
                  <a:cubicBezTo>
                    <a:pt x="408" y="28"/>
                    <a:pt x="408" y="28"/>
                    <a:pt x="408" y="28"/>
                  </a:cubicBezTo>
                  <a:cubicBezTo>
                    <a:pt x="408" y="27"/>
                    <a:pt x="409" y="27"/>
                    <a:pt x="409" y="27"/>
                  </a:cubicBezTo>
                  <a:cubicBezTo>
                    <a:pt x="410" y="27"/>
                    <a:pt x="413" y="27"/>
                    <a:pt x="413" y="28"/>
                  </a:cubicBezTo>
                  <a:cubicBezTo>
                    <a:pt x="413" y="28"/>
                    <a:pt x="413" y="28"/>
                    <a:pt x="413" y="28"/>
                  </a:cubicBezTo>
                  <a:cubicBezTo>
                    <a:pt x="413" y="28"/>
                    <a:pt x="413" y="28"/>
                    <a:pt x="413" y="28"/>
                  </a:cubicBezTo>
                  <a:cubicBezTo>
                    <a:pt x="412" y="28"/>
                    <a:pt x="412" y="28"/>
                    <a:pt x="412" y="28"/>
                  </a:cubicBezTo>
                  <a:cubicBezTo>
                    <a:pt x="412" y="28"/>
                    <a:pt x="412" y="28"/>
                    <a:pt x="412" y="28"/>
                  </a:cubicBezTo>
                  <a:cubicBezTo>
                    <a:pt x="411" y="28"/>
                    <a:pt x="411" y="28"/>
                    <a:pt x="411" y="28"/>
                  </a:cubicBezTo>
                  <a:cubicBezTo>
                    <a:pt x="411" y="28"/>
                    <a:pt x="411" y="28"/>
                    <a:pt x="411" y="28"/>
                  </a:cubicBezTo>
                  <a:cubicBezTo>
                    <a:pt x="411" y="28"/>
                    <a:pt x="412" y="28"/>
                    <a:pt x="411" y="29"/>
                  </a:cubicBezTo>
                  <a:cubicBezTo>
                    <a:pt x="411" y="29"/>
                    <a:pt x="411" y="28"/>
                    <a:pt x="410" y="28"/>
                  </a:cubicBezTo>
                  <a:cubicBezTo>
                    <a:pt x="407" y="28"/>
                    <a:pt x="404" y="28"/>
                    <a:pt x="402" y="28"/>
                  </a:cubicBezTo>
                  <a:cubicBezTo>
                    <a:pt x="401" y="28"/>
                    <a:pt x="400" y="29"/>
                    <a:pt x="400" y="27"/>
                  </a:cubicBezTo>
                  <a:cubicBezTo>
                    <a:pt x="399" y="27"/>
                    <a:pt x="398" y="27"/>
                    <a:pt x="398" y="27"/>
                  </a:cubicBezTo>
                  <a:cubicBezTo>
                    <a:pt x="398" y="28"/>
                    <a:pt x="398" y="28"/>
                    <a:pt x="398" y="28"/>
                  </a:cubicBezTo>
                  <a:cubicBezTo>
                    <a:pt x="398" y="28"/>
                    <a:pt x="398" y="28"/>
                    <a:pt x="398" y="28"/>
                  </a:cubicBezTo>
                  <a:cubicBezTo>
                    <a:pt x="398" y="28"/>
                    <a:pt x="398" y="28"/>
                    <a:pt x="398" y="28"/>
                  </a:cubicBezTo>
                  <a:cubicBezTo>
                    <a:pt x="397" y="28"/>
                    <a:pt x="397" y="29"/>
                    <a:pt x="397" y="29"/>
                  </a:cubicBezTo>
                  <a:cubicBezTo>
                    <a:pt x="397" y="28"/>
                    <a:pt x="396" y="28"/>
                    <a:pt x="397" y="28"/>
                  </a:cubicBezTo>
                  <a:cubicBezTo>
                    <a:pt x="397" y="28"/>
                    <a:pt x="396" y="28"/>
                    <a:pt x="396" y="27"/>
                  </a:cubicBezTo>
                  <a:cubicBezTo>
                    <a:pt x="396" y="28"/>
                    <a:pt x="396" y="28"/>
                    <a:pt x="396" y="28"/>
                  </a:cubicBezTo>
                  <a:cubicBezTo>
                    <a:pt x="397" y="29"/>
                    <a:pt x="397" y="29"/>
                    <a:pt x="397" y="29"/>
                  </a:cubicBezTo>
                  <a:cubicBezTo>
                    <a:pt x="398" y="29"/>
                    <a:pt x="399" y="29"/>
                    <a:pt x="400" y="28"/>
                  </a:cubicBezTo>
                  <a:cubicBezTo>
                    <a:pt x="400" y="28"/>
                    <a:pt x="400" y="28"/>
                    <a:pt x="401" y="28"/>
                  </a:cubicBezTo>
                  <a:cubicBezTo>
                    <a:pt x="401" y="29"/>
                    <a:pt x="400" y="29"/>
                    <a:pt x="400" y="29"/>
                  </a:cubicBezTo>
                  <a:cubicBezTo>
                    <a:pt x="400" y="29"/>
                    <a:pt x="401" y="29"/>
                    <a:pt x="401" y="29"/>
                  </a:cubicBezTo>
                  <a:cubicBezTo>
                    <a:pt x="402" y="30"/>
                    <a:pt x="402" y="30"/>
                    <a:pt x="402" y="30"/>
                  </a:cubicBezTo>
                  <a:cubicBezTo>
                    <a:pt x="401" y="30"/>
                    <a:pt x="401" y="30"/>
                    <a:pt x="401" y="30"/>
                  </a:cubicBezTo>
                  <a:cubicBezTo>
                    <a:pt x="400" y="31"/>
                    <a:pt x="398" y="30"/>
                    <a:pt x="397" y="31"/>
                  </a:cubicBezTo>
                  <a:cubicBezTo>
                    <a:pt x="396" y="30"/>
                    <a:pt x="394" y="30"/>
                    <a:pt x="393" y="30"/>
                  </a:cubicBezTo>
                  <a:cubicBezTo>
                    <a:pt x="393" y="30"/>
                    <a:pt x="393" y="29"/>
                    <a:pt x="394" y="29"/>
                  </a:cubicBezTo>
                  <a:cubicBezTo>
                    <a:pt x="394" y="29"/>
                    <a:pt x="394" y="29"/>
                    <a:pt x="394" y="30"/>
                  </a:cubicBezTo>
                  <a:cubicBezTo>
                    <a:pt x="395" y="29"/>
                    <a:pt x="395" y="29"/>
                    <a:pt x="395" y="29"/>
                  </a:cubicBezTo>
                  <a:cubicBezTo>
                    <a:pt x="395" y="29"/>
                    <a:pt x="395" y="29"/>
                    <a:pt x="395" y="29"/>
                  </a:cubicBezTo>
                  <a:cubicBezTo>
                    <a:pt x="394" y="29"/>
                    <a:pt x="394" y="29"/>
                    <a:pt x="394" y="29"/>
                  </a:cubicBezTo>
                  <a:cubicBezTo>
                    <a:pt x="394" y="29"/>
                    <a:pt x="393" y="29"/>
                    <a:pt x="393" y="29"/>
                  </a:cubicBezTo>
                  <a:cubicBezTo>
                    <a:pt x="394" y="29"/>
                    <a:pt x="394" y="29"/>
                    <a:pt x="394" y="29"/>
                  </a:cubicBezTo>
                  <a:cubicBezTo>
                    <a:pt x="394" y="29"/>
                    <a:pt x="394" y="29"/>
                    <a:pt x="395" y="29"/>
                  </a:cubicBezTo>
                  <a:cubicBezTo>
                    <a:pt x="395" y="28"/>
                    <a:pt x="396" y="28"/>
                    <a:pt x="395" y="28"/>
                  </a:cubicBezTo>
                  <a:cubicBezTo>
                    <a:pt x="395" y="28"/>
                    <a:pt x="395" y="28"/>
                    <a:pt x="395" y="28"/>
                  </a:cubicBezTo>
                  <a:cubicBezTo>
                    <a:pt x="394" y="28"/>
                    <a:pt x="394" y="28"/>
                    <a:pt x="394" y="28"/>
                  </a:cubicBezTo>
                  <a:cubicBezTo>
                    <a:pt x="394" y="28"/>
                    <a:pt x="394" y="28"/>
                    <a:pt x="394" y="27"/>
                  </a:cubicBezTo>
                  <a:cubicBezTo>
                    <a:pt x="394" y="27"/>
                    <a:pt x="395" y="28"/>
                    <a:pt x="395" y="27"/>
                  </a:cubicBezTo>
                  <a:cubicBezTo>
                    <a:pt x="395" y="27"/>
                    <a:pt x="395" y="26"/>
                    <a:pt x="395" y="26"/>
                  </a:cubicBezTo>
                  <a:cubicBezTo>
                    <a:pt x="395" y="27"/>
                    <a:pt x="395" y="27"/>
                    <a:pt x="395" y="27"/>
                  </a:cubicBezTo>
                  <a:cubicBezTo>
                    <a:pt x="395" y="26"/>
                    <a:pt x="395" y="25"/>
                    <a:pt x="394" y="25"/>
                  </a:cubicBezTo>
                  <a:cubicBezTo>
                    <a:pt x="394" y="25"/>
                    <a:pt x="394" y="25"/>
                    <a:pt x="394" y="25"/>
                  </a:cubicBezTo>
                  <a:cubicBezTo>
                    <a:pt x="393" y="25"/>
                    <a:pt x="393" y="25"/>
                    <a:pt x="393" y="25"/>
                  </a:cubicBezTo>
                  <a:cubicBezTo>
                    <a:pt x="392" y="25"/>
                    <a:pt x="391" y="25"/>
                    <a:pt x="390" y="25"/>
                  </a:cubicBezTo>
                  <a:cubicBezTo>
                    <a:pt x="390" y="25"/>
                    <a:pt x="390" y="25"/>
                    <a:pt x="390" y="25"/>
                  </a:cubicBezTo>
                  <a:cubicBezTo>
                    <a:pt x="391" y="25"/>
                    <a:pt x="390" y="24"/>
                    <a:pt x="391" y="24"/>
                  </a:cubicBezTo>
                  <a:cubicBezTo>
                    <a:pt x="391" y="24"/>
                    <a:pt x="391" y="24"/>
                    <a:pt x="391" y="25"/>
                  </a:cubicBezTo>
                  <a:cubicBezTo>
                    <a:pt x="392" y="24"/>
                    <a:pt x="392" y="24"/>
                    <a:pt x="392" y="24"/>
                  </a:cubicBezTo>
                  <a:cubicBezTo>
                    <a:pt x="391" y="24"/>
                    <a:pt x="391" y="24"/>
                    <a:pt x="390" y="23"/>
                  </a:cubicBezTo>
                  <a:cubicBezTo>
                    <a:pt x="390" y="24"/>
                    <a:pt x="390" y="24"/>
                    <a:pt x="390" y="24"/>
                  </a:cubicBezTo>
                  <a:cubicBezTo>
                    <a:pt x="390" y="24"/>
                    <a:pt x="390" y="24"/>
                    <a:pt x="390" y="24"/>
                  </a:cubicBezTo>
                  <a:cubicBezTo>
                    <a:pt x="390" y="25"/>
                    <a:pt x="390" y="25"/>
                    <a:pt x="390" y="25"/>
                  </a:cubicBezTo>
                  <a:cubicBezTo>
                    <a:pt x="389" y="25"/>
                    <a:pt x="389" y="25"/>
                    <a:pt x="389" y="25"/>
                  </a:cubicBezTo>
                  <a:cubicBezTo>
                    <a:pt x="390" y="21"/>
                    <a:pt x="388" y="26"/>
                    <a:pt x="387" y="24"/>
                  </a:cubicBezTo>
                  <a:cubicBezTo>
                    <a:pt x="386" y="24"/>
                    <a:pt x="387" y="24"/>
                    <a:pt x="387" y="25"/>
                  </a:cubicBezTo>
                  <a:cubicBezTo>
                    <a:pt x="385" y="24"/>
                    <a:pt x="383" y="25"/>
                    <a:pt x="381" y="24"/>
                  </a:cubicBezTo>
                  <a:cubicBezTo>
                    <a:pt x="382" y="24"/>
                    <a:pt x="382" y="23"/>
                    <a:pt x="383" y="24"/>
                  </a:cubicBezTo>
                  <a:cubicBezTo>
                    <a:pt x="383" y="23"/>
                    <a:pt x="383" y="23"/>
                    <a:pt x="383" y="23"/>
                  </a:cubicBezTo>
                  <a:cubicBezTo>
                    <a:pt x="382" y="23"/>
                    <a:pt x="382" y="23"/>
                    <a:pt x="381" y="23"/>
                  </a:cubicBezTo>
                  <a:cubicBezTo>
                    <a:pt x="381" y="24"/>
                    <a:pt x="381" y="24"/>
                    <a:pt x="381" y="24"/>
                  </a:cubicBezTo>
                  <a:cubicBezTo>
                    <a:pt x="380" y="24"/>
                    <a:pt x="380" y="22"/>
                    <a:pt x="378" y="22"/>
                  </a:cubicBezTo>
                  <a:cubicBezTo>
                    <a:pt x="379" y="22"/>
                    <a:pt x="379" y="22"/>
                    <a:pt x="379" y="22"/>
                  </a:cubicBezTo>
                  <a:cubicBezTo>
                    <a:pt x="378" y="22"/>
                    <a:pt x="378" y="22"/>
                    <a:pt x="378" y="22"/>
                  </a:cubicBezTo>
                  <a:cubicBezTo>
                    <a:pt x="379" y="22"/>
                    <a:pt x="379" y="22"/>
                    <a:pt x="379" y="22"/>
                  </a:cubicBezTo>
                  <a:cubicBezTo>
                    <a:pt x="378" y="23"/>
                    <a:pt x="378" y="24"/>
                    <a:pt x="378" y="25"/>
                  </a:cubicBezTo>
                  <a:cubicBezTo>
                    <a:pt x="377" y="24"/>
                    <a:pt x="377" y="26"/>
                    <a:pt x="376" y="24"/>
                  </a:cubicBezTo>
                  <a:cubicBezTo>
                    <a:pt x="377" y="24"/>
                    <a:pt x="377" y="24"/>
                    <a:pt x="377" y="23"/>
                  </a:cubicBezTo>
                  <a:cubicBezTo>
                    <a:pt x="376" y="23"/>
                    <a:pt x="376" y="25"/>
                    <a:pt x="375" y="25"/>
                  </a:cubicBezTo>
                  <a:cubicBezTo>
                    <a:pt x="375" y="25"/>
                    <a:pt x="375" y="25"/>
                    <a:pt x="375" y="25"/>
                  </a:cubicBezTo>
                  <a:cubicBezTo>
                    <a:pt x="375" y="25"/>
                    <a:pt x="375" y="25"/>
                    <a:pt x="375" y="25"/>
                  </a:cubicBezTo>
                  <a:cubicBezTo>
                    <a:pt x="377" y="25"/>
                    <a:pt x="377" y="25"/>
                    <a:pt x="377" y="25"/>
                  </a:cubicBezTo>
                  <a:cubicBezTo>
                    <a:pt x="377" y="25"/>
                    <a:pt x="378" y="25"/>
                    <a:pt x="379" y="25"/>
                  </a:cubicBezTo>
                  <a:cubicBezTo>
                    <a:pt x="380" y="26"/>
                    <a:pt x="377" y="26"/>
                    <a:pt x="378" y="27"/>
                  </a:cubicBezTo>
                  <a:cubicBezTo>
                    <a:pt x="379" y="27"/>
                    <a:pt x="379" y="27"/>
                    <a:pt x="379" y="27"/>
                  </a:cubicBezTo>
                  <a:cubicBezTo>
                    <a:pt x="379" y="28"/>
                    <a:pt x="379" y="28"/>
                    <a:pt x="379" y="28"/>
                  </a:cubicBezTo>
                  <a:cubicBezTo>
                    <a:pt x="378" y="27"/>
                    <a:pt x="378" y="28"/>
                    <a:pt x="377" y="28"/>
                  </a:cubicBezTo>
                  <a:cubicBezTo>
                    <a:pt x="377" y="29"/>
                    <a:pt x="376" y="28"/>
                    <a:pt x="376" y="29"/>
                  </a:cubicBezTo>
                  <a:cubicBezTo>
                    <a:pt x="374" y="28"/>
                    <a:pt x="372" y="29"/>
                    <a:pt x="371" y="29"/>
                  </a:cubicBezTo>
                  <a:cubicBezTo>
                    <a:pt x="370" y="28"/>
                    <a:pt x="370" y="28"/>
                    <a:pt x="370" y="28"/>
                  </a:cubicBezTo>
                  <a:cubicBezTo>
                    <a:pt x="370" y="28"/>
                    <a:pt x="370" y="28"/>
                    <a:pt x="370" y="28"/>
                  </a:cubicBezTo>
                  <a:cubicBezTo>
                    <a:pt x="370" y="30"/>
                    <a:pt x="368" y="29"/>
                    <a:pt x="367" y="29"/>
                  </a:cubicBezTo>
                  <a:cubicBezTo>
                    <a:pt x="366" y="28"/>
                    <a:pt x="366" y="28"/>
                    <a:pt x="366" y="27"/>
                  </a:cubicBezTo>
                  <a:cubicBezTo>
                    <a:pt x="367" y="27"/>
                    <a:pt x="368" y="26"/>
                    <a:pt x="368" y="27"/>
                  </a:cubicBezTo>
                  <a:cubicBezTo>
                    <a:pt x="369" y="26"/>
                    <a:pt x="371" y="27"/>
                    <a:pt x="372" y="27"/>
                  </a:cubicBezTo>
                  <a:cubicBezTo>
                    <a:pt x="371" y="26"/>
                    <a:pt x="370" y="26"/>
                    <a:pt x="369" y="26"/>
                  </a:cubicBezTo>
                  <a:cubicBezTo>
                    <a:pt x="369" y="26"/>
                    <a:pt x="369" y="26"/>
                    <a:pt x="369" y="26"/>
                  </a:cubicBezTo>
                  <a:cubicBezTo>
                    <a:pt x="370" y="25"/>
                    <a:pt x="371" y="24"/>
                    <a:pt x="372" y="25"/>
                  </a:cubicBezTo>
                  <a:cubicBezTo>
                    <a:pt x="373" y="23"/>
                    <a:pt x="373" y="23"/>
                    <a:pt x="373" y="23"/>
                  </a:cubicBezTo>
                  <a:cubicBezTo>
                    <a:pt x="373" y="23"/>
                    <a:pt x="373" y="24"/>
                    <a:pt x="374" y="24"/>
                  </a:cubicBezTo>
                  <a:cubicBezTo>
                    <a:pt x="374" y="23"/>
                    <a:pt x="375" y="23"/>
                    <a:pt x="374" y="22"/>
                  </a:cubicBezTo>
                  <a:cubicBezTo>
                    <a:pt x="374" y="23"/>
                    <a:pt x="373" y="24"/>
                    <a:pt x="372" y="23"/>
                  </a:cubicBezTo>
                  <a:cubicBezTo>
                    <a:pt x="372" y="23"/>
                    <a:pt x="372" y="23"/>
                    <a:pt x="372" y="23"/>
                  </a:cubicBezTo>
                  <a:cubicBezTo>
                    <a:pt x="371" y="23"/>
                    <a:pt x="371" y="23"/>
                    <a:pt x="371" y="23"/>
                  </a:cubicBezTo>
                  <a:cubicBezTo>
                    <a:pt x="371" y="24"/>
                    <a:pt x="371" y="24"/>
                    <a:pt x="371" y="24"/>
                  </a:cubicBezTo>
                  <a:cubicBezTo>
                    <a:pt x="371" y="24"/>
                    <a:pt x="371" y="24"/>
                    <a:pt x="372" y="24"/>
                  </a:cubicBezTo>
                  <a:cubicBezTo>
                    <a:pt x="371" y="24"/>
                    <a:pt x="371" y="24"/>
                    <a:pt x="371" y="24"/>
                  </a:cubicBezTo>
                  <a:cubicBezTo>
                    <a:pt x="369" y="24"/>
                    <a:pt x="370" y="23"/>
                    <a:pt x="369" y="23"/>
                  </a:cubicBezTo>
                  <a:cubicBezTo>
                    <a:pt x="369" y="23"/>
                    <a:pt x="369" y="22"/>
                    <a:pt x="370" y="22"/>
                  </a:cubicBezTo>
                  <a:cubicBezTo>
                    <a:pt x="370" y="22"/>
                    <a:pt x="370" y="22"/>
                    <a:pt x="370" y="22"/>
                  </a:cubicBezTo>
                  <a:cubicBezTo>
                    <a:pt x="370" y="22"/>
                    <a:pt x="370" y="22"/>
                    <a:pt x="370" y="22"/>
                  </a:cubicBezTo>
                  <a:cubicBezTo>
                    <a:pt x="370" y="22"/>
                    <a:pt x="370" y="21"/>
                    <a:pt x="370" y="22"/>
                  </a:cubicBezTo>
                  <a:cubicBezTo>
                    <a:pt x="370" y="21"/>
                    <a:pt x="370" y="21"/>
                    <a:pt x="370" y="21"/>
                  </a:cubicBezTo>
                  <a:cubicBezTo>
                    <a:pt x="369" y="20"/>
                    <a:pt x="369" y="22"/>
                    <a:pt x="368" y="21"/>
                  </a:cubicBezTo>
                  <a:cubicBezTo>
                    <a:pt x="368" y="22"/>
                    <a:pt x="368" y="22"/>
                    <a:pt x="368" y="23"/>
                  </a:cubicBezTo>
                  <a:cubicBezTo>
                    <a:pt x="368" y="24"/>
                    <a:pt x="368" y="23"/>
                    <a:pt x="367" y="23"/>
                  </a:cubicBezTo>
                  <a:cubicBezTo>
                    <a:pt x="366" y="23"/>
                    <a:pt x="366" y="23"/>
                    <a:pt x="366" y="23"/>
                  </a:cubicBezTo>
                  <a:cubicBezTo>
                    <a:pt x="366" y="23"/>
                    <a:pt x="366" y="23"/>
                    <a:pt x="365" y="23"/>
                  </a:cubicBezTo>
                  <a:cubicBezTo>
                    <a:pt x="365" y="23"/>
                    <a:pt x="365" y="23"/>
                    <a:pt x="365" y="24"/>
                  </a:cubicBezTo>
                  <a:cubicBezTo>
                    <a:pt x="364" y="24"/>
                    <a:pt x="364" y="24"/>
                    <a:pt x="364" y="24"/>
                  </a:cubicBezTo>
                  <a:cubicBezTo>
                    <a:pt x="364" y="23"/>
                    <a:pt x="364" y="23"/>
                    <a:pt x="364" y="23"/>
                  </a:cubicBezTo>
                  <a:cubicBezTo>
                    <a:pt x="364" y="23"/>
                    <a:pt x="364" y="23"/>
                    <a:pt x="364" y="23"/>
                  </a:cubicBezTo>
                  <a:cubicBezTo>
                    <a:pt x="364" y="24"/>
                    <a:pt x="364" y="24"/>
                    <a:pt x="364" y="24"/>
                  </a:cubicBezTo>
                  <a:cubicBezTo>
                    <a:pt x="363" y="24"/>
                    <a:pt x="363" y="24"/>
                    <a:pt x="363" y="24"/>
                  </a:cubicBezTo>
                  <a:cubicBezTo>
                    <a:pt x="363" y="23"/>
                    <a:pt x="362" y="23"/>
                    <a:pt x="362" y="23"/>
                  </a:cubicBezTo>
                  <a:cubicBezTo>
                    <a:pt x="362" y="23"/>
                    <a:pt x="362" y="23"/>
                    <a:pt x="362" y="23"/>
                  </a:cubicBezTo>
                  <a:cubicBezTo>
                    <a:pt x="361" y="23"/>
                    <a:pt x="361" y="23"/>
                    <a:pt x="361" y="23"/>
                  </a:cubicBezTo>
                  <a:cubicBezTo>
                    <a:pt x="361" y="23"/>
                    <a:pt x="361" y="23"/>
                    <a:pt x="361" y="23"/>
                  </a:cubicBezTo>
                  <a:cubicBezTo>
                    <a:pt x="360" y="23"/>
                    <a:pt x="360" y="23"/>
                    <a:pt x="360" y="23"/>
                  </a:cubicBezTo>
                  <a:cubicBezTo>
                    <a:pt x="358" y="22"/>
                    <a:pt x="356" y="24"/>
                    <a:pt x="354" y="22"/>
                  </a:cubicBezTo>
                  <a:cubicBezTo>
                    <a:pt x="352" y="23"/>
                    <a:pt x="350" y="22"/>
                    <a:pt x="347" y="23"/>
                  </a:cubicBezTo>
                  <a:cubicBezTo>
                    <a:pt x="346" y="22"/>
                    <a:pt x="344" y="22"/>
                    <a:pt x="343" y="22"/>
                  </a:cubicBezTo>
                  <a:cubicBezTo>
                    <a:pt x="343" y="22"/>
                    <a:pt x="341" y="22"/>
                    <a:pt x="341" y="21"/>
                  </a:cubicBezTo>
                  <a:cubicBezTo>
                    <a:pt x="341" y="21"/>
                    <a:pt x="341" y="20"/>
                    <a:pt x="341" y="20"/>
                  </a:cubicBezTo>
                  <a:cubicBezTo>
                    <a:pt x="341" y="20"/>
                    <a:pt x="341" y="20"/>
                    <a:pt x="341" y="20"/>
                  </a:cubicBezTo>
                  <a:cubicBezTo>
                    <a:pt x="341" y="19"/>
                    <a:pt x="341" y="19"/>
                    <a:pt x="341" y="19"/>
                  </a:cubicBezTo>
                  <a:cubicBezTo>
                    <a:pt x="341" y="19"/>
                    <a:pt x="341" y="19"/>
                    <a:pt x="341" y="20"/>
                  </a:cubicBezTo>
                  <a:cubicBezTo>
                    <a:pt x="342" y="19"/>
                    <a:pt x="341" y="19"/>
                    <a:pt x="341" y="19"/>
                  </a:cubicBezTo>
                  <a:cubicBezTo>
                    <a:pt x="342" y="18"/>
                    <a:pt x="342" y="18"/>
                    <a:pt x="342" y="19"/>
                  </a:cubicBezTo>
                  <a:cubicBezTo>
                    <a:pt x="342" y="17"/>
                    <a:pt x="344" y="19"/>
                    <a:pt x="344" y="18"/>
                  </a:cubicBezTo>
                  <a:cubicBezTo>
                    <a:pt x="343" y="17"/>
                    <a:pt x="341" y="17"/>
                    <a:pt x="340" y="18"/>
                  </a:cubicBezTo>
                  <a:cubicBezTo>
                    <a:pt x="340" y="18"/>
                    <a:pt x="340" y="18"/>
                    <a:pt x="340" y="18"/>
                  </a:cubicBezTo>
                  <a:cubicBezTo>
                    <a:pt x="340" y="19"/>
                    <a:pt x="340" y="19"/>
                    <a:pt x="340" y="20"/>
                  </a:cubicBezTo>
                  <a:cubicBezTo>
                    <a:pt x="339" y="19"/>
                    <a:pt x="340" y="21"/>
                    <a:pt x="339" y="21"/>
                  </a:cubicBezTo>
                  <a:cubicBezTo>
                    <a:pt x="339" y="22"/>
                    <a:pt x="339" y="22"/>
                    <a:pt x="339" y="22"/>
                  </a:cubicBezTo>
                  <a:cubicBezTo>
                    <a:pt x="339" y="22"/>
                    <a:pt x="337" y="22"/>
                    <a:pt x="337" y="21"/>
                  </a:cubicBezTo>
                  <a:cubicBezTo>
                    <a:pt x="337" y="21"/>
                    <a:pt x="337" y="21"/>
                    <a:pt x="337" y="21"/>
                  </a:cubicBezTo>
                  <a:cubicBezTo>
                    <a:pt x="336" y="22"/>
                    <a:pt x="336" y="22"/>
                    <a:pt x="336" y="22"/>
                  </a:cubicBezTo>
                  <a:cubicBezTo>
                    <a:pt x="336" y="21"/>
                    <a:pt x="336" y="21"/>
                    <a:pt x="336" y="21"/>
                  </a:cubicBezTo>
                  <a:cubicBezTo>
                    <a:pt x="336" y="21"/>
                    <a:pt x="336" y="21"/>
                    <a:pt x="336" y="21"/>
                  </a:cubicBezTo>
                  <a:cubicBezTo>
                    <a:pt x="336" y="21"/>
                    <a:pt x="336" y="21"/>
                    <a:pt x="336" y="21"/>
                  </a:cubicBezTo>
                  <a:cubicBezTo>
                    <a:pt x="336" y="22"/>
                    <a:pt x="334" y="21"/>
                    <a:pt x="333" y="21"/>
                  </a:cubicBezTo>
                  <a:cubicBezTo>
                    <a:pt x="332" y="21"/>
                    <a:pt x="331" y="22"/>
                    <a:pt x="330" y="21"/>
                  </a:cubicBezTo>
                  <a:cubicBezTo>
                    <a:pt x="329" y="22"/>
                    <a:pt x="328" y="21"/>
                    <a:pt x="327" y="21"/>
                  </a:cubicBezTo>
                  <a:cubicBezTo>
                    <a:pt x="326" y="22"/>
                    <a:pt x="325" y="20"/>
                    <a:pt x="324" y="21"/>
                  </a:cubicBezTo>
                  <a:cubicBezTo>
                    <a:pt x="323" y="20"/>
                    <a:pt x="322" y="20"/>
                    <a:pt x="321" y="21"/>
                  </a:cubicBezTo>
                  <a:cubicBezTo>
                    <a:pt x="320" y="20"/>
                    <a:pt x="320" y="21"/>
                    <a:pt x="319" y="20"/>
                  </a:cubicBezTo>
                  <a:cubicBezTo>
                    <a:pt x="318" y="20"/>
                    <a:pt x="318" y="21"/>
                    <a:pt x="318" y="21"/>
                  </a:cubicBezTo>
                  <a:cubicBezTo>
                    <a:pt x="318" y="20"/>
                    <a:pt x="318" y="20"/>
                    <a:pt x="318" y="20"/>
                  </a:cubicBezTo>
                  <a:cubicBezTo>
                    <a:pt x="318" y="20"/>
                    <a:pt x="318" y="20"/>
                    <a:pt x="318" y="20"/>
                  </a:cubicBezTo>
                  <a:cubicBezTo>
                    <a:pt x="317" y="20"/>
                    <a:pt x="316" y="21"/>
                    <a:pt x="316" y="20"/>
                  </a:cubicBezTo>
                  <a:cubicBezTo>
                    <a:pt x="316" y="19"/>
                    <a:pt x="316" y="19"/>
                    <a:pt x="317" y="19"/>
                  </a:cubicBezTo>
                  <a:cubicBezTo>
                    <a:pt x="317" y="19"/>
                    <a:pt x="318" y="19"/>
                    <a:pt x="318" y="19"/>
                  </a:cubicBezTo>
                  <a:cubicBezTo>
                    <a:pt x="318" y="19"/>
                    <a:pt x="319" y="19"/>
                    <a:pt x="319" y="20"/>
                  </a:cubicBezTo>
                  <a:cubicBezTo>
                    <a:pt x="319" y="18"/>
                    <a:pt x="319" y="18"/>
                    <a:pt x="319" y="18"/>
                  </a:cubicBezTo>
                  <a:cubicBezTo>
                    <a:pt x="318" y="19"/>
                    <a:pt x="317" y="18"/>
                    <a:pt x="317" y="19"/>
                  </a:cubicBezTo>
                  <a:cubicBezTo>
                    <a:pt x="317" y="18"/>
                    <a:pt x="317" y="18"/>
                    <a:pt x="317" y="18"/>
                  </a:cubicBezTo>
                  <a:cubicBezTo>
                    <a:pt x="315" y="18"/>
                    <a:pt x="315" y="18"/>
                    <a:pt x="315" y="18"/>
                  </a:cubicBezTo>
                  <a:cubicBezTo>
                    <a:pt x="315" y="19"/>
                    <a:pt x="313" y="19"/>
                    <a:pt x="315" y="20"/>
                  </a:cubicBezTo>
                  <a:cubicBezTo>
                    <a:pt x="313" y="20"/>
                    <a:pt x="313" y="20"/>
                    <a:pt x="313" y="20"/>
                  </a:cubicBezTo>
                  <a:cubicBezTo>
                    <a:pt x="313" y="20"/>
                    <a:pt x="313" y="20"/>
                    <a:pt x="313" y="20"/>
                  </a:cubicBezTo>
                  <a:cubicBezTo>
                    <a:pt x="313" y="19"/>
                    <a:pt x="313" y="19"/>
                    <a:pt x="314" y="19"/>
                  </a:cubicBezTo>
                  <a:cubicBezTo>
                    <a:pt x="313" y="19"/>
                    <a:pt x="313" y="17"/>
                    <a:pt x="312" y="18"/>
                  </a:cubicBezTo>
                  <a:cubicBezTo>
                    <a:pt x="313" y="19"/>
                    <a:pt x="313" y="19"/>
                    <a:pt x="313" y="19"/>
                  </a:cubicBezTo>
                  <a:cubicBezTo>
                    <a:pt x="313" y="19"/>
                    <a:pt x="313" y="19"/>
                    <a:pt x="312" y="19"/>
                  </a:cubicBezTo>
                  <a:cubicBezTo>
                    <a:pt x="312" y="19"/>
                    <a:pt x="313" y="20"/>
                    <a:pt x="313" y="20"/>
                  </a:cubicBezTo>
                  <a:cubicBezTo>
                    <a:pt x="313" y="20"/>
                    <a:pt x="313" y="20"/>
                    <a:pt x="312" y="20"/>
                  </a:cubicBezTo>
                  <a:cubicBezTo>
                    <a:pt x="312" y="20"/>
                    <a:pt x="311" y="19"/>
                    <a:pt x="311" y="19"/>
                  </a:cubicBezTo>
                  <a:cubicBezTo>
                    <a:pt x="311" y="19"/>
                    <a:pt x="311" y="19"/>
                    <a:pt x="310" y="20"/>
                  </a:cubicBezTo>
                  <a:cubicBezTo>
                    <a:pt x="309" y="20"/>
                    <a:pt x="308" y="20"/>
                    <a:pt x="307" y="20"/>
                  </a:cubicBezTo>
                  <a:cubicBezTo>
                    <a:pt x="308" y="18"/>
                    <a:pt x="310" y="19"/>
                    <a:pt x="311" y="17"/>
                  </a:cubicBezTo>
                  <a:cubicBezTo>
                    <a:pt x="310" y="17"/>
                    <a:pt x="310" y="17"/>
                    <a:pt x="310" y="17"/>
                  </a:cubicBezTo>
                  <a:cubicBezTo>
                    <a:pt x="310" y="18"/>
                    <a:pt x="310" y="18"/>
                    <a:pt x="310" y="18"/>
                  </a:cubicBezTo>
                  <a:cubicBezTo>
                    <a:pt x="308" y="17"/>
                    <a:pt x="308" y="20"/>
                    <a:pt x="305" y="19"/>
                  </a:cubicBezTo>
                  <a:cubicBezTo>
                    <a:pt x="306" y="20"/>
                    <a:pt x="306" y="20"/>
                    <a:pt x="306" y="20"/>
                  </a:cubicBezTo>
                  <a:cubicBezTo>
                    <a:pt x="305" y="20"/>
                    <a:pt x="304" y="20"/>
                    <a:pt x="303" y="19"/>
                  </a:cubicBezTo>
                  <a:cubicBezTo>
                    <a:pt x="304" y="19"/>
                    <a:pt x="304" y="19"/>
                    <a:pt x="304" y="19"/>
                  </a:cubicBezTo>
                  <a:cubicBezTo>
                    <a:pt x="303" y="20"/>
                    <a:pt x="300" y="19"/>
                    <a:pt x="298" y="19"/>
                  </a:cubicBezTo>
                  <a:cubicBezTo>
                    <a:pt x="297" y="18"/>
                    <a:pt x="297" y="18"/>
                    <a:pt x="297" y="18"/>
                  </a:cubicBezTo>
                  <a:cubicBezTo>
                    <a:pt x="297" y="18"/>
                    <a:pt x="297" y="18"/>
                    <a:pt x="297" y="19"/>
                  </a:cubicBezTo>
                  <a:cubicBezTo>
                    <a:pt x="297" y="19"/>
                    <a:pt x="296" y="19"/>
                    <a:pt x="296" y="19"/>
                  </a:cubicBezTo>
                  <a:cubicBezTo>
                    <a:pt x="296" y="18"/>
                    <a:pt x="296" y="18"/>
                    <a:pt x="296" y="18"/>
                  </a:cubicBezTo>
                  <a:cubicBezTo>
                    <a:pt x="295" y="19"/>
                    <a:pt x="295" y="19"/>
                    <a:pt x="295" y="19"/>
                  </a:cubicBezTo>
                  <a:cubicBezTo>
                    <a:pt x="295" y="18"/>
                    <a:pt x="295" y="18"/>
                    <a:pt x="294" y="18"/>
                  </a:cubicBezTo>
                  <a:cubicBezTo>
                    <a:pt x="294" y="18"/>
                    <a:pt x="295" y="18"/>
                    <a:pt x="295" y="17"/>
                  </a:cubicBezTo>
                  <a:cubicBezTo>
                    <a:pt x="295" y="18"/>
                    <a:pt x="295" y="18"/>
                    <a:pt x="295" y="18"/>
                  </a:cubicBezTo>
                  <a:cubicBezTo>
                    <a:pt x="295" y="17"/>
                    <a:pt x="295" y="17"/>
                    <a:pt x="295" y="17"/>
                  </a:cubicBezTo>
                  <a:cubicBezTo>
                    <a:pt x="296" y="18"/>
                    <a:pt x="297" y="17"/>
                    <a:pt x="297" y="17"/>
                  </a:cubicBezTo>
                  <a:cubicBezTo>
                    <a:pt x="296" y="17"/>
                    <a:pt x="296" y="17"/>
                    <a:pt x="296" y="17"/>
                  </a:cubicBezTo>
                  <a:cubicBezTo>
                    <a:pt x="296" y="17"/>
                    <a:pt x="296" y="17"/>
                    <a:pt x="296" y="17"/>
                  </a:cubicBezTo>
                  <a:cubicBezTo>
                    <a:pt x="296" y="17"/>
                    <a:pt x="296" y="17"/>
                    <a:pt x="296" y="17"/>
                  </a:cubicBezTo>
                  <a:cubicBezTo>
                    <a:pt x="294" y="17"/>
                    <a:pt x="293" y="18"/>
                    <a:pt x="292" y="18"/>
                  </a:cubicBezTo>
                  <a:cubicBezTo>
                    <a:pt x="292" y="18"/>
                    <a:pt x="293" y="18"/>
                    <a:pt x="292" y="17"/>
                  </a:cubicBezTo>
                  <a:cubicBezTo>
                    <a:pt x="292" y="18"/>
                    <a:pt x="292" y="18"/>
                    <a:pt x="292" y="18"/>
                  </a:cubicBezTo>
                  <a:cubicBezTo>
                    <a:pt x="292" y="18"/>
                    <a:pt x="291" y="18"/>
                    <a:pt x="291" y="17"/>
                  </a:cubicBezTo>
                  <a:cubicBezTo>
                    <a:pt x="291" y="17"/>
                    <a:pt x="291" y="17"/>
                    <a:pt x="291" y="17"/>
                  </a:cubicBezTo>
                  <a:cubicBezTo>
                    <a:pt x="291" y="17"/>
                    <a:pt x="290" y="17"/>
                    <a:pt x="290" y="17"/>
                  </a:cubicBezTo>
                  <a:cubicBezTo>
                    <a:pt x="291" y="18"/>
                    <a:pt x="291" y="18"/>
                    <a:pt x="291" y="18"/>
                  </a:cubicBezTo>
                  <a:cubicBezTo>
                    <a:pt x="290" y="18"/>
                    <a:pt x="290" y="18"/>
                    <a:pt x="290" y="18"/>
                  </a:cubicBezTo>
                  <a:cubicBezTo>
                    <a:pt x="289" y="17"/>
                    <a:pt x="287" y="18"/>
                    <a:pt x="287" y="17"/>
                  </a:cubicBezTo>
                  <a:cubicBezTo>
                    <a:pt x="286" y="17"/>
                    <a:pt x="286" y="18"/>
                    <a:pt x="286" y="18"/>
                  </a:cubicBezTo>
                  <a:cubicBezTo>
                    <a:pt x="285" y="17"/>
                    <a:pt x="285" y="17"/>
                    <a:pt x="285" y="17"/>
                  </a:cubicBezTo>
                  <a:cubicBezTo>
                    <a:pt x="286" y="17"/>
                    <a:pt x="286" y="17"/>
                    <a:pt x="286" y="17"/>
                  </a:cubicBezTo>
                  <a:cubicBezTo>
                    <a:pt x="286" y="17"/>
                    <a:pt x="286" y="17"/>
                    <a:pt x="286" y="17"/>
                  </a:cubicBezTo>
                  <a:cubicBezTo>
                    <a:pt x="286" y="17"/>
                    <a:pt x="285" y="17"/>
                    <a:pt x="285" y="17"/>
                  </a:cubicBezTo>
                  <a:cubicBezTo>
                    <a:pt x="285" y="17"/>
                    <a:pt x="285" y="17"/>
                    <a:pt x="285" y="18"/>
                  </a:cubicBezTo>
                  <a:cubicBezTo>
                    <a:pt x="284" y="18"/>
                    <a:pt x="283" y="18"/>
                    <a:pt x="282" y="17"/>
                  </a:cubicBezTo>
                  <a:cubicBezTo>
                    <a:pt x="283" y="17"/>
                    <a:pt x="283" y="17"/>
                    <a:pt x="283" y="17"/>
                  </a:cubicBezTo>
                  <a:cubicBezTo>
                    <a:pt x="283" y="17"/>
                    <a:pt x="283" y="17"/>
                    <a:pt x="283" y="17"/>
                  </a:cubicBezTo>
                  <a:cubicBezTo>
                    <a:pt x="282" y="16"/>
                    <a:pt x="282" y="17"/>
                    <a:pt x="281" y="17"/>
                  </a:cubicBezTo>
                  <a:cubicBezTo>
                    <a:pt x="281" y="17"/>
                    <a:pt x="281" y="18"/>
                    <a:pt x="280" y="17"/>
                  </a:cubicBezTo>
                  <a:cubicBezTo>
                    <a:pt x="280" y="17"/>
                    <a:pt x="280" y="17"/>
                    <a:pt x="280" y="17"/>
                  </a:cubicBezTo>
                  <a:cubicBezTo>
                    <a:pt x="281" y="17"/>
                    <a:pt x="281" y="17"/>
                    <a:pt x="281" y="17"/>
                  </a:cubicBezTo>
                  <a:cubicBezTo>
                    <a:pt x="281" y="17"/>
                    <a:pt x="281" y="17"/>
                    <a:pt x="281" y="17"/>
                  </a:cubicBezTo>
                  <a:cubicBezTo>
                    <a:pt x="280" y="16"/>
                    <a:pt x="280" y="16"/>
                    <a:pt x="280" y="16"/>
                  </a:cubicBezTo>
                  <a:cubicBezTo>
                    <a:pt x="281" y="15"/>
                    <a:pt x="283" y="17"/>
                    <a:pt x="283" y="16"/>
                  </a:cubicBezTo>
                  <a:cubicBezTo>
                    <a:pt x="282" y="15"/>
                    <a:pt x="281" y="16"/>
                    <a:pt x="280" y="15"/>
                  </a:cubicBezTo>
                  <a:cubicBezTo>
                    <a:pt x="280" y="15"/>
                    <a:pt x="281" y="15"/>
                    <a:pt x="281" y="15"/>
                  </a:cubicBezTo>
                  <a:cubicBezTo>
                    <a:pt x="280" y="14"/>
                    <a:pt x="280" y="15"/>
                    <a:pt x="279" y="14"/>
                  </a:cubicBezTo>
                  <a:cubicBezTo>
                    <a:pt x="281" y="13"/>
                    <a:pt x="282" y="15"/>
                    <a:pt x="283" y="14"/>
                  </a:cubicBezTo>
                  <a:cubicBezTo>
                    <a:pt x="282" y="13"/>
                    <a:pt x="282" y="13"/>
                    <a:pt x="282" y="13"/>
                  </a:cubicBezTo>
                  <a:cubicBezTo>
                    <a:pt x="281" y="14"/>
                    <a:pt x="279" y="13"/>
                    <a:pt x="278" y="14"/>
                  </a:cubicBezTo>
                  <a:cubicBezTo>
                    <a:pt x="277" y="13"/>
                    <a:pt x="277" y="13"/>
                    <a:pt x="277" y="13"/>
                  </a:cubicBezTo>
                  <a:cubicBezTo>
                    <a:pt x="277" y="13"/>
                    <a:pt x="277" y="13"/>
                    <a:pt x="277" y="13"/>
                  </a:cubicBezTo>
                  <a:cubicBezTo>
                    <a:pt x="276" y="12"/>
                    <a:pt x="275" y="13"/>
                    <a:pt x="274" y="13"/>
                  </a:cubicBezTo>
                  <a:cubicBezTo>
                    <a:pt x="274" y="12"/>
                    <a:pt x="274" y="12"/>
                    <a:pt x="274" y="12"/>
                  </a:cubicBezTo>
                  <a:cubicBezTo>
                    <a:pt x="273" y="13"/>
                    <a:pt x="273" y="13"/>
                    <a:pt x="273" y="13"/>
                  </a:cubicBezTo>
                  <a:cubicBezTo>
                    <a:pt x="273" y="12"/>
                    <a:pt x="273" y="12"/>
                    <a:pt x="273" y="12"/>
                  </a:cubicBezTo>
                  <a:cubicBezTo>
                    <a:pt x="273" y="11"/>
                    <a:pt x="275" y="12"/>
                    <a:pt x="275" y="11"/>
                  </a:cubicBezTo>
                  <a:cubicBezTo>
                    <a:pt x="276" y="11"/>
                    <a:pt x="277" y="10"/>
                    <a:pt x="277" y="11"/>
                  </a:cubicBezTo>
                  <a:cubicBezTo>
                    <a:pt x="278" y="11"/>
                    <a:pt x="279" y="11"/>
                    <a:pt x="280" y="11"/>
                  </a:cubicBezTo>
                  <a:cubicBezTo>
                    <a:pt x="280" y="12"/>
                    <a:pt x="280" y="12"/>
                    <a:pt x="280" y="12"/>
                  </a:cubicBezTo>
                  <a:cubicBezTo>
                    <a:pt x="281" y="12"/>
                    <a:pt x="282" y="11"/>
                    <a:pt x="283" y="12"/>
                  </a:cubicBezTo>
                  <a:cubicBezTo>
                    <a:pt x="283" y="11"/>
                    <a:pt x="283" y="11"/>
                    <a:pt x="283" y="11"/>
                  </a:cubicBezTo>
                  <a:cubicBezTo>
                    <a:pt x="284" y="11"/>
                    <a:pt x="284" y="11"/>
                    <a:pt x="284" y="11"/>
                  </a:cubicBezTo>
                  <a:cubicBezTo>
                    <a:pt x="284" y="11"/>
                    <a:pt x="285" y="11"/>
                    <a:pt x="285" y="12"/>
                  </a:cubicBezTo>
                  <a:cubicBezTo>
                    <a:pt x="286" y="12"/>
                    <a:pt x="286" y="12"/>
                    <a:pt x="286" y="11"/>
                  </a:cubicBezTo>
                  <a:cubicBezTo>
                    <a:pt x="286" y="11"/>
                    <a:pt x="286" y="11"/>
                    <a:pt x="286" y="11"/>
                  </a:cubicBezTo>
                  <a:cubicBezTo>
                    <a:pt x="287" y="11"/>
                    <a:pt x="287" y="11"/>
                    <a:pt x="287" y="11"/>
                  </a:cubicBezTo>
                  <a:cubicBezTo>
                    <a:pt x="286" y="11"/>
                    <a:pt x="286" y="11"/>
                    <a:pt x="286" y="11"/>
                  </a:cubicBezTo>
                  <a:cubicBezTo>
                    <a:pt x="286" y="10"/>
                    <a:pt x="286" y="10"/>
                    <a:pt x="286" y="10"/>
                  </a:cubicBezTo>
                  <a:cubicBezTo>
                    <a:pt x="285" y="10"/>
                    <a:pt x="284" y="10"/>
                    <a:pt x="282" y="10"/>
                  </a:cubicBezTo>
                  <a:cubicBezTo>
                    <a:pt x="283" y="10"/>
                    <a:pt x="282" y="10"/>
                    <a:pt x="282" y="9"/>
                  </a:cubicBezTo>
                  <a:cubicBezTo>
                    <a:pt x="283" y="9"/>
                    <a:pt x="283" y="9"/>
                    <a:pt x="283" y="9"/>
                  </a:cubicBezTo>
                  <a:cubicBezTo>
                    <a:pt x="283" y="9"/>
                    <a:pt x="283" y="9"/>
                    <a:pt x="283" y="9"/>
                  </a:cubicBezTo>
                  <a:cubicBezTo>
                    <a:pt x="284" y="9"/>
                    <a:pt x="284" y="8"/>
                    <a:pt x="284" y="7"/>
                  </a:cubicBezTo>
                  <a:cubicBezTo>
                    <a:pt x="283" y="8"/>
                    <a:pt x="282" y="7"/>
                    <a:pt x="282" y="9"/>
                  </a:cubicBezTo>
                  <a:cubicBezTo>
                    <a:pt x="281" y="9"/>
                    <a:pt x="281" y="7"/>
                    <a:pt x="280" y="8"/>
                  </a:cubicBezTo>
                  <a:cubicBezTo>
                    <a:pt x="280" y="8"/>
                    <a:pt x="280" y="8"/>
                    <a:pt x="280" y="8"/>
                  </a:cubicBezTo>
                  <a:cubicBezTo>
                    <a:pt x="278" y="8"/>
                    <a:pt x="278" y="8"/>
                    <a:pt x="278" y="8"/>
                  </a:cubicBezTo>
                  <a:cubicBezTo>
                    <a:pt x="278" y="7"/>
                    <a:pt x="278" y="7"/>
                    <a:pt x="278" y="7"/>
                  </a:cubicBezTo>
                  <a:cubicBezTo>
                    <a:pt x="279" y="7"/>
                    <a:pt x="279" y="7"/>
                    <a:pt x="280" y="6"/>
                  </a:cubicBezTo>
                  <a:cubicBezTo>
                    <a:pt x="280" y="7"/>
                    <a:pt x="280" y="7"/>
                    <a:pt x="280" y="7"/>
                  </a:cubicBezTo>
                  <a:cubicBezTo>
                    <a:pt x="281" y="7"/>
                    <a:pt x="280" y="6"/>
                    <a:pt x="281" y="6"/>
                  </a:cubicBezTo>
                  <a:cubicBezTo>
                    <a:pt x="281" y="6"/>
                    <a:pt x="281" y="6"/>
                    <a:pt x="281" y="5"/>
                  </a:cubicBezTo>
                  <a:cubicBezTo>
                    <a:pt x="280" y="5"/>
                    <a:pt x="280" y="5"/>
                    <a:pt x="280" y="5"/>
                  </a:cubicBezTo>
                  <a:cubicBezTo>
                    <a:pt x="280" y="6"/>
                    <a:pt x="278" y="5"/>
                    <a:pt x="277" y="5"/>
                  </a:cubicBezTo>
                  <a:cubicBezTo>
                    <a:pt x="276" y="6"/>
                    <a:pt x="276" y="6"/>
                    <a:pt x="276" y="6"/>
                  </a:cubicBezTo>
                  <a:cubicBezTo>
                    <a:pt x="276" y="6"/>
                    <a:pt x="276" y="6"/>
                    <a:pt x="276" y="6"/>
                  </a:cubicBezTo>
                  <a:cubicBezTo>
                    <a:pt x="276" y="6"/>
                    <a:pt x="276" y="7"/>
                    <a:pt x="277" y="7"/>
                  </a:cubicBezTo>
                  <a:cubicBezTo>
                    <a:pt x="277" y="6"/>
                    <a:pt x="276" y="6"/>
                    <a:pt x="277" y="6"/>
                  </a:cubicBezTo>
                  <a:cubicBezTo>
                    <a:pt x="277" y="6"/>
                    <a:pt x="277" y="6"/>
                    <a:pt x="278" y="6"/>
                  </a:cubicBezTo>
                  <a:cubicBezTo>
                    <a:pt x="277" y="7"/>
                    <a:pt x="278" y="8"/>
                    <a:pt x="277" y="8"/>
                  </a:cubicBezTo>
                  <a:cubicBezTo>
                    <a:pt x="277" y="9"/>
                    <a:pt x="277" y="9"/>
                    <a:pt x="277" y="9"/>
                  </a:cubicBezTo>
                  <a:cubicBezTo>
                    <a:pt x="275" y="9"/>
                    <a:pt x="274" y="9"/>
                    <a:pt x="274" y="8"/>
                  </a:cubicBezTo>
                  <a:cubicBezTo>
                    <a:pt x="274" y="9"/>
                    <a:pt x="274" y="9"/>
                    <a:pt x="274" y="9"/>
                  </a:cubicBezTo>
                  <a:cubicBezTo>
                    <a:pt x="273" y="9"/>
                    <a:pt x="273" y="9"/>
                    <a:pt x="273" y="9"/>
                  </a:cubicBezTo>
                  <a:cubicBezTo>
                    <a:pt x="273" y="8"/>
                    <a:pt x="274" y="7"/>
                    <a:pt x="274" y="7"/>
                  </a:cubicBezTo>
                  <a:cubicBezTo>
                    <a:pt x="274" y="7"/>
                    <a:pt x="274" y="7"/>
                    <a:pt x="274" y="7"/>
                  </a:cubicBezTo>
                  <a:cubicBezTo>
                    <a:pt x="274" y="7"/>
                    <a:pt x="274" y="7"/>
                    <a:pt x="274" y="7"/>
                  </a:cubicBezTo>
                  <a:cubicBezTo>
                    <a:pt x="275" y="8"/>
                    <a:pt x="275" y="8"/>
                    <a:pt x="275" y="8"/>
                  </a:cubicBezTo>
                  <a:cubicBezTo>
                    <a:pt x="275" y="7"/>
                    <a:pt x="275" y="7"/>
                    <a:pt x="275" y="7"/>
                  </a:cubicBezTo>
                  <a:cubicBezTo>
                    <a:pt x="275" y="7"/>
                    <a:pt x="274" y="7"/>
                    <a:pt x="274" y="7"/>
                  </a:cubicBezTo>
                  <a:cubicBezTo>
                    <a:pt x="275" y="7"/>
                    <a:pt x="275" y="7"/>
                    <a:pt x="275" y="7"/>
                  </a:cubicBezTo>
                  <a:cubicBezTo>
                    <a:pt x="275" y="6"/>
                    <a:pt x="275" y="6"/>
                    <a:pt x="275" y="6"/>
                  </a:cubicBezTo>
                  <a:cubicBezTo>
                    <a:pt x="275" y="6"/>
                    <a:pt x="274" y="7"/>
                    <a:pt x="274" y="6"/>
                  </a:cubicBezTo>
                  <a:cubicBezTo>
                    <a:pt x="275" y="6"/>
                    <a:pt x="274" y="5"/>
                    <a:pt x="275" y="5"/>
                  </a:cubicBezTo>
                  <a:cubicBezTo>
                    <a:pt x="274" y="4"/>
                    <a:pt x="272" y="5"/>
                    <a:pt x="271" y="5"/>
                  </a:cubicBezTo>
                  <a:cubicBezTo>
                    <a:pt x="269" y="6"/>
                    <a:pt x="266" y="5"/>
                    <a:pt x="266" y="6"/>
                  </a:cubicBezTo>
                  <a:cubicBezTo>
                    <a:pt x="266" y="6"/>
                    <a:pt x="266" y="6"/>
                    <a:pt x="266" y="6"/>
                  </a:cubicBezTo>
                  <a:cubicBezTo>
                    <a:pt x="266" y="6"/>
                    <a:pt x="265" y="6"/>
                    <a:pt x="265" y="6"/>
                  </a:cubicBezTo>
                  <a:cubicBezTo>
                    <a:pt x="265" y="6"/>
                    <a:pt x="265" y="6"/>
                    <a:pt x="265" y="6"/>
                  </a:cubicBezTo>
                  <a:cubicBezTo>
                    <a:pt x="266" y="7"/>
                    <a:pt x="266" y="7"/>
                    <a:pt x="266" y="7"/>
                  </a:cubicBezTo>
                  <a:cubicBezTo>
                    <a:pt x="266" y="7"/>
                    <a:pt x="266" y="7"/>
                    <a:pt x="266" y="7"/>
                  </a:cubicBezTo>
                  <a:cubicBezTo>
                    <a:pt x="267" y="8"/>
                    <a:pt x="268" y="7"/>
                    <a:pt x="268" y="7"/>
                  </a:cubicBezTo>
                  <a:cubicBezTo>
                    <a:pt x="267" y="7"/>
                    <a:pt x="267" y="7"/>
                    <a:pt x="267" y="7"/>
                  </a:cubicBezTo>
                  <a:cubicBezTo>
                    <a:pt x="268" y="6"/>
                    <a:pt x="268" y="6"/>
                    <a:pt x="268" y="6"/>
                  </a:cubicBezTo>
                  <a:cubicBezTo>
                    <a:pt x="268" y="6"/>
                    <a:pt x="268" y="6"/>
                    <a:pt x="268" y="7"/>
                  </a:cubicBezTo>
                  <a:cubicBezTo>
                    <a:pt x="268" y="6"/>
                    <a:pt x="269" y="6"/>
                    <a:pt x="269" y="6"/>
                  </a:cubicBezTo>
                  <a:cubicBezTo>
                    <a:pt x="269" y="7"/>
                    <a:pt x="270" y="7"/>
                    <a:pt x="269" y="7"/>
                  </a:cubicBezTo>
                  <a:cubicBezTo>
                    <a:pt x="270" y="8"/>
                    <a:pt x="270" y="8"/>
                    <a:pt x="270" y="8"/>
                  </a:cubicBezTo>
                  <a:cubicBezTo>
                    <a:pt x="270" y="8"/>
                    <a:pt x="270" y="8"/>
                    <a:pt x="270" y="8"/>
                  </a:cubicBezTo>
                  <a:cubicBezTo>
                    <a:pt x="270" y="8"/>
                    <a:pt x="271" y="8"/>
                    <a:pt x="271" y="9"/>
                  </a:cubicBezTo>
                  <a:cubicBezTo>
                    <a:pt x="270" y="9"/>
                    <a:pt x="270" y="9"/>
                    <a:pt x="269" y="9"/>
                  </a:cubicBezTo>
                  <a:cubicBezTo>
                    <a:pt x="270" y="9"/>
                    <a:pt x="270" y="9"/>
                    <a:pt x="270" y="9"/>
                  </a:cubicBezTo>
                  <a:cubicBezTo>
                    <a:pt x="268" y="9"/>
                    <a:pt x="269" y="8"/>
                    <a:pt x="268" y="8"/>
                  </a:cubicBezTo>
                  <a:cubicBezTo>
                    <a:pt x="268" y="8"/>
                    <a:pt x="268" y="8"/>
                    <a:pt x="268" y="9"/>
                  </a:cubicBezTo>
                  <a:cubicBezTo>
                    <a:pt x="268" y="8"/>
                    <a:pt x="267" y="8"/>
                    <a:pt x="267" y="8"/>
                  </a:cubicBezTo>
                  <a:cubicBezTo>
                    <a:pt x="266" y="9"/>
                    <a:pt x="266" y="9"/>
                    <a:pt x="266" y="9"/>
                  </a:cubicBezTo>
                  <a:cubicBezTo>
                    <a:pt x="265" y="7"/>
                    <a:pt x="263" y="9"/>
                    <a:pt x="261" y="8"/>
                  </a:cubicBezTo>
                  <a:cubicBezTo>
                    <a:pt x="261" y="8"/>
                    <a:pt x="261" y="8"/>
                    <a:pt x="261" y="8"/>
                  </a:cubicBezTo>
                  <a:cubicBezTo>
                    <a:pt x="263" y="9"/>
                    <a:pt x="261" y="9"/>
                    <a:pt x="262" y="10"/>
                  </a:cubicBezTo>
                  <a:cubicBezTo>
                    <a:pt x="262" y="10"/>
                    <a:pt x="262" y="10"/>
                    <a:pt x="262" y="10"/>
                  </a:cubicBezTo>
                  <a:cubicBezTo>
                    <a:pt x="261" y="11"/>
                    <a:pt x="262" y="11"/>
                    <a:pt x="263" y="12"/>
                  </a:cubicBezTo>
                  <a:cubicBezTo>
                    <a:pt x="263" y="12"/>
                    <a:pt x="263" y="12"/>
                    <a:pt x="262" y="12"/>
                  </a:cubicBezTo>
                  <a:cubicBezTo>
                    <a:pt x="262" y="12"/>
                    <a:pt x="262" y="12"/>
                    <a:pt x="262" y="12"/>
                  </a:cubicBezTo>
                  <a:cubicBezTo>
                    <a:pt x="261" y="12"/>
                    <a:pt x="261" y="12"/>
                    <a:pt x="260" y="13"/>
                  </a:cubicBezTo>
                  <a:cubicBezTo>
                    <a:pt x="261" y="13"/>
                    <a:pt x="261" y="13"/>
                    <a:pt x="261" y="13"/>
                  </a:cubicBezTo>
                  <a:cubicBezTo>
                    <a:pt x="261" y="13"/>
                    <a:pt x="261" y="13"/>
                    <a:pt x="261" y="13"/>
                  </a:cubicBezTo>
                  <a:cubicBezTo>
                    <a:pt x="262" y="13"/>
                    <a:pt x="264" y="14"/>
                    <a:pt x="265" y="13"/>
                  </a:cubicBezTo>
                  <a:cubicBezTo>
                    <a:pt x="266" y="13"/>
                    <a:pt x="267" y="14"/>
                    <a:pt x="267" y="13"/>
                  </a:cubicBezTo>
                  <a:cubicBezTo>
                    <a:pt x="268" y="15"/>
                    <a:pt x="270" y="13"/>
                    <a:pt x="271" y="14"/>
                  </a:cubicBezTo>
                  <a:cubicBezTo>
                    <a:pt x="270" y="14"/>
                    <a:pt x="270" y="16"/>
                    <a:pt x="268" y="15"/>
                  </a:cubicBezTo>
                  <a:cubicBezTo>
                    <a:pt x="268" y="15"/>
                    <a:pt x="268" y="15"/>
                    <a:pt x="268" y="15"/>
                  </a:cubicBezTo>
                  <a:cubicBezTo>
                    <a:pt x="268" y="15"/>
                    <a:pt x="268" y="15"/>
                    <a:pt x="268" y="15"/>
                  </a:cubicBezTo>
                  <a:cubicBezTo>
                    <a:pt x="268" y="15"/>
                    <a:pt x="267" y="16"/>
                    <a:pt x="268" y="16"/>
                  </a:cubicBezTo>
                  <a:cubicBezTo>
                    <a:pt x="266" y="16"/>
                    <a:pt x="266" y="16"/>
                    <a:pt x="266" y="16"/>
                  </a:cubicBezTo>
                  <a:cubicBezTo>
                    <a:pt x="265" y="16"/>
                    <a:pt x="265" y="15"/>
                    <a:pt x="266" y="14"/>
                  </a:cubicBezTo>
                  <a:cubicBezTo>
                    <a:pt x="265" y="14"/>
                    <a:pt x="264" y="15"/>
                    <a:pt x="264" y="16"/>
                  </a:cubicBezTo>
                  <a:cubicBezTo>
                    <a:pt x="263" y="15"/>
                    <a:pt x="263" y="15"/>
                    <a:pt x="263" y="15"/>
                  </a:cubicBezTo>
                  <a:cubicBezTo>
                    <a:pt x="263" y="16"/>
                    <a:pt x="261" y="16"/>
                    <a:pt x="260" y="15"/>
                  </a:cubicBezTo>
                  <a:cubicBezTo>
                    <a:pt x="260" y="15"/>
                    <a:pt x="260" y="16"/>
                    <a:pt x="260" y="16"/>
                  </a:cubicBezTo>
                  <a:cubicBezTo>
                    <a:pt x="259" y="16"/>
                    <a:pt x="258" y="16"/>
                    <a:pt x="258" y="15"/>
                  </a:cubicBezTo>
                  <a:cubicBezTo>
                    <a:pt x="258" y="15"/>
                    <a:pt x="258" y="15"/>
                    <a:pt x="258" y="15"/>
                  </a:cubicBezTo>
                  <a:cubicBezTo>
                    <a:pt x="257" y="15"/>
                    <a:pt x="257" y="15"/>
                    <a:pt x="257" y="15"/>
                  </a:cubicBezTo>
                  <a:cubicBezTo>
                    <a:pt x="257" y="15"/>
                    <a:pt x="257" y="15"/>
                    <a:pt x="257" y="15"/>
                  </a:cubicBezTo>
                  <a:cubicBezTo>
                    <a:pt x="256" y="15"/>
                    <a:pt x="256" y="15"/>
                    <a:pt x="256" y="15"/>
                  </a:cubicBezTo>
                  <a:cubicBezTo>
                    <a:pt x="256" y="15"/>
                    <a:pt x="255" y="15"/>
                    <a:pt x="255" y="14"/>
                  </a:cubicBezTo>
                  <a:cubicBezTo>
                    <a:pt x="256" y="15"/>
                    <a:pt x="257" y="14"/>
                    <a:pt x="258" y="14"/>
                  </a:cubicBezTo>
                  <a:cubicBezTo>
                    <a:pt x="258" y="14"/>
                    <a:pt x="258" y="13"/>
                    <a:pt x="257" y="13"/>
                  </a:cubicBezTo>
                  <a:cubicBezTo>
                    <a:pt x="256" y="13"/>
                    <a:pt x="256" y="14"/>
                    <a:pt x="256" y="14"/>
                  </a:cubicBezTo>
                  <a:cubicBezTo>
                    <a:pt x="255" y="13"/>
                    <a:pt x="253" y="14"/>
                    <a:pt x="252" y="13"/>
                  </a:cubicBezTo>
                  <a:cubicBezTo>
                    <a:pt x="253" y="12"/>
                    <a:pt x="255" y="12"/>
                    <a:pt x="255" y="13"/>
                  </a:cubicBezTo>
                  <a:cubicBezTo>
                    <a:pt x="257" y="12"/>
                    <a:pt x="259" y="13"/>
                    <a:pt x="259" y="12"/>
                  </a:cubicBezTo>
                  <a:cubicBezTo>
                    <a:pt x="259" y="12"/>
                    <a:pt x="259" y="12"/>
                    <a:pt x="259" y="12"/>
                  </a:cubicBezTo>
                  <a:cubicBezTo>
                    <a:pt x="258" y="12"/>
                    <a:pt x="257" y="11"/>
                    <a:pt x="255" y="12"/>
                  </a:cubicBezTo>
                  <a:cubicBezTo>
                    <a:pt x="255" y="12"/>
                    <a:pt x="254" y="12"/>
                    <a:pt x="253" y="12"/>
                  </a:cubicBezTo>
                  <a:cubicBezTo>
                    <a:pt x="253" y="12"/>
                    <a:pt x="252" y="13"/>
                    <a:pt x="253" y="13"/>
                  </a:cubicBezTo>
                  <a:cubicBezTo>
                    <a:pt x="252" y="13"/>
                    <a:pt x="251" y="13"/>
                    <a:pt x="251" y="14"/>
                  </a:cubicBezTo>
                  <a:cubicBezTo>
                    <a:pt x="251" y="13"/>
                    <a:pt x="249" y="13"/>
                    <a:pt x="249" y="13"/>
                  </a:cubicBezTo>
                  <a:cubicBezTo>
                    <a:pt x="249" y="14"/>
                    <a:pt x="249" y="14"/>
                    <a:pt x="249" y="14"/>
                  </a:cubicBezTo>
                  <a:cubicBezTo>
                    <a:pt x="246" y="14"/>
                    <a:pt x="246" y="14"/>
                    <a:pt x="246" y="14"/>
                  </a:cubicBezTo>
                  <a:cubicBezTo>
                    <a:pt x="246" y="13"/>
                    <a:pt x="248" y="14"/>
                    <a:pt x="248" y="13"/>
                  </a:cubicBezTo>
                  <a:cubicBezTo>
                    <a:pt x="248" y="13"/>
                    <a:pt x="248" y="13"/>
                    <a:pt x="248" y="13"/>
                  </a:cubicBezTo>
                  <a:cubicBezTo>
                    <a:pt x="247" y="13"/>
                    <a:pt x="248" y="13"/>
                    <a:pt x="248" y="13"/>
                  </a:cubicBezTo>
                  <a:cubicBezTo>
                    <a:pt x="245" y="14"/>
                    <a:pt x="243" y="15"/>
                    <a:pt x="240" y="14"/>
                  </a:cubicBezTo>
                  <a:cubicBezTo>
                    <a:pt x="240" y="14"/>
                    <a:pt x="240" y="14"/>
                    <a:pt x="240" y="14"/>
                  </a:cubicBezTo>
                  <a:cubicBezTo>
                    <a:pt x="240" y="13"/>
                    <a:pt x="240" y="13"/>
                    <a:pt x="240" y="13"/>
                  </a:cubicBezTo>
                  <a:cubicBezTo>
                    <a:pt x="240" y="14"/>
                    <a:pt x="240" y="14"/>
                    <a:pt x="239" y="14"/>
                  </a:cubicBezTo>
                  <a:cubicBezTo>
                    <a:pt x="239" y="14"/>
                    <a:pt x="238" y="13"/>
                    <a:pt x="239" y="13"/>
                  </a:cubicBezTo>
                  <a:cubicBezTo>
                    <a:pt x="239" y="13"/>
                    <a:pt x="239" y="13"/>
                    <a:pt x="239" y="13"/>
                  </a:cubicBezTo>
                  <a:cubicBezTo>
                    <a:pt x="239" y="12"/>
                    <a:pt x="239" y="12"/>
                    <a:pt x="239" y="12"/>
                  </a:cubicBezTo>
                  <a:cubicBezTo>
                    <a:pt x="237" y="14"/>
                    <a:pt x="237" y="14"/>
                    <a:pt x="237" y="14"/>
                  </a:cubicBezTo>
                  <a:cubicBezTo>
                    <a:pt x="234" y="13"/>
                    <a:pt x="238" y="12"/>
                    <a:pt x="236" y="11"/>
                  </a:cubicBezTo>
                  <a:cubicBezTo>
                    <a:pt x="237" y="12"/>
                    <a:pt x="238" y="11"/>
                    <a:pt x="240" y="11"/>
                  </a:cubicBezTo>
                  <a:cubicBezTo>
                    <a:pt x="240" y="11"/>
                    <a:pt x="241" y="12"/>
                    <a:pt x="242" y="12"/>
                  </a:cubicBezTo>
                  <a:cubicBezTo>
                    <a:pt x="241" y="13"/>
                    <a:pt x="243" y="12"/>
                    <a:pt x="242" y="14"/>
                  </a:cubicBezTo>
                  <a:cubicBezTo>
                    <a:pt x="243" y="14"/>
                    <a:pt x="243" y="14"/>
                    <a:pt x="243" y="14"/>
                  </a:cubicBezTo>
                  <a:cubicBezTo>
                    <a:pt x="244" y="13"/>
                    <a:pt x="243" y="14"/>
                    <a:pt x="243" y="13"/>
                  </a:cubicBezTo>
                  <a:cubicBezTo>
                    <a:pt x="245" y="13"/>
                    <a:pt x="245" y="13"/>
                    <a:pt x="245" y="13"/>
                  </a:cubicBezTo>
                  <a:cubicBezTo>
                    <a:pt x="245" y="11"/>
                    <a:pt x="247" y="13"/>
                    <a:pt x="247" y="12"/>
                  </a:cubicBezTo>
                  <a:cubicBezTo>
                    <a:pt x="248" y="12"/>
                    <a:pt x="248" y="12"/>
                    <a:pt x="248" y="12"/>
                  </a:cubicBezTo>
                  <a:cubicBezTo>
                    <a:pt x="248" y="12"/>
                    <a:pt x="248" y="12"/>
                    <a:pt x="248" y="12"/>
                  </a:cubicBezTo>
                  <a:cubicBezTo>
                    <a:pt x="247" y="12"/>
                    <a:pt x="247" y="12"/>
                    <a:pt x="247" y="12"/>
                  </a:cubicBezTo>
                  <a:cubicBezTo>
                    <a:pt x="247" y="11"/>
                    <a:pt x="249" y="11"/>
                    <a:pt x="249" y="11"/>
                  </a:cubicBezTo>
                  <a:cubicBezTo>
                    <a:pt x="250" y="11"/>
                    <a:pt x="250" y="12"/>
                    <a:pt x="250" y="12"/>
                  </a:cubicBezTo>
                  <a:cubicBezTo>
                    <a:pt x="250" y="13"/>
                    <a:pt x="251" y="12"/>
                    <a:pt x="251" y="12"/>
                  </a:cubicBezTo>
                  <a:cubicBezTo>
                    <a:pt x="251" y="11"/>
                    <a:pt x="254" y="12"/>
                    <a:pt x="253" y="10"/>
                  </a:cubicBezTo>
                  <a:cubicBezTo>
                    <a:pt x="253" y="11"/>
                    <a:pt x="252" y="11"/>
                    <a:pt x="252" y="11"/>
                  </a:cubicBezTo>
                  <a:cubicBezTo>
                    <a:pt x="251" y="10"/>
                    <a:pt x="251" y="10"/>
                    <a:pt x="251" y="10"/>
                  </a:cubicBezTo>
                  <a:cubicBezTo>
                    <a:pt x="251" y="10"/>
                    <a:pt x="251" y="11"/>
                    <a:pt x="251" y="11"/>
                  </a:cubicBezTo>
                  <a:cubicBezTo>
                    <a:pt x="249" y="11"/>
                    <a:pt x="246" y="10"/>
                    <a:pt x="244" y="10"/>
                  </a:cubicBezTo>
                  <a:cubicBezTo>
                    <a:pt x="244" y="10"/>
                    <a:pt x="244" y="10"/>
                    <a:pt x="244" y="10"/>
                  </a:cubicBezTo>
                  <a:cubicBezTo>
                    <a:pt x="245" y="10"/>
                    <a:pt x="245" y="10"/>
                    <a:pt x="245" y="10"/>
                  </a:cubicBezTo>
                  <a:cubicBezTo>
                    <a:pt x="245" y="10"/>
                    <a:pt x="245" y="9"/>
                    <a:pt x="245" y="9"/>
                  </a:cubicBezTo>
                  <a:cubicBezTo>
                    <a:pt x="245" y="9"/>
                    <a:pt x="245" y="9"/>
                    <a:pt x="245" y="9"/>
                  </a:cubicBezTo>
                  <a:cubicBezTo>
                    <a:pt x="246" y="9"/>
                    <a:pt x="246" y="9"/>
                    <a:pt x="246" y="9"/>
                  </a:cubicBezTo>
                  <a:cubicBezTo>
                    <a:pt x="246" y="8"/>
                    <a:pt x="246" y="8"/>
                    <a:pt x="246" y="8"/>
                  </a:cubicBezTo>
                  <a:cubicBezTo>
                    <a:pt x="246" y="8"/>
                    <a:pt x="247" y="8"/>
                    <a:pt x="247" y="8"/>
                  </a:cubicBezTo>
                  <a:cubicBezTo>
                    <a:pt x="247" y="7"/>
                    <a:pt x="246" y="8"/>
                    <a:pt x="246" y="7"/>
                  </a:cubicBezTo>
                  <a:cubicBezTo>
                    <a:pt x="246" y="7"/>
                    <a:pt x="246" y="7"/>
                    <a:pt x="246" y="7"/>
                  </a:cubicBezTo>
                  <a:cubicBezTo>
                    <a:pt x="245" y="7"/>
                    <a:pt x="245" y="7"/>
                    <a:pt x="244" y="7"/>
                  </a:cubicBezTo>
                  <a:cubicBezTo>
                    <a:pt x="243" y="6"/>
                    <a:pt x="243" y="7"/>
                    <a:pt x="242" y="7"/>
                  </a:cubicBezTo>
                  <a:cubicBezTo>
                    <a:pt x="242" y="7"/>
                    <a:pt x="241" y="7"/>
                    <a:pt x="241" y="6"/>
                  </a:cubicBezTo>
                  <a:cubicBezTo>
                    <a:pt x="240" y="6"/>
                    <a:pt x="241" y="7"/>
                    <a:pt x="240" y="7"/>
                  </a:cubicBezTo>
                  <a:cubicBezTo>
                    <a:pt x="239" y="7"/>
                    <a:pt x="240" y="6"/>
                    <a:pt x="240" y="6"/>
                  </a:cubicBezTo>
                  <a:cubicBezTo>
                    <a:pt x="239" y="8"/>
                    <a:pt x="239" y="6"/>
                    <a:pt x="238" y="6"/>
                  </a:cubicBezTo>
                  <a:cubicBezTo>
                    <a:pt x="239" y="5"/>
                    <a:pt x="240" y="6"/>
                    <a:pt x="241" y="6"/>
                  </a:cubicBezTo>
                  <a:cubicBezTo>
                    <a:pt x="239" y="5"/>
                    <a:pt x="239" y="5"/>
                    <a:pt x="239" y="5"/>
                  </a:cubicBezTo>
                  <a:cubicBezTo>
                    <a:pt x="239" y="4"/>
                    <a:pt x="239" y="5"/>
                    <a:pt x="240" y="5"/>
                  </a:cubicBezTo>
                  <a:cubicBezTo>
                    <a:pt x="240" y="4"/>
                    <a:pt x="240" y="4"/>
                    <a:pt x="240" y="4"/>
                  </a:cubicBezTo>
                  <a:cubicBezTo>
                    <a:pt x="240" y="4"/>
                    <a:pt x="240" y="4"/>
                    <a:pt x="240" y="4"/>
                  </a:cubicBezTo>
                  <a:cubicBezTo>
                    <a:pt x="240" y="4"/>
                    <a:pt x="240" y="3"/>
                    <a:pt x="239" y="3"/>
                  </a:cubicBezTo>
                  <a:cubicBezTo>
                    <a:pt x="239" y="3"/>
                    <a:pt x="239" y="3"/>
                    <a:pt x="239" y="3"/>
                  </a:cubicBezTo>
                  <a:cubicBezTo>
                    <a:pt x="237" y="2"/>
                    <a:pt x="238" y="4"/>
                    <a:pt x="237" y="5"/>
                  </a:cubicBezTo>
                  <a:cubicBezTo>
                    <a:pt x="237" y="4"/>
                    <a:pt x="236" y="4"/>
                    <a:pt x="237" y="3"/>
                  </a:cubicBezTo>
                  <a:cubicBezTo>
                    <a:pt x="236" y="3"/>
                    <a:pt x="236" y="4"/>
                    <a:pt x="236" y="4"/>
                  </a:cubicBezTo>
                  <a:cubicBezTo>
                    <a:pt x="236" y="4"/>
                    <a:pt x="237" y="4"/>
                    <a:pt x="237" y="4"/>
                  </a:cubicBezTo>
                  <a:cubicBezTo>
                    <a:pt x="235" y="4"/>
                    <a:pt x="236" y="6"/>
                    <a:pt x="234" y="5"/>
                  </a:cubicBezTo>
                  <a:cubicBezTo>
                    <a:pt x="234" y="6"/>
                    <a:pt x="234" y="6"/>
                    <a:pt x="234" y="6"/>
                  </a:cubicBezTo>
                  <a:cubicBezTo>
                    <a:pt x="233" y="6"/>
                    <a:pt x="232" y="6"/>
                    <a:pt x="232" y="6"/>
                  </a:cubicBezTo>
                  <a:cubicBezTo>
                    <a:pt x="231" y="6"/>
                    <a:pt x="231" y="7"/>
                    <a:pt x="230" y="8"/>
                  </a:cubicBezTo>
                  <a:cubicBezTo>
                    <a:pt x="229" y="8"/>
                    <a:pt x="228" y="8"/>
                    <a:pt x="228" y="7"/>
                  </a:cubicBezTo>
                  <a:cubicBezTo>
                    <a:pt x="227" y="7"/>
                    <a:pt x="227" y="8"/>
                    <a:pt x="227" y="9"/>
                  </a:cubicBezTo>
                  <a:cubicBezTo>
                    <a:pt x="227" y="8"/>
                    <a:pt x="226" y="8"/>
                    <a:pt x="226" y="7"/>
                  </a:cubicBezTo>
                  <a:cubicBezTo>
                    <a:pt x="226" y="7"/>
                    <a:pt x="226" y="7"/>
                    <a:pt x="227" y="7"/>
                  </a:cubicBezTo>
                  <a:cubicBezTo>
                    <a:pt x="227" y="7"/>
                    <a:pt x="228" y="7"/>
                    <a:pt x="227" y="6"/>
                  </a:cubicBezTo>
                  <a:cubicBezTo>
                    <a:pt x="228" y="6"/>
                    <a:pt x="229" y="6"/>
                    <a:pt x="229" y="7"/>
                  </a:cubicBezTo>
                  <a:cubicBezTo>
                    <a:pt x="229" y="6"/>
                    <a:pt x="229" y="6"/>
                    <a:pt x="230" y="6"/>
                  </a:cubicBezTo>
                  <a:cubicBezTo>
                    <a:pt x="230" y="6"/>
                    <a:pt x="230" y="6"/>
                    <a:pt x="230" y="5"/>
                  </a:cubicBezTo>
                  <a:cubicBezTo>
                    <a:pt x="231" y="4"/>
                    <a:pt x="232" y="4"/>
                    <a:pt x="233" y="5"/>
                  </a:cubicBezTo>
                  <a:cubicBezTo>
                    <a:pt x="232" y="3"/>
                    <a:pt x="232" y="3"/>
                    <a:pt x="232" y="3"/>
                  </a:cubicBezTo>
                  <a:cubicBezTo>
                    <a:pt x="232" y="4"/>
                    <a:pt x="231" y="4"/>
                    <a:pt x="231" y="4"/>
                  </a:cubicBezTo>
                  <a:cubicBezTo>
                    <a:pt x="231" y="3"/>
                    <a:pt x="231" y="2"/>
                    <a:pt x="231" y="2"/>
                  </a:cubicBezTo>
                  <a:cubicBezTo>
                    <a:pt x="231" y="3"/>
                    <a:pt x="231" y="3"/>
                    <a:pt x="231" y="3"/>
                  </a:cubicBezTo>
                  <a:cubicBezTo>
                    <a:pt x="231" y="3"/>
                    <a:pt x="231" y="3"/>
                    <a:pt x="231" y="3"/>
                  </a:cubicBezTo>
                  <a:cubicBezTo>
                    <a:pt x="230" y="3"/>
                    <a:pt x="229" y="4"/>
                    <a:pt x="229" y="4"/>
                  </a:cubicBezTo>
                  <a:cubicBezTo>
                    <a:pt x="228" y="4"/>
                    <a:pt x="229" y="4"/>
                    <a:pt x="228" y="5"/>
                  </a:cubicBezTo>
                  <a:cubicBezTo>
                    <a:pt x="228" y="4"/>
                    <a:pt x="228" y="4"/>
                    <a:pt x="228" y="4"/>
                  </a:cubicBezTo>
                  <a:cubicBezTo>
                    <a:pt x="227" y="5"/>
                    <a:pt x="227" y="5"/>
                    <a:pt x="227" y="5"/>
                  </a:cubicBezTo>
                  <a:cubicBezTo>
                    <a:pt x="228" y="5"/>
                    <a:pt x="229" y="5"/>
                    <a:pt x="229" y="5"/>
                  </a:cubicBezTo>
                  <a:cubicBezTo>
                    <a:pt x="229" y="6"/>
                    <a:pt x="229" y="6"/>
                    <a:pt x="229" y="6"/>
                  </a:cubicBezTo>
                  <a:cubicBezTo>
                    <a:pt x="229" y="6"/>
                    <a:pt x="228" y="6"/>
                    <a:pt x="228" y="5"/>
                  </a:cubicBezTo>
                  <a:cubicBezTo>
                    <a:pt x="227" y="6"/>
                    <a:pt x="225" y="5"/>
                    <a:pt x="226" y="6"/>
                  </a:cubicBezTo>
                  <a:cubicBezTo>
                    <a:pt x="225" y="6"/>
                    <a:pt x="223" y="7"/>
                    <a:pt x="223" y="5"/>
                  </a:cubicBezTo>
                  <a:cubicBezTo>
                    <a:pt x="224" y="4"/>
                    <a:pt x="226" y="5"/>
                    <a:pt x="226" y="4"/>
                  </a:cubicBezTo>
                  <a:cubicBezTo>
                    <a:pt x="225" y="4"/>
                    <a:pt x="226" y="3"/>
                    <a:pt x="225" y="2"/>
                  </a:cubicBezTo>
                  <a:cubicBezTo>
                    <a:pt x="225" y="3"/>
                    <a:pt x="226" y="2"/>
                    <a:pt x="226" y="2"/>
                  </a:cubicBezTo>
                  <a:cubicBezTo>
                    <a:pt x="226" y="2"/>
                    <a:pt x="225" y="1"/>
                    <a:pt x="225" y="2"/>
                  </a:cubicBezTo>
                  <a:cubicBezTo>
                    <a:pt x="224" y="2"/>
                    <a:pt x="224" y="2"/>
                    <a:pt x="224" y="2"/>
                  </a:cubicBezTo>
                  <a:cubicBezTo>
                    <a:pt x="224" y="2"/>
                    <a:pt x="224" y="3"/>
                    <a:pt x="224" y="3"/>
                  </a:cubicBezTo>
                  <a:cubicBezTo>
                    <a:pt x="223" y="4"/>
                    <a:pt x="223" y="3"/>
                    <a:pt x="222" y="3"/>
                  </a:cubicBezTo>
                  <a:cubicBezTo>
                    <a:pt x="222" y="3"/>
                    <a:pt x="223" y="3"/>
                    <a:pt x="223" y="4"/>
                  </a:cubicBezTo>
                  <a:cubicBezTo>
                    <a:pt x="222" y="4"/>
                    <a:pt x="221" y="3"/>
                    <a:pt x="221" y="4"/>
                  </a:cubicBezTo>
                  <a:cubicBezTo>
                    <a:pt x="220" y="3"/>
                    <a:pt x="220" y="3"/>
                    <a:pt x="220" y="3"/>
                  </a:cubicBezTo>
                  <a:cubicBezTo>
                    <a:pt x="220" y="4"/>
                    <a:pt x="220" y="4"/>
                    <a:pt x="220" y="4"/>
                  </a:cubicBezTo>
                  <a:cubicBezTo>
                    <a:pt x="220" y="4"/>
                    <a:pt x="220" y="4"/>
                    <a:pt x="220" y="4"/>
                  </a:cubicBezTo>
                  <a:cubicBezTo>
                    <a:pt x="221" y="5"/>
                    <a:pt x="219" y="5"/>
                    <a:pt x="219" y="5"/>
                  </a:cubicBezTo>
                  <a:cubicBezTo>
                    <a:pt x="219" y="3"/>
                    <a:pt x="219" y="3"/>
                    <a:pt x="219" y="3"/>
                  </a:cubicBezTo>
                  <a:cubicBezTo>
                    <a:pt x="218" y="3"/>
                    <a:pt x="219" y="4"/>
                    <a:pt x="218" y="4"/>
                  </a:cubicBezTo>
                  <a:cubicBezTo>
                    <a:pt x="217" y="3"/>
                    <a:pt x="217" y="2"/>
                    <a:pt x="218" y="1"/>
                  </a:cubicBezTo>
                  <a:cubicBezTo>
                    <a:pt x="216" y="1"/>
                    <a:pt x="217" y="4"/>
                    <a:pt x="216" y="4"/>
                  </a:cubicBezTo>
                  <a:cubicBezTo>
                    <a:pt x="216" y="3"/>
                    <a:pt x="215" y="3"/>
                    <a:pt x="214" y="3"/>
                  </a:cubicBezTo>
                  <a:cubicBezTo>
                    <a:pt x="214" y="4"/>
                    <a:pt x="214" y="4"/>
                    <a:pt x="214" y="4"/>
                  </a:cubicBezTo>
                  <a:cubicBezTo>
                    <a:pt x="213" y="4"/>
                    <a:pt x="212" y="5"/>
                    <a:pt x="211" y="4"/>
                  </a:cubicBezTo>
                  <a:cubicBezTo>
                    <a:pt x="211" y="3"/>
                    <a:pt x="211" y="3"/>
                    <a:pt x="211" y="3"/>
                  </a:cubicBezTo>
                  <a:cubicBezTo>
                    <a:pt x="210" y="4"/>
                    <a:pt x="210" y="3"/>
                    <a:pt x="210" y="3"/>
                  </a:cubicBezTo>
                  <a:cubicBezTo>
                    <a:pt x="211" y="3"/>
                    <a:pt x="211" y="2"/>
                    <a:pt x="212" y="2"/>
                  </a:cubicBezTo>
                  <a:cubicBezTo>
                    <a:pt x="212" y="1"/>
                    <a:pt x="211" y="3"/>
                    <a:pt x="211" y="2"/>
                  </a:cubicBezTo>
                  <a:cubicBezTo>
                    <a:pt x="211" y="1"/>
                    <a:pt x="211" y="1"/>
                    <a:pt x="211" y="1"/>
                  </a:cubicBezTo>
                  <a:cubicBezTo>
                    <a:pt x="211" y="1"/>
                    <a:pt x="211" y="1"/>
                    <a:pt x="211" y="1"/>
                  </a:cubicBezTo>
                  <a:cubicBezTo>
                    <a:pt x="211" y="2"/>
                    <a:pt x="210" y="2"/>
                    <a:pt x="210" y="2"/>
                  </a:cubicBezTo>
                  <a:cubicBezTo>
                    <a:pt x="210" y="3"/>
                    <a:pt x="210" y="3"/>
                    <a:pt x="210" y="3"/>
                  </a:cubicBezTo>
                  <a:cubicBezTo>
                    <a:pt x="208" y="4"/>
                    <a:pt x="210" y="2"/>
                    <a:pt x="209" y="2"/>
                  </a:cubicBezTo>
                  <a:cubicBezTo>
                    <a:pt x="208" y="2"/>
                    <a:pt x="208" y="2"/>
                    <a:pt x="208" y="2"/>
                  </a:cubicBezTo>
                  <a:cubicBezTo>
                    <a:pt x="208" y="4"/>
                    <a:pt x="209" y="4"/>
                    <a:pt x="210" y="4"/>
                  </a:cubicBezTo>
                  <a:cubicBezTo>
                    <a:pt x="207" y="6"/>
                    <a:pt x="208" y="2"/>
                    <a:pt x="206" y="2"/>
                  </a:cubicBezTo>
                  <a:cubicBezTo>
                    <a:pt x="206" y="1"/>
                    <a:pt x="206" y="1"/>
                    <a:pt x="206" y="1"/>
                  </a:cubicBezTo>
                  <a:cubicBezTo>
                    <a:pt x="206" y="1"/>
                    <a:pt x="206" y="1"/>
                    <a:pt x="206" y="1"/>
                  </a:cubicBezTo>
                  <a:cubicBezTo>
                    <a:pt x="206" y="2"/>
                    <a:pt x="206" y="2"/>
                    <a:pt x="206" y="2"/>
                  </a:cubicBezTo>
                  <a:cubicBezTo>
                    <a:pt x="206" y="3"/>
                    <a:pt x="206" y="2"/>
                    <a:pt x="207" y="2"/>
                  </a:cubicBezTo>
                  <a:cubicBezTo>
                    <a:pt x="207" y="2"/>
                    <a:pt x="207" y="3"/>
                    <a:pt x="207" y="3"/>
                  </a:cubicBezTo>
                  <a:cubicBezTo>
                    <a:pt x="207" y="3"/>
                    <a:pt x="207" y="3"/>
                    <a:pt x="207" y="3"/>
                  </a:cubicBezTo>
                  <a:cubicBezTo>
                    <a:pt x="207" y="5"/>
                    <a:pt x="204" y="4"/>
                    <a:pt x="203" y="5"/>
                  </a:cubicBezTo>
                  <a:cubicBezTo>
                    <a:pt x="203" y="5"/>
                    <a:pt x="203" y="5"/>
                    <a:pt x="203" y="5"/>
                  </a:cubicBezTo>
                  <a:cubicBezTo>
                    <a:pt x="202" y="5"/>
                    <a:pt x="202" y="5"/>
                    <a:pt x="202" y="5"/>
                  </a:cubicBezTo>
                  <a:cubicBezTo>
                    <a:pt x="203" y="5"/>
                    <a:pt x="203" y="5"/>
                    <a:pt x="203" y="5"/>
                  </a:cubicBezTo>
                  <a:cubicBezTo>
                    <a:pt x="202" y="5"/>
                    <a:pt x="201" y="5"/>
                    <a:pt x="200" y="5"/>
                  </a:cubicBezTo>
                  <a:cubicBezTo>
                    <a:pt x="200" y="6"/>
                    <a:pt x="200" y="6"/>
                    <a:pt x="199" y="6"/>
                  </a:cubicBezTo>
                  <a:cubicBezTo>
                    <a:pt x="199" y="5"/>
                    <a:pt x="198" y="5"/>
                    <a:pt x="199" y="4"/>
                  </a:cubicBezTo>
                  <a:cubicBezTo>
                    <a:pt x="199" y="5"/>
                    <a:pt x="200" y="5"/>
                    <a:pt x="200" y="4"/>
                  </a:cubicBezTo>
                  <a:cubicBezTo>
                    <a:pt x="201" y="4"/>
                    <a:pt x="201" y="5"/>
                    <a:pt x="201" y="5"/>
                  </a:cubicBezTo>
                  <a:cubicBezTo>
                    <a:pt x="201" y="4"/>
                    <a:pt x="202" y="4"/>
                    <a:pt x="202" y="3"/>
                  </a:cubicBezTo>
                  <a:cubicBezTo>
                    <a:pt x="202" y="2"/>
                    <a:pt x="203" y="3"/>
                    <a:pt x="203" y="2"/>
                  </a:cubicBezTo>
                  <a:cubicBezTo>
                    <a:pt x="203" y="2"/>
                    <a:pt x="204" y="2"/>
                    <a:pt x="203" y="1"/>
                  </a:cubicBezTo>
                  <a:cubicBezTo>
                    <a:pt x="202" y="1"/>
                    <a:pt x="202" y="2"/>
                    <a:pt x="201" y="2"/>
                  </a:cubicBezTo>
                  <a:cubicBezTo>
                    <a:pt x="201" y="2"/>
                    <a:pt x="201" y="2"/>
                    <a:pt x="201" y="2"/>
                  </a:cubicBezTo>
                  <a:cubicBezTo>
                    <a:pt x="201" y="2"/>
                    <a:pt x="198" y="2"/>
                    <a:pt x="198" y="3"/>
                  </a:cubicBezTo>
                  <a:cubicBezTo>
                    <a:pt x="199" y="3"/>
                    <a:pt x="200" y="3"/>
                    <a:pt x="200" y="3"/>
                  </a:cubicBezTo>
                  <a:cubicBezTo>
                    <a:pt x="199" y="4"/>
                    <a:pt x="198" y="3"/>
                    <a:pt x="197" y="4"/>
                  </a:cubicBezTo>
                  <a:cubicBezTo>
                    <a:pt x="197" y="3"/>
                    <a:pt x="197" y="3"/>
                    <a:pt x="197" y="3"/>
                  </a:cubicBezTo>
                  <a:cubicBezTo>
                    <a:pt x="199" y="3"/>
                    <a:pt x="198" y="1"/>
                    <a:pt x="198" y="1"/>
                  </a:cubicBezTo>
                  <a:cubicBezTo>
                    <a:pt x="197" y="1"/>
                    <a:pt x="197" y="1"/>
                    <a:pt x="197" y="1"/>
                  </a:cubicBezTo>
                  <a:cubicBezTo>
                    <a:pt x="196" y="1"/>
                    <a:pt x="195" y="1"/>
                    <a:pt x="195" y="0"/>
                  </a:cubicBezTo>
                  <a:cubicBezTo>
                    <a:pt x="194" y="1"/>
                    <a:pt x="193" y="1"/>
                    <a:pt x="193" y="2"/>
                  </a:cubicBezTo>
                  <a:cubicBezTo>
                    <a:pt x="194" y="2"/>
                    <a:pt x="195" y="2"/>
                    <a:pt x="195" y="3"/>
                  </a:cubicBezTo>
                  <a:cubicBezTo>
                    <a:pt x="194" y="3"/>
                    <a:pt x="192" y="3"/>
                    <a:pt x="192" y="2"/>
                  </a:cubicBezTo>
                  <a:cubicBezTo>
                    <a:pt x="192" y="3"/>
                    <a:pt x="192" y="3"/>
                    <a:pt x="192" y="3"/>
                  </a:cubicBezTo>
                  <a:cubicBezTo>
                    <a:pt x="191" y="3"/>
                    <a:pt x="190" y="3"/>
                    <a:pt x="190" y="3"/>
                  </a:cubicBezTo>
                  <a:cubicBezTo>
                    <a:pt x="191" y="2"/>
                    <a:pt x="190" y="2"/>
                    <a:pt x="190" y="1"/>
                  </a:cubicBezTo>
                  <a:cubicBezTo>
                    <a:pt x="190" y="1"/>
                    <a:pt x="190" y="1"/>
                    <a:pt x="190" y="1"/>
                  </a:cubicBezTo>
                  <a:cubicBezTo>
                    <a:pt x="190" y="0"/>
                    <a:pt x="190" y="0"/>
                    <a:pt x="190" y="0"/>
                  </a:cubicBezTo>
                  <a:cubicBezTo>
                    <a:pt x="190" y="2"/>
                    <a:pt x="187" y="1"/>
                    <a:pt x="188" y="3"/>
                  </a:cubicBezTo>
                  <a:cubicBezTo>
                    <a:pt x="189" y="2"/>
                    <a:pt x="189" y="2"/>
                    <a:pt x="189" y="2"/>
                  </a:cubicBezTo>
                  <a:cubicBezTo>
                    <a:pt x="190" y="3"/>
                    <a:pt x="189" y="3"/>
                    <a:pt x="190" y="4"/>
                  </a:cubicBezTo>
                  <a:cubicBezTo>
                    <a:pt x="189" y="4"/>
                    <a:pt x="188" y="3"/>
                    <a:pt x="188" y="4"/>
                  </a:cubicBezTo>
                  <a:cubicBezTo>
                    <a:pt x="187" y="4"/>
                    <a:pt x="187" y="5"/>
                    <a:pt x="186" y="5"/>
                  </a:cubicBezTo>
                  <a:cubicBezTo>
                    <a:pt x="187" y="4"/>
                    <a:pt x="186" y="3"/>
                    <a:pt x="186" y="2"/>
                  </a:cubicBezTo>
                  <a:cubicBezTo>
                    <a:pt x="187" y="3"/>
                    <a:pt x="187" y="3"/>
                    <a:pt x="187" y="3"/>
                  </a:cubicBezTo>
                  <a:cubicBezTo>
                    <a:pt x="187" y="3"/>
                    <a:pt x="188" y="2"/>
                    <a:pt x="187" y="2"/>
                  </a:cubicBezTo>
                  <a:cubicBezTo>
                    <a:pt x="186" y="2"/>
                    <a:pt x="185" y="1"/>
                    <a:pt x="184" y="2"/>
                  </a:cubicBezTo>
                  <a:cubicBezTo>
                    <a:pt x="184" y="3"/>
                    <a:pt x="184" y="3"/>
                    <a:pt x="184" y="3"/>
                  </a:cubicBezTo>
                  <a:cubicBezTo>
                    <a:pt x="184" y="3"/>
                    <a:pt x="183" y="3"/>
                    <a:pt x="182" y="3"/>
                  </a:cubicBezTo>
                  <a:cubicBezTo>
                    <a:pt x="182" y="3"/>
                    <a:pt x="182" y="3"/>
                    <a:pt x="182" y="3"/>
                  </a:cubicBezTo>
                  <a:cubicBezTo>
                    <a:pt x="182" y="4"/>
                    <a:pt x="181" y="5"/>
                    <a:pt x="180" y="5"/>
                  </a:cubicBezTo>
                  <a:cubicBezTo>
                    <a:pt x="179" y="5"/>
                    <a:pt x="178" y="5"/>
                    <a:pt x="178" y="4"/>
                  </a:cubicBezTo>
                  <a:cubicBezTo>
                    <a:pt x="179" y="4"/>
                    <a:pt x="179" y="4"/>
                    <a:pt x="179" y="4"/>
                  </a:cubicBezTo>
                  <a:cubicBezTo>
                    <a:pt x="180" y="3"/>
                    <a:pt x="179" y="4"/>
                    <a:pt x="180" y="4"/>
                  </a:cubicBezTo>
                  <a:cubicBezTo>
                    <a:pt x="180" y="4"/>
                    <a:pt x="180" y="3"/>
                    <a:pt x="181" y="3"/>
                  </a:cubicBezTo>
                  <a:cubicBezTo>
                    <a:pt x="181" y="4"/>
                    <a:pt x="181" y="4"/>
                    <a:pt x="181" y="4"/>
                  </a:cubicBezTo>
                  <a:cubicBezTo>
                    <a:pt x="181" y="3"/>
                    <a:pt x="181" y="3"/>
                    <a:pt x="181" y="3"/>
                  </a:cubicBezTo>
                  <a:cubicBezTo>
                    <a:pt x="181" y="3"/>
                    <a:pt x="180" y="3"/>
                    <a:pt x="179" y="2"/>
                  </a:cubicBezTo>
                  <a:cubicBezTo>
                    <a:pt x="178" y="3"/>
                    <a:pt x="178" y="3"/>
                    <a:pt x="178" y="3"/>
                  </a:cubicBezTo>
                  <a:cubicBezTo>
                    <a:pt x="178" y="2"/>
                    <a:pt x="178" y="2"/>
                    <a:pt x="178" y="2"/>
                  </a:cubicBezTo>
                  <a:cubicBezTo>
                    <a:pt x="176" y="3"/>
                    <a:pt x="176" y="3"/>
                    <a:pt x="176" y="3"/>
                  </a:cubicBezTo>
                  <a:cubicBezTo>
                    <a:pt x="176" y="3"/>
                    <a:pt x="175" y="3"/>
                    <a:pt x="175" y="3"/>
                  </a:cubicBezTo>
                  <a:cubicBezTo>
                    <a:pt x="175" y="3"/>
                    <a:pt x="175" y="3"/>
                    <a:pt x="175" y="3"/>
                  </a:cubicBezTo>
                  <a:cubicBezTo>
                    <a:pt x="174" y="2"/>
                    <a:pt x="174" y="3"/>
                    <a:pt x="173" y="3"/>
                  </a:cubicBezTo>
                  <a:cubicBezTo>
                    <a:pt x="172" y="3"/>
                    <a:pt x="172" y="3"/>
                    <a:pt x="172" y="2"/>
                  </a:cubicBezTo>
                  <a:cubicBezTo>
                    <a:pt x="172" y="2"/>
                    <a:pt x="172" y="2"/>
                    <a:pt x="172" y="2"/>
                  </a:cubicBezTo>
                  <a:cubicBezTo>
                    <a:pt x="171" y="2"/>
                    <a:pt x="173" y="1"/>
                    <a:pt x="172" y="1"/>
                  </a:cubicBezTo>
                  <a:cubicBezTo>
                    <a:pt x="171" y="1"/>
                    <a:pt x="171" y="1"/>
                    <a:pt x="171" y="1"/>
                  </a:cubicBezTo>
                  <a:cubicBezTo>
                    <a:pt x="171" y="1"/>
                    <a:pt x="170" y="1"/>
                    <a:pt x="169" y="1"/>
                  </a:cubicBezTo>
                  <a:cubicBezTo>
                    <a:pt x="169" y="0"/>
                    <a:pt x="171" y="1"/>
                    <a:pt x="170" y="0"/>
                  </a:cubicBezTo>
                  <a:cubicBezTo>
                    <a:pt x="170" y="0"/>
                    <a:pt x="170" y="0"/>
                    <a:pt x="170" y="0"/>
                  </a:cubicBezTo>
                  <a:cubicBezTo>
                    <a:pt x="169" y="0"/>
                    <a:pt x="169" y="1"/>
                    <a:pt x="168" y="2"/>
                  </a:cubicBezTo>
                  <a:cubicBezTo>
                    <a:pt x="168" y="2"/>
                    <a:pt x="169" y="2"/>
                    <a:pt x="169" y="2"/>
                  </a:cubicBezTo>
                  <a:cubicBezTo>
                    <a:pt x="168" y="2"/>
                    <a:pt x="168" y="3"/>
                    <a:pt x="167" y="3"/>
                  </a:cubicBezTo>
                  <a:cubicBezTo>
                    <a:pt x="167" y="3"/>
                    <a:pt x="166" y="2"/>
                    <a:pt x="167" y="2"/>
                  </a:cubicBezTo>
                  <a:cubicBezTo>
                    <a:pt x="164" y="2"/>
                    <a:pt x="167" y="4"/>
                    <a:pt x="166" y="5"/>
                  </a:cubicBezTo>
                  <a:cubicBezTo>
                    <a:pt x="167" y="5"/>
                    <a:pt x="169" y="5"/>
                    <a:pt x="170" y="4"/>
                  </a:cubicBezTo>
                  <a:cubicBezTo>
                    <a:pt x="170" y="5"/>
                    <a:pt x="170" y="6"/>
                    <a:pt x="169" y="6"/>
                  </a:cubicBezTo>
                  <a:cubicBezTo>
                    <a:pt x="168" y="7"/>
                    <a:pt x="168" y="5"/>
                    <a:pt x="168" y="5"/>
                  </a:cubicBezTo>
                  <a:cubicBezTo>
                    <a:pt x="167" y="5"/>
                    <a:pt x="167" y="5"/>
                    <a:pt x="167" y="6"/>
                  </a:cubicBezTo>
                  <a:cubicBezTo>
                    <a:pt x="168" y="7"/>
                    <a:pt x="166" y="7"/>
                    <a:pt x="165" y="7"/>
                  </a:cubicBezTo>
                  <a:cubicBezTo>
                    <a:pt x="166" y="8"/>
                    <a:pt x="167" y="7"/>
                    <a:pt x="168" y="8"/>
                  </a:cubicBezTo>
                  <a:cubicBezTo>
                    <a:pt x="168" y="8"/>
                    <a:pt x="168" y="8"/>
                    <a:pt x="168" y="8"/>
                  </a:cubicBezTo>
                  <a:cubicBezTo>
                    <a:pt x="168" y="8"/>
                    <a:pt x="168" y="8"/>
                    <a:pt x="167" y="8"/>
                  </a:cubicBezTo>
                  <a:cubicBezTo>
                    <a:pt x="167" y="8"/>
                    <a:pt x="167" y="8"/>
                    <a:pt x="167" y="8"/>
                  </a:cubicBezTo>
                  <a:cubicBezTo>
                    <a:pt x="169" y="8"/>
                    <a:pt x="169" y="8"/>
                    <a:pt x="169" y="8"/>
                  </a:cubicBezTo>
                  <a:cubicBezTo>
                    <a:pt x="168" y="9"/>
                    <a:pt x="168" y="9"/>
                    <a:pt x="168" y="9"/>
                  </a:cubicBezTo>
                  <a:cubicBezTo>
                    <a:pt x="167" y="9"/>
                    <a:pt x="167" y="9"/>
                    <a:pt x="166" y="8"/>
                  </a:cubicBezTo>
                  <a:cubicBezTo>
                    <a:pt x="166" y="8"/>
                    <a:pt x="166" y="9"/>
                    <a:pt x="166" y="9"/>
                  </a:cubicBezTo>
                  <a:cubicBezTo>
                    <a:pt x="166" y="9"/>
                    <a:pt x="165" y="10"/>
                    <a:pt x="164" y="9"/>
                  </a:cubicBezTo>
                  <a:cubicBezTo>
                    <a:pt x="164" y="9"/>
                    <a:pt x="164" y="10"/>
                    <a:pt x="164" y="10"/>
                  </a:cubicBezTo>
                  <a:cubicBezTo>
                    <a:pt x="163" y="11"/>
                    <a:pt x="161" y="10"/>
                    <a:pt x="160" y="10"/>
                  </a:cubicBezTo>
                  <a:cubicBezTo>
                    <a:pt x="160" y="8"/>
                    <a:pt x="160" y="8"/>
                    <a:pt x="160" y="8"/>
                  </a:cubicBezTo>
                  <a:cubicBezTo>
                    <a:pt x="160" y="9"/>
                    <a:pt x="160" y="9"/>
                    <a:pt x="160" y="9"/>
                  </a:cubicBezTo>
                  <a:cubicBezTo>
                    <a:pt x="161" y="9"/>
                    <a:pt x="160" y="9"/>
                    <a:pt x="160" y="9"/>
                  </a:cubicBezTo>
                  <a:cubicBezTo>
                    <a:pt x="161" y="9"/>
                    <a:pt x="161" y="9"/>
                    <a:pt x="161" y="9"/>
                  </a:cubicBezTo>
                  <a:cubicBezTo>
                    <a:pt x="161" y="9"/>
                    <a:pt x="161" y="9"/>
                    <a:pt x="161" y="9"/>
                  </a:cubicBezTo>
                  <a:cubicBezTo>
                    <a:pt x="162" y="9"/>
                    <a:pt x="162" y="9"/>
                    <a:pt x="162" y="9"/>
                  </a:cubicBezTo>
                  <a:cubicBezTo>
                    <a:pt x="161" y="8"/>
                    <a:pt x="161" y="8"/>
                    <a:pt x="161" y="8"/>
                  </a:cubicBezTo>
                  <a:cubicBezTo>
                    <a:pt x="162" y="8"/>
                    <a:pt x="162" y="7"/>
                    <a:pt x="163" y="8"/>
                  </a:cubicBezTo>
                  <a:cubicBezTo>
                    <a:pt x="163" y="8"/>
                    <a:pt x="163" y="8"/>
                    <a:pt x="163" y="8"/>
                  </a:cubicBezTo>
                  <a:cubicBezTo>
                    <a:pt x="164" y="9"/>
                    <a:pt x="164" y="9"/>
                    <a:pt x="164" y="8"/>
                  </a:cubicBezTo>
                  <a:cubicBezTo>
                    <a:pt x="164" y="8"/>
                    <a:pt x="165" y="8"/>
                    <a:pt x="165" y="7"/>
                  </a:cubicBezTo>
                  <a:cubicBezTo>
                    <a:pt x="163" y="7"/>
                    <a:pt x="160" y="6"/>
                    <a:pt x="161" y="8"/>
                  </a:cubicBezTo>
                  <a:cubicBezTo>
                    <a:pt x="160" y="8"/>
                    <a:pt x="160" y="8"/>
                    <a:pt x="160" y="8"/>
                  </a:cubicBezTo>
                  <a:cubicBezTo>
                    <a:pt x="160" y="8"/>
                    <a:pt x="160" y="7"/>
                    <a:pt x="160" y="7"/>
                  </a:cubicBezTo>
                  <a:cubicBezTo>
                    <a:pt x="159" y="7"/>
                    <a:pt x="159" y="7"/>
                    <a:pt x="159" y="7"/>
                  </a:cubicBezTo>
                  <a:cubicBezTo>
                    <a:pt x="159" y="7"/>
                    <a:pt x="158" y="8"/>
                    <a:pt x="158" y="8"/>
                  </a:cubicBezTo>
                  <a:cubicBezTo>
                    <a:pt x="158" y="8"/>
                    <a:pt x="157" y="8"/>
                    <a:pt x="157" y="8"/>
                  </a:cubicBezTo>
                  <a:cubicBezTo>
                    <a:pt x="157" y="8"/>
                    <a:pt x="157" y="8"/>
                    <a:pt x="157" y="8"/>
                  </a:cubicBezTo>
                  <a:cubicBezTo>
                    <a:pt x="156" y="7"/>
                    <a:pt x="156" y="7"/>
                    <a:pt x="156" y="7"/>
                  </a:cubicBezTo>
                  <a:cubicBezTo>
                    <a:pt x="156" y="8"/>
                    <a:pt x="156" y="8"/>
                    <a:pt x="156" y="8"/>
                  </a:cubicBezTo>
                  <a:cubicBezTo>
                    <a:pt x="155" y="7"/>
                    <a:pt x="154" y="8"/>
                    <a:pt x="153" y="9"/>
                  </a:cubicBezTo>
                  <a:cubicBezTo>
                    <a:pt x="152" y="9"/>
                    <a:pt x="151" y="9"/>
                    <a:pt x="151" y="8"/>
                  </a:cubicBezTo>
                  <a:cubicBezTo>
                    <a:pt x="151" y="7"/>
                    <a:pt x="151" y="6"/>
                    <a:pt x="151" y="5"/>
                  </a:cubicBezTo>
                  <a:cubicBezTo>
                    <a:pt x="149" y="5"/>
                    <a:pt x="147" y="4"/>
                    <a:pt x="148" y="7"/>
                  </a:cubicBezTo>
                  <a:cubicBezTo>
                    <a:pt x="146" y="7"/>
                    <a:pt x="144" y="7"/>
                    <a:pt x="142" y="6"/>
                  </a:cubicBezTo>
                  <a:cubicBezTo>
                    <a:pt x="143" y="6"/>
                    <a:pt x="143" y="6"/>
                    <a:pt x="143" y="6"/>
                  </a:cubicBezTo>
                  <a:cubicBezTo>
                    <a:pt x="142" y="5"/>
                    <a:pt x="140" y="6"/>
                    <a:pt x="139" y="6"/>
                  </a:cubicBezTo>
                  <a:cubicBezTo>
                    <a:pt x="140" y="4"/>
                    <a:pt x="143" y="6"/>
                    <a:pt x="143" y="4"/>
                  </a:cubicBezTo>
                  <a:cubicBezTo>
                    <a:pt x="142" y="4"/>
                    <a:pt x="141" y="4"/>
                    <a:pt x="140" y="4"/>
                  </a:cubicBezTo>
                  <a:cubicBezTo>
                    <a:pt x="138" y="3"/>
                    <a:pt x="137" y="5"/>
                    <a:pt x="136" y="4"/>
                  </a:cubicBezTo>
                  <a:cubicBezTo>
                    <a:pt x="134" y="3"/>
                    <a:pt x="133" y="5"/>
                    <a:pt x="131" y="5"/>
                  </a:cubicBezTo>
                  <a:cubicBezTo>
                    <a:pt x="131" y="4"/>
                    <a:pt x="131" y="4"/>
                    <a:pt x="131" y="4"/>
                  </a:cubicBezTo>
                  <a:cubicBezTo>
                    <a:pt x="129" y="5"/>
                    <a:pt x="129" y="5"/>
                    <a:pt x="129" y="5"/>
                  </a:cubicBezTo>
                  <a:cubicBezTo>
                    <a:pt x="127" y="3"/>
                    <a:pt x="125" y="4"/>
                    <a:pt x="123" y="5"/>
                  </a:cubicBezTo>
                  <a:cubicBezTo>
                    <a:pt x="122" y="5"/>
                    <a:pt x="122" y="5"/>
                    <a:pt x="122" y="5"/>
                  </a:cubicBezTo>
                  <a:cubicBezTo>
                    <a:pt x="122" y="5"/>
                    <a:pt x="122" y="5"/>
                    <a:pt x="122" y="5"/>
                  </a:cubicBezTo>
                  <a:cubicBezTo>
                    <a:pt x="122" y="6"/>
                    <a:pt x="123" y="6"/>
                    <a:pt x="122" y="6"/>
                  </a:cubicBezTo>
                  <a:cubicBezTo>
                    <a:pt x="121" y="7"/>
                    <a:pt x="120" y="6"/>
                    <a:pt x="120" y="5"/>
                  </a:cubicBezTo>
                  <a:cubicBezTo>
                    <a:pt x="120" y="5"/>
                    <a:pt x="122" y="5"/>
                    <a:pt x="121" y="4"/>
                  </a:cubicBezTo>
                  <a:cubicBezTo>
                    <a:pt x="119" y="3"/>
                    <a:pt x="119" y="5"/>
                    <a:pt x="119" y="6"/>
                  </a:cubicBezTo>
                  <a:cubicBezTo>
                    <a:pt x="118" y="5"/>
                    <a:pt x="118" y="5"/>
                    <a:pt x="118" y="5"/>
                  </a:cubicBezTo>
                  <a:cubicBezTo>
                    <a:pt x="118" y="5"/>
                    <a:pt x="118" y="4"/>
                    <a:pt x="118" y="4"/>
                  </a:cubicBezTo>
                  <a:cubicBezTo>
                    <a:pt x="118" y="4"/>
                    <a:pt x="116" y="5"/>
                    <a:pt x="115" y="4"/>
                  </a:cubicBezTo>
                  <a:cubicBezTo>
                    <a:pt x="115" y="6"/>
                    <a:pt x="114" y="5"/>
                    <a:pt x="113" y="6"/>
                  </a:cubicBezTo>
                  <a:cubicBezTo>
                    <a:pt x="112" y="5"/>
                    <a:pt x="111" y="5"/>
                    <a:pt x="111" y="4"/>
                  </a:cubicBezTo>
                  <a:cubicBezTo>
                    <a:pt x="110" y="5"/>
                    <a:pt x="110" y="5"/>
                    <a:pt x="110" y="5"/>
                  </a:cubicBezTo>
                  <a:cubicBezTo>
                    <a:pt x="110" y="5"/>
                    <a:pt x="110" y="5"/>
                    <a:pt x="110" y="5"/>
                  </a:cubicBezTo>
                  <a:cubicBezTo>
                    <a:pt x="110" y="5"/>
                    <a:pt x="110" y="5"/>
                    <a:pt x="110" y="5"/>
                  </a:cubicBezTo>
                  <a:cubicBezTo>
                    <a:pt x="109" y="5"/>
                    <a:pt x="108" y="4"/>
                    <a:pt x="107" y="5"/>
                  </a:cubicBezTo>
                  <a:cubicBezTo>
                    <a:pt x="106" y="4"/>
                    <a:pt x="105" y="4"/>
                    <a:pt x="105" y="5"/>
                  </a:cubicBezTo>
                  <a:cubicBezTo>
                    <a:pt x="105" y="5"/>
                    <a:pt x="105" y="5"/>
                    <a:pt x="105" y="5"/>
                  </a:cubicBezTo>
                  <a:cubicBezTo>
                    <a:pt x="106" y="5"/>
                    <a:pt x="106" y="5"/>
                    <a:pt x="106" y="6"/>
                  </a:cubicBezTo>
                  <a:cubicBezTo>
                    <a:pt x="105" y="6"/>
                    <a:pt x="105" y="6"/>
                    <a:pt x="104" y="6"/>
                  </a:cubicBezTo>
                  <a:cubicBezTo>
                    <a:pt x="103" y="6"/>
                    <a:pt x="103" y="5"/>
                    <a:pt x="103" y="5"/>
                  </a:cubicBezTo>
                  <a:cubicBezTo>
                    <a:pt x="103" y="5"/>
                    <a:pt x="103" y="5"/>
                    <a:pt x="103" y="5"/>
                  </a:cubicBezTo>
                  <a:cubicBezTo>
                    <a:pt x="102" y="6"/>
                    <a:pt x="104" y="6"/>
                    <a:pt x="103" y="6"/>
                  </a:cubicBezTo>
                  <a:cubicBezTo>
                    <a:pt x="103" y="6"/>
                    <a:pt x="102" y="6"/>
                    <a:pt x="102" y="5"/>
                  </a:cubicBezTo>
                  <a:cubicBezTo>
                    <a:pt x="101" y="7"/>
                    <a:pt x="99" y="5"/>
                    <a:pt x="97" y="6"/>
                  </a:cubicBezTo>
                  <a:cubicBezTo>
                    <a:pt x="95" y="6"/>
                    <a:pt x="94" y="7"/>
                    <a:pt x="93" y="6"/>
                  </a:cubicBezTo>
                  <a:cubicBezTo>
                    <a:pt x="92" y="6"/>
                    <a:pt x="91" y="6"/>
                    <a:pt x="90" y="6"/>
                  </a:cubicBezTo>
                  <a:cubicBezTo>
                    <a:pt x="89" y="5"/>
                    <a:pt x="86" y="6"/>
                    <a:pt x="86" y="4"/>
                  </a:cubicBezTo>
                  <a:cubicBezTo>
                    <a:pt x="85" y="4"/>
                    <a:pt x="86" y="4"/>
                    <a:pt x="86" y="3"/>
                  </a:cubicBezTo>
                  <a:cubicBezTo>
                    <a:pt x="85" y="3"/>
                    <a:pt x="85" y="4"/>
                    <a:pt x="85" y="3"/>
                  </a:cubicBezTo>
                  <a:cubicBezTo>
                    <a:pt x="83" y="2"/>
                    <a:pt x="85" y="4"/>
                    <a:pt x="84" y="4"/>
                  </a:cubicBezTo>
                  <a:cubicBezTo>
                    <a:pt x="83" y="4"/>
                    <a:pt x="83" y="4"/>
                    <a:pt x="83" y="3"/>
                  </a:cubicBezTo>
                  <a:cubicBezTo>
                    <a:pt x="83" y="3"/>
                    <a:pt x="83" y="3"/>
                    <a:pt x="83" y="3"/>
                  </a:cubicBezTo>
                  <a:cubicBezTo>
                    <a:pt x="83" y="3"/>
                    <a:pt x="83" y="2"/>
                    <a:pt x="82" y="2"/>
                  </a:cubicBezTo>
                  <a:cubicBezTo>
                    <a:pt x="82" y="6"/>
                    <a:pt x="82" y="6"/>
                    <a:pt x="82" y="6"/>
                  </a:cubicBezTo>
                  <a:cubicBezTo>
                    <a:pt x="79" y="7"/>
                    <a:pt x="79" y="7"/>
                    <a:pt x="79" y="7"/>
                  </a:cubicBezTo>
                  <a:cubicBezTo>
                    <a:pt x="78" y="7"/>
                    <a:pt x="77" y="7"/>
                    <a:pt x="77" y="6"/>
                  </a:cubicBezTo>
                  <a:cubicBezTo>
                    <a:pt x="76" y="4"/>
                    <a:pt x="76" y="3"/>
                    <a:pt x="76" y="2"/>
                  </a:cubicBezTo>
                  <a:cubicBezTo>
                    <a:pt x="75" y="2"/>
                    <a:pt x="74" y="2"/>
                    <a:pt x="74" y="3"/>
                  </a:cubicBezTo>
                  <a:cubicBezTo>
                    <a:pt x="71" y="6"/>
                    <a:pt x="67" y="2"/>
                    <a:pt x="64" y="4"/>
                  </a:cubicBezTo>
                  <a:cubicBezTo>
                    <a:pt x="63" y="3"/>
                    <a:pt x="65" y="3"/>
                    <a:pt x="65" y="3"/>
                  </a:cubicBezTo>
                  <a:cubicBezTo>
                    <a:pt x="64" y="2"/>
                    <a:pt x="64" y="2"/>
                    <a:pt x="64" y="2"/>
                  </a:cubicBezTo>
                  <a:cubicBezTo>
                    <a:pt x="64" y="3"/>
                    <a:pt x="62" y="2"/>
                    <a:pt x="62" y="3"/>
                  </a:cubicBezTo>
                  <a:cubicBezTo>
                    <a:pt x="61" y="4"/>
                    <a:pt x="60" y="4"/>
                    <a:pt x="59" y="3"/>
                  </a:cubicBezTo>
                  <a:cubicBezTo>
                    <a:pt x="60" y="3"/>
                    <a:pt x="60" y="3"/>
                    <a:pt x="60" y="3"/>
                  </a:cubicBezTo>
                  <a:cubicBezTo>
                    <a:pt x="59" y="2"/>
                    <a:pt x="59" y="3"/>
                    <a:pt x="58" y="3"/>
                  </a:cubicBezTo>
                  <a:cubicBezTo>
                    <a:pt x="58" y="3"/>
                    <a:pt x="58" y="3"/>
                    <a:pt x="58" y="3"/>
                  </a:cubicBezTo>
                  <a:cubicBezTo>
                    <a:pt x="58" y="4"/>
                    <a:pt x="56" y="3"/>
                    <a:pt x="55" y="4"/>
                  </a:cubicBezTo>
                  <a:cubicBezTo>
                    <a:pt x="56" y="4"/>
                    <a:pt x="56" y="4"/>
                    <a:pt x="56" y="4"/>
                  </a:cubicBezTo>
                  <a:cubicBezTo>
                    <a:pt x="56" y="4"/>
                    <a:pt x="56" y="4"/>
                    <a:pt x="56" y="4"/>
                  </a:cubicBezTo>
                  <a:cubicBezTo>
                    <a:pt x="57" y="4"/>
                    <a:pt x="57" y="3"/>
                    <a:pt x="58" y="4"/>
                  </a:cubicBezTo>
                  <a:cubicBezTo>
                    <a:pt x="58" y="5"/>
                    <a:pt x="57" y="6"/>
                    <a:pt x="55" y="6"/>
                  </a:cubicBezTo>
                  <a:cubicBezTo>
                    <a:pt x="54" y="6"/>
                    <a:pt x="53" y="6"/>
                    <a:pt x="52" y="6"/>
                  </a:cubicBezTo>
                  <a:cubicBezTo>
                    <a:pt x="54" y="4"/>
                    <a:pt x="54" y="4"/>
                    <a:pt x="54" y="4"/>
                  </a:cubicBezTo>
                  <a:cubicBezTo>
                    <a:pt x="53" y="4"/>
                    <a:pt x="53" y="4"/>
                    <a:pt x="53" y="4"/>
                  </a:cubicBezTo>
                  <a:cubicBezTo>
                    <a:pt x="53" y="5"/>
                    <a:pt x="51" y="5"/>
                    <a:pt x="50" y="5"/>
                  </a:cubicBezTo>
                  <a:cubicBezTo>
                    <a:pt x="50" y="5"/>
                    <a:pt x="50" y="5"/>
                    <a:pt x="50" y="5"/>
                  </a:cubicBezTo>
                  <a:cubicBezTo>
                    <a:pt x="49" y="5"/>
                    <a:pt x="49" y="5"/>
                    <a:pt x="49" y="5"/>
                  </a:cubicBezTo>
                  <a:cubicBezTo>
                    <a:pt x="49" y="4"/>
                    <a:pt x="48" y="3"/>
                    <a:pt x="49" y="2"/>
                  </a:cubicBezTo>
                  <a:cubicBezTo>
                    <a:pt x="48" y="2"/>
                    <a:pt x="48" y="2"/>
                    <a:pt x="48" y="2"/>
                  </a:cubicBezTo>
                  <a:cubicBezTo>
                    <a:pt x="46" y="3"/>
                    <a:pt x="45" y="2"/>
                    <a:pt x="44" y="2"/>
                  </a:cubicBezTo>
                  <a:cubicBezTo>
                    <a:pt x="44" y="3"/>
                    <a:pt x="45" y="3"/>
                    <a:pt x="45" y="3"/>
                  </a:cubicBezTo>
                  <a:cubicBezTo>
                    <a:pt x="45" y="4"/>
                    <a:pt x="47" y="4"/>
                    <a:pt x="48" y="5"/>
                  </a:cubicBezTo>
                  <a:cubicBezTo>
                    <a:pt x="47" y="6"/>
                    <a:pt x="46" y="5"/>
                    <a:pt x="44" y="6"/>
                  </a:cubicBezTo>
                  <a:cubicBezTo>
                    <a:pt x="42" y="6"/>
                    <a:pt x="39" y="7"/>
                    <a:pt x="38" y="4"/>
                  </a:cubicBezTo>
                  <a:cubicBezTo>
                    <a:pt x="38" y="4"/>
                    <a:pt x="39" y="5"/>
                    <a:pt x="39" y="4"/>
                  </a:cubicBezTo>
                  <a:cubicBezTo>
                    <a:pt x="38" y="4"/>
                    <a:pt x="38" y="4"/>
                    <a:pt x="37" y="4"/>
                  </a:cubicBezTo>
                  <a:cubicBezTo>
                    <a:pt x="38" y="4"/>
                    <a:pt x="38" y="4"/>
                    <a:pt x="38" y="4"/>
                  </a:cubicBezTo>
                  <a:cubicBezTo>
                    <a:pt x="38" y="6"/>
                    <a:pt x="36" y="4"/>
                    <a:pt x="35" y="5"/>
                  </a:cubicBezTo>
                  <a:cubicBezTo>
                    <a:pt x="33" y="2"/>
                    <a:pt x="31" y="5"/>
                    <a:pt x="29" y="4"/>
                  </a:cubicBezTo>
                  <a:cubicBezTo>
                    <a:pt x="27" y="5"/>
                    <a:pt x="24" y="6"/>
                    <a:pt x="23" y="9"/>
                  </a:cubicBezTo>
                  <a:cubicBezTo>
                    <a:pt x="24" y="11"/>
                    <a:pt x="20" y="10"/>
                    <a:pt x="19" y="11"/>
                  </a:cubicBezTo>
                  <a:cubicBezTo>
                    <a:pt x="19" y="12"/>
                    <a:pt x="19" y="13"/>
                    <a:pt x="18" y="13"/>
                  </a:cubicBezTo>
                  <a:cubicBezTo>
                    <a:pt x="17" y="17"/>
                    <a:pt x="13" y="17"/>
                    <a:pt x="10" y="18"/>
                  </a:cubicBezTo>
                  <a:cubicBezTo>
                    <a:pt x="9" y="19"/>
                    <a:pt x="9" y="20"/>
                    <a:pt x="8" y="21"/>
                  </a:cubicBezTo>
                  <a:cubicBezTo>
                    <a:pt x="9" y="21"/>
                    <a:pt x="10" y="21"/>
                    <a:pt x="11" y="21"/>
                  </a:cubicBezTo>
                  <a:cubicBezTo>
                    <a:pt x="12" y="21"/>
                    <a:pt x="12" y="21"/>
                    <a:pt x="12" y="21"/>
                  </a:cubicBezTo>
                  <a:cubicBezTo>
                    <a:pt x="13" y="25"/>
                    <a:pt x="8" y="24"/>
                    <a:pt x="6" y="25"/>
                  </a:cubicBezTo>
                  <a:cubicBezTo>
                    <a:pt x="7" y="26"/>
                    <a:pt x="7" y="26"/>
                    <a:pt x="7" y="26"/>
                  </a:cubicBezTo>
                  <a:cubicBezTo>
                    <a:pt x="7" y="26"/>
                    <a:pt x="8" y="27"/>
                    <a:pt x="9" y="26"/>
                  </a:cubicBezTo>
                  <a:cubicBezTo>
                    <a:pt x="10" y="26"/>
                    <a:pt x="11" y="27"/>
                    <a:pt x="12" y="28"/>
                  </a:cubicBezTo>
                  <a:cubicBezTo>
                    <a:pt x="11" y="28"/>
                    <a:pt x="10" y="27"/>
                    <a:pt x="10" y="28"/>
                  </a:cubicBezTo>
                  <a:cubicBezTo>
                    <a:pt x="11" y="29"/>
                    <a:pt x="10" y="28"/>
                    <a:pt x="10" y="29"/>
                  </a:cubicBezTo>
                  <a:cubicBezTo>
                    <a:pt x="9" y="28"/>
                    <a:pt x="9" y="28"/>
                    <a:pt x="9" y="28"/>
                  </a:cubicBezTo>
                  <a:cubicBezTo>
                    <a:pt x="9" y="29"/>
                    <a:pt x="9" y="29"/>
                    <a:pt x="9" y="29"/>
                  </a:cubicBezTo>
                  <a:cubicBezTo>
                    <a:pt x="9" y="29"/>
                    <a:pt x="8" y="29"/>
                    <a:pt x="8" y="29"/>
                  </a:cubicBezTo>
                  <a:cubicBezTo>
                    <a:pt x="8" y="29"/>
                    <a:pt x="8" y="29"/>
                    <a:pt x="8" y="29"/>
                  </a:cubicBezTo>
                  <a:cubicBezTo>
                    <a:pt x="8" y="29"/>
                    <a:pt x="8" y="29"/>
                    <a:pt x="8" y="30"/>
                  </a:cubicBezTo>
                  <a:cubicBezTo>
                    <a:pt x="7" y="31"/>
                    <a:pt x="6" y="33"/>
                    <a:pt x="4" y="33"/>
                  </a:cubicBezTo>
                  <a:cubicBezTo>
                    <a:pt x="3" y="34"/>
                    <a:pt x="4" y="34"/>
                    <a:pt x="4" y="34"/>
                  </a:cubicBezTo>
                  <a:cubicBezTo>
                    <a:pt x="4" y="35"/>
                    <a:pt x="4" y="35"/>
                    <a:pt x="4" y="35"/>
                  </a:cubicBezTo>
                  <a:cubicBezTo>
                    <a:pt x="4" y="35"/>
                    <a:pt x="3" y="35"/>
                    <a:pt x="4" y="35"/>
                  </a:cubicBezTo>
                  <a:cubicBezTo>
                    <a:pt x="4" y="35"/>
                    <a:pt x="4" y="35"/>
                    <a:pt x="4" y="35"/>
                  </a:cubicBezTo>
                  <a:cubicBezTo>
                    <a:pt x="4" y="36"/>
                    <a:pt x="4" y="36"/>
                    <a:pt x="4" y="36"/>
                  </a:cubicBezTo>
                  <a:cubicBezTo>
                    <a:pt x="3" y="37"/>
                    <a:pt x="1" y="38"/>
                    <a:pt x="0" y="39"/>
                  </a:cubicBezTo>
                  <a:cubicBezTo>
                    <a:pt x="1" y="39"/>
                    <a:pt x="2" y="39"/>
                    <a:pt x="3" y="39"/>
                  </a:cubicBezTo>
                  <a:cubicBezTo>
                    <a:pt x="3" y="39"/>
                    <a:pt x="3" y="39"/>
                    <a:pt x="3" y="39"/>
                  </a:cubicBezTo>
                  <a:cubicBezTo>
                    <a:pt x="4" y="40"/>
                    <a:pt x="5" y="39"/>
                    <a:pt x="6" y="39"/>
                  </a:cubicBezTo>
                  <a:cubicBezTo>
                    <a:pt x="8" y="39"/>
                    <a:pt x="7" y="38"/>
                    <a:pt x="8" y="38"/>
                  </a:cubicBezTo>
                  <a:cubicBezTo>
                    <a:pt x="8" y="38"/>
                    <a:pt x="8" y="38"/>
                    <a:pt x="8" y="38"/>
                  </a:cubicBezTo>
                  <a:cubicBezTo>
                    <a:pt x="8" y="38"/>
                    <a:pt x="8" y="38"/>
                    <a:pt x="8" y="38"/>
                  </a:cubicBezTo>
                  <a:cubicBezTo>
                    <a:pt x="9" y="38"/>
                    <a:pt x="9" y="38"/>
                    <a:pt x="9" y="38"/>
                  </a:cubicBezTo>
                  <a:cubicBezTo>
                    <a:pt x="10" y="38"/>
                    <a:pt x="10" y="38"/>
                    <a:pt x="10" y="38"/>
                  </a:cubicBezTo>
                  <a:cubicBezTo>
                    <a:pt x="10" y="38"/>
                    <a:pt x="10" y="38"/>
                    <a:pt x="10" y="38"/>
                  </a:cubicBezTo>
                  <a:cubicBezTo>
                    <a:pt x="11" y="39"/>
                    <a:pt x="12" y="37"/>
                    <a:pt x="12" y="39"/>
                  </a:cubicBezTo>
                  <a:cubicBezTo>
                    <a:pt x="11" y="38"/>
                    <a:pt x="11" y="38"/>
                    <a:pt x="11" y="38"/>
                  </a:cubicBezTo>
                  <a:cubicBezTo>
                    <a:pt x="11" y="39"/>
                    <a:pt x="11" y="39"/>
                    <a:pt x="11" y="39"/>
                  </a:cubicBezTo>
                  <a:cubicBezTo>
                    <a:pt x="12" y="39"/>
                    <a:pt x="13" y="39"/>
                    <a:pt x="13" y="39"/>
                  </a:cubicBezTo>
                  <a:cubicBezTo>
                    <a:pt x="14" y="38"/>
                    <a:pt x="14" y="39"/>
                    <a:pt x="14" y="40"/>
                  </a:cubicBezTo>
                  <a:cubicBezTo>
                    <a:pt x="12" y="41"/>
                    <a:pt x="11" y="42"/>
                    <a:pt x="8" y="43"/>
                  </a:cubicBezTo>
                  <a:cubicBezTo>
                    <a:pt x="6" y="44"/>
                    <a:pt x="5" y="46"/>
                    <a:pt x="4" y="48"/>
                  </a:cubicBezTo>
                  <a:cubicBezTo>
                    <a:pt x="5" y="49"/>
                    <a:pt x="5" y="51"/>
                    <a:pt x="7" y="51"/>
                  </a:cubicBezTo>
                  <a:cubicBezTo>
                    <a:pt x="10" y="53"/>
                    <a:pt x="6" y="53"/>
                    <a:pt x="6" y="54"/>
                  </a:cubicBezTo>
                  <a:cubicBezTo>
                    <a:pt x="6" y="54"/>
                    <a:pt x="6" y="54"/>
                    <a:pt x="6" y="54"/>
                  </a:cubicBezTo>
                  <a:cubicBezTo>
                    <a:pt x="7" y="54"/>
                    <a:pt x="7" y="54"/>
                    <a:pt x="7" y="54"/>
                  </a:cubicBezTo>
                  <a:cubicBezTo>
                    <a:pt x="6" y="55"/>
                    <a:pt x="5" y="55"/>
                    <a:pt x="4" y="56"/>
                  </a:cubicBezTo>
                  <a:cubicBezTo>
                    <a:pt x="5" y="56"/>
                    <a:pt x="6" y="56"/>
                    <a:pt x="6" y="55"/>
                  </a:cubicBezTo>
                  <a:cubicBezTo>
                    <a:pt x="6" y="55"/>
                    <a:pt x="6" y="55"/>
                    <a:pt x="6" y="55"/>
                  </a:cubicBezTo>
                  <a:cubicBezTo>
                    <a:pt x="6" y="56"/>
                    <a:pt x="6" y="55"/>
                    <a:pt x="7" y="55"/>
                  </a:cubicBezTo>
                  <a:cubicBezTo>
                    <a:pt x="7" y="56"/>
                    <a:pt x="7" y="57"/>
                    <a:pt x="6" y="57"/>
                  </a:cubicBezTo>
                  <a:cubicBezTo>
                    <a:pt x="6" y="58"/>
                    <a:pt x="4" y="59"/>
                    <a:pt x="6" y="60"/>
                  </a:cubicBezTo>
                  <a:cubicBezTo>
                    <a:pt x="4" y="61"/>
                    <a:pt x="4" y="63"/>
                    <a:pt x="4" y="65"/>
                  </a:cubicBezTo>
                  <a:cubicBezTo>
                    <a:pt x="5" y="66"/>
                    <a:pt x="6" y="66"/>
                    <a:pt x="7" y="66"/>
                  </a:cubicBezTo>
                  <a:cubicBezTo>
                    <a:pt x="6" y="67"/>
                    <a:pt x="6" y="67"/>
                    <a:pt x="6" y="67"/>
                  </a:cubicBezTo>
                  <a:cubicBezTo>
                    <a:pt x="7" y="67"/>
                    <a:pt x="8" y="66"/>
                    <a:pt x="9" y="67"/>
                  </a:cubicBezTo>
                  <a:cubicBezTo>
                    <a:pt x="9" y="68"/>
                    <a:pt x="11" y="66"/>
                    <a:pt x="11" y="67"/>
                  </a:cubicBezTo>
                  <a:cubicBezTo>
                    <a:pt x="10" y="68"/>
                    <a:pt x="11" y="69"/>
                    <a:pt x="10" y="69"/>
                  </a:cubicBezTo>
                  <a:cubicBezTo>
                    <a:pt x="10" y="69"/>
                    <a:pt x="11" y="70"/>
                    <a:pt x="11" y="70"/>
                  </a:cubicBezTo>
                  <a:cubicBezTo>
                    <a:pt x="11" y="70"/>
                    <a:pt x="11" y="70"/>
                    <a:pt x="11" y="70"/>
                  </a:cubicBezTo>
                  <a:cubicBezTo>
                    <a:pt x="11" y="70"/>
                    <a:pt x="11" y="69"/>
                    <a:pt x="11" y="69"/>
                  </a:cubicBezTo>
                  <a:cubicBezTo>
                    <a:pt x="12" y="69"/>
                    <a:pt x="12" y="69"/>
                    <a:pt x="12" y="69"/>
                  </a:cubicBezTo>
                  <a:cubicBezTo>
                    <a:pt x="12" y="69"/>
                    <a:pt x="12" y="70"/>
                    <a:pt x="13" y="70"/>
                  </a:cubicBezTo>
                  <a:cubicBezTo>
                    <a:pt x="13" y="70"/>
                    <a:pt x="12" y="70"/>
                    <a:pt x="13" y="70"/>
                  </a:cubicBezTo>
                  <a:cubicBezTo>
                    <a:pt x="14" y="71"/>
                    <a:pt x="14" y="71"/>
                    <a:pt x="14" y="71"/>
                  </a:cubicBezTo>
                  <a:cubicBezTo>
                    <a:pt x="13" y="71"/>
                    <a:pt x="13" y="71"/>
                    <a:pt x="13" y="71"/>
                  </a:cubicBezTo>
                  <a:cubicBezTo>
                    <a:pt x="12" y="73"/>
                    <a:pt x="10" y="73"/>
                    <a:pt x="9" y="75"/>
                  </a:cubicBezTo>
                  <a:cubicBezTo>
                    <a:pt x="11" y="76"/>
                    <a:pt x="12" y="75"/>
                    <a:pt x="12" y="75"/>
                  </a:cubicBezTo>
                  <a:cubicBezTo>
                    <a:pt x="12" y="73"/>
                    <a:pt x="13" y="74"/>
                    <a:pt x="14" y="73"/>
                  </a:cubicBezTo>
                  <a:cubicBezTo>
                    <a:pt x="14" y="76"/>
                    <a:pt x="11" y="76"/>
                    <a:pt x="12" y="77"/>
                  </a:cubicBezTo>
                  <a:cubicBezTo>
                    <a:pt x="12" y="78"/>
                    <a:pt x="12" y="78"/>
                    <a:pt x="13" y="79"/>
                  </a:cubicBezTo>
                  <a:cubicBezTo>
                    <a:pt x="17" y="80"/>
                    <a:pt x="20" y="83"/>
                    <a:pt x="24" y="83"/>
                  </a:cubicBezTo>
                  <a:cubicBezTo>
                    <a:pt x="24" y="87"/>
                    <a:pt x="29" y="87"/>
                    <a:pt x="31" y="89"/>
                  </a:cubicBezTo>
                  <a:cubicBezTo>
                    <a:pt x="33" y="91"/>
                    <a:pt x="35" y="94"/>
                    <a:pt x="38" y="96"/>
                  </a:cubicBezTo>
                  <a:cubicBezTo>
                    <a:pt x="41" y="98"/>
                    <a:pt x="40" y="101"/>
                    <a:pt x="43" y="102"/>
                  </a:cubicBezTo>
                  <a:cubicBezTo>
                    <a:pt x="44" y="101"/>
                    <a:pt x="45" y="102"/>
                    <a:pt x="46" y="102"/>
                  </a:cubicBezTo>
                  <a:cubicBezTo>
                    <a:pt x="46" y="103"/>
                    <a:pt x="48" y="103"/>
                    <a:pt x="49" y="103"/>
                  </a:cubicBezTo>
                  <a:cubicBezTo>
                    <a:pt x="51" y="103"/>
                    <a:pt x="53" y="106"/>
                    <a:pt x="55" y="105"/>
                  </a:cubicBezTo>
                  <a:cubicBezTo>
                    <a:pt x="54" y="104"/>
                    <a:pt x="52" y="104"/>
                    <a:pt x="52" y="103"/>
                  </a:cubicBezTo>
                  <a:cubicBezTo>
                    <a:pt x="51" y="104"/>
                    <a:pt x="51" y="104"/>
                    <a:pt x="51" y="104"/>
                  </a:cubicBezTo>
                  <a:cubicBezTo>
                    <a:pt x="49" y="103"/>
                    <a:pt x="51" y="102"/>
                    <a:pt x="51" y="102"/>
                  </a:cubicBezTo>
                  <a:cubicBezTo>
                    <a:pt x="52" y="101"/>
                    <a:pt x="51" y="103"/>
                    <a:pt x="52" y="102"/>
                  </a:cubicBezTo>
                  <a:cubicBezTo>
                    <a:pt x="51" y="102"/>
                    <a:pt x="51" y="102"/>
                    <a:pt x="51" y="102"/>
                  </a:cubicBezTo>
                  <a:cubicBezTo>
                    <a:pt x="52" y="101"/>
                    <a:pt x="52" y="101"/>
                    <a:pt x="52" y="101"/>
                  </a:cubicBezTo>
                  <a:cubicBezTo>
                    <a:pt x="52" y="102"/>
                    <a:pt x="52" y="102"/>
                    <a:pt x="53" y="102"/>
                  </a:cubicBezTo>
                  <a:cubicBezTo>
                    <a:pt x="53" y="102"/>
                    <a:pt x="53" y="102"/>
                    <a:pt x="53" y="101"/>
                  </a:cubicBezTo>
                  <a:cubicBezTo>
                    <a:pt x="54" y="102"/>
                    <a:pt x="54" y="102"/>
                    <a:pt x="54" y="102"/>
                  </a:cubicBezTo>
                  <a:cubicBezTo>
                    <a:pt x="55" y="101"/>
                    <a:pt x="54" y="100"/>
                    <a:pt x="55" y="100"/>
                  </a:cubicBezTo>
                  <a:cubicBezTo>
                    <a:pt x="55" y="100"/>
                    <a:pt x="56" y="100"/>
                    <a:pt x="56" y="100"/>
                  </a:cubicBezTo>
                  <a:cubicBezTo>
                    <a:pt x="56" y="101"/>
                    <a:pt x="55" y="101"/>
                    <a:pt x="55" y="101"/>
                  </a:cubicBezTo>
                  <a:cubicBezTo>
                    <a:pt x="55" y="101"/>
                    <a:pt x="56" y="101"/>
                    <a:pt x="56" y="101"/>
                  </a:cubicBezTo>
                  <a:cubicBezTo>
                    <a:pt x="56" y="101"/>
                    <a:pt x="56" y="100"/>
                    <a:pt x="56" y="100"/>
                  </a:cubicBezTo>
                  <a:cubicBezTo>
                    <a:pt x="57" y="101"/>
                    <a:pt x="57" y="101"/>
                    <a:pt x="57" y="101"/>
                  </a:cubicBezTo>
                  <a:cubicBezTo>
                    <a:pt x="57" y="100"/>
                    <a:pt x="57" y="100"/>
                    <a:pt x="57" y="100"/>
                  </a:cubicBezTo>
                  <a:cubicBezTo>
                    <a:pt x="58" y="101"/>
                    <a:pt x="58" y="101"/>
                    <a:pt x="58" y="101"/>
                  </a:cubicBezTo>
                  <a:cubicBezTo>
                    <a:pt x="58" y="100"/>
                    <a:pt x="58" y="100"/>
                    <a:pt x="58" y="100"/>
                  </a:cubicBezTo>
                  <a:cubicBezTo>
                    <a:pt x="59" y="100"/>
                    <a:pt x="59" y="100"/>
                    <a:pt x="59" y="100"/>
                  </a:cubicBezTo>
                  <a:cubicBezTo>
                    <a:pt x="59" y="99"/>
                    <a:pt x="60" y="101"/>
                    <a:pt x="60" y="100"/>
                  </a:cubicBezTo>
                  <a:cubicBezTo>
                    <a:pt x="61" y="102"/>
                    <a:pt x="62" y="100"/>
                    <a:pt x="63" y="100"/>
                  </a:cubicBezTo>
                  <a:cubicBezTo>
                    <a:pt x="63" y="99"/>
                    <a:pt x="63" y="99"/>
                    <a:pt x="63" y="99"/>
                  </a:cubicBezTo>
                  <a:cubicBezTo>
                    <a:pt x="64" y="99"/>
                    <a:pt x="65" y="100"/>
                    <a:pt x="67" y="100"/>
                  </a:cubicBezTo>
                  <a:cubicBezTo>
                    <a:pt x="67" y="99"/>
                    <a:pt x="67" y="99"/>
                    <a:pt x="68" y="98"/>
                  </a:cubicBezTo>
                  <a:cubicBezTo>
                    <a:pt x="68" y="98"/>
                    <a:pt x="68" y="98"/>
                    <a:pt x="69" y="98"/>
                  </a:cubicBezTo>
                  <a:cubicBezTo>
                    <a:pt x="69" y="98"/>
                    <a:pt x="69" y="97"/>
                    <a:pt x="70" y="97"/>
                  </a:cubicBezTo>
                  <a:cubicBezTo>
                    <a:pt x="71" y="98"/>
                    <a:pt x="71" y="95"/>
                    <a:pt x="72" y="97"/>
                  </a:cubicBezTo>
                  <a:cubicBezTo>
                    <a:pt x="72" y="96"/>
                    <a:pt x="71" y="96"/>
                    <a:pt x="72" y="96"/>
                  </a:cubicBezTo>
                  <a:cubicBezTo>
                    <a:pt x="72" y="96"/>
                    <a:pt x="73" y="96"/>
                    <a:pt x="73" y="96"/>
                  </a:cubicBezTo>
                  <a:cubicBezTo>
                    <a:pt x="73" y="96"/>
                    <a:pt x="72" y="95"/>
                    <a:pt x="72" y="95"/>
                  </a:cubicBezTo>
                  <a:cubicBezTo>
                    <a:pt x="72" y="95"/>
                    <a:pt x="73" y="95"/>
                    <a:pt x="73" y="94"/>
                  </a:cubicBezTo>
                  <a:cubicBezTo>
                    <a:pt x="73" y="95"/>
                    <a:pt x="73" y="95"/>
                    <a:pt x="73" y="95"/>
                  </a:cubicBezTo>
                  <a:cubicBezTo>
                    <a:pt x="73" y="95"/>
                    <a:pt x="73" y="95"/>
                    <a:pt x="73" y="95"/>
                  </a:cubicBezTo>
                  <a:cubicBezTo>
                    <a:pt x="74" y="95"/>
                    <a:pt x="74" y="95"/>
                    <a:pt x="74" y="95"/>
                  </a:cubicBezTo>
                  <a:cubicBezTo>
                    <a:pt x="73" y="94"/>
                    <a:pt x="73" y="94"/>
                    <a:pt x="73" y="94"/>
                  </a:cubicBezTo>
                  <a:cubicBezTo>
                    <a:pt x="74" y="94"/>
                    <a:pt x="75" y="93"/>
                    <a:pt x="75" y="93"/>
                  </a:cubicBezTo>
                  <a:cubicBezTo>
                    <a:pt x="75" y="95"/>
                    <a:pt x="75" y="95"/>
                    <a:pt x="75" y="95"/>
                  </a:cubicBezTo>
                  <a:cubicBezTo>
                    <a:pt x="76" y="95"/>
                    <a:pt x="76" y="95"/>
                    <a:pt x="76" y="95"/>
                  </a:cubicBezTo>
                  <a:cubicBezTo>
                    <a:pt x="76" y="95"/>
                    <a:pt x="76" y="94"/>
                    <a:pt x="76" y="94"/>
                  </a:cubicBezTo>
                  <a:cubicBezTo>
                    <a:pt x="75" y="93"/>
                    <a:pt x="76" y="92"/>
                    <a:pt x="75" y="91"/>
                  </a:cubicBezTo>
                  <a:cubicBezTo>
                    <a:pt x="74" y="91"/>
                    <a:pt x="74" y="90"/>
                    <a:pt x="73" y="90"/>
                  </a:cubicBezTo>
                  <a:cubicBezTo>
                    <a:pt x="73" y="91"/>
                    <a:pt x="71" y="90"/>
                    <a:pt x="72" y="92"/>
                  </a:cubicBezTo>
                  <a:cubicBezTo>
                    <a:pt x="71" y="93"/>
                    <a:pt x="70" y="92"/>
                    <a:pt x="70" y="91"/>
                  </a:cubicBezTo>
                  <a:cubicBezTo>
                    <a:pt x="68" y="92"/>
                    <a:pt x="67" y="92"/>
                    <a:pt x="65" y="92"/>
                  </a:cubicBezTo>
                  <a:cubicBezTo>
                    <a:pt x="63" y="93"/>
                    <a:pt x="60" y="93"/>
                    <a:pt x="57" y="93"/>
                  </a:cubicBezTo>
                  <a:cubicBezTo>
                    <a:pt x="57" y="93"/>
                    <a:pt x="56" y="92"/>
                    <a:pt x="55" y="93"/>
                  </a:cubicBezTo>
                  <a:cubicBezTo>
                    <a:pt x="54" y="93"/>
                    <a:pt x="53" y="93"/>
                    <a:pt x="52" y="92"/>
                  </a:cubicBezTo>
                  <a:cubicBezTo>
                    <a:pt x="51" y="92"/>
                    <a:pt x="50" y="91"/>
                    <a:pt x="49" y="92"/>
                  </a:cubicBezTo>
                  <a:cubicBezTo>
                    <a:pt x="48" y="92"/>
                    <a:pt x="48" y="92"/>
                    <a:pt x="47" y="91"/>
                  </a:cubicBezTo>
                  <a:cubicBezTo>
                    <a:pt x="47" y="92"/>
                    <a:pt x="47" y="92"/>
                    <a:pt x="47" y="92"/>
                  </a:cubicBezTo>
                  <a:cubicBezTo>
                    <a:pt x="45" y="91"/>
                    <a:pt x="46" y="89"/>
                    <a:pt x="44" y="89"/>
                  </a:cubicBezTo>
                  <a:cubicBezTo>
                    <a:pt x="45" y="88"/>
                    <a:pt x="45" y="88"/>
                    <a:pt x="45" y="88"/>
                  </a:cubicBezTo>
                  <a:cubicBezTo>
                    <a:pt x="45" y="89"/>
                    <a:pt x="46" y="89"/>
                    <a:pt x="46" y="90"/>
                  </a:cubicBezTo>
                  <a:cubicBezTo>
                    <a:pt x="46" y="89"/>
                    <a:pt x="47" y="89"/>
                    <a:pt x="47" y="89"/>
                  </a:cubicBezTo>
                  <a:cubicBezTo>
                    <a:pt x="46" y="89"/>
                    <a:pt x="46" y="89"/>
                    <a:pt x="46" y="89"/>
                  </a:cubicBezTo>
                  <a:cubicBezTo>
                    <a:pt x="45" y="87"/>
                    <a:pt x="48" y="88"/>
                    <a:pt x="48" y="87"/>
                  </a:cubicBezTo>
                  <a:cubicBezTo>
                    <a:pt x="47" y="87"/>
                    <a:pt x="47" y="87"/>
                    <a:pt x="46" y="87"/>
                  </a:cubicBezTo>
                  <a:cubicBezTo>
                    <a:pt x="46" y="87"/>
                    <a:pt x="46" y="87"/>
                    <a:pt x="46" y="86"/>
                  </a:cubicBezTo>
                  <a:cubicBezTo>
                    <a:pt x="47" y="87"/>
                    <a:pt x="48" y="85"/>
                    <a:pt x="48" y="85"/>
                  </a:cubicBezTo>
                  <a:cubicBezTo>
                    <a:pt x="49" y="86"/>
                    <a:pt x="49" y="86"/>
                    <a:pt x="49" y="86"/>
                  </a:cubicBezTo>
                  <a:cubicBezTo>
                    <a:pt x="49" y="86"/>
                    <a:pt x="49" y="87"/>
                    <a:pt x="49" y="87"/>
                  </a:cubicBezTo>
                  <a:cubicBezTo>
                    <a:pt x="49" y="87"/>
                    <a:pt x="49" y="87"/>
                    <a:pt x="49" y="87"/>
                  </a:cubicBezTo>
                  <a:cubicBezTo>
                    <a:pt x="49" y="86"/>
                    <a:pt x="49" y="86"/>
                    <a:pt x="49" y="86"/>
                  </a:cubicBezTo>
                  <a:cubicBezTo>
                    <a:pt x="49" y="86"/>
                    <a:pt x="50" y="86"/>
                    <a:pt x="50" y="86"/>
                  </a:cubicBezTo>
                  <a:cubicBezTo>
                    <a:pt x="50" y="86"/>
                    <a:pt x="50" y="85"/>
                    <a:pt x="51" y="85"/>
                  </a:cubicBezTo>
                  <a:cubicBezTo>
                    <a:pt x="51" y="86"/>
                    <a:pt x="51" y="86"/>
                    <a:pt x="51" y="86"/>
                  </a:cubicBezTo>
                  <a:cubicBezTo>
                    <a:pt x="53" y="85"/>
                    <a:pt x="53" y="85"/>
                    <a:pt x="53" y="85"/>
                  </a:cubicBezTo>
                  <a:cubicBezTo>
                    <a:pt x="53" y="86"/>
                    <a:pt x="52" y="87"/>
                    <a:pt x="52" y="87"/>
                  </a:cubicBezTo>
                  <a:cubicBezTo>
                    <a:pt x="53" y="88"/>
                    <a:pt x="53" y="87"/>
                    <a:pt x="53" y="88"/>
                  </a:cubicBezTo>
                  <a:cubicBezTo>
                    <a:pt x="54" y="88"/>
                    <a:pt x="53" y="86"/>
                    <a:pt x="54" y="85"/>
                  </a:cubicBezTo>
                  <a:cubicBezTo>
                    <a:pt x="54" y="84"/>
                    <a:pt x="55" y="84"/>
                    <a:pt x="55" y="83"/>
                  </a:cubicBezTo>
                  <a:cubicBezTo>
                    <a:pt x="56" y="83"/>
                    <a:pt x="56" y="84"/>
                    <a:pt x="56" y="84"/>
                  </a:cubicBezTo>
                  <a:cubicBezTo>
                    <a:pt x="57" y="84"/>
                    <a:pt x="56" y="85"/>
                    <a:pt x="56" y="85"/>
                  </a:cubicBezTo>
                  <a:cubicBezTo>
                    <a:pt x="58" y="84"/>
                    <a:pt x="58" y="87"/>
                    <a:pt x="60" y="86"/>
                  </a:cubicBezTo>
                  <a:cubicBezTo>
                    <a:pt x="60" y="86"/>
                    <a:pt x="60" y="86"/>
                    <a:pt x="60" y="86"/>
                  </a:cubicBezTo>
                  <a:cubicBezTo>
                    <a:pt x="60" y="84"/>
                    <a:pt x="60" y="84"/>
                    <a:pt x="60" y="84"/>
                  </a:cubicBezTo>
                  <a:cubicBezTo>
                    <a:pt x="59" y="84"/>
                    <a:pt x="59" y="84"/>
                    <a:pt x="59" y="84"/>
                  </a:cubicBezTo>
                  <a:cubicBezTo>
                    <a:pt x="59" y="84"/>
                    <a:pt x="59" y="84"/>
                    <a:pt x="59" y="84"/>
                  </a:cubicBezTo>
                  <a:cubicBezTo>
                    <a:pt x="60" y="84"/>
                    <a:pt x="59" y="83"/>
                    <a:pt x="59" y="83"/>
                  </a:cubicBezTo>
                  <a:cubicBezTo>
                    <a:pt x="59" y="83"/>
                    <a:pt x="59" y="83"/>
                    <a:pt x="59" y="83"/>
                  </a:cubicBezTo>
                  <a:cubicBezTo>
                    <a:pt x="59" y="83"/>
                    <a:pt x="58" y="82"/>
                    <a:pt x="59" y="82"/>
                  </a:cubicBezTo>
                  <a:cubicBezTo>
                    <a:pt x="59" y="82"/>
                    <a:pt x="59" y="82"/>
                    <a:pt x="60" y="82"/>
                  </a:cubicBezTo>
                  <a:cubicBezTo>
                    <a:pt x="59" y="81"/>
                    <a:pt x="60" y="81"/>
                    <a:pt x="61" y="81"/>
                  </a:cubicBezTo>
                  <a:cubicBezTo>
                    <a:pt x="61" y="80"/>
                    <a:pt x="62" y="80"/>
                    <a:pt x="62" y="79"/>
                  </a:cubicBezTo>
                  <a:cubicBezTo>
                    <a:pt x="62" y="79"/>
                    <a:pt x="62" y="80"/>
                    <a:pt x="62" y="80"/>
                  </a:cubicBezTo>
                  <a:cubicBezTo>
                    <a:pt x="61" y="80"/>
                    <a:pt x="64" y="81"/>
                    <a:pt x="63" y="82"/>
                  </a:cubicBezTo>
                  <a:cubicBezTo>
                    <a:pt x="64" y="82"/>
                    <a:pt x="64" y="82"/>
                    <a:pt x="64" y="82"/>
                  </a:cubicBezTo>
                  <a:cubicBezTo>
                    <a:pt x="64" y="82"/>
                    <a:pt x="64" y="83"/>
                    <a:pt x="64" y="83"/>
                  </a:cubicBezTo>
                  <a:cubicBezTo>
                    <a:pt x="64" y="83"/>
                    <a:pt x="64" y="83"/>
                    <a:pt x="64" y="83"/>
                  </a:cubicBezTo>
                  <a:cubicBezTo>
                    <a:pt x="65" y="84"/>
                    <a:pt x="65" y="84"/>
                    <a:pt x="65" y="84"/>
                  </a:cubicBezTo>
                  <a:cubicBezTo>
                    <a:pt x="65" y="83"/>
                    <a:pt x="65" y="83"/>
                    <a:pt x="65" y="82"/>
                  </a:cubicBezTo>
                  <a:cubicBezTo>
                    <a:pt x="65" y="83"/>
                    <a:pt x="65" y="83"/>
                    <a:pt x="64" y="83"/>
                  </a:cubicBezTo>
                  <a:cubicBezTo>
                    <a:pt x="64" y="82"/>
                    <a:pt x="64" y="82"/>
                    <a:pt x="64" y="82"/>
                  </a:cubicBezTo>
                  <a:cubicBezTo>
                    <a:pt x="65" y="82"/>
                    <a:pt x="65" y="82"/>
                    <a:pt x="65" y="82"/>
                  </a:cubicBezTo>
                  <a:cubicBezTo>
                    <a:pt x="65" y="81"/>
                    <a:pt x="65" y="81"/>
                    <a:pt x="65" y="81"/>
                  </a:cubicBezTo>
                  <a:cubicBezTo>
                    <a:pt x="65" y="80"/>
                    <a:pt x="65" y="81"/>
                    <a:pt x="66" y="81"/>
                  </a:cubicBezTo>
                  <a:cubicBezTo>
                    <a:pt x="66" y="80"/>
                    <a:pt x="66" y="80"/>
                    <a:pt x="66" y="80"/>
                  </a:cubicBezTo>
                  <a:cubicBezTo>
                    <a:pt x="66" y="80"/>
                    <a:pt x="66" y="80"/>
                    <a:pt x="66" y="80"/>
                  </a:cubicBezTo>
                  <a:cubicBezTo>
                    <a:pt x="67" y="80"/>
                    <a:pt x="66" y="80"/>
                    <a:pt x="66" y="81"/>
                  </a:cubicBezTo>
                  <a:cubicBezTo>
                    <a:pt x="67" y="80"/>
                    <a:pt x="68" y="80"/>
                    <a:pt x="69" y="80"/>
                  </a:cubicBezTo>
                  <a:cubicBezTo>
                    <a:pt x="69" y="80"/>
                    <a:pt x="69" y="80"/>
                    <a:pt x="69" y="81"/>
                  </a:cubicBezTo>
                  <a:cubicBezTo>
                    <a:pt x="69" y="81"/>
                    <a:pt x="69" y="81"/>
                    <a:pt x="69" y="81"/>
                  </a:cubicBezTo>
                  <a:cubicBezTo>
                    <a:pt x="69" y="81"/>
                    <a:pt x="68" y="81"/>
                    <a:pt x="68" y="81"/>
                  </a:cubicBezTo>
                  <a:cubicBezTo>
                    <a:pt x="68" y="82"/>
                    <a:pt x="68" y="82"/>
                    <a:pt x="68" y="82"/>
                  </a:cubicBezTo>
                  <a:cubicBezTo>
                    <a:pt x="69" y="82"/>
                    <a:pt x="70" y="83"/>
                    <a:pt x="71" y="83"/>
                  </a:cubicBezTo>
                  <a:cubicBezTo>
                    <a:pt x="71" y="82"/>
                    <a:pt x="70" y="83"/>
                    <a:pt x="70" y="82"/>
                  </a:cubicBezTo>
                  <a:cubicBezTo>
                    <a:pt x="71" y="82"/>
                    <a:pt x="71" y="82"/>
                    <a:pt x="71" y="82"/>
                  </a:cubicBezTo>
                  <a:cubicBezTo>
                    <a:pt x="71" y="84"/>
                    <a:pt x="73" y="84"/>
                    <a:pt x="73" y="85"/>
                  </a:cubicBezTo>
                  <a:cubicBezTo>
                    <a:pt x="73" y="84"/>
                    <a:pt x="73" y="83"/>
                    <a:pt x="74" y="83"/>
                  </a:cubicBezTo>
                  <a:cubicBezTo>
                    <a:pt x="73" y="82"/>
                    <a:pt x="71" y="83"/>
                    <a:pt x="72" y="81"/>
                  </a:cubicBezTo>
                  <a:cubicBezTo>
                    <a:pt x="72" y="80"/>
                    <a:pt x="73" y="80"/>
                    <a:pt x="73" y="80"/>
                  </a:cubicBezTo>
                  <a:cubicBezTo>
                    <a:pt x="74" y="79"/>
                    <a:pt x="75" y="80"/>
                    <a:pt x="75" y="79"/>
                  </a:cubicBezTo>
                  <a:cubicBezTo>
                    <a:pt x="76" y="80"/>
                    <a:pt x="75" y="80"/>
                    <a:pt x="74" y="81"/>
                  </a:cubicBezTo>
                  <a:cubicBezTo>
                    <a:pt x="75" y="81"/>
                    <a:pt x="75" y="81"/>
                    <a:pt x="75" y="81"/>
                  </a:cubicBezTo>
                  <a:cubicBezTo>
                    <a:pt x="76" y="81"/>
                    <a:pt x="76" y="81"/>
                    <a:pt x="76" y="81"/>
                  </a:cubicBezTo>
                  <a:cubicBezTo>
                    <a:pt x="75" y="80"/>
                    <a:pt x="77" y="80"/>
                    <a:pt x="77" y="80"/>
                  </a:cubicBezTo>
                  <a:cubicBezTo>
                    <a:pt x="77" y="80"/>
                    <a:pt x="77" y="80"/>
                    <a:pt x="77" y="80"/>
                  </a:cubicBezTo>
                  <a:cubicBezTo>
                    <a:pt x="78" y="80"/>
                    <a:pt x="78" y="80"/>
                    <a:pt x="78" y="80"/>
                  </a:cubicBezTo>
                  <a:cubicBezTo>
                    <a:pt x="78" y="80"/>
                    <a:pt x="79" y="81"/>
                    <a:pt x="78" y="82"/>
                  </a:cubicBezTo>
                  <a:cubicBezTo>
                    <a:pt x="79" y="83"/>
                    <a:pt x="78" y="81"/>
                    <a:pt x="80" y="82"/>
                  </a:cubicBezTo>
                  <a:cubicBezTo>
                    <a:pt x="82" y="81"/>
                    <a:pt x="79" y="80"/>
                    <a:pt x="82" y="79"/>
                  </a:cubicBezTo>
                  <a:cubicBezTo>
                    <a:pt x="82" y="80"/>
                    <a:pt x="81" y="81"/>
                    <a:pt x="81" y="82"/>
                  </a:cubicBezTo>
                  <a:cubicBezTo>
                    <a:pt x="82" y="82"/>
                    <a:pt x="82" y="82"/>
                    <a:pt x="82" y="82"/>
                  </a:cubicBezTo>
                  <a:cubicBezTo>
                    <a:pt x="82" y="82"/>
                    <a:pt x="82" y="82"/>
                    <a:pt x="82" y="82"/>
                  </a:cubicBezTo>
                  <a:cubicBezTo>
                    <a:pt x="82" y="83"/>
                    <a:pt x="83" y="84"/>
                    <a:pt x="83" y="83"/>
                  </a:cubicBezTo>
                  <a:cubicBezTo>
                    <a:pt x="83" y="82"/>
                    <a:pt x="83" y="82"/>
                    <a:pt x="83" y="82"/>
                  </a:cubicBezTo>
                  <a:cubicBezTo>
                    <a:pt x="83" y="82"/>
                    <a:pt x="83" y="82"/>
                    <a:pt x="83" y="82"/>
                  </a:cubicBezTo>
                  <a:cubicBezTo>
                    <a:pt x="82" y="82"/>
                    <a:pt x="82" y="82"/>
                    <a:pt x="82" y="82"/>
                  </a:cubicBezTo>
                  <a:cubicBezTo>
                    <a:pt x="82" y="81"/>
                    <a:pt x="82" y="80"/>
                    <a:pt x="83" y="80"/>
                  </a:cubicBezTo>
                  <a:cubicBezTo>
                    <a:pt x="83" y="82"/>
                    <a:pt x="83" y="82"/>
                    <a:pt x="83" y="82"/>
                  </a:cubicBezTo>
                  <a:cubicBezTo>
                    <a:pt x="84" y="81"/>
                    <a:pt x="84" y="81"/>
                    <a:pt x="84" y="81"/>
                  </a:cubicBezTo>
                  <a:cubicBezTo>
                    <a:pt x="84" y="81"/>
                    <a:pt x="83" y="81"/>
                    <a:pt x="83" y="81"/>
                  </a:cubicBezTo>
                  <a:cubicBezTo>
                    <a:pt x="84" y="80"/>
                    <a:pt x="84" y="80"/>
                    <a:pt x="84" y="80"/>
                  </a:cubicBezTo>
                  <a:cubicBezTo>
                    <a:pt x="84" y="80"/>
                    <a:pt x="83" y="80"/>
                    <a:pt x="84" y="80"/>
                  </a:cubicBezTo>
                  <a:cubicBezTo>
                    <a:pt x="85" y="80"/>
                    <a:pt x="84" y="81"/>
                    <a:pt x="85" y="81"/>
                  </a:cubicBezTo>
                  <a:cubicBezTo>
                    <a:pt x="84" y="82"/>
                    <a:pt x="84" y="82"/>
                    <a:pt x="84" y="82"/>
                  </a:cubicBezTo>
                  <a:cubicBezTo>
                    <a:pt x="85" y="82"/>
                    <a:pt x="86" y="82"/>
                    <a:pt x="85" y="83"/>
                  </a:cubicBezTo>
                  <a:cubicBezTo>
                    <a:pt x="85" y="83"/>
                    <a:pt x="84" y="83"/>
                    <a:pt x="84" y="83"/>
                  </a:cubicBezTo>
                  <a:cubicBezTo>
                    <a:pt x="83" y="83"/>
                    <a:pt x="84" y="84"/>
                    <a:pt x="84" y="84"/>
                  </a:cubicBezTo>
                  <a:cubicBezTo>
                    <a:pt x="84" y="84"/>
                    <a:pt x="85" y="84"/>
                    <a:pt x="86" y="84"/>
                  </a:cubicBezTo>
                  <a:cubicBezTo>
                    <a:pt x="86" y="84"/>
                    <a:pt x="86" y="84"/>
                    <a:pt x="86" y="84"/>
                  </a:cubicBezTo>
                  <a:cubicBezTo>
                    <a:pt x="86" y="84"/>
                    <a:pt x="87" y="85"/>
                    <a:pt x="87" y="85"/>
                  </a:cubicBezTo>
                  <a:cubicBezTo>
                    <a:pt x="88" y="84"/>
                    <a:pt x="88" y="86"/>
                    <a:pt x="89" y="86"/>
                  </a:cubicBezTo>
                  <a:cubicBezTo>
                    <a:pt x="89" y="87"/>
                    <a:pt x="89" y="87"/>
                    <a:pt x="90" y="88"/>
                  </a:cubicBezTo>
                  <a:cubicBezTo>
                    <a:pt x="89" y="90"/>
                    <a:pt x="89" y="88"/>
                    <a:pt x="88" y="88"/>
                  </a:cubicBezTo>
                  <a:cubicBezTo>
                    <a:pt x="87" y="88"/>
                    <a:pt x="86" y="88"/>
                    <a:pt x="86" y="87"/>
                  </a:cubicBezTo>
                  <a:cubicBezTo>
                    <a:pt x="86" y="88"/>
                    <a:pt x="86" y="88"/>
                    <a:pt x="86" y="88"/>
                  </a:cubicBezTo>
                  <a:cubicBezTo>
                    <a:pt x="86" y="88"/>
                    <a:pt x="86" y="88"/>
                    <a:pt x="85" y="88"/>
                  </a:cubicBezTo>
                  <a:cubicBezTo>
                    <a:pt x="85" y="87"/>
                    <a:pt x="84" y="86"/>
                    <a:pt x="85" y="86"/>
                  </a:cubicBezTo>
                  <a:cubicBezTo>
                    <a:pt x="84" y="86"/>
                    <a:pt x="84" y="87"/>
                    <a:pt x="84" y="88"/>
                  </a:cubicBezTo>
                  <a:cubicBezTo>
                    <a:pt x="85" y="88"/>
                    <a:pt x="86" y="88"/>
                    <a:pt x="86" y="89"/>
                  </a:cubicBezTo>
                  <a:cubicBezTo>
                    <a:pt x="89" y="88"/>
                    <a:pt x="87" y="92"/>
                    <a:pt x="88" y="92"/>
                  </a:cubicBezTo>
                  <a:cubicBezTo>
                    <a:pt x="89" y="92"/>
                    <a:pt x="89" y="91"/>
                    <a:pt x="90" y="91"/>
                  </a:cubicBezTo>
                  <a:cubicBezTo>
                    <a:pt x="91" y="93"/>
                    <a:pt x="91" y="93"/>
                    <a:pt x="91" y="93"/>
                  </a:cubicBezTo>
                  <a:cubicBezTo>
                    <a:pt x="90" y="92"/>
                    <a:pt x="90" y="92"/>
                    <a:pt x="90" y="92"/>
                  </a:cubicBezTo>
                  <a:cubicBezTo>
                    <a:pt x="90" y="93"/>
                    <a:pt x="90" y="93"/>
                    <a:pt x="90" y="93"/>
                  </a:cubicBezTo>
                  <a:cubicBezTo>
                    <a:pt x="90" y="93"/>
                    <a:pt x="90" y="93"/>
                    <a:pt x="90" y="93"/>
                  </a:cubicBezTo>
                  <a:cubicBezTo>
                    <a:pt x="91" y="93"/>
                    <a:pt x="90" y="94"/>
                    <a:pt x="90" y="94"/>
                  </a:cubicBezTo>
                  <a:cubicBezTo>
                    <a:pt x="90" y="94"/>
                    <a:pt x="91" y="94"/>
                    <a:pt x="91" y="94"/>
                  </a:cubicBezTo>
                  <a:cubicBezTo>
                    <a:pt x="91" y="95"/>
                    <a:pt x="91" y="95"/>
                    <a:pt x="91" y="96"/>
                  </a:cubicBezTo>
                  <a:cubicBezTo>
                    <a:pt x="91" y="97"/>
                    <a:pt x="92" y="98"/>
                    <a:pt x="92" y="99"/>
                  </a:cubicBezTo>
                  <a:cubicBezTo>
                    <a:pt x="94" y="99"/>
                    <a:pt x="95" y="98"/>
                    <a:pt x="95" y="97"/>
                  </a:cubicBezTo>
                  <a:cubicBezTo>
                    <a:pt x="96" y="98"/>
                    <a:pt x="96" y="98"/>
                    <a:pt x="96" y="98"/>
                  </a:cubicBezTo>
                  <a:cubicBezTo>
                    <a:pt x="96" y="98"/>
                    <a:pt x="98" y="99"/>
                    <a:pt x="98" y="98"/>
                  </a:cubicBezTo>
                  <a:cubicBezTo>
                    <a:pt x="98" y="98"/>
                    <a:pt x="98" y="98"/>
                    <a:pt x="98" y="98"/>
                  </a:cubicBezTo>
                  <a:cubicBezTo>
                    <a:pt x="100" y="97"/>
                    <a:pt x="102" y="99"/>
                    <a:pt x="103" y="97"/>
                  </a:cubicBezTo>
                  <a:cubicBezTo>
                    <a:pt x="103" y="97"/>
                    <a:pt x="103" y="96"/>
                    <a:pt x="103" y="96"/>
                  </a:cubicBezTo>
                  <a:cubicBezTo>
                    <a:pt x="103" y="96"/>
                    <a:pt x="103" y="95"/>
                    <a:pt x="103" y="95"/>
                  </a:cubicBezTo>
                  <a:cubicBezTo>
                    <a:pt x="103" y="96"/>
                    <a:pt x="104" y="96"/>
                    <a:pt x="103" y="96"/>
                  </a:cubicBezTo>
                  <a:cubicBezTo>
                    <a:pt x="104" y="96"/>
                    <a:pt x="104" y="94"/>
                    <a:pt x="105" y="94"/>
                  </a:cubicBezTo>
                  <a:cubicBezTo>
                    <a:pt x="106" y="94"/>
                    <a:pt x="106" y="94"/>
                    <a:pt x="106" y="94"/>
                  </a:cubicBezTo>
                  <a:cubicBezTo>
                    <a:pt x="105" y="94"/>
                    <a:pt x="105" y="95"/>
                    <a:pt x="105" y="95"/>
                  </a:cubicBezTo>
                  <a:cubicBezTo>
                    <a:pt x="106" y="96"/>
                    <a:pt x="106" y="95"/>
                    <a:pt x="107" y="95"/>
                  </a:cubicBezTo>
                  <a:cubicBezTo>
                    <a:pt x="108" y="95"/>
                    <a:pt x="109" y="95"/>
                    <a:pt x="110" y="95"/>
                  </a:cubicBezTo>
                  <a:cubicBezTo>
                    <a:pt x="109" y="95"/>
                    <a:pt x="109" y="95"/>
                    <a:pt x="109" y="95"/>
                  </a:cubicBezTo>
                  <a:cubicBezTo>
                    <a:pt x="110" y="95"/>
                    <a:pt x="110" y="94"/>
                    <a:pt x="111" y="94"/>
                  </a:cubicBezTo>
                  <a:cubicBezTo>
                    <a:pt x="112" y="92"/>
                    <a:pt x="112" y="92"/>
                    <a:pt x="112" y="92"/>
                  </a:cubicBezTo>
                  <a:cubicBezTo>
                    <a:pt x="113" y="92"/>
                    <a:pt x="113" y="93"/>
                    <a:pt x="113" y="93"/>
                  </a:cubicBezTo>
                  <a:cubicBezTo>
                    <a:pt x="114" y="92"/>
                    <a:pt x="114" y="92"/>
                    <a:pt x="114" y="92"/>
                  </a:cubicBezTo>
                  <a:cubicBezTo>
                    <a:pt x="115" y="93"/>
                    <a:pt x="116" y="92"/>
                    <a:pt x="117" y="92"/>
                  </a:cubicBezTo>
                  <a:cubicBezTo>
                    <a:pt x="118" y="91"/>
                    <a:pt x="120" y="93"/>
                    <a:pt x="122" y="92"/>
                  </a:cubicBezTo>
                  <a:cubicBezTo>
                    <a:pt x="123" y="93"/>
                    <a:pt x="124" y="91"/>
                    <a:pt x="126" y="91"/>
                  </a:cubicBezTo>
                  <a:cubicBezTo>
                    <a:pt x="126" y="92"/>
                    <a:pt x="126" y="92"/>
                    <a:pt x="126" y="92"/>
                  </a:cubicBezTo>
                  <a:cubicBezTo>
                    <a:pt x="129" y="91"/>
                    <a:pt x="129" y="91"/>
                    <a:pt x="129" y="91"/>
                  </a:cubicBezTo>
                  <a:cubicBezTo>
                    <a:pt x="130" y="92"/>
                    <a:pt x="131" y="90"/>
                    <a:pt x="131" y="89"/>
                  </a:cubicBezTo>
                  <a:cubicBezTo>
                    <a:pt x="131" y="89"/>
                    <a:pt x="131" y="90"/>
                    <a:pt x="131" y="90"/>
                  </a:cubicBezTo>
                  <a:cubicBezTo>
                    <a:pt x="132" y="91"/>
                    <a:pt x="133" y="90"/>
                    <a:pt x="133" y="91"/>
                  </a:cubicBezTo>
                  <a:cubicBezTo>
                    <a:pt x="133" y="90"/>
                    <a:pt x="135" y="90"/>
                    <a:pt x="135" y="89"/>
                  </a:cubicBezTo>
                  <a:cubicBezTo>
                    <a:pt x="135" y="89"/>
                    <a:pt x="135" y="89"/>
                    <a:pt x="135" y="90"/>
                  </a:cubicBezTo>
                  <a:cubicBezTo>
                    <a:pt x="136" y="90"/>
                    <a:pt x="136" y="90"/>
                    <a:pt x="136" y="90"/>
                  </a:cubicBezTo>
                  <a:cubicBezTo>
                    <a:pt x="136" y="89"/>
                    <a:pt x="137" y="90"/>
                    <a:pt x="137" y="89"/>
                  </a:cubicBezTo>
                  <a:cubicBezTo>
                    <a:pt x="137" y="89"/>
                    <a:pt x="137" y="89"/>
                    <a:pt x="137" y="89"/>
                  </a:cubicBezTo>
                  <a:cubicBezTo>
                    <a:pt x="137" y="88"/>
                    <a:pt x="137" y="88"/>
                    <a:pt x="137" y="88"/>
                  </a:cubicBezTo>
                  <a:cubicBezTo>
                    <a:pt x="137" y="88"/>
                    <a:pt x="136" y="88"/>
                    <a:pt x="135" y="89"/>
                  </a:cubicBezTo>
                  <a:cubicBezTo>
                    <a:pt x="135" y="89"/>
                    <a:pt x="134" y="89"/>
                    <a:pt x="134" y="88"/>
                  </a:cubicBezTo>
                  <a:cubicBezTo>
                    <a:pt x="134" y="88"/>
                    <a:pt x="135" y="87"/>
                    <a:pt x="135" y="88"/>
                  </a:cubicBezTo>
                  <a:cubicBezTo>
                    <a:pt x="135" y="87"/>
                    <a:pt x="135" y="87"/>
                    <a:pt x="135" y="86"/>
                  </a:cubicBezTo>
                  <a:cubicBezTo>
                    <a:pt x="136" y="86"/>
                    <a:pt x="136" y="86"/>
                    <a:pt x="136" y="86"/>
                  </a:cubicBezTo>
                  <a:cubicBezTo>
                    <a:pt x="136" y="86"/>
                    <a:pt x="136" y="86"/>
                    <a:pt x="136" y="87"/>
                  </a:cubicBezTo>
                  <a:cubicBezTo>
                    <a:pt x="137" y="86"/>
                    <a:pt x="138" y="86"/>
                    <a:pt x="138" y="86"/>
                  </a:cubicBezTo>
                  <a:cubicBezTo>
                    <a:pt x="138" y="87"/>
                    <a:pt x="138" y="87"/>
                    <a:pt x="138" y="87"/>
                  </a:cubicBezTo>
                  <a:cubicBezTo>
                    <a:pt x="138" y="87"/>
                    <a:pt x="138" y="88"/>
                    <a:pt x="138" y="88"/>
                  </a:cubicBezTo>
                  <a:cubicBezTo>
                    <a:pt x="139" y="87"/>
                    <a:pt x="138" y="88"/>
                    <a:pt x="139" y="88"/>
                  </a:cubicBezTo>
                  <a:cubicBezTo>
                    <a:pt x="139" y="88"/>
                    <a:pt x="139" y="88"/>
                    <a:pt x="139" y="88"/>
                  </a:cubicBezTo>
                  <a:cubicBezTo>
                    <a:pt x="139" y="88"/>
                    <a:pt x="140" y="87"/>
                    <a:pt x="140" y="87"/>
                  </a:cubicBezTo>
                  <a:cubicBezTo>
                    <a:pt x="142" y="87"/>
                    <a:pt x="139" y="85"/>
                    <a:pt x="142" y="84"/>
                  </a:cubicBezTo>
                  <a:cubicBezTo>
                    <a:pt x="142" y="84"/>
                    <a:pt x="142" y="84"/>
                    <a:pt x="142" y="84"/>
                  </a:cubicBezTo>
                  <a:cubicBezTo>
                    <a:pt x="143" y="83"/>
                    <a:pt x="143" y="83"/>
                    <a:pt x="143" y="83"/>
                  </a:cubicBezTo>
                  <a:cubicBezTo>
                    <a:pt x="143" y="84"/>
                    <a:pt x="142" y="86"/>
                    <a:pt x="143" y="86"/>
                  </a:cubicBezTo>
                  <a:cubicBezTo>
                    <a:pt x="144" y="86"/>
                    <a:pt x="145" y="85"/>
                    <a:pt x="145" y="84"/>
                  </a:cubicBezTo>
                  <a:cubicBezTo>
                    <a:pt x="144" y="84"/>
                    <a:pt x="144" y="84"/>
                    <a:pt x="144" y="84"/>
                  </a:cubicBezTo>
                  <a:cubicBezTo>
                    <a:pt x="145" y="84"/>
                    <a:pt x="145" y="83"/>
                    <a:pt x="145" y="83"/>
                  </a:cubicBezTo>
                  <a:cubicBezTo>
                    <a:pt x="145" y="83"/>
                    <a:pt x="146" y="83"/>
                    <a:pt x="146" y="84"/>
                  </a:cubicBezTo>
                  <a:cubicBezTo>
                    <a:pt x="146" y="84"/>
                    <a:pt x="146" y="84"/>
                    <a:pt x="146" y="84"/>
                  </a:cubicBezTo>
                  <a:cubicBezTo>
                    <a:pt x="147" y="83"/>
                    <a:pt x="148" y="84"/>
                    <a:pt x="148" y="83"/>
                  </a:cubicBezTo>
                  <a:cubicBezTo>
                    <a:pt x="148" y="82"/>
                    <a:pt x="148" y="82"/>
                    <a:pt x="148" y="82"/>
                  </a:cubicBezTo>
                  <a:cubicBezTo>
                    <a:pt x="149" y="82"/>
                    <a:pt x="150" y="82"/>
                    <a:pt x="151" y="82"/>
                  </a:cubicBezTo>
                  <a:cubicBezTo>
                    <a:pt x="151" y="83"/>
                    <a:pt x="151" y="83"/>
                    <a:pt x="151" y="83"/>
                  </a:cubicBezTo>
                  <a:cubicBezTo>
                    <a:pt x="150" y="82"/>
                    <a:pt x="149" y="83"/>
                    <a:pt x="149" y="83"/>
                  </a:cubicBezTo>
                  <a:cubicBezTo>
                    <a:pt x="150" y="83"/>
                    <a:pt x="150" y="84"/>
                    <a:pt x="150" y="84"/>
                  </a:cubicBezTo>
                  <a:cubicBezTo>
                    <a:pt x="150" y="83"/>
                    <a:pt x="150" y="83"/>
                    <a:pt x="150" y="83"/>
                  </a:cubicBezTo>
                  <a:cubicBezTo>
                    <a:pt x="151" y="83"/>
                    <a:pt x="151" y="83"/>
                    <a:pt x="151" y="83"/>
                  </a:cubicBezTo>
                  <a:cubicBezTo>
                    <a:pt x="151" y="82"/>
                    <a:pt x="151" y="82"/>
                    <a:pt x="151" y="82"/>
                  </a:cubicBezTo>
                  <a:cubicBezTo>
                    <a:pt x="151" y="82"/>
                    <a:pt x="152" y="83"/>
                    <a:pt x="153" y="82"/>
                  </a:cubicBezTo>
                  <a:cubicBezTo>
                    <a:pt x="153" y="83"/>
                    <a:pt x="152" y="83"/>
                    <a:pt x="152" y="83"/>
                  </a:cubicBezTo>
                  <a:cubicBezTo>
                    <a:pt x="152" y="83"/>
                    <a:pt x="153" y="83"/>
                    <a:pt x="153" y="83"/>
                  </a:cubicBezTo>
                  <a:cubicBezTo>
                    <a:pt x="154" y="81"/>
                    <a:pt x="154" y="81"/>
                    <a:pt x="154" y="81"/>
                  </a:cubicBezTo>
                  <a:cubicBezTo>
                    <a:pt x="154" y="82"/>
                    <a:pt x="154" y="83"/>
                    <a:pt x="154" y="84"/>
                  </a:cubicBezTo>
                  <a:cubicBezTo>
                    <a:pt x="154" y="84"/>
                    <a:pt x="155" y="84"/>
                    <a:pt x="155" y="84"/>
                  </a:cubicBezTo>
                  <a:cubicBezTo>
                    <a:pt x="155" y="83"/>
                    <a:pt x="156" y="84"/>
                    <a:pt x="156" y="84"/>
                  </a:cubicBezTo>
                  <a:cubicBezTo>
                    <a:pt x="157" y="83"/>
                    <a:pt x="157" y="82"/>
                    <a:pt x="157" y="82"/>
                  </a:cubicBezTo>
                  <a:cubicBezTo>
                    <a:pt x="159" y="82"/>
                    <a:pt x="160" y="78"/>
                    <a:pt x="162" y="80"/>
                  </a:cubicBezTo>
                  <a:cubicBezTo>
                    <a:pt x="162" y="80"/>
                    <a:pt x="162" y="80"/>
                    <a:pt x="162" y="80"/>
                  </a:cubicBezTo>
                  <a:cubicBezTo>
                    <a:pt x="163" y="81"/>
                    <a:pt x="164" y="81"/>
                    <a:pt x="164" y="82"/>
                  </a:cubicBezTo>
                  <a:cubicBezTo>
                    <a:pt x="164" y="81"/>
                    <a:pt x="164" y="81"/>
                    <a:pt x="164" y="81"/>
                  </a:cubicBezTo>
                  <a:cubicBezTo>
                    <a:pt x="163" y="79"/>
                    <a:pt x="167" y="79"/>
                    <a:pt x="167" y="78"/>
                  </a:cubicBezTo>
                  <a:cubicBezTo>
                    <a:pt x="168" y="78"/>
                    <a:pt x="167" y="79"/>
                    <a:pt x="167" y="79"/>
                  </a:cubicBezTo>
                  <a:cubicBezTo>
                    <a:pt x="168" y="79"/>
                    <a:pt x="168" y="78"/>
                    <a:pt x="169" y="78"/>
                  </a:cubicBezTo>
                  <a:cubicBezTo>
                    <a:pt x="169" y="79"/>
                    <a:pt x="169" y="79"/>
                    <a:pt x="169" y="79"/>
                  </a:cubicBezTo>
                  <a:cubicBezTo>
                    <a:pt x="169" y="80"/>
                    <a:pt x="168" y="80"/>
                    <a:pt x="168" y="80"/>
                  </a:cubicBezTo>
                  <a:cubicBezTo>
                    <a:pt x="168" y="80"/>
                    <a:pt x="168" y="81"/>
                    <a:pt x="169" y="81"/>
                  </a:cubicBezTo>
                  <a:cubicBezTo>
                    <a:pt x="169" y="80"/>
                    <a:pt x="170" y="80"/>
                    <a:pt x="170" y="79"/>
                  </a:cubicBezTo>
                  <a:cubicBezTo>
                    <a:pt x="171" y="79"/>
                    <a:pt x="172" y="80"/>
                    <a:pt x="172" y="80"/>
                  </a:cubicBezTo>
                  <a:cubicBezTo>
                    <a:pt x="172" y="81"/>
                    <a:pt x="171" y="80"/>
                    <a:pt x="171" y="80"/>
                  </a:cubicBezTo>
                  <a:cubicBezTo>
                    <a:pt x="171" y="81"/>
                    <a:pt x="171" y="81"/>
                    <a:pt x="171" y="81"/>
                  </a:cubicBezTo>
                  <a:cubicBezTo>
                    <a:pt x="171" y="81"/>
                    <a:pt x="171" y="81"/>
                    <a:pt x="171" y="81"/>
                  </a:cubicBezTo>
                  <a:cubicBezTo>
                    <a:pt x="172" y="80"/>
                    <a:pt x="173" y="81"/>
                    <a:pt x="174" y="80"/>
                  </a:cubicBezTo>
                  <a:cubicBezTo>
                    <a:pt x="174" y="81"/>
                    <a:pt x="172" y="82"/>
                    <a:pt x="173" y="83"/>
                  </a:cubicBezTo>
                  <a:cubicBezTo>
                    <a:pt x="173" y="84"/>
                    <a:pt x="173" y="84"/>
                    <a:pt x="172" y="85"/>
                  </a:cubicBezTo>
                  <a:cubicBezTo>
                    <a:pt x="172" y="84"/>
                    <a:pt x="172" y="84"/>
                    <a:pt x="172" y="84"/>
                  </a:cubicBezTo>
                  <a:cubicBezTo>
                    <a:pt x="172" y="85"/>
                    <a:pt x="171" y="85"/>
                    <a:pt x="171" y="85"/>
                  </a:cubicBezTo>
                  <a:cubicBezTo>
                    <a:pt x="172" y="85"/>
                    <a:pt x="172" y="85"/>
                    <a:pt x="172" y="85"/>
                  </a:cubicBezTo>
                  <a:cubicBezTo>
                    <a:pt x="172" y="86"/>
                    <a:pt x="171" y="86"/>
                    <a:pt x="171" y="87"/>
                  </a:cubicBezTo>
                  <a:cubicBezTo>
                    <a:pt x="172" y="89"/>
                    <a:pt x="169" y="89"/>
                    <a:pt x="169" y="90"/>
                  </a:cubicBezTo>
                  <a:cubicBezTo>
                    <a:pt x="170" y="90"/>
                    <a:pt x="169" y="90"/>
                    <a:pt x="170" y="90"/>
                  </a:cubicBezTo>
                  <a:cubicBezTo>
                    <a:pt x="170" y="90"/>
                    <a:pt x="170" y="89"/>
                    <a:pt x="171" y="90"/>
                  </a:cubicBezTo>
                  <a:cubicBezTo>
                    <a:pt x="172" y="89"/>
                    <a:pt x="171" y="88"/>
                    <a:pt x="172" y="87"/>
                  </a:cubicBezTo>
                  <a:cubicBezTo>
                    <a:pt x="173" y="87"/>
                    <a:pt x="173" y="85"/>
                    <a:pt x="174" y="85"/>
                  </a:cubicBezTo>
                  <a:cubicBezTo>
                    <a:pt x="175" y="86"/>
                    <a:pt x="175" y="86"/>
                    <a:pt x="175" y="86"/>
                  </a:cubicBezTo>
                  <a:cubicBezTo>
                    <a:pt x="175" y="86"/>
                    <a:pt x="176" y="86"/>
                    <a:pt x="176" y="86"/>
                  </a:cubicBezTo>
                  <a:cubicBezTo>
                    <a:pt x="176" y="86"/>
                    <a:pt x="176" y="86"/>
                    <a:pt x="175" y="85"/>
                  </a:cubicBezTo>
                  <a:cubicBezTo>
                    <a:pt x="176" y="85"/>
                    <a:pt x="176" y="85"/>
                    <a:pt x="176" y="85"/>
                  </a:cubicBezTo>
                  <a:cubicBezTo>
                    <a:pt x="175" y="85"/>
                    <a:pt x="175" y="85"/>
                    <a:pt x="175" y="85"/>
                  </a:cubicBezTo>
                  <a:cubicBezTo>
                    <a:pt x="174" y="82"/>
                    <a:pt x="177" y="80"/>
                    <a:pt x="178" y="79"/>
                  </a:cubicBezTo>
                  <a:cubicBezTo>
                    <a:pt x="179" y="79"/>
                    <a:pt x="178" y="80"/>
                    <a:pt x="178" y="80"/>
                  </a:cubicBezTo>
                  <a:cubicBezTo>
                    <a:pt x="179" y="79"/>
                    <a:pt x="179" y="79"/>
                    <a:pt x="180" y="79"/>
                  </a:cubicBezTo>
                  <a:cubicBezTo>
                    <a:pt x="180" y="80"/>
                    <a:pt x="179" y="80"/>
                    <a:pt x="179" y="80"/>
                  </a:cubicBezTo>
                  <a:cubicBezTo>
                    <a:pt x="179" y="81"/>
                    <a:pt x="181" y="81"/>
                    <a:pt x="181" y="82"/>
                  </a:cubicBezTo>
                  <a:cubicBezTo>
                    <a:pt x="182" y="82"/>
                    <a:pt x="182" y="81"/>
                    <a:pt x="182" y="81"/>
                  </a:cubicBezTo>
                  <a:cubicBezTo>
                    <a:pt x="183" y="81"/>
                    <a:pt x="183" y="81"/>
                    <a:pt x="183" y="81"/>
                  </a:cubicBezTo>
                  <a:cubicBezTo>
                    <a:pt x="184" y="80"/>
                    <a:pt x="184" y="81"/>
                    <a:pt x="185" y="81"/>
                  </a:cubicBezTo>
                  <a:cubicBezTo>
                    <a:pt x="185" y="80"/>
                    <a:pt x="185" y="80"/>
                    <a:pt x="185" y="79"/>
                  </a:cubicBezTo>
                  <a:cubicBezTo>
                    <a:pt x="186" y="79"/>
                    <a:pt x="186" y="81"/>
                    <a:pt x="187" y="80"/>
                  </a:cubicBezTo>
                  <a:cubicBezTo>
                    <a:pt x="187" y="81"/>
                    <a:pt x="187" y="81"/>
                    <a:pt x="187" y="81"/>
                  </a:cubicBezTo>
                  <a:cubicBezTo>
                    <a:pt x="186" y="82"/>
                    <a:pt x="185" y="82"/>
                    <a:pt x="184" y="82"/>
                  </a:cubicBezTo>
                  <a:cubicBezTo>
                    <a:pt x="184" y="82"/>
                    <a:pt x="184" y="83"/>
                    <a:pt x="184" y="83"/>
                  </a:cubicBezTo>
                  <a:cubicBezTo>
                    <a:pt x="182" y="84"/>
                    <a:pt x="186" y="84"/>
                    <a:pt x="184" y="86"/>
                  </a:cubicBezTo>
                  <a:cubicBezTo>
                    <a:pt x="185" y="86"/>
                    <a:pt x="185" y="86"/>
                    <a:pt x="185" y="86"/>
                  </a:cubicBezTo>
                  <a:cubicBezTo>
                    <a:pt x="185" y="85"/>
                    <a:pt x="186" y="84"/>
                    <a:pt x="185" y="82"/>
                  </a:cubicBezTo>
                  <a:cubicBezTo>
                    <a:pt x="186" y="82"/>
                    <a:pt x="186" y="82"/>
                    <a:pt x="186" y="82"/>
                  </a:cubicBezTo>
                  <a:cubicBezTo>
                    <a:pt x="186" y="83"/>
                    <a:pt x="186" y="83"/>
                    <a:pt x="186" y="84"/>
                  </a:cubicBezTo>
                  <a:cubicBezTo>
                    <a:pt x="188" y="82"/>
                    <a:pt x="187" y="85"/>
                    <a:pt x="188" y="86"/>
                  </a:cubicBezTo>
                  <a:cubicBezTo>
                    <a:pt x="187" y="86"/>
                    <a:pt x="187" y="86"/>
                    <a:pt x="187" y="86"/>
                  </a:cubicBezTo>
                  <a:cubicBezTo>
                    <a:pt x="187" y="86"/>
                    <a:pt x="187" y="86"/>
                    <a:pt x="187" y="86"/>
                  </a:cubicBezTo>
                  <a:cubicBezTo>
                    <a:pt x="188" y="86"/>
                    <a:pt x="188" y="85"/>
                    <a:pt x="189" y="85"/>
                  </a:cubicBezTo>
                  <a:cubicBezTo>
                    <a:pt x="190" y="85"/>
                    <a:pt x="190" y="84"/>
                    <a:pt x="190" y="84"/>
                  </a:cubicBezTo>
                  <a:cubicBezTo>
                    <a:pt x="190" y="82"/>
                    <a:pt x="190" y="84"/>
                    <a:pt x="189" y="84"/>
                  </a:cubicBezTo>
                  <a:cubicBezTo>
                    <a:pt x="189" y="84"/>
                    <a:pt x="189" y="85"/>
                    <a:pt x="189" y="85"/>
                  </a:cubicBezTo>
                  <a:cubicBezTo>
                    <a:pt x="188" y="85"/>
                    <a:pt x="188" y="84"/>
                    <a:pt x="188" y="84"/>
                  </a:cubicBezTo>
                  <a:cubicBezTo>
                    <a:pt x="188" y="83"/>
                    <a:pt x="188" y="83"/>
                    <a:pt x="188" y="83"/>
                  </a:cubicBezTo>
                  <a:cubicBezTo>
                    <a:pt x="190" y="84"/>
                    <a:pt x="189" y="82"/>
                    <a:pt x="190" y="81"/>
                  </a:cubicBezTo>
                  <a:cubicBezTo>
                    <a:pt x="190" y="81"/>
                    <a:pt x="190" y="82"/>
                    <a:pt x="190" y="82"/>
                  </a:cubicBezTo>
                  <a:cubicBezTo>
                    <a:pt x="190" y="81"/>
                    <a:pt x="191" y="82"/>
                    <a:pt x="192" y="82"/>
                  </a:cubicBezTo>
                  <a:cubicBezTo>
                    <a:pt x="193" y="82"/>
                    <a:pt x="193" y="81"/>
                    <a:pt x="194" y="80"/>
                  </a:cubicBezTo>
                  <a:cubicBezTo>
                    <a:pt x="195" y="80"/>
                    <a:pt x="196" y="80"/>
                    <a:pt x="197" y="79"/>
                  </a:cubicBezTo>
                  <a:cubicBezTo>
                    <a:pt x="197" y="79"/>
                    <a:pt x="197" y="79"/>
                    <a:pt x="197" y="79"/>
                  </a:cubicBezTo>
                  <a:cubicBezTo>
                    <a:pt x="197" y="79"/>
                    <a:pt x="196" y="80"/>
                    <a:pt x="197" y="80"/>
                  </a:cubicBezTo>
                  <a:cubicBezTo>
                    <a:pt x="198" y="79"/>
                    <a:pt x="198" y="79"/>
                    <a:pt x="198" y="79"/>
                  </a:cubicBezTo>
                  <a:cubicBezTo>
                    <a:pt x="198" y="80"/>
                    <a:pt x="198" y="80"/>
                    <a:pt x="198" y="81"/>
                  </a:cubicBezTo>
                  <a:cubicBezTo>
                    <a:pt x="197" y="81"/>
                    <a:pt x="197" y="83"/>
                    <a:pt x="196" y="82"/>
                  </a:cubicBezTo>
                  <a:cubicBezTo>
                    <a:pt x="196" y="82"/>
                    <a:pt x="195" y="82"/>
                    <a:pt x="195" y="82"/>
                  </a:cubicBezTo>
                  <a:cubicBezTo>
                    <a:pt x="195" y="81"/>
                    <a:pt x="195" y="81"/>
                    <a:pt x="195" y="81"/>
                  </a:cubicBezTo>
                  <a:cubicBezTo>
                    <a:pt x="194" y="83"/>
                    <a:pt x="194" y="83"/>
                    <a:pt x="194" y="83"/>
                  </a:cubicBezTo>
                  <a:cubicBezTo>
                    <a:pt x="195" y="83"/>
                    <a:pt x="196" y="84"/>
                    <a:pt x="195" y="82"/>
                  </a:cubicBezTo>
                  <a:cubicBezTo>
                    <a:pt x="196" y="82"/>
                    <a:pt x="196" y="83"/>
                    <a:pt x="197" y="83"/>
                  </a:cubicBezTo>
                  <a:cubicBezTo>
                    <a:pt x="197" y="83"/>
                    <a:pt x="198" y="83"/>
                    <a:pt x="199" y="82"/>
                  </a:cubicBezTo>
                  <a:cubicBezTo>
                    <a:pt x="199" y="84"/>
                    <a:pt x="199" y="84"/>
                    <a:pt x="199" y="84"/>
                  </a:cubicBezTo>
                  <a:cubicBezTo>
                    <a:pt x="200" y="83"/>
                    <a:pt x="198" y="81"/>
                    <a:pt x="200" y="80"/>
                  </a:cubicBezTo>
                  <a:cubicBezTo>
                    <a:pt x="200" y="80"/>
                    <a:pt x="200" y="80"/>
                    <a:pt x="200" y="80"/>
                  </a:cubicBezTo>
                  <a:cubicBezTo>
                    <a:pt x="200" y="80"/>
                    <a:pt x="201" y="80"/>
                    <a:pt x="202" y="79"/>
                  </a:cubicBezTo>
                  <a:cubicBezTo>
                    <a:pt x="202" y="79"/>
                    <a:pt x="202" y="79"/>
                    <a:pt x="202" y="79"/>
                  </a:cubicBezTo>
                  <a:cubicBezTo>
                    <a:pt x="202" y="80"/>
                    <a:pt x="203" y="79"/>
                    <a:pt x="203" y="79"/>
                  </a:cubicBezTo>
                  <a:cubicBezTo>
                    <a:pt x="203" y="80"/>
                    <a:pt x="203" y="80"/>
                    <a:pt x="203" y="80"/>
                  </a:cubicBezTo>
                  <a:cubicBezTo>
                    <a:pt x="203" y="80"/>
                    <a:pt x="202" y="80"/>
                    <a:pt x="202" y="80"/>
                  </a:cubicBezTo>
                  <a:cubicBezTo>
                    <a:pt x="200" y="80"/>
                    <a:pt x="202" y="82"/>
                    <a:pt x="201" y="82"/>
                  </a:cubicBezTo>
                  <a:cubicBezTo>
                    <a:pt x="201" y="82"/>
                    <a:pt x="200" y="82"/>
                    <a:pt x="200" y="82"/>
                  </a:cubicBezTo>
                  <a:cubicBezTo>
                    <a:pt x="200" y="82"/>
                    <a:pt x="200" y="82"/>
                    <a:pt x="200" y="82"/>
                  </a:cubicBezTo>
                  <a:cubicBezTo>
                    <a:pt x="200" y="83"/>
                    <a:pt x="200" y="83"/>
                    <a:pt x="200" y="83"/>
                  </a:cubicBezTo>
                  <a:cubicBezTo>
                    <a:pt x="202" y="83"/>
                    <a:pt x="201" y="81"/>
                    <a:pt x="203" y="81"/>
                  </a:cubicBezTo>
                  <a:cubicBezTo>
                    <a:pt x="203" y="79"/>
                    <a:pt x="205" y="80"/>
                    <a:pt x="206" y="78"/>
                  </a:cubicBezTo>
                  <a:cubicBezTo>
                    <a:pt x="207" y="80"/>
                    <a:pt x="205" y="80"/>
                    <a:pt x="205" y="81"/>
                  </a:cubicBezTo>
                  <a:cubicBezTo>
                    <a:pt x="205" y="81"/>
                    <a:pt x="205" y="81"/>
                    <a:pt x="205" y="81"/>
                  </a:cubicBezTo>
                  <a:cubicBezTo>
                    <a:pt x="206" y="81"/>
                    <a:pt x="205" y="80"/>
                    <a:pt x="207" y="80"/>
                  </a:cubicBezTo>
                  <a:cubicBezTo>
                    <a:pt x="207" y="79"/>
                    <a:pt x="207" y="79"/>
                    <a:pt x="207" y="79"/>
                  </a:cubicBezTo>
                  <a:cubicBezTo>
                    <a:pt x="207" y="79"/>
                    <a:pt x="207" y="79"/>
                    <a:pt x="208" y="79"/>
                  </a:cubicBezTo>
                  <a:cubicBezTo>
                    <a:pt x="208" y="80"/>
                    <a:pt x="209" y="80"/>
                    <a:pt x="209" y="79"/>
                  </a:cubicBezTo>
                  <a:cubicBezTo>
                    <a:pt x="209" y="78"/>
                    <a:pt x="211" y="79"/>
                    <a:pt x="211" y="78"/>
                  </a:cubicBezTo>
                  <a:cubicBezTo>
                    <a:pt x="211" y="78"/>
                    <a:pt x="211" y="78"/>
                    <a:pt x="211" y="78"/>
                  </a:cubicBezTo>
                  <a:cubicBezTo>
                    <a:pt x="213" y="77"/>
                    <a:pt x="213" y="77"/>
                    <a:pt x="213" y="77"/>
                  </a:cubicBezTo>
                  <a:cubicBezTo>
                    <a:pt x="213" y="78"/>
                    <a:pt x="212" y="78"/>
                    <a:pt x="211" y="79"/>
                  </a:cubicBezTo>
                  <a:cubicBezTo>
                    <a:pt x="213" y="80"/>
                    <a:pt x="213" y="79"/>
                    <a:pt x="215" y="79"/>
                  </a:cubicBezTo>
                  <a:cubicBezTo>
                    <a:pt x="216" y="80"/>
                    <a:pt x="215" y="78"/>
                    <a:pt x="217" y="78"/>
                  </a:cubicBezTo>
                  <a:cubicBezTo>
                    <a:pt x="217" y="79"/>
                    <a:pt x="217" y="79"/>
                    <a:pt x="217" y="80"/>
                  </a:cubicBezTo>
                  <a:cubicBezTo>
                    <a:pt x="218" y="80"/>
                    <a:pt x="217" y="79"/>
                    <a:pt x="218" y="79"/>
                  </a:cubicBezTo>
                  <a:cubicBezTo>
                    <a:pt x="217" y="78"/>
                    <a:pt x="217" y="78"/>
                    <a:pt x="217" y="78"/>
                  </a:cubicBezTo>
                  <a:cubicBezTo>
                    <a:pt x="217" y="77"/>
                    <a:pt x="219" y="78"/>
                    <a:pt x="219" y="78"/>
                  </a:cubicBezTo>
                  <a:cubicBezTo>
                    <a:pt x="219" y="78"/>
                    <a:pt x="219" y="78"/>
                    <a:pt x="219" y="78"/>
                  </a:cubicBezTo>
                  <a:cubicBezTo>
                    <a:pt x="220" y="78"/>
                    <a:pt x="220" y="78"/>
                    <a:pt x="220" y="78"/>
                  </a:cubicBezTo>
                  <a:cubicBezTo>
                    <a:pt x="220" y="78"/>
                    <a:pt x="220" y="78"/>
                    <a:pt x="220" y="78"/>
                  </a:cubicBezTo>
                  <a:cubicBezTo>
                    <a:pt x="220" y="79"/>
                    <a:pt x="220" y="80"/>
                    <a:pt x="221" y="80"/>
                  </a:cubicBezTo>
                  <a:cubicBezTo>
                    <a:pt x="220" y="79"/>
                    <a:pt x="221" y="78"/>
                    <a:pt x="222" y="78"/>
                  </a:cubicBezTo>
                  <a:cubicBezTo>
                    <a:pt x="222" y="78"/>
                    <a:pt x="222" y="79"/>
                    <a:pt x="222" y="79"/>
                  </a:cubicBezTo>
                  <a:cubicBezTo>
                    <a:pt x="222" y="78"/>
                    <a:pt x="222" y="78"/>
                    <a:pt x="222" y="78"/>
                  </a:cubicBezTo>
                  <a:cubicBezTo>
                    <a:pt x="222" y="78"/>
                    <a:pt x="222" y="78"/>
                    <a:pt x="223" y="78"/>
                  </a:cubicBezTo>
                  <a:cubicBezTo>
                    <a:pt x="223" y="78"/>
                    <a:pt x="222" y="79"/>
                    <a:pt x="222" y="79"/>
                  </a:cubicBezTo>
                  <a:cubicBezTo>
                    <a:pt x="222" y="79"/>
                    <a:pt x="223" y="79"/>
                    <a:pt x="223" y="79"/>
                  </a:cubicBezTo>
                  <a:cubicBezTo>
                    <a:pt x="223" y="79"/>
                    <a:pt x="224" y="79"/>
                    <a:pt x="224" y="79"/>
                  </a:cubicBezTo>
                  <a:cubicBezTo>
                    <a:pt x="225" y="79"/>
                    <a:pt x="225" y="79"/>
                    <a:pt x="224" y="80"/>
                  </a:cubicBezTo>
                  <a:cubicBezTo>
                    <a:pt x="224" y="80"/>
                    <a:pt x="224" y="80"/>
                    <a:pt x="224" y="80"/>
                  </a:cubicBezTo>
                  <a:cubicBezTo>
                    <a:pt x="225" y="81"/>
                    <a:pt x="225" y="79"/>
                    <a:pt x="226" y="79"/>
                  </a:cubicBezTo>
                  <a:cubicBezTo>
                    <a:pt x="226" y="79"/>
                    <a:pt x="226" y="79"/>
                    <a:pt x="226" y="79"/>
                  </a:cubicBezTo>
                  <a:cubicBezTo>
                    <a:pt x="227" y="79"/>
                    <a:pt x="227" y="79"/>
                    <a:pt x="227" y="78"/>
                  </a:cubicBezTo>
                  <a:cubicBezTo>
                    <a:pt x="227" y="78"/>
                    <a:pt x="227" y="78"/>
                    <a:pt x="227" y="78"/>
                  </a:cubicBezTo>
                  <a:cubicBezTo>
                    <a:pt x="227" y="78"/>
                    <a:pt x="227" y="78"/>
                    <a:pt x="227" y="78"/>
                  </a:cubicBezTo>
                  <a:cubicBezTo>
                    <a:pt x="228" y="79"/>
                    <a:pt x="227" y="79"/>
                    <a:pt x="227" y="80"/>
                  </a:cubicBezTo>
                  <a:cubicBezTo>
                    <a:pt x="229" y="79"/>
                    <a:pt x="229" y="79"/>
                    <a:pt x="229" y="79"/>
                  </a:cubicBezTo>
                  <a:cubicBezTo>
                    <a:pt x="229" y="79"/>
                    <a:pt x="229" y="79"/>
                    <a:pt x="229" y="79"/>
                  </a:cubicBezTo>
                  <a:cubicBezTo>
                    <a:pt x="230" y="80"/>
                    <a:pt x="232" y="79"/>
                    <a:pt x="232" y="80"/>
                  </a:cubicBezTo>
                  <a:cubicBezTo>
                    <a:pt x="232" y="80"/>
                    <a:pt x="232" y="80"/>
                    <a:pt x="232" y="80"/>
                  </a:cubicBezTo>
                  <a:cubicBezTo>
                    <a:pt x="233" y="80"/>
                    <a:pt x="233" y="79"/>
                    <a:pt x="234" y="79"/>
                  </a:cubicBezTo>
                  <a:cubicBezTo>
                    <a:pt x="235" y="78"/>
                    <a:pt x="234" y="78"/>
                    <a:pt x="235" y="78"/>
                  </a:cubicBezTo>
                  <a:cubicBezTo>
                    <a:pt x="236" y="78"/>
                    <a:pt x="235" y="79"/>
                    <a:pt x="235" y="80"/>
                  </a:cubicBezTo>
                  <a:cubicBezTo>
                    <a:pt x="237" y="79"/>
                    <a:pt x="237" y="79"/>
                    <a:pt x="237" y="79"/>
                  </a:cubicBezTo>
                  <a:cubicBezTo>
                    <a:pt x="237" y="80"/>
                    <a:pt x="237" y="81"/>
                    <a:pt x="236" y="81"/>
                  </a:cubicBezTo>
                  <a:cubicBezTo>
                    <a:pt x="237" y="80"/>
                    <a:pt x="239" y="80"/>
                    <a:pt x="240" y="80"/>
                  </a:cubicBezTo>
                  <a:cubicBezTo>
                    <a:pt x="239" y="80"/>
                    <a:pt x="239" y="80"/>
                    <a:pt x="239" y="80"/>
                  </a:cubicBezTo>
                  <a:cubicBezTo>
                    <a:pt x="240" y="80"/>
                    <a:pt x="240" y="80"/>
                    <a:pt x="241" y="80"/>
                  </a:cubicBezTo>
                  <a:cubicBezTo>
                    <a:pt x="241" y="80"/>
                    <a:pt x="241" y="81"/>
                    <a:pt x="242" y="81"/>
                  </a:cubicBezTo>
                  <a:cubicBezTo>
                    <a:pt x="241" y="81"/>
                    <a:pt x="241" y="80"/>
                    <a:pt x="242" y="80"/>
                  </a:cubicBezTo>
                  <a:cubicBezTo>
                    <a:pt x="242" y="80"/>
                    <a:pt x="242" y="80"/>
                    <a:pt x="242" y="81"/>
                  </a:cubicBezTo>
                  <a:cubicBezTo>
                    <a:pt x="244" y="80"/>
                    <a:pt x="244" y="80"/>
                    <a:pt x="244" y="80"/>
                  </a:cubicBezTo>
                  <a:cubicBezTo>
                    <a:pt x="246" y="81"/>
                    <a:pt x="245" y="78"/>
                    <a:pt x="247" y="78"/>
                  </a:cubicBezTo>
                  <a:cubicBezTo>
                    <a:pt x="247" y="79"/>
                    <a:pt x="247" y="79"/>
                    <a:pt x="247" y="79"/>
                  </a:cubicBezTo>
                  <a:cubicBezTo>
                    <a:pt x="246" y="79"/>
                    <a:pt x="246" y="79"/>
                    <a:pt x="246" y="79"/>
                  </a:cubicBezTo>
                  <a:cubicBezTo>
                    <a:pt x="247" y="80"/>
                    <a:pt x="248" y="81"/>
                    <a:pt x="249" y="80"/>
                  </a:cubicBezTo>
                  <a:cubicBezTo>
                    <a:pt x="249" y="80"/>
                    <a:pt x="249" y="81"/>
                    <a:pt x="250" y="81"/>
                  </a:cubicBezTo>
                  <a:cubicBezTo>
                    <a:pt x="249" y="80"/>
                    <a:pt x="250" y="80"/>
                    <a:pt x="251" y="80"/>
                  </a:cubicBezTo>
                  <a:cubicBezTo>
                    <a:pt x="251" y="80"/>
                    <a:pt x="250" y="80"/>
                    <a:pt x="250" y="80"/>
                  </a:cubicBezTo>
                  <a:cubicBezTo>
                    <a:pt x="252" y="81"/>
                    <a:pt x="252" y="81"/>
                    <a:pt x="252" y="81"/>
                  </a:cubicBezTo>
                  <a:cubicBezTo>
                    <a:pt x="251" y="81"/>
                    <a:pt x="251" y="81"/>
                    <a:pt x="251" y="81"/>
                  </a:cubicBezTo>
                  <a:cubicBezTo>
                    <a:pt x="252" y="80"/>
                    <a:pt x="252" y="80"/>
                    <a:pt x="252" y="80"/>
                  </a:cubicBezTo>
                  <a:cubicBezTo>
                    <a:pt x="252" y="81"/>
                    <a:pt x="252" y="81"/>
                    <a:pt x="253" y="81"/>
                  </a:cubicBezTo>
                  <a:cubicBezTo>
                    <a:pt x="253" y="81"/>
                    <a:pt x="253" y="81"/>
                    <a:pt x="253" y="80"/>
                  </a:cubicBezTo>
                  <a:cubicBezTo>
                    <a:pt x="254" y="81"/>
                    <a:pt x="253" y="81"/>
                    <a:pt x="253" y="82"/>
                  </a:cubicBezTo>
                  <a:cubicBezTo>
                    <a:pt x="255" y="81"/>
                    <a:pt x="257" y="79"/>
                    <a:pt x="258" y="78"/>
                  </a:cubicBezTo>
                  <a:cubicBezTo>
                    <a:pt x="259" y="79"/>
                    <a:pt x="258" y="80"/>
                    <a:pt x="258" y="80"/>
                  </a:cubicBezTo>
                  <a:cubicBezTo>
                    <a:pt x="259" y="79"/>
                    <a:pt x="259" y="79"/>
                    <a:pt x="259" y="79"/>
                  </a:cubicBezTo>
                  <a:cubicBezTo>
                    <a:pt x="259" y="80"/>
                    <a:pt x="259" y="80"/>
                    <a:pt x="259" y="80"/>
                  </a:cubicBezTo>
                  <a:cubicBezTo>
                    <a:pt x="259" y="80"/>
                    <a:pt x="259" y="80"/>
                    <a:pt x="259" y="80"/>
                  </a:cubicBezTo>
                  <a:cubicBezTo>
                    <a:pt x="259" y="80"/>
                    <a:pt x="259" y="81"/>
                    <a:pt x="260" y="81"/>
                  </a:cubicBezTo>
                  <a:cubicBezTo>
                    <a:pt x="260" y="79"/>
                    <a:pt x="260" y="79"/>
                    <a:pt x="260" y="79"/>
                  </a:cubicBezTo>
                  <a:cubicBezTo>
                    <a:pt x="261" y="79"/>
                    <a:pt x="262" y="79"/>
                    <a:pt x="263" y="80"/>
                  </a:cubicBezTo>
                  <a:cubicBezTo>
                    <a:pt x="263" y="80"/>
                    <a:pt x="262" y="80"/>
                    <a:pt x="262" y="80"/>
                  </a:cubicBezTo>
                  <a:cubicBezTo>
                    <a:pt x="262" y="80"/>
                    <a:pt x="261" y="80"/>
                    <a:pt x="262" y="81"/>
                  </a:cubicBezTo>
                  <a:cubicBezTo>
                    <a:pt x="262" y="81"/>
                    <a:pt x="262" y="80"/>
                    <a:pt x="262" y="80"/>
                  </a:cubicBezTo>
                  <a:cubicBezTo>
                    <a:pt x="263" y="81"/>
                    <a:pt x="263" y="81"/>
                    <a:pt x="263" y="81"/>
                  </a:cubicBezTo>
                  <a:cubicBezTo>
                    <a:pt x="264" y="80"/>
                    <a:pt x="264" y="80"/>
                    <a:pt x="264" y="80"/>
                  </a:cubicBezTo>
                  <a:cubicBezTo>
                    <a:pt x="265" y="82"/>
                    <a:pt x="266" y="80"/>
                    <a:pt x="268" y="82"/>
                  </a:cubicBezTo>
                  <a:cubicBezTo>
                    <a:pt x="268" y="81"/>
                    <a:pt x="268" y="81"/>
                    <a:pt x="268" y="81"/>
                  </a:cubicBezTo>
                  <a:cubicBezTo>
                    <a:pt x="267" y="80"/>
                    <a:pt x="267" y="80"/>
                    <a:pt x="267" y="80"/>
                  </a:cubicBezTo>
                  <a:cubicBezTo>
                    <a:pt x="267" y="80"/>
                    <a:pt x="267" y="79"/>
                    <a:pt x="268" y="80"/>
                  </a:cubicBezTo>
                  <a:cubicBezTo>
                    <a:pt x="269" y="81"/>
                    <a:pt x="269" y="79"/>
                    <a:pt x="271" y="79"/>
                  </a:cubicBezTo>
                  <a:cubicBezTo>
                    <a:pt x="271" y="79"/>
                    <a:pt x="272" y="80"/>
                    <a:pt x="271" y="80"/>
                  </a:cubicBezTo>
                  <a:cubicBezTo>
                    <a:pt x="271" y="80"/>
                    <a:pt x="271" y="80"/>
                    <a:pt x="271" y="80"/>
                  </a:cubicBezTo>
                  <a:cubicBezTo>
                    <a:pt x="270" y="81"/>
                    <a:pt x="270" y="81"/>
                    <a:pt x="270" y="81"/>
                  </a:cubicBezTo>
                  <a:cubicBezTo>
                    <a:pt x="271" y="81"/>
                    <a:pt x="271" y="81"/>
                    <a:pt x="271" y="81"/>
                  </a:cubicBezTo>
                  <a:cubicBezTo>
                    <a:pt x="272" y="81"/>
                    <a:pt x="271" y="82"/>
                    <a:pt x="272" y="83"/>
                  </a:cubicBezTo>
                  <a:cubicBezTo>
                    <a:pt x="272" y="82"/>
                    <a:pt x="272" y="82"/>
                    <a:pt x="272" y="82"/>
                  </a:cubicBezTo>
                  <a:cubicBezTo>
                    <a:pt x="272" y="80"/>
                    <a:pt x="274" y="83"/>
                    <a:pt x="275" y="81"/>
                  </a:cubicBezTo>
                  <a:cubicBezTo>
                    <a:pt x="275" y="81"/>
                    <a:pt x="275" y="81"/>
                    <a:pt x="275" y="82"/>
                  </a:cubicBezTo>
                  <a:cubicBezTo>
                    <a:pt x="276" y="82"/>
                    <a:pt x="276" y="80"/>
                    <a:pt x="277" y="80"/>
                  </a:cubicBezTo>
                  <a:cubicBezTo>
                    <a:pt x="277" y="81"/>
                    <a:pt x="277" y="82"/>
                    <a:pt x="277" y="83"/>
                  </a:cubicBezTo>
                  <a:cubicBezTo>
                    <a:pt x="278" y="81"/>
                    <a:pt x="278" y="81"/>
                    <a:pt x="278" y="81"/>
                  </a:cubicBezTo>
                  <a:cubicBezTo>
                    <a:pt x="279" y="82"/>
                    <a:pt x="279" y="82"/>
                    <a:pt x="279" y="82"/>
                  </a:cubicBezTo>
                  <a:cubicBezTo>
                    <a:pt x="280" y="81"/>
                    <a:pt x="277" y="81"/>
                    <a:pt x="278" y="80"/>
                  </a:cubicBezTo>
                  <a:cubicBezTo>
                    <a:pt x="279" y="80"/>
                    <a:pt x="279" y="81"/>
                    <a:pt x="280" y="81"/>
                  </a:cubicBezTo>
                  <a:cubicBezTo>
                    <a:pt x="280" y="82"/>
                    <a:pt x="280" y="82"/>
                    <a:pt x="280" y="82"/>
                  </a:cubicBezTo>
                  <a:cubicBezTo>
                    <a:pt x="281" y="82"/>
                    <a:pt x="282" y="82"/>
                    <a:pt x="282" y="83"/>
                  </a:cubicBezTo>
                  <a:cubicBezTo>
                    <a:pt x="285" y="81"/>
                    <a:pt x="285" y="81"/>
                    <a:pt x="285" y="81"/>
                  </a:cubicBezTo>
                  <a:cubicBezTo>
                    <a:pt x="284" y="81"/>
                    <a:pt x="284" y="81"/>
                    <a:pt x="284" y="81"/>
                  </a:cubicBezTo>
                  <a:cubicBezTo>
                    <a:pt x="285" y="80"/>
                    <a:pt x="286" y="81"/>
                    <a:pt x="286" y="80"/>
                  </a:cubicBezTo>
                  <a:cubicBezTo>
                    <a:pt x="287" y="82"/>
                    <a:pt x="287" y="82"/>
                    <a:pt x="287" y="82"/>
                  </a:cubicBezTo>
                  <a:cubicBezTo>
                    <a:pt x="285" y="82"/>
                    <a:pt x="285" y="82"/>
                    <a:pt x="285" y="82"/>
                  </a:cubicBezTo>
                  <a:cubicBezTo>
                    <a:pt x="285" y="82"/>
                    <a:pt x="285" y="82"/>
                    <a:pt x="285" y="82"/>
                  </a:cubicBezTo>
                  <a:cubicBezTo>
                    <a:pt x="287" y="82"/>
                    <a:pt x="288" y="82"/>
                    <a:pt x="289" y="81"/>
                  </a:cubicBezTo>
                  <a:cubicBezTo>
                    <a:pt x="289" y="81"/>
                    <a:pt x="289" y="81"/>
                    <a:pt x="289" y="81"/>
                  </a:cubicBezTo>
                  <a:cubicBezTo>
                    <a:pt x="290" y="81"/>
                    <a:pt x="290" y="80"/>
                    <a:pt x="290" y="81"/>
                  </a:cubicBezTo>
                  <a:cubicBezTo>
                    <a:pt x="290" y="80"/>
                    <a:pt x="290" y="80"/>
                    <a:pt x="290" y="80"/>
                  </a:cubicBezTo>
                  <a:cubicBezTo>
                    <a:pt x="291" y="80"/>
                    <a:pt x="291" y="80"/>
                    <a:pt x="291" y="80"/>
                  </a:cubicBezTo>
                  <a:cubicBezTo>
                    <a:pt x="291" y="81"/>
                    <a:pt x="291" y="82"/>
                    <a:pt x="290" y="82"/>
                  </a:cubicBezTo>
                  <a:cubicBezTo>
                    <a:pt x="291" y="83"/>
                    <a:pt x="291" y="83"/>
                    <a:pt x="291" y="83"/>
                  </a:cubicBezTo>
                  <a:cubicBezTo>
                    <a:pt x="291" y="82"/>
                    <a:pt x="291" y="82"/>
                    <a:pt x="291" y="82"/>
                  </a:cubicBezTo>
                  <a:cubicBezTo>
                    <a:pt x="292" y="82"/>
                    <a:pt x="292" y="82"/>
                    <a:pt x="292" y="82"/>
                  </a:cubicBezTo>
                  <a:cubicBezTo>
                    <a:pt x="292" y="81"/>
                    <a:pt x="292" y="81"/>
                    <a:pt x="292" y="81"/>
                  </a:cubicBezTo>
                  <a:cubicBezTo>
                    <a:pt x="292" y="82"/>
                    <a:pt x="293" y="81"/>
                    <a:pt x="293" y="81"/>
                  </a:cubicBezTo>
                  <a:cubicBezTo>
                    <a:pt x="293" y="81"/>
                    <a:pt x="293" y="81"/>
                    <a:pt x="293" y="81"/>
                  </a:cubicBezTo>
                  <a:cubicBezTo>
                    <a:pt x="294" y="81"/>
                    <a:pt x="296" y="81"/>
                    <a:pt x="296" y="82"/>
                  </a:cubicBezTo>
                  <a:cubicBezTo>
                    <a:pt x="297" y="81"/>
                    <a:pt x="297" y="81"/>
                    <a:pt x="297" y="81"/>
                  </a:cubicBezTo>
                  <a:cubicBezTo>
                    <a:pt x="296" y="80"/>
                    <a:pt x="298" y="81"/>
                    <a:pt x="298" y="81"/>
                  </a:cubicBezTo>
                  <a:cubicBezTo>
                    <a:pt x="298" y="82"/>
                    <a:pt x="298" y="82"/>
                    <a:pt x="298" y="82"/>
                  </a:cubicBezTo>
                  <a:cubicBezTo>
                    <a:pt x="299" y="82"/>
                    <a:pt x="299" y="82"/>
                    <a:pt x="299" y="82"/>
                  </a:cubicBezTo>
                  <a:cubicBezTo>
                    <a:pt x="299" y="83"/>
                    <a:pt x="299" y="83"/>
                    <a:pt x="299" y="83"/>
                  </a:cubicBezTo>
                  <a:cubicBezTo>
                    <a:pt x="299" y="83"/>
                    <a:pt x="299" y="83"/>
                    <a:pt x="299" y="83"/>
                  </a:cubicBezTo>
                  <a:cubicBezTo>
                    <a:pt x="300" y="83"/>
                    <a:pt x="300" y="83"/>
                    <a:pt x="300" y="83"/>
                  </a:cubicBezTo>
                  <a:cubicBezTo>
                    <a:pt x="301" y="83"/>
                    <a:pt x="300" y="82"/>
                    <a:pt x="301" y="81"/>
                  </a:cubicBezTo>
                  <a:cubicBezTo>
                    <a:pt x="302" y="82"/>
                    <a:pt x="300" y="82"/>
                    <a:pt x="301" y="82"/>
                  </a:cubicBezTo>
                  <a:cubicBezTo>
                    <a:pt x="301" y="83"/>
                    <a:pt x="301" y="83"/>
                    <a:pt x="301" y="83"/>
                  </a:cubicBezTo>
                  <a:cubicBezTo>
                    <a:pt x="301" y="83"/>
                    <a:pt x="301" y="83"/>
                    <a:pt x="301" y="83"/>
                  </a:cubicBezTo>
                  <a:cubicBezTo>
                    <a:pt x="303" y="83"/>
                    <a:pt x="302" y="81"/>
                    <a:pt x="304" y="81"/>
                  </a:cubicBezTo>
                  <a:cubicBezTo>
                    <a:pt x="305" y="82"/>
                    <a:pt x="303" y="82"/>
                    <a:pt x="303" y="83"/>
                  </a:cubicBezTo>
                  <a:cubicBezTo>
                    <a:pt x="303" y="83"/>
                    <a:pt x="303" y="83"/>
                    <a:pt x="303" y="83"/>
                  </a:cubicBezTo>
                  <a:cubicBezTo>
                    <a:pt x="304" y="83"/>
                    <a:pt x="304" y="81"/>
                    <a:pt x="305" y="81"/>
                  </a:cubicBezTo>
                  <a:cubicBezTo>
                    <a:pt x="305" y="82"/>
                    <a:pt x="307" y="82"/>
                    <a:pt x="308" y="82"/>
                  </a:cubicBezTo>
                  <a:cubicBezTo>
                    <a:pt x="308" y="83"/>
                    <a:pt x="310" y="82"/>
                    <a:pt x="310" y="83"/>
                  </a:cubicBezTo>
                  <a:cubicBezTo>
                    <a:pt x="311" y="83"/>
                    <a:pt x="310" y="82"/>
                    <a:pt x="311" y="82"/>
                  </a:cubicBezTo>
                  <a:cubicBezTo>
                    <a:pt x="312" y="81"/>
                    <a:pt x="311" y="83"/>
                    <a:pt x="312" y="83"/>
                  </a:cubicBezTo>
                  <a:cubicBezTo>
                    <a:pt x="312" y="82"/>
                    <a:pt x="313" y="83"/>
                    <a:pt x="314" y="82"/>
                  </a:cubicBezTo>
                  <a:cubicBezTo>
                    <a:pt x="315" y="82"/>
                    <a:pt x="314" y="83"/>
                    <a:pt x="315" y="83"/>
                  </a:cubicBezTo>
                  <a:cubicBezTo>
                    <a:pt x="316" y="84"/>
                    <a:pt x="316" y="83"/>
                    <a:pt x="317" y="82"/>
                  </a:cubicBezTo>
                  <a:cubicBezTo>
                    <a:pt x="318" y="83"/>
                    <a:pt x="316" y="83"/>
                    <a:pt x="317" y="84"/>
                  </a:cubicBezTo>
                  <a:cubicBezTo>
                    <a:pt x="318" y="82"/>
                    <a:pt x="318" y="82"/>
                    <a:pt x="318" y="82"/>
                  </a:cubicBezTo>
                  <a:cubicBezTo>
                    <a:pt x="318" y="84"/>
                    <a:pt x="318" y="84"/>
                    <a:pt x="318" y="84"/>
                  </a:cubicBezTo>
                  <a:cubicBezTo>
                    <a:pt x="319" y="84"/>
                    <a:pt x="319" y="83"/>
                    <a:pt x="319" y="82"/>
                  </a:cubicBezTo>
                  <a:cubicBezTo>
                    <a:pt x="319" y="83"/>
                    <a:pt x="320" y="83"/>
                    <a:pt x="320" y="83"/>
                  </a:cubicBezTo>
                  <a:cubicBezTo>
                    <a:pt x="321" y="81"/>
                    <a:pt x="323" y="84"/>
                    <a:pt x="324" y="83"/>
                  </a:cubicBezTo>
                  <a:cubicBezTo>
                    <a:pt x="324" y="84"/>
                    <a:pt x="324" y="84"/>
                    <a:pt x="324" y="84"/>
                  </a:cubicBezTo>
                  <a:cubicBezTo>
                    <a:pt x="325" y="83"/>
                    <a:pt x="325" y="83"/>
                    <a:pt x="325" y="83"/>
                  </a:cubicBezTo>
                  <a:cubicBezTo>
                    <a:pt x="326" y="83"/>
                    <a:pt x="327" y="84"/>
                    <a:pt x="328" y="84"/>
                  </a:cubicBezTo>
                  <a:cubicBezTo>
                    <a:pt x="328" y="84"/>
                    <a:pt x="328" y="83"/>
                    <a:pt x="329" y="83"/>
                  </a:cubicBezTo>
                  <a:cubicBezTo>
                    <a:pt x="329" y="85"/>
                    <a:pt x="330" y="83"/>
                    <a:pt x="330" y="84"/>
                  </a:cubicBezTo>
                  <a:cubicBezTo>
                    <a:pt x="331" y="83"/>
                    <a:pt x="332" y="84"/>
                    <a:pt x="333" y="83"/>
                  </a:cubicBezTo>
                  <a:cubicBezTo>
                    <a:pt x="333" y="84"/>
                    <a:pt x="334" y="83"/>
                    <a:pt x="335" y="84"/>
                  </a:cubicBezTo>
                  <a:cubicBezTo>
                    <a:pt x="335" y="84"/>
                    <a:pt x="335" y="84"/>
                    <a:pt x="335" y="84"/>
                  </a:cubicBezTo>
                  <a:cubicBezTo>
                    <a:pt x="336" y="83"/>
                    <a:pt x="337" y="83"/>
                    <a:pt x="338" y="84"/>
                  </a:cubicBezTo>
                  <a:cubicBezTo>
                    <a:pt x="338" y="85"/>
                    <a:pt x="338" y="85"/>
                    <a:pt x="338" y="85"/>
                  </a:cubicBezTo>
                  <a:cubicBezTo>
                    <a:pt x="339" y="85"/>
                    <a:pt x="339" y="85"/>
                    <a:pt x="339" y="85"/>
                  </a:cubicBezTo>
                  <a:cubicBezTo>
                    <a:pt x="339" y="84"/>
                    <a:pt x="338" y="84"/>
                    <a:pt x="339" y="84"/>
                  </a:cubicBezTo>
                  <a:cubicBezTo>
                    <a:pt x="339" y="84"/>
                    <a:pt x="340" y="84"/>
                    <a:pt x="341" y="84"/>
                  </a:cubicBezTo>
                  <a:cubicBezTo>
                    <a:pt x="341" y="84"/>
                    <a:pt x="341" y="85"/>
                    <a:pt x="341" y="85"/>
                  </a:cubicBezTo>
                  <a:cubicBezTo>
                    <a:pt x="342" y="84"/>
                    <a:pt x="342" y="84"/>
                    <a:pt x="342" y="84"/>
                  </a:cubicBezTo>
                  <a:cubicBezTo>
                    <a:pt x="344" y="83"/>
                    <a:pt x="342" y="85"/>
                    <a:pt x="344" y="85"/>
                  </a:cubicBezTo>
                  <a:cubicBezTo>
                    <a:pt x="346" y="86"/>
                    <a:pt x="346" y="84"/>
                    <a:pt x="347" y="83"/>
                  </a:cubicBezTo>
                  <a:cubicBezTo>
                    <a:pt x="347" y="83"/>
                    <a:pt x="347" y="84"/>
                    <a:pt x="347" y="84"/>
                  </a:cubicBezTo>
                  <a:cubicBezTo>
                    <a:pt x="347" y="84"/>
                    <a:pt x="347" y="84"/>
                    <a:pt x="347" y="84"/>
                  </a:cubicBezTo>
                  <a:cubicBezTo>
                    <a:pt x="347" y="84"/>
                    <a:pt x="346" y="85"/>
                    <a:pt x="347" y="85"/>
                  </a:cubicBezTo>
                  <a:cubicBezTo>
                    <a:pt x="347" y="85"/>
                    <a:pt x="347" y="84"/>
                    <a:pt x="348" y="85"/>
                  </a:cubicBezTo>
                  <a:cubicBezTo>
                    <a:pt x="348" y="85"/>
                    <a:pt x="348" y="85"/>
                    <a:pt x="348" y="85"/>
                  </a:cubicBezTo>
                  <a:cubicBezTo>
                    <a:pt x="349" y="83"/>
                    <a:pt x="351" y="86"/>
                    <a:pt x="351" y="85"/>
                  </a:cubicBezTo>
                  <a:cubicBezTo>
                    <a:pt x="351" y="85"/>
                    <a:pt x="351" y="85"/>
                    <a:pt x="351" y="85"/>
                  </a:cubicBezTo>
                  <a:cubicBezTo>
                    <a:pt x="352" y="85"/>
                    <a:pt x="352" y="85"/>
                    <a:pt x="352" y="85"/>
                  </a:cubicBezTo>
                  <a:cubicBezTo>
                    <a:pt x="352" y="85"/>
                    <a:pt x="352" y="84"/>
                    <a:pt x="352" y="84"/>
                  </a:cubicBezTo>
                  <a:cubicBezTo>
                    <a:pt x="353" y="85"/>
                    <a:pt x="352" y="85"/>
                    <a:pt x="352" y="86"/>
                  </a:cubicBezTo>
                  <a:cubicBezTo>
                    <a:pt x="353" y="86"/>
                    <a:pt x="353" y="86"/>
                    <a:pt x="354" y="85"/>
                  </a:cubicBezTo>
                  <a:cubicBezTo>
                    <a:pt x="354" y="87"/>
                    <a:pt x="354" y="87"/>
                    <a:pt x="354" y="87"/>
                  </a:cubicBezTo>
                  <a:cubicBezTo>
                    <a:pt x="354" y="87"/>
                    <a:pt x="354" y="86"/>
                    <a:pt x="355" y="86"/>
                  </a:cubicBezTo>
                  <a:cubicBezTo>
                    <a:pt x="355" y="86"/>
                    <a:pt x="357" y="87"/>
                    <a:pt x="356" y="88"/>
                  </a:cubicBezTo>
                  <a:cubicBezTo>
                    <a:pt x="356" y="87"/>
                    <a:pt x="357" y="87"/>
                    <a:pt x="357" y="87"/>
                  </a:cubicBezTo>
                  <a:cubicBezTo>
                    <a:pt x="357" y="86"/>
                    <a:pt x="357" y="86"/>
                    <a:pt x="357" y="86"/>
                  </a:cubicBezTo>
                  <a:cubicBezTo>
                    <a:pt x="357" y="86"/>
                    <a:pt x="357" y="86"/>
                    <a:pt x="358" y="86"/>
                  </a:cubicBezTo>
                  <a:cubicBezTo>
                    <a:pt x="358" y="87"/>
                    <a:pt x="358" y="87"/>
                    <a:pt x="358" y="87"/>
                  </a:cubicBezTo>
                  <a:cubicBezTo>
                    <a:pt x="358" y="87"/>
                    <a:pt x="359" y="86"/>
                    <a:pt x="359" y="86"/>
                  </a:cubicBezTo>
                  <a:cubicBezTo>
                    <a:pt x="359" y="86"/>
                    <a:pt x="359" y="86"/>
                    <a:pt x="359" y="86"/>
                  </a:cubicBezTo>
                  <a:cubicBezTo>
                    <a:pt x="360" y="86"/>
                    <a:pt x="362" y="85"/>
                    <a:pt x="362" y="87"/>
                  </a:cubicBezTo>
                  <a:cubicBezTo>
                    <a:pt x="362" y="87"/>
                    <a:pt x="362" y="88"/>
                    <a:pt x="363" y="87"/>
                  </a:cubicBezTo>
                  <a:cubicBezTo>
                    <a:pt x="362" y="86"/>
                    <a:pt x="362" y="86"/>
                    <a:pt x="362" y="86"/>
                  </a:cubicBezTo>
                  <a:cubicBezTo>
                    <a:pt x="362" y="86"/>
                    <a:pt x="363" y="86"/>
                    <a:pt x="363" y="87"/>
                  </a:cubicBezTo>
                  <a:cubicBezTo>
                    <a:pt x="363" y="87"/>
                    <a:pt x="364" y="87"/>
                    <a:pt x="363" y="88"/>
                  </a:cubicBezTo>
                  <a:cubicBezTo>
                    <a:pt x="364" y="88"/>
                    <a:pt x="364" y="88"/>
                    <a:pt x="364" y="88"/>
                  </a:cubicBezTo>
                  <a:cubicBezTo>
                    <a:pt x="364" y="87"/>
                    <a:pt x="364" y="87"/>
                    <a:pt x="364" y="87"/>
                  </a:cubicBezTo>
                  <a:cubicBezTo>
                    <a:pt x="364" y="87"/>
                    <a:pt x="365" y="87"/>
                    <a:pt x="365" y="87"/>
                  </a:cubicBezTo>
                  <a:cubicBezTo>
                    <a:pt x="366" y="87"/>
                    <a:pt x="365" y="88"/>
                    <a:pt x="366" y="88"/>
                  </a:cubicBezTo>
                  <a:cubicBezTo>
                    <a:pt x="366" y="87"/>
                    <a:pt x="366" y="87"/>
                    <a:pt x="366" y="87"/>
                  </a:cubicBezTo>
                  <a:cubicBezTo>
                    <a:pt x="367" y="88"/>
                    <a:pt x="368" y="88"/>
                    <a:pt x="369" y="88"/>
                  </a:cubicBezTo>
                  <a:cubicBezTo>
                    <a:pt x="369" y="88"/>
                    <a:pt x="369" y="88"/>
                    <a:pt x="369" y="88"/>
                  </a:cubicBezTo>
                  <a:cubicBezTo>
                    <a:pt x="369" y="88"/>
                    <a:pt x="369" y="88"/>
                    <a:pt x="370" y="88"/>
                  </a:cubicBezTo>
                  <a:cubicBezTo>
                    <a:pt x="370" y="88"/>
                    <a:pt x="369" y="87"/>
                    <a:pt x="370" y="87"/>
                  </a:cubicBezTo>
                  <a:cubicBezTo>
                    <a:pt x="370" y="87"/>
                    <a:pt x="370" y="87"/>
                    <a:pt x="370" y="87"/>
                  </a:cubicBezTo>
                  <a:cubicBezTo>
                    <a:pt x="371" y="88"/>
                    <a:pt x="370" y="88"/>
                    <a:pt x="370" y="88"/>
                  </a:cubicBezTo>
                  <a:cubicBezTo>
                    <a:pt x="370" y="88"/>
                    <a:pt x="370" y="88"/>
                    <a:pt x="370" y="88"/>
                  </a:cubicBezTo>
                  <a:cubicBezTo>
                    <a:pt x="370" y="88"/>
                    <a:pt x="371" y="88"/>
                    <a:pt x="371" y="88"/>
                  </a:cubicBezTo>
                  <a:cubicBezTo>
                    <a:pt x="371" y="88"/>
                    <a:pt x="371" y="88"/>
                    <a:pt x="371" y="88"/>
                  </a:cubicBezTo>
                  <a:cubicBezTo>
                    <a:pt x="372" y="88"/>
                    <a:pt x="372" y="88"/>
                    <a:pt x="372" y="88"/>
                  </a:cubicBezTo>
                  <a:cubicBezTo>
                    <a:pt x="372" y="88"/>
                    <a:pt x="372" y="88"/>
                    <a:pt x="372" y="88"/>
                  </a:cubicBezTo>
                  <a:cubicBezTo>
                    <a:pt x="372" y="89"/>
                    <a:pt x="371" y="89"/>
                    <a:pt x="371" y="89"/>
                  </a:cubicBezTo>
                  <a:cubicBezTo>
                    <a:pt x="371" y="89"/>
                    <a:pt x="371" y="89"/>
                    <a:pt x="371" y="89"/>
                  </a:cubicBezTo>
                  <a:cubicBezTo>
                    <a:pt x="373" y="89"/>
                    <a:pt x="372" y="88"/>
                    <a:pt x="372" y="87"/>
                  </a:cubicBezTo>
                  <a:cubicBezTo>
                    <a:pt x="372" y="88"/>
                    <a:pt x="373" y="87"/>
                    <a:pt x="373" y="88"/>
                  </a:cubicBezTo>
                  <a:cubicBezTo>
                    <a:pt x="373" y="88"/>
                    <a:pt x="373" y="89"/>
                    <a:pt x="373" y="89"/>
                  </a:cubicBezTo>
                  <a:cubicBezTo>
                    <a:pt x="374" y="89"/>
                    <a:pt x="374" y="88"/>
                    <a:pt x="375" y="88"/>
                  </a:cubicBezTo>
                  <a:cubicBezTo>
                    <a:pt x="375" y="88"/>
                    <a:pt x="375" y="88"/>
                    <a:pt x="375" y="88"/>
                  </a:cubicBezTo>
                  <a:cubicBezTo>
                    <a:pt x="376" y="89"/>
                    <a:pt x="377" y="88"/>
                    <a:pt x="378" y="87"/>
                  </a:cubicBezTo>
                  <a:cubicBezTo>
                    <a:pt x="378" y="89"/>
                    <a:pt x="378" y="89"/>
                    <a:pt x="378" y="89"/>
                  </a:cubicBezTo>
                  <a:cubicBezTo>
                    <a:pt x="379" y="88"/>
                    <a:pt x="379" y="87"/>
                    <a:pt x="380" y="88"/>
                  </a:cubicBezTo>
                  <a:cubicBezTo>
                    <a:pt x="379" y="88"/>
                    <a:pt x="379" y="88"/>
                    <a:pt x="379" y="88"/>
                  </a:cubicBezTo>
                  <a:cubicBezTo>
                    <a:pt x="380" y="88"/>
                    <a:pt x="381" y="88"/>
                    <a:pt x="381" y="88"/>
                  </a:cubicBezTo>
                  <a:cubicBezTo>
                    <a:pt x="382" y="88"/>
                    <a:pt x="381" y="89"/>
                    <a:pt x="382" y="89"/>
                  </a:cubicBezTo>
                  <a:cubicBezTo>
                    <a:pt x="383" y="87"/>
                    <a:pt x="383" y="87"/>
                    <a:pt x="383" y="87"/>
                  </a:cubicBezTo>
                  <a:cubicBezTo>
                    <a:pt x="383" y="88"/>
                    <a:pt x="383" y="88"/>
                    <a:pt x="383" y="88"/>
                  </a:cubicBezTo>
                  <a:cubicBezTo>
                    <a:pt x="383" y="88"/>
                    <a:pt x="383" y="89"/>
                    <a:pt x="383" y="89"/>
                  </a:cubicBezTo>
                  <a:cubicBezTo>
                    <a:pt x="383" y="88"/>
                    <a:pt x="383" y="88"/>
                    <a:pt x="383" y="88"/>
                  </a:cubicBezTo>
                  <a:cubicBezTo>
                    <a:pt x="384" y="88"/>
                    <a:pt x="384" y="89"/>
                    <a:pt x="384" y="89"/>
                  </a:cubicBezTo>
                  <a:cubicBezTo>
                    <a:pt x="384" y="88"/>
                    <a:pt x="385" y="88"/>
                    <a:pt x="385" y="88"/>
                  </a:cubicBezTo>
                  <a:cubicBezTo>
                    <a:pt x="385" y="89"/>
                    <a:pt x="385" y="89"/>
                    <a:pt x="385" y="89"/>
                  </a:cubicBezTo>
                  <a:cubicBezTo>
                    <a:pt x="385" y="89"/>
                    <a:pt x="386" y="89"/>
                    <a:pt x="386" y="88"/>
                  </a:cubicBezTo>
                  <a:cubicBezTo>
                    <a:pt x="386" y="89"/>
                    <a:pt x="386" y="89"/>
                    <a:pt x="386" y="89"/>
                  </a:cubicBezTo>
                  <a:cubicBezTo>
                    <a:pt x="386" y="89"/>
                    <a:pt x="386" y="89"/>
                    <a:pt x="386" y="89"/>
                  </a:cubicBezTo>
                  <a:cubicBezTo>
                    <a:pt x="386" y="88"/>
                    <a:pt x="386" y="88"/>
                    <a:pt x="386" y="88"/>
                  </a:cubicBezTo>
                  <a:cubicBezTo>
                    <a:pt x="386" y="88"/>
                    <a:pt x="386" y="88"/>
                    <a:pt x="386" y="88"/>
                  </a:cubicBezTo>
                  <a:cubicBezTo>
                    <a:pt x="387" y="88"/>
                    <a:pt x="387" y="87"/>
                    <a:pt x="387" y="88"/>
                  </a:cubicBezTo>
                  <a:cubicBezTo>
                    <a:pt x="388" y="88"/>
                    <a:pt x="387" y="88"/>
                    <a:pt x="387" y="88"/>
                  </a:cubicBezTo>
                  <a:cubicBezTo>
                    <a:pt x="387" y="88"/>
                    <a:pt x="387" y="89"/>
                    <a:pt x="387" y="89"/>
                  </a:cubicBezTo>
                  <a:cubicBezTo>
                    <a:pt x="388" y="89"/>
                    <a:pt x="388" y="89"/>
                    <a:pt x="388" y="89"/>
                  </a:cubicBezTo>
                  <a:cubicBezTo>
                    <a:pt x="388" y="88"/>
                    <a:pt x="388" y="88"/>
                    <a:pt x="388" y="87"/>
                  </a:cubicBezTo>
                  <a:cubicBezTo>
                    <a:pt x="388" y="87"/>
                    <a:pt x="388" y="87"/>
                    <a:pt x="389" y="87"/>
                  </a:cubicBezTo>
                  <a:cubicBezTo>
                    <a:pt x="389" y="87"/>
                    <a:pt x="389" y="87"/>
                    <a:pt x="389" y="87"/>
                  </a:cubicBezTo>
                  <a:cubicBezTo>
                    <a:pt x="388" y="87"/>
                    <a:pt x="388" y="86"/>
                    <a:pt x="388" y="87"/>
                  </a:cubicBezTo>
                  <a:cubicBezTo>
                    <a:pt x="388" y="87"/>
                    <a:pt x="388" y="87"/>
                    <a:pt x="388" y="87"/>
                  </a:cubicBezTo>
                  <a:cubicBezTo>
                    <a:pt x="387" y="87"/>
                    <a:pt x="387" y="87"/>
                    <a:pt x="387" y="87"/>
                  </a:cubicBezTo>
                  <a:cubicBezTo>
                    <a:pt x="387" y="87"/>
                    <a:pt x="386" y="87"/>
                    <a:pt x="386" y="87"/>
                  </a:cubicBezTo>
                  <a:cubicBezTo>
                    <a:pt x="387" y="87"/>
                    <a:pt x="387" y="87"/>
                    <a:pt x="387" y="87"/>
                  </a:cubicBezTo>
                  <a:cubicBezTo>
                    <a:pt x="387" y="86"/>
                    <a:pt x="387" y="86"/>
                    <a:pt x="387" y="86"/>
                  </a:cubicBezTo>
                  <a:cubicBezTo>
                    <a:pt x="387" y="86"/>
                    <a:pt x="387" y="85"/>
                    <a:pt x="388" y="85"/>
                  </a:cubicBezTo>
                  <a:cubicBezTo>
                    <a:pt x="388" y="86"/>
                    <a:pt x="390" y="85"/>
                    <a:pt x="390" y="86"/>
                  </a:cubicBezTo>
                  <a:cubicBezTo>
                    <a:pt x="391" y="85"/>
                    <a:pt x="391" y="85"/>
                    <a:pt x="391" y="85"/>
                  </a:cubicBezTo>
                  <a:cubicBezTo>
                    <a:pt x="391" y="85"/>
                    <a:pt x="391" y="85"/>
                    <a:pt x="390" y="85"/>
                  </a:cubicBezTo>
                  <a:cubicBezTo>
                    <a:pt x="392" y="85"/>
                    <a:pt x="393" y="86"/>
                    <a:pt x="394" y="85"/>
                  </a:cubicBezTo>
                  <a:cubicBezTo>
                    <a:pt x="396" y="87"/>
                    <a:pt x="397" y="85"/>
                    <a:pt x="398" y="86"/>
                  </a:cubicBezTo>
                  <a:cubicBezTo>
                    <a:pt x="400" y="85"/>
                    <a:pt x="403" y="87"/>
                    <a:pt x="405" y="85"/>
                  </a:cubicBezTo>
                  <a:close/>
                  <a:moveTo>
                    <a:pt x="503" y="82"/>
                  </a:moveTo>
                  <a:cubicBezTo>
                    <a:pt x="502" y="82"/>
                    <a:pt x="502" y="83"/>
                    <a:pt x="501" y="82"/>
                  </a:cubicBezTo>
                  <a:cubicBezTo>
                    <a:pt x="502" y="82"/>
                    <a:pt x="502" y="82"/>
                    <a:pt x="503" y="82"/>
                  </a:cubicBezTo>
                  <a:close/>
                  <a:moveTo>
                    <a:pt x="490" y="81"/>
                  </a:moveTo>
                  <a:cubicBezTo>
                    <a:pt x="489" y="83"/>
                    <a:pt x="487" y="81"/>
                    <a:pt x="486" y="82"/>
                  </a:cubicBezTo>
                  <a:cubicBezTo>
                    <a:pt x="486" y="81"/>
                    <a:pt x="486" y="81"/>
                    <a:pt x="486" y="81"/>
                  </a:cubicBezTo>
                  <a:cubicBezTo>
                    <a:pt x="487" y="80"/>
                    <a:pt x="489" y="81"/>
                    <a:pt x="490" y="81"/>
                  </a:cubicBezTo>
                  <a:close/>
                  <a:moveTo>
                    <a:pt x="475" y="81"/>
                  </a:moveTo>
                  <a:cubicBezTo>
                    <a:pt x="475" y="81"/>
                    <a:pt x="475" y="81"/>
                    <a:pt x="475" y="81"/>
                  </a:cubicBezTo>
                  <a:cubicBezTo>
                    <a:pt x="475" y="81"/>
                    <a:pt x="475" y="81"/>
                    <a:pt x="475" y="82"/>
                  </a:cubicBezTo>
                  <a:lnTo>
                    <a:pt x="475" y="81"/>
                  </a:lnTo>
                  <a:close/>
                  <a:moveTo>
                    <a:pt x="478" y="75"/>
                  </a:moveTo>
                  <a:cubicBezTo>
                    <a:pt x="478" y="75"/>
                    <a:pt x="478" y="75"/>
                    <a:pt x="477" y="75"/>
                  </a:cubicBezTo>
                  <a:cubicBezTo>
                    <a:pt x="478" y="75"/>
                    <a:pt x="478" y="75"/>
                    <a:pt x="478" y="75"/>
                  </a:cubicBezTo>
                  <a:close/>
                  <a:moveTo>
                    <a:pt x="474" y="78"/>
                  </a:moveTo>
                  <a:cubicBezTo>
                    <a:pt x="475" y="79"/>
                    <a:pt x="476" y="78"/>
                    <a:pt x="477" y="78"/>
                  </a:cubicBezTo>
                  <a:cubicBezTo>
                    <a:pt x="480" y="78"/>
                    <a:pt x="481" y="78"/>
                    <a:pt x="483" y="78"/>
                  </a:cubicBezTo>
                  <a:cubicBezTo>
                    <a:pt x="484" y="78"/>
                    <a:pt x="484" y="78"/>
                    <a:pt x="484" y="78"/>
                  </a:cubicBezTo>
                  <a:cubicBezTo>
                    <a:pt x="483" y="79"/>
                    <a:pt x="481" y="79"/>
                    <a:pt x="479" y="79"/>
                  </a:cubicBezTo>
                  <a:cubicBezTo>
                    <a:pt x="479" y="79"/>
                    <a:pt x="479" y="78"/>
                    <a:pt x="479" y="78"/>
                  </a:cubicBezTo>
                  <a:cubicBezTo>
                    <a:pt x="478" y="79"/>
                    <a:pt x="476" y="80"/>
                    <a:pt x="474" y="79"/>
                  </a:cubicBezTo>
                  <a:cubicBezTo>
                    <a:pt x="474" y="79"/>
                    <a:pt x="473" y="79"/>
                    <a:pt x="473" y="79"/>
                  </a:cubicBezTo>
                  <a:cubicBezTo>
                    <a:pt x="473" y="79"/>
                    <a:pt x="473" y="79"/>
                    <a:pt x="473" y="79"/>
                  </a:cubicBezTo>
                  <a:cubicBezTo>
                    <a:pt x="473" y="79"/>
                    <a:pt x="473" y="79"/>
                    <a:pt x="474" y="78"/>
                  </a:cubicBezTo>
                  <a:close/>
                  <a:moveTo>
                    <a:pt x="470" y="79"/>
                  </a:moveTo>
                  <a:cubicBezTo>
                    <a:pt x="472" y="78"/>
                    <a:pt x="472" y="78"/>
                    <a:pt x="472" y="78"/>
                  </a:cubicBezTo>
                  <a:cubicBezTo>
                    <a:pt x="472" y="79"/>
                    <a:pt x="472" y="79"/>
                    <a:pt x="472" y="79"/>
                  </a:cubicBezTo>
                  <a:cubicBezTo>
                    <a:pt x="470" y="79"/>
                    <a:pt x="468" y="79"/>
                    <a:pt x="467" y="79"/>
                  </a:cubicBezTo>
                  <a:cubicBezTo>
                    <a:pt x="468" y="79"/>
                    <a:pt x="469" y="78"/>
                    <a:pt x="470" y="79"/>
                  </a:cubicBezTo>
                  <a:close/>
                  <a:moveTo>
                    <a:pt x="459" y="79"/>
                  </a:moveTo>
                  <a:cubicBezTo>
                    <a:pt x="462" y="79"/>
                    <a:pt x="462" y="78"/>
                    <a:pt x="464" y="79"/>
                  </a:cubicBezTo>
                  <a:cubicBezTo>
                    <a:pt x="465" y="79"/>
                    <a:pt x="465" y="78"/>
                    <a:pt x="466" y="79"/>
                  </a:cubicBezTo>
                  <a:cubicBezTo>
                    <a:pt x="466" y="80"/>
                    <a:pt x="464" y="78"/>
                    <a:pt x="463" y="79"/>
                  </a:cubicBezTo>
                  <a:cubicBezTo>
                    <a:pt x="461" y="78"/>
                    <a:pt x="458" y="80"/>
                    <a:pt x="456" y="79"/>
                  </a:cubicBezTo>
                  <a:cubicBezTo>
                    <a:pt x="457" y="79"/>
                    <a:pt x="458" y="79"/>
                    <a:pt x="459" y="79"/>
                  </a:cubicBezTo>
                  <a:close/>
                  <a:moveTo>
                    <a:pt x="488" y="67"/>
                  </a:moveTo>
                  <a:cubicBezTo>
                    <a:pt x="487" y="67"/>
                    <a:pt x="487" y="68"/>
                    <a:pt x="486" y="68"/>
                  </a:cubicBezTo>
                  <a:cubicBezTo>
                    <a:pt x="486" y="67"/>
                    <a:pt x="485" y="68"/>
                    <a:pt x="485" y="67"/>
                  </a:cubicBezTo>
                  <a:cubicBezTo>
                    <a:pt x="485" y="66"/>
                    <a:pt x="487" y="67"/>
                    <a:pt x="488" y="67"/>
                  </a:cubicBezTo>
                  <a:close/>
                  <a:moveTo>
                    <a:pt x="478" y="61"/>
                  </a:moveTo>
                  <a:cubicBezTo>
                    <a:pt x="478" y="61"/>
                    <a:pt x="478" y="61"/>
                    <a:pt x="478" y="61"/>
                  </a:cubicBezTo>
                  <a:cubicBezTo>
                    <a:pt x="477" y="61"/>
                    <a:pt x="477" y="61"/>
                    <a:pt x="477" y="61"/>
                  </a:cubicBezTo>
                  <a:lnTo>
                    <a:pt x="478" y="61"/>
                  </a:lnTo>
                  <a:close/>
                  <a:moveTo>
                    <a:pt x="471" y="63"/>
                  </a:moveTo>
                  <a:cubicBezTo>
                    <a:pt x="472" y="63"/>
                    <a:pt x="472" y="63"/>
                    <a:pt x="472" y="63"/>
                  </a:cubicBezTo>
                  <a:cubicBezTo>
                    <a:pt x="471" y="64"/>
                    <a:pt x="471" y="64"/>
                    <a:pt x="471" y="64"/>
                  </a:cubicBezTo>
                  <a:cubicBezTo>
                    <a:pt x="471" y="63"/>
                    <a:pt x="471" y="63"/>
                    <a:pt x="471" y="63"/>
                  </a:cubicBezTo>
                  <a:close/>
                  <a:moveTo>
                    <a:pt x="470" y="64"/>
                  </a:moveTo>
                  <a:cubicBezTo>
                    <a:pt x="470" y="64"/>
                    <a:pt x="469" y="63"/>
                    <a:pt x="469" y="64"/>
                  </a:cubicBezTo>
                  <a:cubicBezTo>
                    <a:pt x="469" y="64"/>
                    <a:pt x="469" y="64"/>
                    <a:pt x="469" y="64"/>
                  </a:cubicBezTo>
                  <a:cubicBezTo>
                    <a:pt x="468" y="64"/>
                    <a:pt x="468" y="64"/>
                    <a:pt x="468" y="64"/>
                  </a:cubicBezTo>
                  <a:cubicBezTo>
                    <a:pt x="469" y="63"/>
                    <a:pt x="470" y="63"/>
                    <a:pt x="470" y="64"/>
                  </a:cubicBezTo>
                  <a:close/>
                  <a:moveTo>
                    <a:pt x="496" y="55"/>
                  </a:moveTo>
                  <a:cubicBezTo>
                    <a:pt x="495" y="56"/>
                    <a:pt x="495" y="56"/>
                    <a:pt x="495" y="56"/>
                  </a:cubicBezTo>
                  <a:cubicBezTo>
                    <a:pt x="495" y="55"/>
                    <a:pt x="495" y="55"/>
                    <a:pt x="495" y="55"/>
                  </a:cubicBezTo>
                  <a:lnTo>
                    <a:pt x="496" y="55"/>
                  </a:lnTo>
                  <a:close/>
                  <a:moveTo>
                    <a:pt x="495" y="54"/>
                  </a:moveTo>
                  <a:cubicBezTo>
                    <a:pt x="494" y="54"/>
                    <a:pt x="494" y="54"/>
                    <a:pt x="494" y="54"/>
                  </a:cubicBezTo>
                  <a:cubicBezTo>
                    <a:pt x="494" y="54"/>
                    <a:pt x="494" y="54"/>
                    <a:pt x="494" y="54"/>
                  </a:cubicBezTo>
                  <a:lnTo>
                    <a:pt x="495" y="54"/>
                  </a:lnTo>
                  <a:close/>
                  <a:moveTo>
                    <a:pt x="504" y="54"/>
                  </a:moveTo>
                  <a:cubicBezTo>
                    <a:pt x="503" y="55"/>
                    <a:pt x="503" y="55"/>
                    <a:pt x="503" y="55"/>
                  </a:cubicBezTo>
                  <a:cubicBezTo>
                    <a:pt x="503" y="54"/>
                    <a:pt x="503" y="54"/>
                    <a:pt x="503" y="54"/>
                  </a:cubicBezTo>
                  <a:lnTo>
                    <a:pt x="504" y="54"/>
                  </a:lnTo>
                  <a:close/>
                  <a:moveTo>
                    <a:pt x="494" y="53"/>
                  </a:moveTo>
                  <a:cubicBezTo>
                    <a:pt x="493" y="54"/>
                    <a:pt x="493" y="54"/>
                    <a:pt x="492" y="54"/>
                  </a:cubicBezTo>
                  <a:lnTo>
                    <a:pt x="494" y="53"/>
                  </a:lnTo>
                  <a:close/>
                  <a:moveTo>
                    <a:pt x="490" y="53"/>
                  </a:moveTo>
                  <a:cubicBezTo>
                    <a:pt x="490" y="53"/>
                    <a:pt x="490" y="53"/>
                    <a:pt x="490" y="54"/>
                  </a:cubicBezTo>
                  <a:cubicBezTo>
                    <a:pt x="490" y="53"/>
                    <a:pt x="490" y="53"/>
                    <a:pt x="490" y="53"/>
                  </a:cubicBezTo>
                  <a:close/>
                  <a:moveTo>
                    <a:pt x="489" y="55"/>
                  </a:moveTo>
                  <a:cubicBezTo>
                    <a:pt x="488" y="56"/>
                    <a:pt x="488" y="56"/>
                    <a:pt x="488" y="56"/>
                  </a:cubicBezTo>
                  <a:cubicBezTo>
                    <a:pt x="488" y="56"/>
                    <a:pt x="488" y="56"/>
                    <a:pt x="488" y="56"/>
                  </a:cubicBezTo>
                  <a:cubicBezTo>
                    <a:pt x="488" y="56"/>
                    <a:pt x="488" y="56"/>
                    <a:pt x="488" y="55"/>
                  </a:cubicBezTo>
                  <a:cubicBezTo>
                    <a:pt x="488" y="55"/>
                    <a:pt x="488" y="55"/>
                    <a:pt x="488" y="55"/>
                  </a:cubicBezTo>
                  <a:lnTo>
                    <a:pt x="489" y="55"/>
                  </a:lnTo>
                  <a:close/>
                  <a:moveTo>
                    <a:pt x="487" y="56"/>
                  </a:moveTo>
                  <a:cubicBezTo>
                    <a:pt x="488" y="56"/>
                    <a:pt x="488" y="56"/>
                    <a:pt x="488" y="56"/>
                  </a:cubicBezTo>
                  <a:cubicBezTo>
                    <a:pt x="487" y="56"/>
                    <a:pt x="487" y="56"/>
                    <a:pt x="487" y="56"/>
                  </a:cubicBezTo>
                  <a:close/>
                  <a:moveTo>
                    <a:pt x="485" y="56"/>
                  </a:moveTo>
                  <a:cubicBezTo>
                    <a:pt x="485" y="56"/>
                    <a:pt x="485" y="56"/>
                    <a:pt x="485" y="56"/>
                  </a:cubicBezTo>
                  <a:cubicBezTo>
                    <a:pt x="485" y="57"/>
                    <a:pt x="485" y="57"/>
                    <a:pt x="485" y="57"/>
                  </a:cubicBezTo>
                  <a:cubicBezTo>
                    <a:pt x="485" y="57"/>
                    <a:pt x="485" y="57"/>
                    <a:pt x="485" y="57"/>
                  </a:cubicBezTo>
                  <a:lnTo>
                    <a:pt x="485" y="56"/>
                  </a:lnTo>
                  <a:close/>
                  <a:moveTo>
                    <a:pt x="519" y="44"/>
                  </a:moveTo>
                  <a:cubicBezTo>
                    <a:pt x="519" y="45"/>
                    <a:pt x="519" y="45"/>
                    <a:pt x="519" y="45"/>
                  </a:cubicBezTo>
                  <a:cubicBezTo>
                    <a:pt x="519" y="45"/>
                    <a:pt x="519" y="45"/>
                    <a:pt x="519" y="45"/>
                  </a:cubicBezTo>
                  <a:cubicBezTo>
                    <a:pt x="520" y="45"/>
                    <a:pt x="519" y="44"/>
                    <a:pt x="520" y="44"/>
                  </a:cubicBezTo>
                  <a:cubicBezTo>
                    <a:pt x="521" y="45"/>
                    <a:pt x="521" y="45"/>
                    <a:pt x="521" y="45"/>
                  </a:cubicBezTo>
                  <a:cubicBezTo>
                    <a:pt x="521" y="45"/>
                    <a:pt x="521" y="45"/>
                    <a:pt x="521" y="45"/>
                  </a:cubicBezTo>
                  <a:cubicBezTo>
                    <a:pt x="520" y="45"/>
                    <a:pt x="520" y="45"/>
                    <a:pt x="519" y="45"/>
                  </a:cubicBezTo>
                  <a:cubicBezTo>
                    <a:pt x="519" y="45"/>
                    <a:pt x="519" y="45"/>
                    <a:pt x="519" y="45"/>
                  </a:cubicBezTo>
                  <a:lnTo>
                    <a:pt x="519" y="44"/>
                  </a:lnTo>
                  <a:close/>
                  <a:moveTo>
                    <a:pt x="518" y="45"/>
                  </a:moveTo>
                  <a:cubicBezTo>
                    <a:pt x="518" y="45"/>
                    <a:pt x="518" y="45"/>
                    <a:pt x="518" y="45"/>
                  </a:cubicBezTo>
                  <a:cubicBezTo>
                    <a:pt x="517" y="45"/>
                    <a:pt x="517" y="45"/>
                    <a:pt x="517" y="45"/>
                  </a:cubicBezTo>
                  <a:lnTo>
                    <a:pt x="518" y="45"/>
                  </a:lnTo>
                  <a:close/>
                  <a:moveTo>
                    <a:pt x="473" y="56"/>
                  </a:moveTo>
                  <a:cubicBezTo>
                    <a:pt x="473" y="56"/>
                    <a:pt x="473" y="56"/>
                    <a:pt x="473" y="56"/>
                  </a:cubicBezTo>
                  <a:cubicBezTo>
                    <a:pt x="473" y="56"/>
                    <a:pt x="473" y="57"/>
                    <a:pt x="474" y="57"/>
                  </a:cubicBezTo>
                  <a:cubicBezTo>
                    <a:pt x="473" y="57"/>
                    <a:pt x="472" y="57"/>
                    <a:pt x="473" y="56"/>
                  </a:cubicBezTo>
                  <a:close/>
                  <a:moveTo>
                    <a:pt x="475" y="56"/>
                  </a:moveTo>
                  <a:cubicBezTo>
                    <a:pt x="475" y="56"/>
                    <a:pt x="475" y="56"/>
                    <a:pt x="475" y="56"/>
                  </a:cubicBezTo>
                  <a:cubicBezTo>
                    <a:pt x="476" y="55"/>
                    <a:pt x="476" y="55"/>
                    <a:pt x="476" y="55"/>
                  </a:cubicBezTo>
                  <a:cubicBezTo>
                    <a:pt x="476" y="56"/>
                    <a:pt x="476" y="56"/>
                    <a:pt x="475" y="56"/>
                  </a:cubicBezTo>
                  <a:close/>
                  <a:moveTo>
                    <a:pt x="479" y="50"/>
                  </a:moveTo>
                  <a:cubicBezTo>
                    <a:pt x="479" y="49"/>
                    <a:pt x="479" y="49"/>
                    <a:pt x="479" y="49"/>
                  </a:cubicBezTo>
                  <a:cubicBezTo>
                    <a:pt x="479" y="49"/>
                    <a:pt x="478" y="49"/>
                    <a:pt x="478" y="50"/>
                  </a:cubicBezTo>
                  <a:cubicBezTo>
                    <a:pt x="478" y="50"/>
                    <a:pt x="478" y="50"/>
                    <a:pt x="478" y="50"/>
                  </a:cubicBezTo>
                  <a:cubicBezTo>
                    <a:pt x="477" y="49"/>
                    <a:pt x="476" y="51"/>
                    <a:pt x="476" y="50"/>
                  </a:cubicBezTo>
                  <a:cubicBezTo>
                    <a:pt x="476" y="50"/>
                    <a:pt x="477" y="50"/>
                    <a:pt x="476" y="49"/>
                  </a:cubicBezTo>
                  <a:cubicBezTo>
                    <a:pt x="477" y="49"/>
                    <a:pt x="477" y="49"/>
                    <a:pt x="478" y="49"/>
                  </a:cubicBezTo>
                  <a:cubicBezTo>
                    <a:pt x="478" y="49"/>
                    <a:pt x="478" y="49"/>
                    <a:pt x="478" y="49"/>
                  </a:cubicBezTo>
                  <a:cubicBezTo>
                    <a:pt x="478" y="49"/>
                    <a:pt x="479" y="49"/>
                    <a:pt x="480" y="49"/>
                  </a:cubicBezTo>
                  <a:cubicBezTo>
                    <a:pt x="480" y="49"/>
                    <a:pt x="480" y="49"/>
                    <a:pt x="481" y="49"/>
                  </a:cubicBezTo>
                  <a:cubicBezTo>
                    <a:pt x="480" y="50"/>
                    <a:pt x="482" y="50"/>
                    <a:pt x="482" y="51"/>
                  </a:cubicBezTo>
                  <a:cubicBezTo>
                    <a:pt x="482" y="50"/>
                    <a:pt x="480" y="50"/>
                    <a:pt x="479" y="50"/>
                  </a:cubicBezTo>
                  <a:close/>
                  <a:moveTo>
                    <a:pt x="482" y="43"/>
                  </a:moveTo>
                  <a:cubicBezTo>
                    <a:pt x="482" y="43"/>
                    <a:pt x="482" y="43"/>
                    <a:pt x="482" y="43"/>
                  </a:cubicBezTo>
                  <a:cubicBezTo>
                    <a:pt x="482" y="43"/>
                    <a:pt x="483" y="42"/>
                    <a:pt x="483" y="42"/>
                  </a:cubicBezTo>
                  <a:cubicBezTo>
                    <a:pt x="483" y="43"/>
                    <a:pt x="483" y="43"/>
                    <a:pt x="482" y="43"/>
                  </a:cubicBezTo>
                  <a:cubicBezTo>
                    <a:pt x="482" y="43"/>
                    <a:pt x="482" y="43"/>
                    <a:pt x="482" y="43"/>
                  </a:cubicBezTo>
                  <a:close/>
                  <a:moveTo>
                    <a:pt x="478" y="56"/>
                  </a:moveTo>
                  <a:cubicBezTo>
                    <a:pt x="478" y="56"/>
                    <a:pt x="478" y="56"/>
                    <a:pt x="478" y="56"/>
                  </a:cubicBezTo>
                  <a:cubicBezTo>
                    <a:pt x="479" y="56"/>
                    <a:pt x="480" y="55"/>
                    <a:pt x="481" y="56"/>
                  </a:cubicBezTo>
                  <a:cubicBezTo>
                    <a:pt x="480" y="56"/>
                    <a:pt x="480" y="56"/>
                    <a:pt x="480" y="56"/>
                  </a:cubicBezTo>
                  <a:cubicBezTo>
                    <a:pt x="480" y="56"/>
                    <a:pt x="480" y="56"/>
                    <a:pt x="480" y="56"/>
                  </a:cubicBezTo>
                  <a:cubicBezTo>
                    <a:pt x="480" y="57"/>
                    <a:pt x="480" y="57"/>
                    <a:pt x="480" y="57"/>
                  </a:cubicBezTo>
                  <a:cubicBezTo>
                    <a:pt x="479" y="58"/>
                    <a:pt x="479" y="56"/>
                    <a:pt x="478" y="56"/>
                  </a:cubicBezTo>
                  <a:close/>
                  <a:moveTo>
                    <a:pt x="479" y="59"/>
                  </a:moveTo>
                  <a:cubicBezTo>
                    <a:pt x="479" y="58"/>
                    <a:pt x="479" y="58"/>
                    <a:pt x="479" y="58"/>
                  </a:cubicBezTo>
                  <a:cubicBezTo>
                    <a:pt x="480" y="58"/>
                    <a:pt x="480" y="58"/>
                    <a:pt x="480" y="58"/>
                  </a:cubicBezTo>
                  <a:cubicBezTo>
                    <a:pt x="479" y="58"/>
                    <a:pt x="479" y="58"/>
                    <a:pt x="479" y="58"/>
                  </a:cubicBezTo>
                  <a:cubicBezTo>
                    <a:pt x="479" y="58"/>
                    <a:pt x="479" y="59"/>
                    <a:pt x="479" y="59"/>
                  </a:cubicBezTo>
                  <a:close/>
                  <a:moveTo>
                    <a:pt x="485" y="50"/>
                  </a:moveTo>
                  <a:cubicBezTo>
                    <a:pt x="485" y="50"/>
                    <a:pt x="485" y="50"/>
                    <a:pt x="485" y="50"/>
                  </a:cubicBezTo>
                  <a:cubicBezTo>
                    <a:pt x="485" y="50"/>
                    <a:pt x="485" y="49"/>
                    <a:pt x="484" y="49"/>
                  </a:cubicBezTo>
                  <a:cubicBezTo>
                    <a:pt x="484" y="49"/>
                    <a:pt x="484" y="49"/>
                    <a:pt x="484" y="49"/>
                  </a:cubicBezTo>
                  <a:cubicBezTo>
                    <a:pt x="484" y="49"/>
                    <a:pt x="484" y="49"/>
                    <a:pt x="484" y="49"/>
                  </a:cubicBezTo>
                  <a:cubicBezTo>
                    <a:pt x="485" y="49"/>
                    <a:pt x="486" y="50"/>
                    <a:pt x="486" y="49"/>
                  </a:cubicBezTo>
                  <a:cubicBezTo>
                    <a:pt x="486" y="49"/>
                    <a:pt x="485" y="50"/>
                    <a:pt x="485" y="50"/>
                  </a:cubicBezTo>
                  <a:close/>
                  <a:moveTo>
                    <a:pt x="488" y="48"/>
                  </a:moveTo>
                  <a:cubicBezTo>
                    <a:pt x="488" y="47"/>
                    <a:pt x="488" y="47"/>
                    <a:pt x="488" y="47"/>
                  </a:cubicBezTo>
                  <a:cubicBezTo>
                    <a:pt x="488" y="47"/>
                    <a:pt x="488" y="47"/>
                    <a:pt x="488" y="47"/>
                  </a:cubicBezTo>
                  <a:lnTo>
                    <a:pt x="488" y="48"/>
                  </a:lnTo>
                  <a:close/>
                  <a:moveTo>
                    <a:pt x="492" y="43"/>
                  </a:moveTo>
                  <a:cubicBezTo>
                    <a:pt x="492" y="43"/>
                    <a:pt x="492" y="43"/>
                    <a:pt x="491" y="43"/>
                  </a:cubicBezTo>
                  <a:cubicBezTo>
                    <a:pt x="491" y="43"/>
                    <a:pt x="490" y="43"/>
                    <a:pt x="489" y="43"/>
                  </a:cubicBezTo>
                  <a:cubicBezTo>
                    <a:pt x="490" y="43"/>
                    <a:pt x="491" y="42"/>
                    <a:pt x="492" y="42"/>
                  </a:cubicBezTo>
                  <a:cubicBezTo>
                    <a:pt x="492" y="43"/>
                    <a:pt x="491" y="43"/>
                    <a:pt x="491" y="43"/>
                  </a:cubicBezTo>
                  <a:cubicBezTo>
                    <a:pt x="492" y="43"/>
                    <a:pt x="492" y="43"/>
                    <a:pt x="492" y="43"/>
                  </a:cubicBezTo>
                  <a:close/>
                  <a:moveTo>
                    <a:pt x="492" y="47"/>
                  </a:moveTo>
                  <a:cubicBezTo>
                    <a:pt x="493" y="47"/>
                    <a:pt x="495" y="46"/>
                    <a:pt x="496" y="47"/>
                  </a:cubicBezTo>
                  <a:cubicBezTo>
                    <a:pt x="495" y="46"/>
                    <a:pt x="493" y="47"/>
                    <a:pt x="492" y="47"/>
                  </a:cubicBezTo>
                  <a:close/>
                  <a:moveTo>
                    <a:pt x="495" y="43"/>
                  </a:moveTo>
                  <a:cubicBezTo>
                    <a:pt x="495" y="43"/>
                    <a:pt x="495" y="43"/>
                    <a:pt x="495" y="43"/>
                  </a:cubicBezTo>
                  <a:cubicBezTo>
                    <a:pt x="495" y="44"/>
                    <a:pt x="495" y="44"/>
                    <a:pt x="495" y="44"/>
                  </a:cubicBezTo>
                  <a:lnTo>
                    <a:pt x="495" y="43"/>
                  </a:lnTo>
                  <a:close/>
                  <a:moveTo>
                    <a:pt x="496" y="43"/>
                  </a:moveTo>
                  <a:cubicBezTo>
                    <a:pt x="496" y="43"/>
                    <a:pt x="496" y="43"/>
                    <a:pt x="496" y="43"/>
                  </a:cubicBezTo>
                  <a:cubicBezTo>
                    <a:pt x="496" y="43"/>
                    <a:pt x="496" y="43"/>
                    <a:pt x="496" y="43"/>
                  </a:cubicBezTo>
                  <a:cubicBezTo>
                    <a:pt x="496" y="43"/>
                    <a:pt x="496" y="43"/>
                    <a:pt x="496" y="43"/>
                  </a:cubicBezTo>
                  <a:close/>
                  <a:moveTo>
                    <a:pt x="496" y="45"/>
                  </a:moveTo>
                  <a:cubicBezTo>
                    <a:pt x="496" y="45"/>
                    <a:pt x="496" y="45"/>
                    <a:pt x="496" y="45"/>
                  </a:cubicBezTo>
                  <a:cubicBezTo>
                    <a:pt x="497" y="45"/>
                    <a:pt x="497" y="45"/>
                    <a:pt x="497" y="45"/>
                  </a:cubicBezTo>
                  <a:lnTo>
                    <a:pt x="496" y="45"/>
                  </a:lnTo>
                  <a:close/>
                  <a:moveTo>
                    <a:pt x="502" y="45"/>
                  </a:move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3" y="44"/>
                    <a:pt x="504" y="45"/>
                  </a:cubicBezTo>
                  <a:cubicBezTo>
                    <a:pt x="503" y="45"/>
                    <a:pt x="503" y="45"/>
                    <a:pt x="502" y="45"/>
                  </a:cubicBezTo>
                  <a:close/>
                  <a:moveTo>
                    <a:pt x="506" y="45"/>
                  </a:moveTo>
                  <a:cubicBezTo>
                    <a:pt x="505" y="45"/>
                    <a:pt x="505" y="45"/>
                    <a:pt x="505" y="45"/>
                  </a:cubicBezTo>
                  <a:cubicBezTo>
                    <a:pt x="504" y="44"/>
                    <a:pt x="505" y="45"/>
                    <a:pt x="506" y="45"/>
                  </a:cubicBezTo>
                  <a:cubicBezTo>
                    <a:pt x="506" y="45"/>
                    <a:pt x="506" y="44"/>
                    <a:pt x="506" y="44"/>
                  </a:cubicBezTo>
                  <a:cubicBezTo>
                    <a:pt x="506" y="45"/>
                    <a:pt x="506" y="45"/>
                    <a:pt x="506" y="45"/>
                  </a:cubicBezTo>
                  <a:close/>
                  <a:moveTo>
                    <a:pt x="507" y="45"/>
                  </a:moveTo>
                  <a:cubicBezTo>
                    <a:pt x="507" y="45"/>
                    <a:pt x="507" y="45"/>
                    <a:pt x="507" y="45"/>
                  </a:cubicBezTo>
                  <a:cubicBezTo>
                    <a:pt x="508" y="45"/>
                    <a:pt x="508" y="45"/>
                    <a:pt x="508" y="45"/>
                  </a:cubicBezTo>
                  <a:lnTo>
                    <a:pt x="507" y="45"/>
                  </a:lnTo>
                  <a:close/>
                  <a:moveTo>
                    <a:pt x="509" y="45"/>
                  </a:moveTo>
                  <a:cubicBezTo>
                    <a:pt x="509" y="45"/>
                    <a:pt x="509" y="45"/>
                    <a:pt x="509" y="45"/>
                  </a:cubicBezTo>
                  <a:cubicBezTo>
                    <a:pt x="509" y="45"/>
                    <a:pt x="509" y="45"/>
                    <a:pt x="509" y="45"/>
                  </a:cubicBezTo>
                  <a:cubicBezTo>
                    <a:pt x="509" y="45"/>
                    <a:pt x="509" y="45"/>
                    <a:pt x="509" y="45"/>
                  </a:cubicBezTo>
                  <a:cubicBezTo>
                    <a:pt x="510" y="45"/>
                    <a:pt x="509" y="45"/>
                    <a:pt x="510" y="44"/>
                  </a:cubicBezTo>
                  <a:cubicBezTo>
                    <a:pt x="510" y="45"/>
                    <a:pt x="510" y="45"/>
                    <a:pt x="510" y="45"/>
                  </a:cubicBezTo>
                  <a:cubicBezTo>
                    <a:pt x="511" y="46"/>
                    <a:pt x="509" y="45"/>
                    <a:pt x="509" y="45"/>
                  </a:cubicBezTo>
                  <a:close/>
                  <a:moveTo>
                    <a:pt x="512" y="46"/>
                  </a:moveTo>
                  <a:cubicBezTo>
                    <a:pt x="512" y="47"/>
                    <a:pt x="512" y="47"/>
                    <a:pt x="512" y="47"/>
                  </a:cubicBezTo>
                  <a:cubicBezTo>
                    <a:pt x="511" y="46"/>
                    <a:pt x="511" y="46"/>
                    <a:pt x="511" y="46"/>
                  </a:cubicBezTo>
                  <a:lnTo>
                    <a:pt x="512" y="46"/>
                  </a:lnTo>
                  <a:close/>
                  <a:moveTo>
                    <a:pt x="494" y="38"/>
                  </a:moveTo>
                  <a:cubicBezTo>
                    <a:pt x="492" y="38"/>
                    <a:pt x="491" y="39"/>
                    <a:pt x="490" y="39"/>
                  </a:cubicBezTo>
                  <a:cubicBezTo>
                    <a:pt x="490" y="38"/>
                    <a:pt x="490" y="38"/>
                    <a:pt x="490" y="38"/>
                  </a:cubicBezTo>
                  <a:cubicBezTo>
                    <a:pt x="491" y="39"/>
                    <a:pt x="493" y="38"/>
                    <a:pt x="494" y="38"/>
                  </a:cubicBezTo>
                  <a:close/>
                  <a:moveTo>
                    <a:pt x="490" y="41"/>
                  </a:moveTo>
                  <a:cubicBezTo>
                    <a:pt x="490" y="40"/>
                    <a:pt x="491" y="39"/>
                    <a:pt x="492" y="40"/>
                  </a:cubicBezTo>
                  <a:cubicBezTo>
                    <a:pt x="493" y="40"/>
                    <a:pt x="492" y="41"/>
                    <a:pt x="493" y="41"/>
                  </a:cubicBezTo>
                  <a:cubicBezTo>
                    <a:pt x="493" y="40"/>
                    <a:pt x="495" y="40"/>
                    <a:pt x="496" y="40"/>
                  </a:cubicBezTo>
                  <a:cubicBezTo>
                    <a:pt x="496" y="40"/>
                    <a:pt x="496" y="40"/>
                    <a:pt x="496" y="40"/>
                  </a:cubicBezTo>
                  <a:cubicBezTo>
                    <a:pt x="496" y="40"/>
                    <a:pt x="496" y="40"/>
                    <a:pt x="496" y="40"/>
                  </a:cubicBezTo>
                  <a:cubicBezTo>
                    <a:pt x="497" y="41"/>
                    <a:pt x="497" y="41"/>
                    <a:pt x="497" y="41"/>
                  </a:cubicBezTo>
                  <a:cubicBezTo>
                    <a:pt x="497" y="41"/>
                    <a:pt x="496" y="41"/>
                    <a:pt x="496" y="41"/>
                  </a:cubicBezTo>
                  <a:cubicBezTo>
                    <a:pt x="497" y="41"/>
                    <a:pt x="498" y="41"/>
                    <a:pt x="498" y="41"/>
                  </a:cubicBezTo>
                  <a:cubicBezTo>
                    <a:pt x="498" y="40"/>
                    <a:pt x="498" y="40"/>
                    <a:pt x="498" y="40"/>
                  </a:cubicBezTo>
                  <a:cubicBezTo>
                    <a:pt x="499" y="40"/>
                    <a:pt x="499" y="40"/>
                    <a:pt x="500" y="40"/>
                  </a:cubicBezTo>
                  <a:cubicBezTo>
                    <a:pt x="500" y="40"/>
                    <a:pt x="500" y="40"/>
                    <a:pt x="500" y="40"/>
                  </a:cubicBezTo>
                  <a:cubicBezTo>
                    <a:pt x="501" y="40"/>
                    <a:pt x="501" y="40"/>
                    <a:pt x="501" y="40"/>
                  </a:cubicBezTo>
                  <a:cubicBezTo>
                    <a:pt x="501" y="39"/>
                    <a:pt x="501" y="39"/>
                    <a:pt x="501" y="39"/>
                  </a:cubicBezTo>
                  <a:cubicBezTo>
                    <a:pt x="501" y="39"/>
                    <a:pt x="502" y="40"/>
                    <a:pt x="502" y="39"/>
                  </a:cubicBezTo>
                  <a:cubicBezTo>
                    <a:pt x="503" y="41"/>
                    <a:pt x="504" y="40"/>
                    <a:pt x="505" y="40"/>
                  </a:cubicBezTo>
                  <a:cubicBezTo>
                    <a:pt x="505" y="40"/>
                    <a:pt x="506" y="40"/>
                    <a:pt x="505" y="40"/>
                  </a:cubicBezTo>
                  <a:cubicBezTo>
                    <a:pt x="505" y="39"/>
                    <a:pt x="505" y="39"/>
                    <a:pt x="505" y="39"/>
                  </a:cubicBezTo>
                  <a:cubicBezTo>
                    <a:pt x="507" y="40"/>
                    <a:pt x="509" y="38"/>
                    <a:pt x="512" y="39"/>
                  </a:cubicBezTo>
                  <a:cubicBezTo>
                    <a:pt x="512" y="40"/>
                    <a:pt x="512" y="40"/>
                    <a:pt x="512" y="40"/>
                  </a:cubicBezTo>
                  <a:cubicBezTo>
                    <a:pt x="511" y="40"/>
                    <a:pt x="511" y="40"/>
                    <a:pt x="511" y="40"/>
                  </a:cubicBezTo>
                  <a:cubicBezTo>
                    <a:pt x="511" y="40"/>
                    <a:pt x="511" y="41"/>
                    <a:pt x="511" y="41"/>
                  </a:cubicBezTo>
                  <a:cubicBezTo>
                    <a:pt x="512" y="41"/>
                    <a:pt x="512" y="41"/>
                    <a:pt x="512" y="42"/>
                  </a:cubicBezTo>
                  <a:cubicBezTo>
                    <a:pt x="513" y="42"/>
                    <a:pt x="511" y="43"/>
                    <a:pt x="512" y="43"/>
                  </a:cubicBezTo>
                  <a:cubicBezTo>
                    <a:pt x="512" y="43"/>
                    <a:pt x="511" y="44"/>
                    <a:pt x="511" y="44"/>
                  </a:cubicBezTo>
                  <a:cubicBezTo>
                    <a:pt x="511" y="44"/>
                    <a:pt x="511" y="45"/>
                    <a:pt x="511" y="45"/>
                  </a:cubicBezTo>
                  <a:cubicBezTo>
                    <a:pt x="511" y="44"/>
                    <a:pt x="511" y="44"/>
                    <a:pt x="511" y="44"/>
                  </a:cubicBezTo>
                  <a:cubicBezTo>
                    <a:pt x="511" y="44"/>
                    <a:pt x="511" y="44"/>
                    <a:pt x="511" y="44"/>
                  </a:cubicBezTo>
                  <a:cubicBezTo>
                    <a:pt x="510" y="44"/>
                    <a:pt x="510" y="44"/>
                    <a:pt x="509" y="44"/>
                  </a:cubicBezTo>
                  <a:cubicBezTo>
                    <a:pt x="509" y="42"/>
                    <a:pt x="509" y="42"/>
                    <a:pt x="509" y="42"/>
                  </a:cubicBezTo>
                  <a:cubicBezTo>
                    <a:pt x="509" y="41"/>
                    <a:pt x="508" y="42"/>
                    <a:pt x="508" y="42"/>
                  </a:cubicBezTo>
                  <a:cubicBezTo>
                    <a:pt x="509" y="43"/>
                    <a:pt x="506" y="41"/>
                    <a:pt x="507" y="43"/>
                  </a:cubicBezTo>
                  <a:cubicBezTo>
                    <a:pt x="507" y="44"/>
                    <a:pt x="505" y="44"/>
                    <a:pt x="504" y="43"/>
                  </a:cubicBezTo>
                  <a:cubicBezTo>
                    <a:pt x="500" y="43"/>
                    <a:pt x="500" y="43"/>
                    <a:pt x="500" y="43"/>
                  </a:cubicBezTo>
                  <a:cubicBezTo>
                    <a:pt x="502" y="42"/>
                    <a:pt x="504" y="43"/>
                    <a:pt x="506" y="42"/>
                  </a:cubicBezTo>
                  <a:cubicBezTo>
                    <a:pt x="505" y="41"/>
                    <a:pt x="505" y="41"/>
                    <a:pt x="505" y="41"/>
                  </a:cubicBezTo>
                  <a:cubicBezTo>
                    <a:pt x="505" y="41"/>
                    <a:pt x="505" y="41"/>
                    <a:pt x="505" y="41"/>
                  </a:cubicBezTo>
                  <a:cubicBezTo>
                    <a:pt x="505" y="41"/>
                    <a:pt x="504" y="41"/>
                    <a:pt x="503" y="41"/>
                  </a:cubicBezTo>
                  <a:cubicBezTo>
                    <a:pt x="503" y="41"/>
                    <a:pt x="503" y="41"/>
                    <a:pt x="503" y="41"/>
                  </a:cubicBezTo>
                  <a:cubicBezTo>
                    <a:pt x="504" y="42"/>
                    <a:pt x="504" y="42"/>
                    <a:pt x="504" y="42"/>
                  </a:cubicBezTo>
                  <a:cubicBezTo>
                    <a:pt x="502" y="42"/>
                    <a:pt x="502" y="42"/>
                    <a:pt x="500" y="42"/>
                  </a:cubicBezTo>
                  <a:cubicBezTo>
                    <a:pt x="500" y="42"/>
                    <a:pt x="497" y="42"/>
                    <a:pt x="499" y="43"/>
                  </a:cubicBezTo>
                  <a:cubicBezTo>
                    <a:pt x="498" y="43"/>
                    <a:pt x="498" y="43"/>
                    <a:pt x="498" y="43"/>
                  </a:cubicBezTo>
                  <a:cubicBezTo>
                    <a:pt x="498" y="43"/>
                    <a:pt x="499" y="42"/>
                    <a:pt x="499" y="42"/>
                  </a:cubicBezTo>
                  <a:cubicBezTo>
                    <a:pt x="499" y="41"/>
                    <a:pt x="498" y="42"/>
                    <a:pt x="497" y="41"/>
                  </a:cubicBezTo>
                  <a:cubicBezTo>
                    <a:pt x="497" y="42"/>
                    <a:pt x="496" y="42"/>
                    <a:pt x="495" y="42"/>
                  </a:cubicBezTo>
                  <a:cubicBezTo>
                    <a:pt x="496" y="41"/>
                    <a:pt x="496" y="41"/>
                    <a:pt x="496" y="41"/>
                  </a:cubicBezTo>
                  <a:cubicBezTo>
                    <a:pt x="495" y="41"/>
                    <a:pt x="495" y="41"/>
                    <a:pt x="495" y="41"/>
                  </a:cubicBezTo>
                  <a:cubicBezTo>
                    <a:pt x="494" y="43"/>
                    <a:pt x="494" y="43"/>
                    <a:pt x="494" y="43"/>
                  </a:cubicBezTo>
                  <a:cubicBezTo>
                    <a:pt x="494" y="43"/>
                    <a:pt x="494" y="41"/>
                    <a:pt x="493" y="42"/>
                  </a:cubicBezTo>
                  <a:cubicBezTo>
                    <a:pt x="493" y="42"/>
                    <a:pt x="492" y="42"/>
                    <a:pt x="493" y="42"/>
                  </a:cubicBezTo>
                  <a:cubicBezTo>
                    <a:pt x="493" y="43"/>
                    <a:pt x="493" y="43"/>
                    <a:pt x="493" y="43"/>
                  </a:cubicBezTo>
                  <a:cubicBezTo>
                    <a:pt x="493" y="43"/>
                    <a:pt x="493" y="43"/>
                    <a:pt x="493" y="43"/>
                  </a:cubicBezTo>
                  <a:cubicBezTo>
                    <a:pt x="493" y="43"/>
                    <a:pt x="493" y="43"/>
                    <a:pt x="493" y="43"/>
                  </a:cubicBezTo>
                  <a:cubicBezTo>
                    <a:pt x="493" y="43"/>
                    <a:pt x="493" y="43"/>
                    <a:pt x="493" y="43"/>
                  </a:cubicBezTo>
                  <a:cubicBezTo>
                    <a:pt x="493" y="43"/>
                    <a:pt x="492" y="42"/>
                    <a:pt x="492" y="42"/>
                  </a:cubicBezTo>
                  <a:cubicBezTo>
                    <a:pt x="491" y="41"/>
                    <a:pt x="490" y="42"/>
                    <a:pt x="489" y="42"/>
                  </a:cubicBezTo>
                  <a:cubicBezTo>
                    <a:pt x="489" y="41"/>
                    <a:pt x="489" y="41"/>
                    <a:pt x="489" y="41"/>
                  </a:cubicBezTo>
                  <a:cubicBezTo>
                    <a:pt x="488" y="41"/>
                    <a:pt x="488" y="41"/>
                    <a:pt x="488" y="41"/>
                  </a:cubicBezTo>
                  <a:cubicBezTo>
                    <a:pt x="488" y="41"/>
                    <a:pt x="488" y="41"/>
                    <a:pt x="488" y="41"/>
                  </a:cubicBezTo>
                  <a:cubicBezTo>
                    <a:pt x="487" y="41"/>
                    <a:pt x="487" y="41"/>
                    <a:pt x="487" y="41"/>
                  </a:cubicBezTo>
                  <a:cubicBezTo>
                    <a:pt x="488" y="41"/>
                    <a:pt x="489" y="40"/>
                    <a:pt x="490" y="41"/>
                  </a:cubicBezTo>
                  <a:close/>
                  <a:moveTo>
                    <a:pt x="489" y="38"/>
                  </a:moveTo>
                  <a:cubicBezTo>
                    <a:pt x="488" y="38"/>
                    <a:pt x="488" y="38"/>
                    <a:pt x="488" y="38"/>
                  </a:cubicBezTo>
                  <a:cubicBezTo>
                    <a:pt x="488" y="38"/>
                    <a:pt x="488" y="38"/>
                    <a:pt x="488" y="38"/>
                  </a:cubicBezTo>
                  <a:lnTo>
                    <a:pt x="489" y="38"/>
                  </a:lnTo>
                  <a:close/>
                  <a:moveTo>
                    <a:pt x="484" y="49"/>
                  </a:moveTo>
                  <a:cubicBezTo>
                    <a:pt x="483" y="49"/>
                    <a:pt x="483" y="51"/>
                    <a:pt x="482" y="50"/>
                  </a:cubicBezTo>
                  <a:cubicBezTo>
                    <a:pt x="482" y="49"/>
                    <a:pt x="483" y="49"/>
                    <a:pt x="484" y="49"/>
                  </a:cubicBezTo>
                  <a:close/>
                  <a:moveTo>
                    <a:pt x="486" y="41"/>
                  </a:moveTo>
                  <a:cubicBezTo>
                    <a:pt x="486" y="40"/>
                    <a:pt x="485" y="41"/>
                    <a:pt x="485" y="41"/>
                  </a:cubicBezTo>
                  <a:cubicBezTo>
                    <a:pt x="485" y="40"/>
                    <a:pt x="485" y="40"/>
                    <a:pt x="485" y="40"/>
                  </a:cubicBezTo>
                  <a:cubicBezTo>
                    <a:pt x="485" y="40"/>
                    <a:pt x="486" y="40"/>
                    <a:pt x="486" y="41"/>
                  </a:cubicBezTo>
                  <a:close/>
                  <a:moveTo>
                    <a:pt x="482" y="41"/>
                  </a:moveTo>
                  <a:cubicBezTo>
                    <a:pt x="481" y="40"/>
                    <a:pt x="481" y="40"/>
                    <a:pt x="481" y="40"/>
                  </a:cubicBezTo>
                  <a:cubicBezTo>
                    <a:pt x="482" y="40"/>
                    <a:pt x="482" y="40"/>
                    <a:pt x="482" y="41"/>
                  </a:cubicBezTo>
                  <a:close/>
                  <a:moveTo>
                    <a:pt x="485" y="42"/>
                  </a:moveTo>
                  <a:cubicBezTo>
                    <a:pt x="483" y="41"/>
                    <a:pt x="481" y="42"/>
                    <a:pt x="479" y="41"/>
                  </a:cubicBezTo>
                  <a:cubicBezTo>
                    <a:pt x="479" y="42"/>
                    <a:pt x="479" y="42"/>
                    <a:pt x="479" y="42"/>
                  </a:cubicBezTo>
                  <a:cubicBezTo>
                    <a:pt x="478" y="41"/>
                    <a:pt x="478" y="41"/>
                    <a:pt x="478" y="41"/>
                  </a:cubicBezTo>
                  <a:cubicBezTo>
                    <a:pt x="480" y="42"/>
                    <a:pt x="483" y="41"/>
                    <a:pt x="485" y="42"/>
                  </a:cubicBezTo>
                  <a:close/>
                  <a:moveTo>
                    <a:pt x="476" y="49"/>
                  </a:moveTo>
                  <a:cubicBezTo>
                    <a:pt x="476" y="49"/>
                    <a:pt x="476" y="49"/>
                    <a:pt x="476" y="49"/>
                  </a:cubicBezTo>
                  <a:cubicBezTo>
                    <a:pt x="476" y="49"/>
                    <a:pt x="476" y="49"/>
                    <a:pt x="476" y="49"/>
                  </a:cubicBezTo>
                  <a:cubicBezTo>
                    <a:pt x="475" y="49"/>
                    <a:pt x="475" y="49"/>
                    <a:pt x="474" y="49"/>
                  </a:cubicBezTo>
                  <a:cubicBezTo>
                    <a:pt x="474" y="48"/>
                    <a:pt x="475" y="49"/>
                    <a:pt x="476" y="49"/>
                  </a:cubicBezTo>
                  <a:close/>
                  <a:moveTo>
                    <a:pt x="470" y="55"/>
                  </a:moveTo>
                  <a:cubicBezTo>
                    <a:pt x="470" y="56"/>
                    <a:pt x="470" y="56"/>
                    <a:pt x="470" y="56"/>
                  </a:cubicBezTo>
                  <a:cubicBezTo>
                    <a:pt x="470" y="56"/>
                    <a:pt x="469" y="56"/>
                    <a:pt x="469" y="56"/>
                  </a:cubicBezTo>
                  <a:cubicBezTo>
                    <a:pt x="469" y="56"/>
                    <a:pt x="469" y="56"/>
                    <a:pt x="469" y="56"/>
                  </a:cubicBezTo>
                  <a:cubicBezTo>
                    <a:pt x="469" y="56"/>
                    <a:pt x="469" y="56"/>
                    <a:pt x="469" y="56"/>
                  </a:cubicBezTo>
                  <a:cubicBezTo>
                    <a:pt x="469" y="56"/>
                    <a:pt x="469" y="55"/>
                    <a:pt x="470" y="55"/>
                  </a:cubicBezTo>
                  <a:close/>
                  <a:moveTo>
                    <a:pt x="471" y="50"/>
                  </a:moveTo>
                  <a:cubicBezTo>
                    <a:pt x="470" y="50"/>
                    <a:pt x="470" y="50"/>
                    <a:pt x="470" y="50"/>
                  </a:cubicBezTo>
                  <a:cubicBezTo>
                    <a:pt x="472" y="50"/>
                    <a:pt x="472" y="50"/>
                    <a:pt x="472" y="50"/>
                  </a:cubicBezTo>
                  <a:lnTo>
                    <a:pt x="471" y="50"/>
                  </a:lnTo>
                  <a:close/>
                  <a:moveTo>
                    <a:pt x="474" y="42"/>
                  </a:moveTo>
                  <a:cubicBezTo>
                    <a:pt x="474" y="43"/>
                    <a:pt x="474" y="43"/>
                    <a:pt x="474" y="43"/>
                  </a:cubicBezTo>
                  <a:cubicBezTo>
                    <a:pt x="474" y="43"/>
                    <a:pt x="474" y="43"/>
                    <a:pt x="474" y="43"/>
                  </a:cubicBezTo>
                  <a:cubicBezTo>
                    <a:pt x="474" y="43"/>
                    <a:pt x="474" y="43"/>
                    <a:pt x="474" y="43"/>
                  </a:cubicBezTo>
                  <a:cubicBezTo>
                    <a:pt x="474" y="43"/>
                    <a:pt x="474" y="43"/>
                    <a:pt x="474" y="43"/>
                  </a:cubicBezTo>
                  <a:cubicBezTo>
                    <a:pt x="474" y="43"/>
                    <a:pt x="474" y="43"/>
                    <a:pt x="474" y="43"/>
                  </a:cubicBezTo>
                  <a:cubicBezTo>
                    <a:pt x="474" y="42"/>
                    <a:pt x="474" y="42"/>
                    <a:pt x="474" y="42"/>
                  </a:cubicBezTo>
                  <a:close/>
                  <a:moveTo>
                    <a:pt x="468" y="56"/>
                  </a:moveTo>
                  <a:cubicBezTo>
                    <a:pt x="468" y="56"/>
                    <a:pt x="468" y="56"/>
                    <a:pt x="468" y="56"/>
                  </a:cubicBezTo>
                  <a:cubicBezTo>
                    <a:pt x="467" y="56"/>
                    <a:pt x="467" y="56"/>
                    <a:pt x="467" y="56"/>
                  </a:cubicBezTo>
                  <a:lnTo>
                    <a:pt x="468" y="56"/>
                  </a:lnTo>
                  <a:close/>
                  <a:moveTo>
                    <a:pt x="467" y="56"/>
                  </a:moveTo>
                  <a:cubicBezTo>
                    <a:pt x="466" y="56"/>
                    <a:pt x="466" y="56"/>
                    <a:pt x="465" y="56"/>
                  </a:cubicBezTo>
                  <a:cubicBezTo>
                    <a:pt x="465" y="56"/>
                    <a:pt x="465" y="56"/>
                    <a:pt x="465" y="56"/>
                  </a:cubicBezTo>
                  <a:cubicBezTo>
                    <a:pt x="465" y="55"/>
                    <a:pt x="466" y="56"/>
                    <a:pt x="467" y="56"/>
                  </a:cubicBezTo>
                  <a:close/>
                  <a:moveTo>
                    <a:pt x="462" y="64"/>
                  </a:moveTo>
                  <a:cubicBezTo>
                    <a:pt x="461" y="64"/>
                    <a:pt x="461" y="64"/>
                    <a:pt x="461" y="64"/>
                  </a:cubicBezTo>
                  <a:cubicBezTo>
                    <a:pt x="461" y="64"/>
                    <a:pt x="462" y="64"/>
                    <a:pt x="462" y="64"/>
                  </a:cubicBezTo>
                  <a:close/>
                  <a:moveTo>
                    <a:pt x="463" y="59"/>
                  </a:moveTo>
                  <a:cubicBezTo>
                    <a:pt x="463" y="60"/>
                    <a:pt x="463" y="60"/>
                    <a:pt x="463" y="60"/>
                  </a:cubicBezTo>
                  <a:cubicBezTo>
                    <a:pt x="463" y="59"/>
                    <a:pt x="463" y="59"/>
                    <a:pt x="463" y="59"/>
                  </a:cubicBezTo>
                  <a:close/>
                  <a:moveTo>
                    <a:pt x="464" y="56"/>
                  </a:moveTo>
                  <a:cubicBezTo>
                    <a:pt x="464" y="57"/>
                    <a:pt x="463" y="56"/>
                    <a:pt x="463" y="56"/>
                  </a:cubicBezTo>
                  <a:cubicBezTo>
                    <a:pt x="463" y="56"/>
                    <a:pt x="464" y="56"/>
                    <a:pt x="464" y="56"/>
                  </a:cubicBezTo>
                  <a:close/>
                  <a:moveTo>
                    <a:pt x="461" y="56"/>
                  </a:moveTo>
                  <a:cubicBezTo>
                    <a:pt x="461" y="56"/>
                    <a:pt x="459" y="56"/>
                    <a:pt x="458" y="56"/>
                  </a:cubicBezTo>
                  <a:cubicBezTo>
                    <a:pt x="457" y="56"/>
                    <a:pt x="457" y="55"/>
                    <a:pt x="456" y="56"/>
                  </a:cubicBezTo>
                  <a:cubicBezTo>
                    <a:pt x="458" y="55"/>
                    <a:pt x="460" y="56"/>
                    <a:pt x="461" y="56"/>
                  </a:cubicBezTo>
                  <a:close/>
                  <a:moveTo>
                    <a:pt x="455" y="55"/>
                  </a:moveTo>
                  <a:cubicBezTo>
                    <a:pt x="455" y="55"/>
                    <a:pt x="455" y="55"/>
                    <a:pt x="455" y="56"/>
                  </a:cubicBezTo>
                  <a:cubicBezTo>
                    <a:pt x="454" y="56"/>
                    <a:pt x="454" y="56"/>
                    <a:pt x="454" y="56"/>
                  </a:cubicBezTo>
                  <a:lnTo>
                    <a:pt x="455" y="55"/>
                  </a:lnTo>
                  <a:close/>
                  <a:moveTo>
                    <a:pt x="453" y="56"/>
                  </a:moveTo>
                  <a:cubicBezTo>
                    <a:pt x="453" y="56"/>
                    <a:pt x="453" y="56"/>
                    <a:pt x="453" y="56"/>
                  </a:cubicBezTo>
                  <a:cubicBezTo>
                    <a:pt x="453" y="55"/>
                    <a:pt x="453" y="55"/>
                    <a:pt x="453" y="55"/>
                  </a:cubicBezTo>
                  <a:lnTo>
                    <a:pt x="453" y="56"/>
                  </a:lnTo>
                  <a:close/>
                  <a:moveTo>
                    <a:pt x="451" y="55"/>
                  </a:moveTo>
                  <a:cubicBezTo>
                    <a:pt x="451" y="56"/>
                    <a:pt x="451" y="56"/>
                    <a:pt x="451" y="56"/>
                  </a:cubicBezTo>
                  <a:cubicBezTo>
                    <a:pt x="450" y="55"/>
                    <a:pt x="450" y="56"/>
                    <a:pt x="449" y="56"/>
                  </a:cubicBezTo>
                  <a:cubicBezTo>
                    <a:pt x="449" y="55"/>
                    <a:pt x="450" y="56"/>
                    <a:pt x="451" y="55"/>
                  </a:cubicBezTo>
                  <a:close/>
                  <a:moveTo>
                    <a:pt x="477" y="33"/>
                  </a:moveTo>
                  <a:cubicBezTo>
                    <a:pt x="477" y="34"/>
                    <a:pt x="477" y="34"/>
                    <a:pt x="476" y="34"/>
                  </a:cubicBezTo>
                  <a:cubicBezTo>
                    <a:pt x="476" y="33"/>
                    <a:pt x="477" y="34"/>
                    <a:pt x="477" y="33"/>
                  </a:cubicBezTo>
                  <a:close/>
                  <a:moveTo>
                    <a:pt x="469" y="34"/>
                  </a:moveTo>
                  <a:cubicBezTo>
                    <a:pt x="469" y="34"/>
                    <a:pt x="469" y="34"/>
                    <a:pt x="470" y="34"/>
                  </a:cubicBezTo>
                  <a:cubicBezTo>
                    <a:pt x="470" y="35"/>
                    <a:pt x="469" y="34"/>
                    <a:pt x="469" y="34"/>
                  </a:cubicBezTo>
                  <a:close/>
                  <a:moveTo>
                    <a:pt x="472" y="32"/>
                  </a:moveTo>
                  <a:cubicBezTo>
                    <a:pt x="471" y="32"/>
                    <a:pt x="471" y="32"/>
                    <a:pt x="471" y="31"/>
                  </a:cubicBezTo>
                  <a:cubicBezTo>
                    <a:pt x="471" y="31"/>
                    <a:pt x="472" y="32"/>
                    <a:pt x="472" y="32"/>
                  </a:cubicBezTo>
                  <a:close/>
                  <a:moveTo>
                    <a:pt x="473" y="29"/>
                  </a:moveTo>
                  <a:cubicBezTo>
                    <a:pt x="473" y="30"/>
                    <a:pt x="473" y="30"/>
                    <a:pt x="473" y="30"/>
                  </a:cubicBezTo>
                  <a:cubicBezTo>
                    <a:pt x="473" y="30"/>
                    <a:pt x="470" y="30"/>
                    <a:pt x="470" y="30"/>
                  </a:cubicBezTo>
                  <a:lnTo>
                    <a:pt x="473" y="29"/>
                  </a:lnTo>
                  <a:close/>
                  <a:moveTo>
                    <a:pt x="468" y="29"/>
                  </a:moveTo>
                  <a:cubicBezTo>
                    <a:pt x="468" y="30"/>
                    <a:pt x="468" y="30"/>
                    <a:pt x="468" y="30"/>
                  </a:cubicBezTo>
                  <a:cubicBezTo>
                    <a:pt x="468" y="30"/>
                    <a:pt x="467" y="30"/>
                    <a:pt x="467" y="30"/>
                  </a:cubicBezTo>
                  <a:lnTo>
                    <a:pt x="468" y="29"/>
                  </a:lnTo>
                  <a:close/>
                  <a:moveTo>
                    <a:pt x="467" y="31"/>
                  </a:moveTo>
                  <a:cubicBezTo>
                    <a:pt x="468" y="32"/>
                    <a:pt x="468" y="32"/>
                    <a:pt x="468" y="32"/>
                  </a:cubicBezTo>
                  <a:cubicBezTo>
                    <a:pt x="466" y="33"/>
                    <a:pt x="467" y="31"/>
                    <a:pt x="466" y="32"/>
                  </a:cubicBezTo>
                  <a:cubicBezTo>
                    <a:pt x="466" y="33"/>
                    <a:pt x="466" y="33"/>
                    <a:pt x="466" y="33"/>
                  </a:cubicBezTo>
                  <a:cubicBezTo>
                    <a:pt x="466" y="32"/>
                    <a:pt x="466" y="32"/>
                    <a:pt x="466" y="32"/>
                  </a:cubicBezTo>
                  <a:lnTo>
                    <a:pt x="467" y="31"/>
                  </a:lnTo>
                  <a:close/>
                  <a:moveTo>
                    <a:pt x="465" y="32"/>
                  </a:moveTo>
                  <a:cubicBezTo>
                    <a:pt x="465" y="32"/>
                    <a:pt x="464" y="32"/>
                    <a:pt x="464" y="32"/>
                  </a:cubicBezTo>
                  <a:cubicBezTo>
                    <a:pt x="464" y="31"/>
                    <a:pt x="465" y="32"/>
                    <a:pt x="465" y="32"/>
                  </a:cubicBezTo>
                  <a:close/>
                  <a:moveTo>
                    <a:pt x="461" y="29"/>
                  </a:moveTo>
                  <a:cubicBezTo>
                    <a:pt x="461" y="29"/>
                    <a:pt x="460" y="30"/>
                    <a:pt x="460" y="30"/>
                  </a:cubicBezTo>
                  <a:cubicBezTo>
                    <a:pt x="459" y="29"/>
                    <a:pt x="459" y="29"/>
                    <a:pt x="459" y="29"/>
                  </a:cubicBezTo>
                  <a:lnTo>
                    <a:pt x="461" y="29"/>
                  </a:lnTo>
                  <a:close/>
                  <a:moveTo>
                    <a:pt x="517" y="25"/>
                  </a:moveTo>
                  <a:cubicBezTo>
                    <a:pt x="517" y="25"/>
                    <a:pt x="517" y="25"/>
                    <a:pt x="517" y="25"/>
                  </a:cubicBezTo>
                  <a:cubicBezTo>
                    <a:pt x="517" y="25"/>
                    <a:pt x="517" y="25"/>
                    <a:pt x="516" y="24"/>
                  </a:cubicBezTo>
                  <a:cubicBezTo>
                    <a:pt x="516" y="24"/>
                    <a:pt x="517" y="24"/>
                    <a:pt x="517" y="25"/>
                  </a:cubicBezTo>
                  <a:close/>
                  <a:moveTo>
                    <a:pt x="512" y="25"/>
                  </a:moveTo>
                  <a:cubicBezTo>
                    <a:pt x="512" y="25"/>
                    <a:pt x="512" y="25"/>
                    <a:pt x="512" y="25"/>
                  </a:cubicBezTo>
                  <a:cubicBezTo>
                    <a:pt x="511" y="25"/>
                    <a:pt x="511" y="25"/>
                    <a:pt x="511" y="25"/>
                  </a:cubicBezTo>
                  <a:lnTo>
                    <a:pt x="512" y="25"/>
                  </a:lnTo>
                  <a:close/>
                  <a:moveTo>
                    <a:pt x="463" y="23"/>
                  </a:moveTo>
                  <a:cubicBezTo>
                    <a:pt x="464" y="23"/>
                    <a:pt x="464" y="23"/>
                    <a:pt x="464" y="23"/>
                  </a:cubicBezTo>
                  <a:cubicBezTo>
                    <a:pt x="464" y="23"/>
                    <a:pt x="464" y="23"/>
                    <a:pt x="464" y="23"/>
                  </a:cubicBezTo>
                  <a:cubicBezTo>
                    <a:pt x="464" y="23"/>
                    <a:pt x="464" y="23"/>
                    <a:pt x="464" y="23"/>
                  </a:cubicBezTo>
                  <a:cubicBezTo>
                    <a:pt x="465" y="23"/>
                    <a:pt x="464" y="23"/>
                    <a:pt x="464" y="24"/>
                  </a:cubicBezTo>
                  <a:cubicBezTo>
                    <a:pt x="465" y="24"/>
                    <a:pt x="465" y="24"/>
                    <a:pt x="465" y="24"/>
                  </a:cubicBezTo>
                  <a:cubicBezTo>
                    <a:pt x="463" y="24"/>
                    <a:pt x="463" y="24"/>
                    <a:pt x="463" y="24"/>
                  </a:cubicBezTo>
                  <a:cubicBezTo>
                    <a:pt x="463" y="24"/>
                    <a:pt x="463" y="24"/>
                    <a:pt x="463" y="23"/>
                  </a:cubicBezTo>
                  <a:cubicBezTo>
                    <a:pt x="463" y="24"/>
                    <a:pt x="463" y="24"/>
                    <a:pt x="463" y="24"/>
                  </a:cubicBezTo>
                  <a:cubicBezTo>
                    <a:pt x="463" y="23"/>
                    <a:pt x="463" y="23"/>
                    <a:pt x="463" y="23"/>
                  </a:cubicBezTo>
                  <a:close/>
                  <a:moveTo>
                    <a:pt x="449" y="19"/>
                  </a:moveTo>
                  <a:cubicBezTo>
                    <a:pt x="449" y="19"/>
                    <a:pt x="450" y="19"/>
                    <a:pt x="450" y="20"/>
                  </a:cubicBezTo>
                  <a:lnTo>
                    <a:pt x="449" y="19"/>
                  </a:lnTo>
                  <a:close/>
                  <a:moveTo>
                    <a:pt x="454" y="17"/>
                  </a:moveTo>
                  <a:cubicBezTo>
                    <a:pt x="454" y="17"/>
                    <a:pt x="454" y="17"/>
                    <a:pt x="454" y="17"/>
                  </a:cubicBezTo>
                  <a:cubicBezTo>
                    <a:pt x="454" y="17"/>
                    <a:pt x="454" y="17"/>
                    <a:pt x="454" y="17"/>
                  </a:cubicBezTo>
                  <a:close/>
                  <a:moveTo>
                    <a:pt x="438" y="55"/>
                  </a:moveTo>
                  <a:cubicBezTo>
                    <a:pt x="438" y="55"/>
                    <a:pt x="439" y="55"/>
                    <a:pt x="439" y="55"/>
                  </a:cubicBezTo>
                  <a:lnTo>
                    <a:pt x="438" y="55"/>
                  </a:lnTo>
                  <a:close/>
                  <a:moveTo>
                    <a:pt x="432" y="73"/>
                  </a:moveTo>
                  <a:cubicBezTo>
                    <a:pt x="433" y="72"/>
                    <a:pt x="435" y="73"/>
                    <a:pt x="436" y="73"/>
                  </a:cubicBezTo>
                  <a:cubicBezTo>
                    <a:pt x="435" y="73"/>
                    <a:pt x="433" y="73"/>
                    <a:pt x="432" y="73"/>
                  </a:cubicBezTo>
                  <a:close/>
                  <a:moveTo>
                    <a:pt x="459" y="23"/>
                  </a:moveTo>
                  <a:cubicBezTo>
                    <a:pt x="460" y="23"/>
                    <a:pt x="461" y="22"/>
                    <a:pt x="461" y="23"/>
                  </a:cubicBezTo>
                  <a:cubicBezTo>
                    <a:pt x="460" y="23"/>
                    <a:pt x="460" y="23"/>
                    <a:pt x="460" y="24"/>
                  </a:cubicBezTo>
                  <a:cubicBezTo>
                    <a:pt x="460" y="24"/>
                    <a:pt x="460" y="24"/>
                    <a:pt x="460" y="24"/>
                  </a:cubicBezTo>
                  <a:cubicBezTo>
                    <a:pt x="460" y="24"/>
                    <a:pt x="460" y="24"/>
                    <a:pt x="460" y="24"/>
                  </a:cubicBezTo>
                  <a:cubicBezTo>
                    <a:pt x="459" y="24"/>
                    <a:pt x="459" y="24"/>
                    <a:pt x="459" y="24"/>
                  </a:cubicBezTo>
                  <a:cubicBezTo>
                    <a:pt x="459" y="24"/>
                    <a:pt x="459" y="24"/>
                    <a:pt x="460" y="24"/>
                  </a:cubicBezTo>
                  <a:cubicBezTo>
                    <a:pt x="460" y="24"/>
                    <a:pt x="460" y="24"/>
                    <a:pt x="460" y="24"/>
                  </a:cubicBezTo>
                  <a:lnTo>
                    <a:pt x="459" y="23"/>
                  </a:lnTo>
                  <a:close/>
                  <a:moveTo>
                    <a:pt x="458" y="24"/>
                  </a:moveTo>
                  <a:cubicBezTo>
                    <a:pt x="458" y="24"/>
                    <a:pt x="458" y="24"/>
                    <a:pt x="458" y="24"/>
                  </a:cubicBezTo>
                  <a:cubicBezTo>
                    <a:pt x="457" y="24"/>
                    <a:pt x="457" y="24"/>
                    <a:pt x="457" y="24"/>
                  </a:cubicBezTo>
                  <a:lnTo>
                    <a:pt x="458" y="24"/>
                  </a:lnTo>
                  <a:close/>
                  <a:moveTo>
                    <a:pt x="454" y="36"/>
                  </a:moveTo>
                  <a:cubicBezTo>
                    <a:pt x="453" y="35"/>
                    <a:pt x="453" y="35"/>
                    <a:pt x="453" y="35"/>
                  </a:cubicBezTo>
                  <a:cubicBezTo>
                    <a:pt x="453" y="35"/>
                    <a:pt x="453" y="35"/>
                    <a:pt x="453" y="35"/>
                  </a:cubicBezTo>
                  <a:cubicBezTo>
                    <a:pt x="453" y="35"/>
                    <a:pt x="452" y="35"/>
                    <a:pt x="452" y="35"/>
                  </a:cubicBezTo>
                  <a:cubicBezTo>
                    <a:pt x="452" y="34"/>
                    <a:pt x="452" y="34"/>
                    <a:pt x="452" y="34"/>
                  </a:cubicBezTo>
                  <a:cubicBezTo>
                    <a:pt x="453" y="35"/>
                    <a:pt x="454" y="34"/>
                    <a:pt x="454" y="36"/>
                  </a:cubicBezTo>
                  <a:close/>
                  <a:moveTo>
                    <a:pt x="443" y="55"/>
                  </a:moveTo>
                  <a:cubicBezTo>
                    <a:pt x="444" y="55"/>
                    <a:pt x="445" y="55"/>
                    <a:pt x="446" y="56"/>
                  </a:cubicBezTo>
                  <a:cubicBezTo>
                    <a:pt x="441" y="56"/>
                    <a:pt x="441" y="56"/>
                    <a:pt x="441" y="56"/>
                  </a:cubicBezTo>
                  <a:cubicBezTo>
                    <a:pt x="442" y="55"/>
                    <a:pt x="443" y="56"/>
                    <a:pt x="443" y="55"/>
                  </a:cubicBezTo>
                  <a:close/>
                  <a:moveTo>
                    <a:pt x="449" y="35"/>
                  </a:moveTo>
                  <a:cubicBezTo>
                    <a:pt x="449" y="34"/>
                    <a:pt x="449" y="34"/>
                    <a:pt x="449" y="34"/>
                  </a:cubicBezTo>
                  <a:cubicBezTo>
                    <a:pt x="450" y="35"/>
                    <a:pt x="450" y="35"/>
                    <a:pt x="450" y="35"/>
                  </a:cubicBezTo>
                  <a:lnTo>
                    <a:pt x="449" y="35"/>
                  </a:lnTo>
                  <a:close/>
                  <a:moveTo>
                    <a:pt x="453" y="26"/>
                  </a:moveTo>
                  <a:cubicBezTo>
                    <a:pt x="454" y="25"/>
                    <a:pt x="454" y="25"/>
                    <a:pt x="454" y="25"/>
                  </a:cubicBezTo>
                  <a:cubicBezTo>
                    <a:pt x="454" y="26"/>
                    <a:pt x="454" y="26"/>
                    <a:pt x="454" y="26"/>
                  </a:cubicBezTo>
                  <a:lnTo>
                    <a:pt x="453" y="26"/>
                  </a:lnTo>
                  <a:close/>
                  <a:moveTo>
                    <a:pt x="456" y="26"/>
                  </a:moveTo>
                  <a:cubicBezTo>
                    <a:pt x="455" y="26"/>
                    <a:pt x="455" y="26"/>
                    <a:pt x="455" y="26"/>
                  </a:cubicBezTo>
                  <a:cubicBezTo>
                    <a:pt x="455" y="26"/>
                    <a:pt x="455" y="26"/>
                    <a:pt x="455" y="26"/>
                  </a:cubicBezTo>
                  <a:cubicBezTo>
                    <a:pt x="455" y="25"/>
                    <a:pt x="455" y="26"/>
                    <a:pt x="456" y="26"/>
                  </a:cubicBezTo>
                  <a:close/>
                  <a:moveTo>
                    <a:pt x="455" y="23"/>
                  </a:moveTo>
                  <a:cubicBezTo>
                    <a:pt x="455" y="23"/>
                    <a:pt x="455" y="23"/>
                    <a:pt x="455" y="23"/>
                  </a:cubicBezTo>
                  <a:cubicBezTo>
                    <a:pt x="455" y="23"/>
                    <a:pt x="455" y="23"/>
                    <a:pt x="455" y="23"/>
                  </a:cubicBezTo>
                  <a:cubicBezTo>
                    <a:pt x="455" y="23"/>
                    <a:pt x="455" y="23"/>
                    <a:pt x="455" y="22"/>
                  </a:cubicBezTo>
                  <a:cubicBezTo>
                    <a:pt x="455" y="22"/>
                    <a:pt x="456" y="22"/>
                    <a:pt x="455" y="23"/>
                  </a:cubicBezTo>
                  <a:close/>
                  <a:moveTo>
                    <a:pt x="456" y="17"/>
                  </a:moveTo>
                  <a:cubicBezTo>
                    <a:pt x="457" y="18"/>
                    <a:pt x="458" y="16"/>
                    <a:pt x="459" y="17"/>
                  </a:cubicBezTo>
                  <a:cubicBezTo>
                    <a:pt x="461" y="17"/>
                    <a:pt x="461" y="17"/>
                    <a:pt x="461" y="17"/>
                  </a:cubicBezTo>
                  <a:cubicBezTo>
                    <a:pt x="461" y="17"/>
                    <a:pt x="461" y="18"/>
                    <a:pt x="461" y="18"/>
                  </a:cubicBezTo>
                  <a:cubicBezTo>
                    <a:pt x="461" y="18"/>
                    <a:pt x="461" y="18"/>
                    <a:pt x="461" y="18"/>
                  </a:cubicBezTo>
                  <a:cubicBezTo>
                    <a:pt x="461" y="18"/>
                    <a:pt x="461" y="18"/>
                    <a:pt x="461" y="18"/>
                  </a:cubicBezTo>
                  <a:cubicBezTo>
                    <a:pt x="461" y="18"/>
                    <a:pt x="459" y="18"/>
                    <a:pt x="459" y="18"/>
                  </a:cubicBezTo>
                  <a:cubicBezTo>
                    <a:pt x="458" y="19"/>
                    <a:pt x="456" y="17"/>
                    <a:pt x="456" y="17"/>
                  </a:cubicBezTo>
                  <a:cubicBezTo>
                    <a:pt x="455" y="18"/>
                    <a:pt x="455" y="18"/>
                    <a:pt x="455" y="18"/>
                  </a:cubicBezTo>
                  <a:cubicBezTo>
                    <a:pt x="455" y="18"/>
                    <a:pt x="455" y="16"/>
                    <a:pt x="456" y="17"/>
                  </a:cubicBezTo>
                  <a:close/>
                  <a:moveTo>
                    <a:pt x="455" y="20"/>
                  </a:moveTo>
                  <a:cubicBezTo>
                    <a:pt x="454" y="20"/>
                    <a:pt x="454" y="20"/>
                    <a:pt x="454" y="20"/>
                  </a:cubicBezTo>
                  <a:cubicBezTo>
                    <a:pt x="455" y="20"/>
                    <a:pt x="455" y="20"/>
                    <a:pt x="455" y="20"/>
                  </a:cubicBezTo>
                  <a:close/>
                  <a:moveTo>
                    <a:pt x="451" y="25"/>
                  </a:moveTo>
                  <a:cubicBezTo>
                    <a:pt x="452" y="25"/>
                    <a:pt x="452" y="25"/>
                    <a:pt x="452" y="25"/>
                  </a:cubicBezTo>
                  <a:cubicBezTo>
                    <a:pt x="451" y="25"/>
                    <a:pt x="451" y="25"/>
                    <a:pt x="451" y="25"/>
                  </a:cubicBezTo>
                  <a:cubicBezTo>
                    <a:pt x="451" y="25"/>
                    <a:pt x="451" y="25"/>
                    <a:pt x="451" y="25"/>
                  </a:cubicBezTo>
                  <a:cubicBezTo>
                    <a:pt x="452" y="26"/>
                    <a:pt x="452" y="26"/>
                    <a:pt x="452" y="26"/>
                  </a:cubicBezTo>
                  <a:cubicBezTo>
                    <a:pt x="453" y="26"/>
                    <a:pt x="452" y="25"/>
                    <a:pt x="453" y="25"/>
                  </a:cubicBezTo>
                  <a:cubicBezTo>
                    <a:pt x="453" y="25"/>
                    <a:pt x="452" y="26"/>
                    <a:pt x="453" y="26"/>
                  </a:cubicBezTo>
                  <a:cubicBezTo>
                    <a:pt x="453" y="26"/>
                    <a:pt x="453" y="26"/>
                    <a:pt x="453" y="26"/>
                  </a:cubicBezTo>
                  <a:cubicBezTo>
                    <a:pt x="454" y="26"/>
                    <a:pt x="454" y="26"/>
                    <a:pt x="454" y="26"/>
                  </a:cubicBezTo>
                  <a:cubicBezTo>
                    <a:pt x="453" y="26"/>
                    <a:pt x="453" y="27"/>
                    <a:pt x="452" y="27"/>
                  </a:cubicBezTo>
                  <a:cubicBezTo>
                    <a:pt x="452" y="27"/>
                    <a:pt x="452" y="27"/>
                    <a:pt x="452" y="26"/>
                  </a:cubicBezTo>
                  <a:cubicBezTo>
                    <a:pt x="452" y="26"/>
                    <a:pt x="452" y="26"/>
                    <a:pt x="452" y="26"/>
                  </a:cubicBezTo>
                  <a:cubicBezTo>
                    <a:pt x="451" y="26"/>
                    <a:pt x="451" y="26"/>
                    <a:pt x="451" y="26"/>
                  </a:cubicBezTo>
                  <a:cubicBezTo>
                    <a:pt x="451" y="26"/>
                    <a:pt x="451" y="26"/>
                    <a:pt x="451" y="26"/>
                  </a:cubicBezTo>
                  <a:cubicBezTo>
                    <a:pt x="451" y="25"/>
                    <a:pt x="451" y="26"/>
                    <a:pt x="450" y="26"/>
                  </a:cubicBezTo>
                  <a:lnTo>
                    <a:pt x="451" y="25"/>
                  </a:lnTo>
                  <a:close/>
                  <a:moveTo>
                    <a:pt x="446" y="34"/>
                  </a:moveTo>
                  <a:cubicBezTo>
                    <a:pt x="447" y="33"/>
                    <a:pt x="447" y="35"/>
                    <a:pt x="447" y="35"/>
                  </a:cubicBezTo>
                  <a:cubicBezTo>
                    <a:pt x="446" y="35"/>
                    <a:pt x="446" y="35"/>
                    <a:pt x="446" y="35"/>
                  </a:cubicBezTo>
                  <a:cubicBezTo>
                    <a:pt x="447" y="35"/>
                    <a:pt x="446" y="34"/>
                    <a:pt x="446" y="34"/>
                  </a:cubicBezTo>
                  <a:close/>
                  <a:moveTo>
                    <a:pt x="442" y="35"/>
                  </a:moveTo>
                  <a:cubicBezTo>
                    <a:pt x="442" y="35"/>
                    <a:pt x="442" y="35"/>
                    <a:pt x="442" y="34"/>
                  </a:cubicBezTo>
                  <a:cubicBezTo>
                    <a:pt x="443" y="34"/>
                    <a:pt x="443" y="35"/>
                    <a:pt x="443" y="35"/>
                  </a:cubicBezTo>
                  <a:cubicBezTo>
                    <a:pt x="442" y="35"/>
                    <a:pt x="442" y="35"/>
                    <a:pt x="442" y="35"/>
                  </a:cubicBezTo>
                  <a:cubicBezTo>
                    <a:pt x="442" y="35"/>
                    <a:pt x="442" y="35"/>
                    <a:pt x="442" y="35"/>
                  </a:cubicBezTo>
                  <a:close/>
                  <a:moveTo>
                    <a:pt x="446" y="25"/>
                  </a:moveTo>
                  <a:cubicBezTo>
                    <a:pt x="446" y="25"/>
                    <a:pt x="447" y="25"/>
                    <a:pt x="447" y="25"/>
                  </a:cubicBezTo>
                  <a:cubicBezTo>
                    <a:pt x="447" y="25"/>
                    <a:pt x="447" y="25"/>
                    <a:pt x="447" y="25"/>
                  </a:cubicBezTo>
                  <a:cubicBezTo>
                    <a:pt x="447" y="26"/>
                    <a:pt x="447" y="26"/>
                    <a:pt x="447" y="26"/>
                  </a:cubicBezTo>
                  <a:cubicBezTo>
                    <a:pt x="447" y="25"/>
                    <a:pt x="448" y="25"/>
                    <a:pt x="449" y="25"/>
                  </a:cubicBezTo>
                  <a:cubicBezTo>
                    <a:pt x="448" y="25"/>
                    <a:pt x="448" y="27"/>
                    <a:pt x="446" y="26"/>
                  </a:cubicBezTo>
                  <a:cubicBezTo>
                    <a:pt x="446" y="26"/>
                    <a:pt x="446" y="26"/>
                    <a:pt x="446" y="26"/>
                  </a:cubicBezTo>
                  <a:cubicBezTo>
                    <a:pt x="446" y="26"/>
                    <a:pt x="446" y="26"/>
                    <a:pt x="446" y="26"/>
                  </a:cubicBezTo>
                  <a:cubicBezTo>
                    <a:pt x="446" y="25"/>
                    <a:pt x="446" y="25"/>
                    <a:pt x="446" y="25"/>
                  </a:cubicBezTo>
                  <a:close/>
                  <a:moveTo>
                    <a:pt x="408" y="19"/>
                  </a:moveTo>
                  <a:cubicBezTo>
                    <a:pt x="409" y="18"/>
                    <a:pt x="409" y="18"/>
                    <a:pt x="409" y="18"/>
                  </a:cubicBezTo>
                  <a:cubicBezTo>
                    <a:pt x="409" y="19"/>
                    <a:pt x="409" y="19"/>
                    <a:pt x="409" y="19"/>
                  </a:cubicBezTo>
                  <a:lnTo>
                    <a:pt x="408" y="19"/>
                  </a:lnTo>
                  <a:close/>
                  <a:moveTo>
                    <a:pt x="414" y="23"/>
                  </a:moveTo>
                  <a:cubicBezTo>
                    <a:pt x="414" y="22"/>
                    <a:pt x="414" y="22"/>
                    <a:pt x="414" y="22"/>
                  </a:cubicBezTo>
                  <a:cubicBezTo>
                    <a:pt x="414" y="22"/>
                    <a:pt x="414" y="22"/>
                    <a:pt x="414" y="22"/>
                  </a:cubicBezTo>
                  <a:cubicBezTo>
                    <a:pt x="414" y="22"/>
                    <a:pt x="414" y="22"/>
                    <a:pt x="414" y="22"/>
                  </a:cubicBezTo>
                  <a:lnTo>
                    <a:pt x="414" y="23"/>
                  </a:lnTo>
                  <a:close/>
                  <a:moveTo>
                    <a:pt x="420" y="22"/>
                  </a:moveTo>
                  <a:cubicBezTo>
                    <a:pt x="420" y="22"/>
                    <a:pt x="420" y="22"/>
                    <a:pt x="420" y="22"/>
                  </a:cubicBezTo>
                  <a:cubicBezTo>
                    <a:pt x="421" y="22"/>
                    <a:pt x="421" y="22"/>
                    <a:pt x="421" y="22"/>
                  </a:cubicBezTo>
                  <a:lnTo>
                    <a:pt x="420" y="22"/>
                  </a:lnTo>
                  <a:close/>
                  <a:moveTo>
                    <a:pt x="426" y="22"/>
                  </a:moveTo>
                  <a:cubicBezTo>
                    <a:pt x="425" y="22"/>
                    <a:pt x="425" y="22"/>
                    <a:pt x="425" y="22"/>
                  </a:cubicBezTo>
                  <a:cubicBezTo>
                    <a:pt x="425" y="22"/>
                    <a:pt x="425" y="22"/>
                    <a:pt x="425" y="22"/>
                  </a:cubicBezTo>
                  <a:cubicBezTo>
                    <a:pt x="426" y="22"/>
                    <a:pt x="426" y="22"/>
                    <a:pt x="426" y="22"/>
                  </a:cubicBezTo>
                  <a:close/>
                  <a:moveTo>
                    <a:pt x="437" y="23"/>
                  </a:moveTo>
                  <a:cubicBezTo>
                    <a:pt x="438" y="22"/>
                    <a:pt x="437" y="22"/>
                    <a:pt x="438" y="22"/>
                  </a:cubicBezTo>
                  <a:cubicBezTo>
                    <a:pt x="438" y="22"/>
                    <a:pt x="438" y="22"/>
                    <a:pt x="438" y="22"/>
                  </a:cubicBezTo>
                  <a:cubicBezTo>
                    <a:pt x="438" y="23"/>
                    <a:pt x="438" y="23"/>
                    <a:pt x="437" y="23"/>
                  </a:cubicBezTo>
                  <a:close/>
                  <a:moveTo>
                    <a:pt x="440" y="22"/>
                  </a:moveTo>
                  <a:cubicBezTo>
                    <a:pt x="439" y="22"/>
                    <a:pt x="439" y="22"/>
                    <a:pt x="439" y="22"/>
                  </a:cubicBezTo>
                  <a:cubicBezTo>
                    <a:pt x="439" y="22"/>
                    <a:pt x="439" y="22"/>
                    <a:pt x="439" y="22"/>
                  </a:cubicBezTo>
                  <a:cubicBezTo>
                    <a:pt x="439" y="22"/>
                    <a:pt x="439" y="22"/>
                    <a:pt x="439" y="22"/>
                  </a:cubicBezTo>
                  <a:cubicBezTo>
                    <a:pt x="439" y="22"/>
                    <a:pt x="440" y="22"/>
                    <a:pt x="440" y="22"/>
                  </a:cubicBezTo>
                  <a:close/>
                  <a:moveTo>
                    <a:pt x="442" y="35"/>
                  </a:moveTo>
                  <a:cubicBezTo>
                    <a:pt x="441" y="35"/>
                    <a:pt x="441" y="35"/>
                    <a:pt x="441" y="35"/>
                  </a:cubicBezTo>
                  <a:cubicBezTo>
                    <a:pt x="441" y="35"/>
                    <a:pt x="441" y="35"/>
                    <a:pt x="441" y="35"/>
                  </a:cubicBezTo>
                  <a:lnTo>
                    <a:pt x="442" y="35"/>
                  </a:lnTo>
                  <a:close/>
                  <a:moveTo>
                    <a:pt x="443" y="25"/>
                  </a:moveTo>
                  <a:cubicBezTo>
                    <a:pt x="445" y="25"/>
                    <a:pt x="445" y="25"/>
                    <a:pt x="445" y="25"/>
                  </a:cubicBezTo>
                  <a:cubicBezTo>
                    <a:pt x="445" y="26"/>
                    <a:pt x="445" y="26"/>
                    <a:pt x="445" y="26"/>
                  </a:cubicBezTo>
                  <a:cubicBezTo>
                    <a:pt x="444" y="25"/>
                    <a:pt x="443" y="26"/>
                    <a:pt x="443" y="25"/>
                  </a:cubicBezTo>
                  <a:cubicBezTo>
                    <a:pt x="443" y="25"/>
                    <a:pt x="443" y="25"/>
                    <a:pt x="443" y="25"/>
                  </a:cubicBezTo>
                  <a:close/>
                  <a:moveTo>
                    <a:pt x="439" y="34"/>
                  </a:moveTo>
                  <a:cubicBezTo>
                    <a:pt x="439" y="34"/>
                    <a:pt x="439" y="34"/>
                    <a:pt x="439" y="34"/>
                  </a:cubicBezTo>
                  <a:cubicBezTo>
                    <a:pt x="439" y="34"/>
                    <a:pt x="439" y="34"/>
                    <a:pt x="439" y="34"/>
                  </a:cubicBezTo>
                  <a:cubicBezTo>
                    <a:pt x="438" y="35"/>
                    <a:pt x="440" y="34"/>
                    <a:pt x="440" y="34"/>
                  </a:cubicBezTo>
                  <a:cubicBezTo>
                    <a:pt x="441" y="34"/>
                    <a:pt x="441" y="34"/>
                    <a:pt x="441" y="34"/>
                  </a:cubicBezTo>
                  <a:cubicBezTo>
                    <a:pt x="441" y="35"/>
                    <a:pt x="439" y="35"/>
                    <a:pt x="438" y="35"/>
                  </a:cubicBezTo>
                  <a:cubicBezTo>
                    <a:pt x="438" y="34"/>
                    <a:pt x="438" y="35"/>
                    <a:pt x="439" y="34"/>
                  </a:cubicBezTo>
                  <a:close/>
                  <a:moveTo>
                    <a:pt x="436" y="35"/>
                  </a:moveTo>
                  <a:cubicBezTo>
                    <a:pt x="437" y="34"/>
                    <a:pt x="437" y="34"/>
                    <a:pt x="437" y="34"/>
                  </a:cubicBezTo>
                  <a:cubicBezTo>
                    <a:pt x="437" y="34"/>
                    <a:pt x="437" y="34"/>
                    <a:pt x="437" y="34"/>
                  </a:cubicBezTo>
                  <a:lnTo>
                    <a:pt x="436" y="35"/>
                  </a:lnTo>
                  <a:close/>
                  <a:moveTo>
                    <a:pt x="440" y="26"/>
                  </a:moveTo>
                  <a:cubicBezTo>
                    <a:pt x="440" y="26"/>
                    <a:pt x="439" y="26"/>
                    <a:pt x="439" y="26"/>
                  </a:cubicBezTo>
                  <a:cubicBezTo>
                    <a:pt x="439" y="26"/>
                    <a:pt x="439" y="26"/>
                    <a:pt x="439" y="26"/>
                  </a:cubicBezTo>
                  <a:cubicBezTo>
                    <a:pt x="439" y="26"/>
                    <a:pt x="439" y="26"/>
                    <a:pt x="439" y="26"/>
                  </a:cubicBezTo>
                  <a:cubicBezTo>
                    <a:pt x="440" y="26"/>
                    <a:pt x="440" y="25"/>
                    <a:pt x="440" y="26"/>
                  </a:cubicBezTo>
                  <a:close/>
                  <a:moveTo>
                    <a:pt x="379" y="25"/>
                  </a:moveTo>
                  <a:cubicBezTo>
                    <a:pt x="379" y="24"/>
                    <a:pt x="379" y="25"/>
                    <a:pt x="379" y="25"/>
                  </a:cubicBezTo>
                  <a:cubicBezTo>
                    <a:pt x="379" y="24"/>
                    <a:pt x="379" y="24"/>
                    <a:pt x="379" y="24"/>
                  </a:cubicBezTo>
                  <a:cubicBezTo>
                    <a:pt x="379" y="24"/>
                    <a:pt x="379" y="24"/>
                    <a:pt x="379" y="25"/>
                  </a:cubicBezTo>
                  <a:close/>
                  <a:moveTo>
                    <a:pt x="281" y="8"/>
                  </a:moveTo>
                  <a:cubicBezTo>
                    <a:pt x="281" y="9"/>
                    <a:pt x="281" y="9"/>
                    <a:pt x="281" y="9"/>
                  </a:cubicBezTo>
                  <a:cubicBezTo>
                    <a:pt x="281" y="9"/>
                    <a:pt x="281" y="9"/>
                    <a:pt x="281" y="9"/>
                  </a:cubicBezTo>
                  <a:cubicBezTo>
                    <a:pt x="281" y="9"/>
                    <a:pt x="280" y="9"/>
                    <a:pt x="280" y="9"/>
                  </a:cubicBezTo>
                  <a:cubicBezTo>
                    <a:pt x="280" y="9"/>
                    <a:pt x="280" y="9"/>
                    <a:pt x="281" y="8"/>
                  </a:cubicBezTo>
                  <a:close/>
                  <a:moveTo>
                    <a:pt x="280" y="9"/>
                  </a:moveTo>
                  <a:cubicBezTo>
                    <a:pt x="279" y="10"/>
                    <a:pt x="279" y="10"/>
                    <a:pt x="279" y="10"/>
                  </a:cubicBezTo>
                  <a:cubicBezTo>
                    <a:pt x="276" y="10"/>
                    <a:pt x="276" y="10"/>
                    <a:pt x="276" y="10"/>
                  </a:cubicBezTo>
                  <a:cubicBezTo>
                    <a:pt x="277" y="8"/>
                    <a:pt x="279" y="9"/>
                    <a:pt x="280" y="9"/>
                  </a:cubicBezTo>
                  <a:close/>
                  <a:moveTo>
                    <a:pt x="270" y="7"/>
                  </a:moveTo>
                  <a:cubicBezTo>
                    <a:pt x="270" y="7"/>
                    <a:pt x="271" y="6"/>
                    <a:pt x="271" y="6"/>
                  </a:cubicBezTo>
                  <a:cubicBezTo>
                    <a:pt x="271" y="6"/>
                    <a:pt x="271" y="6"/>
                    <a:pt x="271" y="7"/>
                  </a:cubicBezTo>
                  <a:cubicBezTo>
                    <a:pt x="271" y="6"/>
                    <a:pt x="271" y="7"/>
                    <a:pt x="270" y="7"/>
                  </a:cubicBezTo>
                  <a:close/>
                  <a:moveTo>
                    <a:pt x="266" y="9"/>
                  </a:moveTo>
                  <a:cubicBezTo>
                    <a:pt x="265" y="9"/>
                    <a:pt x="265" y="9"/>
                    <a:pt x="265" y="9"/>
                  </a:cubicBezTo>
                  <a:cubicBezTo>
                    <a:pt x="265" y="9"/>
                    <a:pt x="265" y="9"/>
                    <a:pt x="265" y="9"/>
                  </a:cubicBezTo>
                  <a:lnTo>
                    <a:pt x="266" y="9"/>
                  </a:lnTo>
                  <a:close/>
                  <a:moveTo>
                    <a:pt x="265" y="12"/>
                  </a:moveTo>
                  <a:cubicBezTo>
                    <a:pt x="265" y="12"/>
                    <a:pt x="265" y="12"/>
                    <a:pt x="265" y="12"/>
                  </a:cubicBezTo>
                  <a:cubicBezTo>
                    <a:pt x="265" y="12"/>
                    <a:pt x="264" y="12"/>
                    <a:pt x="264" y="12"/>
                  </a:cubicBezTo>
                  <a:cubicBezTo>
                    <a:pt x="264" y="12"/>
                    <a:pt x="264" y="12"/>
                    <a:pt x="264" y="11"/>
                  </a:cubicBezTo>
                  <a:cubicBezTo>
                    <a:pt x="265" y="12"/>
                    <a:pt x="265" y="11"/>
                    <a:pt x="267" y="11"/>
                  </a:cubicBezTo>
                  <a:cubicBezTo>
                    <a:pt x="267" y="12"/>
                    <a:pt x="266" y="12"/>
                    <a:pt x="266" y="12"/>
                  </a:cubicBezTo>
                  <a:cubicBezTo>
                    <a:pt x="266" y="13"/>
                    <a:pt x="266" y="13"/>
                    <a:pt x="267" y="13"/>
                  </a:cubicBezTo>
                  <a:cubicBezTo>
                    <a:pt x="266" y="13"/>
                    <a:pt x="266" y="13"/>
                    <a:pt x="266" y="12"/>
                  </a:cubicBezTo>
                  <a:cubicBezTo>
                    <a:pt x="266" y="12"/>
                    <a:pt x="265" y="13"/>
                    <a:pt x="265" y="12"/>
                  </a:cubicBezTo>
                  <a:close/>
                  <a:moveTo>
                    <a:pt x="246" y="11"/>
                  </a:moveTo>
                  <a:cubicBezTo>
                    <a:pt x="246" y="11"/>
                    <a:pt x="246" y="11"/>
                    <a:pt x="246" y="11"/>
                  </a:cubicBezTo>
                  <a:cubicBezTo>
                    <a:pt x="246" y="11"/>
                    <a:pt x="246" y="11"/>
                    <a:pt x="246" y="11"/>
                  </a:cubicBezTo>
                  <a:close/>
                  <a:moveTo>
                    <a:pt x="243" y="10"/>
                  </a:moveTo>
                  <a:cubicBezTo>
                    <a:pt x="242" y="8"/>
                    <a:pt x="244" y="10"/>
                    <a:pt x="244" y="9"/>
                  </a:cubicBezTo>
                  <a:cubicBezTo>
                    <a:pt x="244" y="9"/>
                    <a:pt x="244" y="9"/>
                    <a:pt x="245" y="10"/>
                  </a:cubicBezTo>
                  <a:cubicBezTo>
                    <a:pt x="243" y="8"/>
                    <a:pt x="243" y="11"/>
                    <a:pt x="242" y="10"/>
                  </a:cubicBezTo>
                  <a:cubicBezTo>
                    <a:pt x="241" y="10"/>
                    <a:pt x="241" y="10"/>
                    <a:pt x="241" y="10"/>
                  </a:cubicBezTo>
                  <a:cubicBezTo>
                    <a:pt x="240" y="9"/>
                    <a:pt x="240" y="9"/>
                    <a:pt x="240" y="9"/>
                  </a:cubicBezTo>
                  <a:cubicBezTo>
                    <a:pt x="242" y="9"/>
                    <a:pt x="241" y="9"/>
                    <a:pt x="243" y="10"/>
                  </a:cubicBezTo>
                  <a:close/>
                  <a:moveTo>
                    <a:pt x="199" y="2"/>
                  </a:moveTo>
                  <a:cubicBezTo>
                    <a:pt x="200" y="2"/>
                    <a:pt x="200" y="2"/>
                    <a:pt x="200" y="2"/>
                  </a:cubicBezTo>
                  <a:cubicBezTo>
                    <a:pt x="200" y="2"/>
                    <a:pt x="200" y="3"/>
                    <a:pt x="200" y="3"/>
                  </a:cubicBezTo>
                  <a:cubicBezTo>
                    <a:pt x="199" y="3"/>
                    <a:pt x="200" y="2"/>
                    <a:pt x="199" y="2"/>
                  </a:cubicBezTo>
                  <a:close/>
                  <a:moveTo>
                    <a:pt x="7" y="35"/>
                  </a:moveTo>
                  <a:cubicBezTo>
                    <a:pt x="6" y="35"/>
                    <a:pt x="5" y="35"/>
                    <a:pt x="5" y="35"/>
                  </a:cubicBezTo>
                  <a:cubicBezTo>
                    <a:pt x="5" y="35"/>
                    <a:pt x="6" y="34"/>
                    <a:pt x="8" y="34"/>
                  </a:cubicBezTo>
                  <a:cubicBezTo>
                    <a:pt x="7" y="35"/>
                    <a:pt x="7" y="35"/>
                    <a:pt x="7" y="35"/>
                  </a:cubicBezTo>
                  <a:close/>
                  <a:moveTo>
                    <a:pt x="12" y="34"/>
                  </a:moveTo>
                  <a:cubicBezTo>
                    <a:pt x="12" y="35"/>
                    <a:pt x="12" y="35"/>
                    <a:pt x="12" y="35"/>
                  </a:cubicBezTo>
                  <a:cubicBezTo>
                    <a:pt x="12" y="34"/>
                    <a:pt x="12" y="34"/>
                    <a:pt x="12" y="34"/>
                  </a:cubicBezTo>
                  <a:cubicBezTo>
                    <a:pt x="11" y="34"/>
                    <a:pt x="11" y="34"/>
                    <a:pt x="11" y="34"/>
                  </a:cubicBezTo>
                  <a:cubicBezTo>
                    <a:pt x="12" y="34"/>
                    <a:pt x="12" y="34"/>
                    <a:pt x="12" y="34"/>
                  </a:cubicBezTo>
                  <a:cubicBezTo>
                    <a:pt x="13" y="34"/>
                    <a:pt x="12" y="34"/>
                    <a:pt x="12" y="34"/>
                  </a:cubicBezTo>
                  <a:close/>
                  <a:moveTo>
                    <a:pt x="7" y="54"/>
                  </a:moveTo>
                  <a:cubicBezTo>
                    <a:pt x="7" y="54"/>
                    <a:pt x="7" y="54"/>
                    <a:pt x="7" y="54"/>
                  </a:cubicBezTo>
                  <a:cubicBezTo>
                    <a:pt x="8" y="54"/>
                    <a:pt x="8" y="54"/>
                    <a:pt x="8" y="54"/>
                  </a:cubicBezTo>
                  <a:lnTo>
                    <a:pt x="7" y="54"/>
                  </a:lnTo>
                  <a:close/>
                  <a:moveTo>
                    <a:pt x="21" y="44"/>
                  </a:moveTo>
                  <a:cubicBezTo>
                    <a:pt x="22" y="44"/>
                    <a:pt x="23" y="41"/>
                    <a:pt x="23" y="43"/>
                  </a:cubicBezTo>
                  <a:cubicBezTo>
                    <a:pt x="23" y="44"/>
                    <a:pt x="22" y="44"/>
                    <a:pt x="23" y="44"/>
                  </a:cubicBezTo>
                  <a:cubicBezTo>
                    <a:pt x="22" y="44"/>
                    <a:pt x="22" y="44"/>
                    <a:pt x="21" y="44"/>
                  </a:cubicBezTo>
                  <a:close/>
                  <a:moveTo>
                    <a:pt x="19" y="57"/>
                  </a:moveTo>
                  <a:cubicBezTo>
                    <a:pt x="18" y="56"/>
                    <a:pt x="20" y="56"/>
                    <a:pt x="20" y="56"/>
                  </a:cubicBezTo>
                  <a:cubicBezTo>
                    <a:pt x="20" y="56"/>
                    <a:pt x="20" y="56"/>
                    <a:pt x="20" y="56"/>
                  </a:cubicBezTo>
                  <a:cubicBezTo>
                    <a:pt x="20" y="56"/>
                    <a:pt x="21" y="56"/>
                    <a:pt x="21" y="56"/>
                  </a:cubicBezTo>
                  <a:cubicBezTo>
                    <a:pt x="21" y="57"/>
                    <a:pt x="20" y="57"/>
                    <a:pt x="19" y="57"/>
                  </a:cubicBezTo>
                  <a:close/>
                  <a:moveTo>
                    <a:pt x="21" y="49"/>
                  </a:moveTo>
                  <a:cubicBezTo>
                    <a:pt x="22" y="48"/>
                    <a:pt x="21" y="48"/>
                    <a:pt x="21" y="47"/>
                  </a:cubicBezTo>
                  <a:cubicBezTo>
                    <a:pt x="21" y="46"/>
                    <a:pt x="22" y="45"/>
                    <a:pt x="24" y="45"/>
                  </a:cubicBezTo>
                  <a:cubicBezTo>
                    <a:pt x="26" y="46"/>
                    <a:pt x="24" y="49"/>
                    <a:pt x="27" y="51"/>
                  </a:cubicBezTo>
                  <a:cubicBezTo>
                    <a:pt x="28" y="53"/>
                    <a:pt x="24" y="53"/>
                    <a:pt x="24" y="53"/>
                  </a:cubicBezTo>
                  <a:cubicBezTo>
                    <a:pt x="23" y="52"/>
                    <a:pt x="22" y="51"/>
                    <a:pt x="21" y="49"/>
                  </a:cubicBezTo>
                  <a:close/>
                  <a:moveTo>
                    <a:pt x="23" y="60"/>
                  </a:moveTo>
                  <a:cubicBezTo>
                    <a:pt x="22" y="59"/>
                    <a:pt x="21" y="58"/>
                    <a:pt x="22" y="58"/>
                  </a:cubicBezTo>
                  <a:cubicBezTo>
                    <a:pt x="23" y="58"/>
                    <a:pt x="25" y="58"/>
                    <a:pt x="25" y="59"/>
                  </a:cubicBezTo>
                  <a:cubicBezTo>
                    <a:pt x="24" y="60"/>
                    <a:pt x="24" y="59"/>
                    <a:pt x="23" y="60"/>
                  </a:cubicBezTo>
                  <a:close/>
                  <a:moveTo>
                    <a:pt x="61" y="4"/>
                  </a:moveTo>
                  <a:cubicBezTo>
                    <a:pt x="61" y="5"/>
                    <a:pt x="61" y="5"/>
                    <a:pt x="61" y="5"/>
                  </a:cubicBezTo>
                  <a:cubicBezTo>
                    <a:pt x="60" y="5"/>
                    <a:pt x="60" y="5"/>
                    <a:pt x="60" y="5"/>
                  </a:cubicBezTo>
                  <a:lnTo>
                    <a:pt x="61" y="4"/>
                  </a:lnTo>
                  <a:close/>
                  <a:moveTo>
                    <a:pt x="26" y="67"/>
                  </a:moveTo>
                  <a:cubicBezTo>
                    <a:pt x="26" y="67"/>
                    <a:pt x="26" y="67"/>
                    <a:pt x="26" y="67"/>
                  </a:cubicBezTo>
                  <a:cubicBezTo>
                    <a:pt x="26" y="68"/>
                    <a:pt x="26" y="68"/>
                    <a:pt x="26" y="68"/>
                  </a:cubicBezTo>
                  <a:cubicBezTo>
                    <a:pt x="26" y="68"/>
                    <a:pt x="26" y="68"/>
                    <a:pt x="26" y="68"/>
                  </a:cubicBezTo>
                  <a:lnTo>
                    <a:pt x="26" y="67"/>
                  </a:lnTo>
                  <a:close/>
                  <a:moveTo>
                    <a:pt x="25" y="64"/>
                  </a:moveTo>
                  <a:cubicBezTo>
                    <a:pt x="26" y="64"/>
                    <a:pt x="26" y="65"/>
                    <a:pt x="26" y="66"/>
                  </a:cubicBezTo>
                  <a:cubicBezTo>
                    <a:pt x="26" y="66"/>
                    <a:pt x="25" y="66"/>
                    <a:pt x="25" y="67"/>
                  </a:cubicBezTo>
                  <a:cubicBezTo>
                    <a:pt x="23" y="66"/>
                    <a:pt x="27" y="65"/>
                    <a:pt x="25" y="64"/>
                  </a:cubicBezTo>
                  <a:close/>
                  <a:moveTo>
                    <a:pt x="26" y="69"/>
                  </a:moveTo>
                  <a:cubicBezTo>
                    <a:pt x="26" y="69"/>
                    <a:pt x="25" y="69"/>
                    <a:pt x="25" y="69"/>
                  </a:cubicBezTo>
                  <a:cubicBezTo>
                    <a:pt x="25" y="69"/>
                    <a:pt x="25" y="69"/>
                    <a:pt x="25" y="70"/>
                  </a:cubicBezTo>
                  <a:cubicBezTo>
                    <a:pt x="24" y="69"/>
                    <a:pt x="24" y="69"/>
                    <a:pt x="24" y="69"/>
                  </a:cubicBezTo>
                  <a:cubicBezTo>
                    <a:pt x="25" y="69"/>
                    <a:pt x="25" y="68"/>
                    <a:pt x="25" y="68"/>
                  </a:cubicBezTo>
                  <a:cubicBezTo>
                    <a:pt x="25" y="68"/>
                    <a:pt x="25" y="68"/>
                    <a:pt x="25" y="69"/>
                  </a:cubicBezTo>
                  <a:cubicBezTo>
                    <a:pt x="26" y="68"/>
                    <a:pt x="27" y="68"/>
                    <a:pt x="27" y="67"/>
                  </a:cubicBezTo>
                  <a:cubicBezTo>
                    <a:pt x="28" y="69"/>
                    <a:pt x="28" y="69"/>
                    <a:pt x="28" y="69"/>
                  </a:cubicBezTo>
                  <a:cubicBezTo>
                    <a:pt x="27" y="69"/>
                    <a:pt x="27" y="68"/>
                    <a:pt x="26" y="69"/>
                  </a:cubicBezTo>
                  <a:close/>
                  <a:moveTo>
                    <a:pt x="32" y="75"/>
                  </a:moveTo>
                  <a:cubicBezTo>
                    <a:pt x="31" y="76"/>
                    <a:pt x="31" y="76"/>
                    <a:pt x="30" y="77"/>
                  </a:cubicBezTo>
                  <a:cubicBezTo>
                    <a:pt x="30" y="76"/>
                    <a:pt x="31" y="74"/>
                    <a:pt x="29" y="74"/>
                  </a:cubicBezTo>
                  <a:cubicBezTo>
                    <a:pt x="30" y="73"/>
                    <a:pt x="30" y="73"/>
                    <a:pt x="30" y="73"/>
                  </a:cubicBezTo>
                  <a:cubicBezTo>
                    <a:pt x="30" y="73"/>
                    <a:pt x="30" y="73"/>
                    <a:pt x="30" y="73"/>
                  </a:cubicBezTo>
                  <a:cubicBezTo>
                    <a:pt x="29" y="73"/>
                    <a:pt x="29" y="73"/>
                    <a:pt x="29" y="73"/>
                  </a:cubicBezTo>
                  <a:cubicBezTo>
                    <a:pt x="29" y="72"/>
                    <a:pt x="31" y="72"/>
                    <a:pt x="30" y="71"/>
                  </a:cubicBezTo>
                  <a:cubicBezTo>
                    <a:pt x="29" y="71"/>
                    <a:pt x="29" y="71"/>
                    <a:pt x="29" y="71"/>
                  </a:cubicBezTo>
                  <a:cubicBezTo>
                    <a:pt x="29" y="70"/>
                    <a:pt x="27" y="72"/>
                    <a:pt x="27" y="70"/>
                  </a:cubicBezTo>
                  <a:cubicBezTo>
                    <a:pt x="27" y="70"/>
                    <a:pt x="27" y="70"/>
                    <a:pt x="27" y="70"/>
                  </a:cubicBezTo>
                  <a:cubicBezTo>
                    <a:pt x="27" y="71"/>
                    <a:pt x="27" y="71"/>
                    <a:pt x="27" y="71"/>
                  </a:cubicBezTo>
                  <a:cubicBezTo>
                    <a:pt x="26" y="71"/>
                    <a:pt x="26" y="71"/>
                    <a:pt x="26" y="71"/>
                  </a:cubicBezTo>
                  <a:cubicBezTo>
                    <a:pt x="26" y="71"/>
                    <a:pt x="27" y="70"/>
                    <a:pt x="27" y="70"/>
                  </a:cubicBezTo>
                  <a:cubicBezTo>
                    <a:pt x="28" y="70"/>
                    <a:pt x="29" y="68"/>
                    <a:pt x="30" y="70"/>
                  </a:cubicBezTo>
                  <a:cubicBezTo>
                    <a:pt x="29" y="70"/>
                    <a:pt x="29" y="70"/>
                    <a:pt x="29" y="70"/>
                  </a:cubicBezTo>
                  <a:cubicBezTo>
                    <a:pt x="29" y="71"/>
                    <a:pt x="29" y="71"/>
                    <a:pt x="29" y="71"/>
                  </a:cubicBezTo>
                  <a:cubicBezTo>
                    <a:pt x="29" y="70"/>
                    <a:pt x="30" y="71"/>
                    <a:pt x="31" y="70"/>
                  </a:cubicBezTo>
                  <a:cubicBezTo>
                    <a:pt x="31" y="72"/>
                    <a:pt x="31" y="72"/>
                    <a:pt x="31" y="72"/>
                  </a:cubicBezTo>
                  <a:cubicBezTo>
                    <a:pt x="31" y="72"/>
                    <a:pt x="31" y="72"/>
                    <a:pt x="31" y="72"/>
                  </a:cubicBezTo>
                  <a:cubicBezTo>
                    <a:pt x="33" y="73"/>
                    <a:pt x="33" y="74"/>
                    <a:pt x="34" y="76"/>
                  </a:cubicBezTo>
                  <a:cubicBezTo>
                    <a:pt x="33" y="77"/>
                    <a:pt x="35" y="76"/>
                    <a:pt x="34" y="77"/>
                  </a:cubicBezTo>
                  <a:cubicBezTo>
                    <a:pt x="33" y="77"/>
                    <a:pt x="33" y="75"/>
                    <a:pt x="32" y="75"/>
                  </a:cubicBezTo>
                  <a:close/>
                  <a:moveTo>
                    <a:pt x="71" y="95"/>
                  </a:moveTo>
                  <a:cubicBezTo>
                    <a:pt x="71" y="95"/>
                    <a:pt x="71" y="95"/>
                    <a:pt x="71" y="95"/>
                  </a:cubicBezTo>
                  <a:cubicBezTo>
                    <a:pt x="70" y="95"/>
                    <a:pt x="70" y="95"/>
                    <a:pt x="70" y="95"/>
                  </a:cubicBezTo>
                  <a:lnTo>
                    <a:pt x="71" y="95"/>
                  </a:lnTo>
                  <a:close/>
                  <a:moveTo>
                    <a:pt x="69" y="97"/>
                  </a:moveTo>
                  <a:cubicBezTo>
                    <a:pt x="69" y="97"/>
                    <a:pt x="69" y="97"/>
                    <a:pt x="69" y="97"/>
                  </a:cubicBezTo>
                  <a:cubicBezTo>
                    <a:pt x="69" y="97"/>
                    <a:pt x="69" y="97"/>
                    <a:pt x="69" y="97"/>
                  </a:cubicBezTo>
                  <a:cubicBezTo>
                    <a:pt x="68" y="97"/>
                    <a:pt x="68" y="97"/>
                    <a:pt x="68" y="97"/>
                  </a:cubicBezTo>
                  <a:cubicBezTo>
                    <a:pt x="68" y="97"/>
                    <a:pt x="68" y="97"/>
                    <a:pt x="68" y="97"/>
                  </a:cubicBezTo>
                  <a:cubicBezTo>
                    <a:pt x="68" y="97"/>
                    <a:pt x="69" y="97"/>
                    <a:pt x="69" y="97"/>
                  </a:cubicBezTo>
                  <a:close/>
                  <a:moveTo>
                    <a:pt x="68" y="96"/>
                  </a:moveTo>
                  <a:cubicBezTo>
                    <a:pt x="67" y="97"/>
                    <a:pt x="67" y="97"/>
                    <a:pt x="67" y="97"/>
                  </a:cubicBezTo>
                  <a:cubicBezTo>
                    <a:pt x="67" y="96"/>
                    <a:pt x="67" y="96"/>
                    <a:pt x="67" y="96"/>
                  </a:cubicBezTo>
                  <a:cubicBezTo>
                    <a:pt x="67" y="96"/>
                    <a:pt x="67" y="96"/>
                    <a:pt x="67" y="96"/>
                  </a:cubicBezTo>
                  <a:cubicBezTo>
                    <a:pt x="67" y="96"/>
                    <a:pt x="67" y="96"/>
                    <a:pt x="67" y="96"/>
                  </a:cubicBezTo>
                  <a:cubicBezTo>
                    <a:pt x="67" y="96"/>
                    <a:pt x="68" y="95"/>
                    <a:pt x="68" y="96"/>
                  </a:cubicBezTo>
                  <a:close/>
                  <a:moveTo>
                    <a:pt x="66" y="95"/>
                  </a:moveTo>
                  <a:cubicBezTo>
                    <a:pt x="66" y="96"/>
                    <a:pt x="66" y="96"/>
                    <a:pt x="66" y="96"/>
                  </a:cubicBezTo>
                  <a:cubicBezTo>
                    <a:pt x="66" y="97"/>
                    <a:pt x="65" y="96"/>
                    <a:pt x="64" y="96"/>
                  </a:cubicBezTo>
                  <a:cubicBezTo>
                    <a:pt x="64" y="96"/>
                    <a:pt x="65" y="96"/>
                    <a:pt x="64" y="95"/>
                  </a:cubicBezTo>
                  <a:lnTo>
                    <a:pt x="66" y="95"/>
                  </a:lnTo>
                  <a:close/>
                  <a:moveTo>
                    <a:pt x="45" y="87"/>
                  </a:moveTo>
                  <a:cubicBezTo>
                    <a:pt x="45" y="87"/>
                    <a:pt x="45" y="87"/>
                    <a:pt x="45" y="87"/>
                  </a:cubicBezTo>
                  <a:cubicBezTo>
                    <a:pt x="46" y="88"/>
                    <a:pt x="46" y="88"/>
                    <a:pt x="46" y="88"/>
                  </a:cubicBezTo>
                  <a:lnTo>
                    <a:pt x="45" y="87"/>
                  </a:lnTo>
                  <a:close/>
                  <a:moveTo>
                    <a:pt x="45" y="86"/>
                  </a:moveTo>
                  <a:cubicBezTo>
                    <a:pt x="45" y="85"/>
                    <a:pt x="46" y="86"/>
                    <a:pt x="46" y="85"/>
                  </a:cubicBezTo>
                  <a:cubicBezTo>
                    <a:pt x="47" y="85"/>
                    <a:pt x="46" y="86"/>
                    <a:pt x="47" y="86"/>
                  </a:cubicBezTo>
                  <a:cubicBezTo>
                    <a:pt x="46" y="86"/>
                    <a:pt x="45" y="86"/>
                    <a:pt x="45" y="86"/>
                  </a:cubicBezTo>
                  <a:close/>
                  <a:moveTo>
                    <a:pt x="50" y="82"/>
                  </a:moveTo>
                  <a:cubicBezTo>
                    <a:pt x="49" y="82"/>
                    <a:pt x="49" y="82"/>
                    <a:pt x="49" y="81"/>
                  </a:cubicBezTo>
                  <a:cubicBezTo>
                    <a:pt x="50" y="82"/>
                    <a:pt x="50" y="82"/>
                    <a:pt x="50" y="82"/>
                  </a:cubicBezTo>
                  <a:close/>
                  <a:moveTo>
                    <a:pt x="53" y="83"/>
                  </a:moveTo>
                  <a:cubicBezTo>
                    <a:pt x="53" y="82"/>
                    <a:pt x="53" y="82"/>
                    <a:pt x="52" y="82"/>
                  </a:cubicBezTo>
                  <a:cubicBezTo>
                    <a:pt x="52" y="82"/>
                    <a:pt x="54" y="82"/>
                    <a:pt x="54" y="81"/>
                  </a:cubicBezTo>
                  <a:cubicBezTo>
                    <a:pt x="54" y="82"/>
                    <a:pt x="53" y="82"/>
                    <a:pt x="54" y="83"/>
                  </a:cubicBezTo>
                  <a:cubicBezTo>
                    <a:pt x="54" y="83"/>
                    <a:pt x="54" y="83"/>
                    <a:pt x="53" y="83"/>
                  </a:cubicBezTo>
                  <a:close/>
                  <a:moveTo>
                    <a:pt x="55" y="81"/>
                  </a:moveTo>
                  <a:cubicBezTo>
                    <a:pt x="54" y="81"/>
                    <a:pt x="54" y="81"/>
                    <a:pt x="54" y="81"/>
                  </a:cubicBezTo>
                  <a:cubicBezTo>
                    <a:pt x="54" y="80"/>
                    <a:pt x="55" y="80"/>
                    <a:pt x="55" y="81"/>
                  </a:cubicBezTo>
                  <a:cubicBezTo>
                    <a:pt x="55" y="81"/>
                    <a:pt x="55" y="81"/>
                    <a:pt x="55" y="81"/>
                  </a:cubicBezTo>
                  <a:close/>
                  <a:moveTo>
                    <a:pt x="57" y="83"/>
                  </a:moveTo>
                  <a:cubicBezTo>
                    <a:pt x="57" y="82"/>
                    <a:pt x="57" y="82"/>
                    <a:pt x="57" y="82"/>
                  </a:cubicBezTo>
                  <a:cubicBezTo>
                    <a:pt x="57" y="82"/>
                    <a:pt x="57" y="82"/>
                    <a:pt x="57" y="83"/>
                  </a:cubicBezTo>
                  <a:close/>
                  <a:moveTo>
                    <a:pt x="59" y="81"/>
                  </a:moveTo>
                  <a:cubicBezTo>
                    <a:pt x="58" y="80"/>
                    <a:pt x="58" y="80"/>
                    <a:pt x="58" y="80"/>
                  </a:cubicBezTo>
                  <a:cubicBezTo>
                    <a:pt x="59" y="80"/>
                    <a:pt x="59" y="80"/>
                    <a:pt x="59" y="80"/>
                  </a:cubicBezTo>
                  <a:lnTo>
                    <a:pt x="59" y="81"/>
                  </a:lnTo>
                  <a:close/>
                  <a:moveTo>
                    <a:pt x="69" y="80"/>
                  </a:moveTo>
                  <a:cubicBezTo>
                    <a:pt x="69" y="80"/>
                    <a:pt x="69" y="79"/>
                    <a:pt x="69" y="79"/>
                  </a:cubicBezTo>
                  <a:cubicBezTo>
                    <a:pt x="70" y="80"/>
                    <a:pt x="70" y="80"/>
                    <a:pt x="70" y="80"/>
                  </a:cubicBezTo>
                  <a:cubicBezTo>
                    <a:pt x="70" y="80"/>
                    <a:pt x="69" y="80"/>
                    <a:pt x="69" y="80"/>
                  </a:cubicBezTo>
                  <a:close/>
                  <a:moveTo>
                    <a:pt x="70" y="82"/>
                  </a:moveTo>
                  <a:cubicBezTo>
                    <a:pt x="70" y="81"/>
                    <a:pt x="70" y="81"/>
                    <a:pt x="70" y="81"/>
                  </a:cubicBezTo>
                  <a:cubicBezTo>
                    <a:pt x="70" y="81"/>
                    <a:pt x="70" y="82"/>
                    <a:pt x="70" y="82"/>
                  </a:cubicBezTo>
                  <a:close/>
                  <a:moveTo>
                    <a:pt x="72" y="79"/>
                  </a:moveTo>
                  <a:cubicBezTo>
                    <a:pt x="72" y="78"/>
                    <a:pt x="72" y="78"/>
                    <a:pt x="72" y="78"/>
                  </a:cubicBezTo>
                  <a:cubicBezTo>
                    <a:pt x="72" y="78"/>
                    <a:pt x="72" y="78"/>
                    <a:pt x="72" y="78"/>
                  </a:cubicBezTo>
                  <a:cubicBezTo>
                    <a:pt x="72" y="78"/>
                    <a:pt x="72" y="78"/>
                    <a:pt x="72" y="78"/>
                  </a:cubicBezTo>
                  <a:lnTo>
                    <a:pt x="72" y="79"/>
                  </a:lnTo>
                  <a:close/>
                  <a:moveTo>
                    <a:pt x="79" y="81"/>
                  </a:moveTo>
                  <a:cubicBezTo>
                    <a:pt x="79" y="80"/>
                    <a:pt x="79" y="80"/>
                    <a:pt x="79" y="80"/>
                  </a:cubicBezTo>
                  <a:cubicBezTo>
                    <a:pt x="80" y="80"/>
                    <a:pt x="80" y="80"/>
                    <a:pt x="80" y="80"/>
                  </a:cubicBezTo>
                  <a:lnTo>
                    <a:pt x="79" y="81"/>
                  </a:lnTo>
                  <a:close/>
                  <a:moveTo>
                    <a:pt x="80" y="79"/>
                  </a:moveTo>
                  <a:cubicBezTo>
                    <a:pt x="80" y="78"/>
                    <a:pt x="80" y="78"/>
                    <a:pt x="80" y="78"/>
                  </a:cubicBezTo>
                  <a:cubicBezTo>
                    <a:pt x="80" y="79"/>
                    <a:pt x="80" y="79"/>
                    <a:pt x="81" y="79"/>
                  </a:cubicBezTo>
                  <a:cubicBezTo>
                    <a:pt x="81" y="79"/>
                    <a:pt x="81" y="79"/>
                    <a:pt x="80" y="79"/>
                  </a:cubicBezTo>
                  <a:close/>
                  <a:moveTo>
                    <a:pt x="86" y="82"/>
                  </a:moveTo>
                  <a:cubicBezTo>
                    <a:pt x="86" y="81"/>
                    <a:pt x="86" y="81"/>
                    <a:pt x="86" y="81"/>
                  </a:cubicBezTo>
                  <a:cubicBezTo>
                    <a:pt x="85" y="82"/>
                    <a:pt x="85" y="82"/>
                    <a:pt x="85" y="82"/>
                  </a:cubicBezTo>
                  <a:cubicBezTo>
                    <a:pt x="85" y="81"/>
                    <a:pt x="86" y="81"/>
                    <a:pt x="86" y="81"/>
                  </a:cubicBezTo>
                  <a:cubicBezTo>
                    <a:pt x="86" y="81"/>
                    <a:pt x="86" y="81"/>
                    <a:pt x="86" y="81"/>
                  </a:cubicBezTo>
                  <a:cubicBezTo>
                    <a:pt x="86" y="81"/>
                    <a:pt x="86" y="81"/>
                    <a:pt x="86" y="81"/>
                  </a:cubicBezTo>
                  <a:cubicBezTo>
                    <a:pt x="86" y="82"/>
                    <a:pt x="88" y="81"/>
                    <a:pt x="88" y="83"/>
                  </a:cubicBezTo>
                  <a:cubicBezTo>
                    <a:pt x="87" y="83"/>
                    <a:pt x="86" y="81"/>
                    <a:pt x="86" y="82"/>
                  </a:cubicBezTo>
                  <a:close/>
                  <a:moveTo>
                    <a:pt x="89" y="86"/>
                  </a:moveTo>
                  <a:cubicBezTo>
                    <a:pt x="89" y="85"/>
                    <a:pt x="89" y="85"/>
                    <a:pt x="89" y="85"/>
                  </a:cubicBezTo>
                  <a:cubicBezTo>
                    <a:pt x="89" y="85"/>
                    <a:pt x="89" y="85"/>
                    <a:pt x="89" y="85"/>
                  </a:cubicBezTo>
                  <a:lnTo>
                    <a:pt x="89" y="86"/>
                  </a:lnTo>
                  <a:close/>
                  <a:moveTo>
                    <a:pt x="131" y="6"/>
                  </a:moveTo>
                  <a:cubicBezTo>
                    <a:pt x="131" y="6"/>
                    <a:pt x="131" y="6"/>
                    <a:pt x="131" y="6"/>
                  </a:cubicBezTo>
                  <a:cubicBezTo>
                    <a:pt x="132" y="5"/>
                    <a:pt x="132" y="5"/>
                    <a:pt x="132" y="5"/>
                  </a:cubicBezTo>
                  <a:lnTo>
                    <a:pt x="131" y="6"/>
                  </a:lnTo>
                  <a:close/>
                  <a:moveTo>
                    <a:pt x="133" y="6"/>
                  </a:moveTo>
                  <a:cubicBezTo>
                    <a:pt x="132" y="6"/>
                    <a:pt x="132" y="6"/>
                    <a:pt x="132" y="6"/>
                  </a:cubicBezTo>
                  <a:cubicBezTo>
                    <a:pt x="132" y="6"/>
                    <a:pt x="132" y="6"/>
                    <a:pt x="133" y="6"/>
                  </a:cubicBezTo>
                  <a:cubicBezTo>
                    <a:pt x="133" y="6"/>
                    <a:pt x="134" y="5"/>
                    <a:pt x="135" y="5"/>
                  </a:cubicBezTo>
                  <a:cubicBezTo>
                    <a:pt x="135" y="6"/>
                    <a:pt x="134" y="6"/>
                    <a:pt x="133" y="6"/>
                  </a:cubicBezTo>
                  <a:close/>
                  <a:moveTo>
                    <a:pt x="136" y="6"/>
                  </a:moveTo>
                  <a:cubicBezTo>
                    <a:pt x="136" y="5"/>
                    <a:pt x="137" y="5"/>
                    <a:pt x="138" y="5"/>
                  </a:cubicBezTo>
                  <a:lnTo>
                    <a:pt x="136" y="6"/>
                  </a:lnTo>
                  <a:close/>
                  <a:moveTo>
                    <a:pt x="147" y="9"/>
                  </a:moveTo>
                  <a:cubicBezTo>
                    <a:pt x="146" y="10"/>
                    <a:pt x="146" y="9"/>
                    <a:pt x="145" y="9"/>
                  </a:cubicBezTo>
                  <a:cubicBezTo>
                    <a:pt x="148" y="8"/>
                    <a:pt x="148" y="8"/>
                    <a:pt x="148" y="8"/>
                  </a:cubicBezTo>
                  <a:cubicBezTo>
                    <a:pt x="148" y="8"/>
                    <a:pt x="148" y="10"/>
                    <a:pt x="147" y="9"/>
                  </a:cubicBezTo>
                  <a:close/>
                  <a:moveTo>
                    <a:pt x="154" y="9"/>
                  </a:moveTo>
                  <a:cubicBezTo>
                    <a:pt x="154" y="10"/>
                    <a:pt x="155" y="10"/>
                    <a:pt x="155" y="11"/>
                  </a:cubicBezTo>
                  <a:cubicBezTo>
                    <a:pt x="153" y="10"/>
                    <a:pt x="153" y="10"/>
                    <a:pt x="153" y="10"/>
                  </a:cubicBezTo>
                  <a:lnTo>
                    <a:pt x="154" y="9"/>
                  </a:lnTo>
                  <a:close/>
                  <a:moveTo>
                    <a:pt x="153" y="13"/>
                  </a:moveTo>
                  <a:cubicBezTo>
                    <a:pt x="152" y="12"/>
                    <a:pt x="152" y="12"/>
                    <a:pt x="152" y="12"/>
                  </a:cubicBezTo>
                  <a:cubicBezTo>
                    <a:pt x="153" y="12"/>
                    <a:pt x="154" y="10"/>
                    <a:pt x="155" y="12"/>
                  </a:cubicBezTo>
                  <a:cubicBezTo>
                    <a:pt x="154" y="12"/>
                    <a:pt x="154" y="12"/>
                    <a:pt x="155" y="13"/>
                  </a:cubicBezTo>
                  <a:cubicBezTo>
                    <a:pt x="155" y="14"/>
                    <a:pt x="153" y="12"/>
                    <a:pt x="153" y="13"/>
                  </a:cubicBezTo>
                  <a:close/>
                  <a:moveTo>
                    <a:pt x="134" y="85"/>
                  </a:moveTo>
                  <a:cubicBezTo>
                    <a:pt x="134" y="84"/>
                    <a:pt x="134" y="84"/>
                    <a:pt x="134" y="84"/>
                  </a:cubicBezTo>
                  <a:cubicBezTo>
                    <a:pt x="134" y="84"/>
                    <a:pt x="134" y="84"/>
                    <a:pt x="134" y="84"/>
                  </a:cubicBezTo>
                  <a:lnTo>
                    <a:pt x="134" y="85"/>
                  </a:lnTo>
                  <a:close/>
                  <a:moveTo>
                    <a:pt x="165" y="11"/>
                  </a:moveTo>
                  <a:cubicBezTo>
                    <a:pt x="165" y="10"/>
                    <a:pt x="166" y="10"/>
                    <a:pt x="167" y="9"/>
                  </a:cubicBezTo>
                  <a:cubicBezTo>
                    <a:pt x="167" y="10"/>
                    <a:pt x="167" y="10"/>
                    <a:pt x="167" y="10"/>
                  </a:cubicBezTo>
                  <a:cubicBezTo>
                    <a:pt x="167" y="10"/>
                    <a:pt x="165" y="10"/>
                    <a:pt x="165" y="11"/>
                  </a:cubicBezTo>
                  <a:close/>
                  <a:moveTo>
                    <a:pt x="133" y="89"/>
                  </a:moveTo>
                  <a:cubicBezTo>
                    <a:pt x="133" y="89"/>
                    <a:pt x="133" y="89"/>
                    <a:pt x="133" y="89"/>
                  </a:cubicBezTo>
                  <a:cubicBezTo>
                    <a:pt x="133" y="90"/>
                    <a:pt x="133" y="90"/>
                    <a:pt x="133" y="90"/>
                  </a:cubicBezTo>
                  <a:lnTo>
                    <a:pt x="133" y="89"/>
                  </a:lnTo>
                  <a:close/>
                  <a:moveTo>
                    <a:pt x="138" y="85"/>
                  </a:moveTo>
                  <a:cubicBezTo>
                    <a:pt x="138" y="84"/>
                    <a:pt x="137" y="85"/>
                    <a:pt x="137" y="84"/>
                  </a:cubicBezTo>
                  <a:cubicBezTo>
                    <a:pt x="138" y="84"/>
                    <a:pt x="139" y="84"/>
                    <a:pt x="139" y="85"/>
                  </a:cubicBezTo>
                  <a:cubicBezTo>
                    <a:pt x="139" y="85"/>
                    <a:pt x="138" y="85"/>
                    <a:pt x="138" y="85"/>
                  </a:cubicBezTo>
                  <a:close/>
                  <a:moveTo>
                    <a:pt x="175" y="4"/>
                  </a:moveTo>
                  <a:cubicBezTo>
                    <a:pt x="174" y="5"/>
                    <a:pt x="174" y="5"/>
                    <a:pt x="174" y="5"/>
                  </a:cubicBezTo>
                  <a:cubicBezTo>
                    <a:pt x="174" y="5"/>
                    <a:pt x="174" y="5"/>
                    <a:pt x="174" y="5"/>
                  </a:cubicBezTo>
                  <a:lnTo>
                    <a:pt x="175" y="4"/>
                  </a:lnTo>
                  <a:close/>
                  <a:moveTo>
                    <a:pt x="141" y="84"/>
                  </a:moveTo>
                  <a:cubicBezTo>
                    <a:pt x="140" y="84"/>
                    <a:pt x="140" y="84"/>
                    <a:pt x="140" y="84"/>
                  </a:cubicBezTo>
                  <a:cubicBezTo>
                    <a:pt x="142" y="83"/>
                    <a:pt x="142" y="83"/>
                    <a:pt x="142" y="83"/>
                  </a:cubicBezTo>
                  <a:cubicBezTo>
                    <a:pt x="142" y="83"/>
                    <a:pt x="141" y="84"/>
                    <a:pt x="141" y="84"/>
                  </a:cubicBezTo>
                  <a:close/>
                  <a:moveTo>
                    <a:pt x="144" y="84"/>
                  </a:moveTo>
                  <a:cubicBezTo>
                    <a:pt x="144" y="85"/>
                    <a:pt x="144" y="85"/>
                    <a:pt x="144" y="85"/>
                  </a:cubicBezTo>
                  <a:cubicBezTo>
                    <a:pt x="144" y="85"/>
                    <a:pt x="144" y="85"/>
                    <a:pt x="144" y="85"/>
                  </a:cubicBezTo>
                  <a:lnTo>
                    <a:pt x="144" y="84"/>
                  </a:lnTo>
                  <a:close/>
                  <a:moveTo>
                    <a:pt x="145" y="83"/>
                  </a:moveTo>
                  <a:cubicBezTo>
                    <a:pt x="145" y="82"/>
                    <a:pt x="145" y="82"/>
                    <a:pt x="145" y="82"/>
                  </a:cubicBezTo>
                  <a:cubicBezTo>
                    <a:pt x="146" y="83"/>
                    <a:pt x="146" y="83"/>
                    <a:pt x="146" y="83"/>
                  </a:cubicBezTo>
                  <a:lnTo>
                    <a:pt x="145" y="83"/>
                  </a:lnTo>
                  <a:close/>
                  <a:moveTo>
                    <a:pt x="183" y="4"/>
                  </a:moveTo>
                  <a:cubicBezTo>
                    <a:pt x="183" y="4"/>
                    <a:pt x="183" y="4"/>
                    <a:pt x="183" y="4"/>
                  </a:cubicBezTo>
                  <a:cubicBezTo>
                    <a:pt x="182" y="4"/>
                    <a:pt x="182" y="4"/>
                    <a:pt x="182" y="4"/>
                  </a:cubicBezTo>
                  <a:lnTo>
                    <a:pt x="183" y="4"/>
                  </a:lnTo>
                  <a:close/>
                  <a:moveTo>
                    <a:pt x="152" y="81"/>
                  </a:moveTo>
                  <a:cubicBezTo>
                    <a:pt x="151" y="81"/>
                    <a:pt x="151" y="81"/>
                    <a:pt x="151" y="81"/>
                  </a:cubicBezTo>
                  <a:cubicBezTo>
                    <a:pt x="151" y="81"/>
                    <a:pt x="151" y="81"/>
                    <a:pt x="151" y="82"/>
                  </a:cubicBezTo>
                  <a:cubicBezTo>
                    <a:pt x="151" y="81"/>
                    <a:pt x="149" y="81"/>
                    <a:pt x="150" y="80"/>
                  </a:cubicBezTo>
                  <a:cubicBezTo>
                    <a:pt x="151" y="80"/>
                    <a:pt x="151" y="81"/>
                    <a:pt x="151" y="81"/>
                  </a:cubicBezTo>
                  <a:cubicBezTo>
                    <a:pt x="151" y="81"/>
                    <a:pt x="151" y="81"/>
                    <a:pt x="152" y="81"/>
                  </a:cubicBezTo>
                  <a:cubicBezTo>
                    <a:pt x="152" y="81"/>
                    <a:pt x="152" y="81"/>
                    <a:pt x="152" y="81"/>
                  </a:cubicBezTo>
                  <a:cubicBezTo>
                    <a:pt x="152" y="81"/>
                    <a:pt x="152" y="81"/>
                    <a:pt x="152" y="81"/>
                  </a:cubicBezTo>
                  <a:cubicBezTo>
                    <a:pt x="152" y="81"/>
                    <a:pt x="152" y="81"/>
                    <a:pt x="152" y="81"/>
                  </a:cubicBezTo>
                  <a:close/>
                  <a:moveTo>
                    <a:pt x="184" y="4"/>
                  </a:moveTo>
                  <a:cubicBezTo>
                    <a:pt x="184" y="5"/>
                    <a:pt x="184" y="4"/>
                    <a:pt x="184" y="4"/>
                  </a:cubicBezTo>
                  <a:cubicBezTo>
                    <a:pt x="185" y="4"/>
                    <a:pt x="184" y="4"/>
                    <a:pt x="184" y="4"/>
                  </a:cubicBezTo>
                  <a:cubicBezTo>
                    <a:pt x="184" y="4"/>
                    <a:pt x="184" y="4"/>
                    <a:pt x="184" y="4"/>
                  </a:cubicBezTo>
                  <a:cubicBezTo>
                    <a:pt x="184" y="4"/>
                    <a:pt x="184" y="4"/>
                    <a:pt x="184" y="4"/>
                  </a:cubicBezTo>
                  <a:cubicBezTo>
                    <a:pt x="185" y="4"/>
                    <a:pt x="185" y="4"/>
                    <a:pt x="185" y="4"/>
                  </a:cubicBezTo>
                  <a:cubicBezTo>
                    <a:pt x="185" y="4"/>
                    <a:pt x="185" y="5"/>
                    <a:pt x="184" y="4"/>
                  </a:cubicBezTo>
                  <a:close/>
                  <a:moveTo>
                    <a:pt x="158" y="80"/>
                  </a:moveTo>
                  <a:cubicBezTo>
                    <a:pt x="157" y="80"/>
                    <a:pt x="157" y="80"/>
                    <a:pt x="157" y="80"/>
                  </a:cubicBezTo>
                  <a:cubicBezTo>
                    <a:pt x="157" y="80"/>
                    <a:pt x="157" y="80"/>
                    <a:pt x="157" y="80"/>
                  </a:cubicBezTo>
                  <a:cubicBezTo>
                    <a:pt x="158" y="80"/>
                    <a:pt x="158" y="80"/>
                    <a:pt x="158" y="80"/>
                  </a:cubicBezTo>
                  <a:close/>
                  <a:moveTo>
                    <a:pt x="161" y="79"/>
                  </a:moveTo>
                  <a:cubicBezTo>
                    <a:pt x="161" y="79"/>
                    <a:pt x="161" y="79"/>
                    <a:pt x="161" y="79"/>
                  </a:cubicBezTo>
                  <a:cubicBezTo>
                    <a:pt x="162" y="78"/>
                    <a:pt x="162" y="78"/>
                    <a:pt x="162" y="78"/>
                  </a:cubicBezTo>
                  <a:lnTo>
                    <a:pt x="161" y="79"/>
                  </a:lnTo>
                  <a:close/>
                  <a:moveTo>
                    <a:pt x="195" y="5"/>
                  </a:moveTo>
                  <a:cubicBezTo>
                    <a:pt x="195" y="5"/>
                    <a:pt x="195" y="5"/>
                    <a:pt x="195" y="5"/>
                  </a:cubicBezTo>
                  <a:cubicBezTo>
                    <a:pt x="195" y="5"/>
                    <a:pt x="195" y="5"/>
                    <a:pt x="195" y="5"/>
                  </a:cubicBezTo>
                  <a:cubicBezTo>
                    <a:pt x="195" y="5"/>
                    <a:pt x="195" y="5"/>
                    <a:pt x="195" y="5"/>
                  </a:cubicBezTo>
                  <a:cubicBezTo>
                    <a:pt x="194" y="5"/>
                    <a:pt x="194" y="4"/>
                    <a:pt x="194" y="4"/>
                  </a:cubicBezTo>
                  <a:cubicBezTo>
                    <a:pt x="194" y="4"/>
                    <a:pt x="194" y="4"/>
                    <a:pt x="194" y="4"/>
                  </a:cubicBezTo>
                  <a:cubicBezTo>
                    <a:pt x="195" y="5"/>
                    <a:pt x="195" y="5"/>
                    <a:pt x="195" y="5"/>
                  </a:cubicBezTo>
                  <a:cubicBezTo>
                    <a:pt x="195" y="4"/>
                    <a:pt x="195" y="4"/>
                    <a:pt x="195" y="5"/>
                  </a:cubicBezTo>
                  <a:close/>
                  <a:moveTo>
                    <a:pt x="195" y="7"/>
                  </a:moveTo>
                  <a:cubicBezTo>
                    <a:pt x="195" y="6"/>
                    <a:pt x="197" y="7"/>
                    <a:pt x="198" y="7"/>
                  </a:cubicBezTo>
                  <a:cubicBezTo>
                    <a:pt x="197" y="8"/>
                    <a:pt x="195" y="7"/>
                    <a:pt x="195" y="7"/>
                  </a:cubicBezTo>
                  <a:close/>
                  <a:moveTo>
                    <a:pt x="167" y="78"/>
                  </a:moveTo>
                  <a:cubicBezTo>
                    <a:pt x="167" y="77"/>
                    <a:pt x="168" y="77"/>
                    <a:pt x="168" y="78"/>
                  </a:cubicBezTo>
                  <a:cubicBezTo>
                    <a:pt x="168" y="78"/>
                    <a:pt x="168" y="78"/>
                    <a:pt x="167" y="78"/>
                  </a:cubicBezTo>
                  <a:close/>
                  <a:moveTo>
                    <a:pt x="198" y="7"/>
                  </a:moveTo>
                  <a:cubicBezTo>
                    <a:pt x="198" y="7"/>
                    <a:pt x="199" y="7"/>
                    <a:pt x="199" y="6"/>
                  </a:cubicBezTo>
                  <a:cubicBezTo>
                    <a:pt x="200" y="8"/>
                    <a:pt x="201" y="7"/>
                    <a:pt x="202" y="7"/>
                  </a:cubicBezTo>
                  <a:cubicBezTo>
                    <a:pt x="201" y="7"/>
                    <a:pt x="199" y="8"/>
                    <a:pt x="198" y="7"/>
                  </a:cubicBezTo>
                  <a:close/>
                  <a:moveTo>
                    <a:pt x="185" y="84"/>
                  </a:moveTo>
                  <a:cubicBezTo>
                    <a:pt x="185" y="85"/>
                    <a:pt x="184" y="84"/>
                    <a:pt x="184" y="84"/>
                  </a:cubicBezTo>
                  <a:cubicBezTo>
                    <a:pt x="185" y="84"/>
                    <a:pt x="185" y="84"/>
                    <a:pt x="185" y="84"/>
                  </a:cubicBezTo>
                  <a:close/>
                  <a:moveTo>
                    <a:pt x="239" y="8"/>
                  </a:moveTo>
                  <a:cubicBezTo>
                    <a:pt x="239" y="8"/>
                    <a:pt x="239" y="8"/>
                    <a:pt x="239" y="8"/>
                  </a:cubicBezTo>
                  <a:cubicBezTo>
                    <a:pt x="240" y="8"/>
                    <a:pt x="240" y="8"/>
                    <a:pt x="240" y="8"/>
                  </a:cubicBezTo>
                  <a:cubicBezTo>
                    <a:pt x="239" y="8"/>
                    <a:pt x="239" y="8"/>
                    <a:pt x="239" y="8"/>
                  </a:cubicBezTo>
                  <a:cubicBezTo>
                    <a:pt x="239" y="8"/>
                    <a:pt x="239" y="8"/>
                    <a:pt x="239" y="8"/>
                  </a:cubicBezTo>
                  <a:cubicBezTo>
                    <a:pt x="239" y="8"/>
                    <a:pt x="238" y="8"/>
                    <a:pt x="239" y="8"/>
                  </a:cubicBezTo>
                  <a:close/>
                  <a:moveTo>
                    <a:pt x="238" y="8"/>
                  </a:moveTo>
                  <a:cubicBezTo>
                    <a:pt x="238" y="8"/>
                    <a:pt x="237" y="8"/>
                    <a:pt x="237" y="8"/>
                  </a:cubicBezTo>
                  <a:cubicBezTo>
                    <a:pt x="237" y="8"/>
                    <a:pt x="237" y="8"/>
                    <a:pt x="237" y="8"/>
                  </a:cubicBezTo>
                  <a:cubicBezTo>
                    <a:pt x="237" y="8"/>
                    <a:pt x="236" y="8"/>
                    <a:pt x="236" y="8"/>
                  </a:cubicBezTo>
                  <a:cubicBezTo>
                    <a:pt x="237" y="8"/>
                    <a:pt x="237" y="8"/>
                    <a:pt x="237" y="8"/>
                  </a:cubicBezTo>
                  <a:cubicBezTo>
                    <a:pt x="237" y="8"/>
                    <a:pt x="236" y="9"/>
                    <a:pt x="236" y="8"/>
                  </a:cubicBezTo>
                  <a:cubicBezTo>
                    <a:pt x="236" y="8"/>
                    <a:pt x="237" y="8"/>
                    <a:pt x="238" y="8"/>
                  </a:cubicBezTo>
                  <a:close/>
                  <a:moveTo>
                    <a:pt x="237" y="6"/>
                  </a:moveTo>
                  <a:cubicBezTo>
                    <a:pt x="237" y="6"/>
                    <a:pt x="237" y="6"/>
                    <a:pt x="238" y="6"/>
                  </a:cubicBezTo>
                  <a:cubicBezTo>
                    <a:pt x="236" y="6"/>
                    <a:pt x="236" y="6"/>
                    <a:pt x="236" y="6"/>
                  </a:cubicBezTo>
                  <a:cubicBezTo>
                    <a:pt x="236" y="5"/>
                    <a:pt x="236" y="6"/>
                    <a:pt x="237" y="6"/>
                  </a:cubicBezTo>
                  <a:close/>
                  <a:moveTo>
                    <a:pt x="236" y="7"/>
                  </a:moveTo>
                  <a:cubicBezTo>
                    <a:pt x="234" y="7"/>
                    <a:pt x="234" y="7"/>
                    <a:pt x="234" y="7"/>
                  </a:cubicBezTo>
                  <a:cubicBezTo>
                    <a:pt x="234" y="7"/>
                    <a:pt x="235" y="7"/>
                    <a:pt x="236" y="7"/>
                  </a:cubicBezTo>
                  <a:close/>
                  <a:moveTo>
                    <a:pt x="210" y="5"/>
                  </a:moveTo>
                  <a:cubicBezTo>
                    <a:pt x="209" y="5"/>
                    <a:pt x="209" y="5"/>
                    <a:pt x="209" y="5"/>
                  </a:cubicBezTo>
                  <a:cubicBezTo>
                    <a:pt x="208" y="5"/>
                    <a:pt x="207" y="5"/>
                    <a:pt x="205" y="5"/>
                  </a:cubicBezTo>
                  <a:cubicBezTo>
                    <a:pt x="205" y="5"/>
                    <a:pt x="205" y="5"/>
                    <a:pt x="205" y="5"/>
                  </a:cubicBezTo>
                  <a:cubicBezTo>
                    <a:pt x="206" y="5"/>
                    <a:pt x="208" y="4"/>
                    <a:pt x="210" y="5"/>
                  </a:cubicBezTo>
                  <a:close/>
                  <a:moveTo>
                    <a:pt x="175" y="81"/>
                  </a:moveTo>
                  <a:cubicBezTo>
                    <a:pt x="175" y="81"/>
                    <a:pt x="174" y="82"/>
                    <a:pt x="174" y="82"/>
                  </a:cubicBezTo>
                  <a:cubicBezTo>
                    <a:pt x="174" y="82"/>
                    <a:pt x="174" y="81"/>
                    <a:pt x="175" y="81"/>
                  </a:cubicBezTo>
                  <a:close/>
                  <a:moveTo>
                    <a:pt x="173" y="86"/>
                  </a:moveTo>
                  <a:cubicBezTo>
                    <a:pt x="174" y="84"/>
                    <a:pt x="174" y="84"/>
                    <a:pt x="174" y="84"/>
                  </a:cubicBezTo>
                  <a:cubicBezTo>
                    <a:pt x="174" y="85"/>
                    <a:pt x="173" y="85"/>
                    <a:pt x="173" y="86"/>
                  </a:cubicBezTo>
                  <a:close/>
                  <a:moveTo>
                    <a:pt x="213" y="7"/>
                  </a:moveTo>
                  <a:cubicBezTo>
                    <a:pt x="212" y="8"/>
                    <a:pt x="212" y="8"/>
                    <a:pt x="211" y="8"/>
                  </a:cubicBezTo>
                  <a:cubicBezTo>
                    <a:pt x="211" y="8"/>
                    <a:pt x="210" y="8"/>
                    <a:pt x="210" y="8"/>
                  </a:cubicBezTo>
                  <a:cubicBezTo>
                    <a:pt x="210" y="6"/>
                    <a:pt x="208" y="8"/>
                    <a:pt x="208" y="7"/>
                  </a:cubicBezTo>
                  <a:cubicBezTo>
                    <a:pt x="206" y="9"/>
                    <a:pt x="205" y="7"/>
                    <a:pt x="203" y="8"/>
                  </a:cubicBezTo>
                  <a:cubicBezTo>
                    <a:pt x="204" y="8"/>
                    <a:pt x="202" y="8"/>
                    <a:pt x="203" y="7"/>
                  </a:cubicBezTo>
                  <a:cubicBezTo>
                    <a:pt x="205" y="7"/>
                    <a:pt x="208" y="8"/>
                    <a:pt x="210" y="7"/>
                  </a:cubicBezTo>
                  <a:cubicBezTo>
                    <a:pt x="209" y="7"/>
                    <a:pt x="210" y="7"/>
                    <a:pt x="210" y="7"/>
                  </a:cubicBezTo>
                  <a:cubicBezTo>
                    <a:pt x="211" y="7"/>
                    <a:pt x="211" y="7"/>
                    <a:pt x="211" y="7"/>
                  </a:cubicBezTo>
                  <a:cubicBezTo>
                    <a:pt x="211" y="7"/>
                    <a:pt x="211" y="7"/>
                    <a:pt x="211" y="7"/>
                  </a:cubicBezTo>
                  <a:cubicBezTo>
                    <a:pt x="211" y="7"/>
                    <a:pt x="212" y="6"/>
                    <a:pt x="213" y="7"/>
                  </a:cubicBezTo>
                  <a:cubicBezTo>
                    <a:pt x="213" y="7"/>
                    <a:pt x="213" y="7"/>
                    <a:pt x="213" y="7"/>
                  </a:cubicBezTo>
                  <a:cubicBezTo>
                    <a:pt x="213" y="7"/>
                    <a:pt x="213" y="7"/>
                    <a:pt x="213" y="7"/>
                  </a:cubicBezTo>
                  <a:cubicBezTo>
                    <a:pt x="213" y="7"/>
                    <a:pt x="213" y="7"/>
                    <a:pt x="213" y="7"/>
                  </a:cubicBezTo>
                  <a:close/>
                  <a:moveTo>
                    <a:pt x="214" y="5"/>
                  </a:moveTo>
                  <a:cubicBezTo>
                    <a:pt x="215" y="5"/>
                    <a:pt x="215" y="4"/>
                    <a:pt x="216" y="5"/>
                  </a:cubicBezTo>
                  <a:cubicBezTo>
                    <a:pt x="215" y="5"/>
                    <a:pt x="215" y="5"/>
                    <a:pt x="215" y="5"/>
                  </a:cubicBezTo>
                  <a:cubicBezTo>
                    <a:pt x="215" y="5"/>
                    <a:pt x="215" y="5"/>
                    <a:pt x="215" y="5"/>
                  </a:cubicBezTo>
                  <a:cubicBezTo>
                    <a:pt x="214" y="6"/>
                    <a:pt x="214" y="5"/>
                    <a:pt x="214" y="5"/>
                  </a:cubicBezTo>
                  <a:close/>
                  <a:moveTo>
                    <a:pt x="183" y="80"/>
                  </a:moveTo>
                  <a:cubicBezTo>
                    <a:pt x="182" y="80"/>
                    <a:pt x="183" y="80"/>
                    <a:pt x="183" y="80"/>
                  </a:cubicBezTo>
                  <a:cubicBezTo>
                    <a:pt x="183" y="80"/>
                    <a:pt x="183" y="80"/>
                    <a:pt x="183" y="80"/>
                  </a:cubicBezTo>
                  <a:cubicBezTo>
                    <a:pt x="183" y="80"/>
                    <a:pt x="183" y="80"/>
                    <a:pt x="183" y="80"/>
                  </a:cubicBezTo>
                  <a:close/>
                  <a:moveTo>
                    <a:pt x="214" y="8"/>
                  </a:moveTo>
                  <a:cubicBezTo>
                    <a:pt x="215" y="7"/>
                    <a:pt x="215" y="7"/>
                    <a:pt x="216" y="8"/>
                  </a:cubicBezTo>
                  <a:cubicBezTo>
                    <a:pt x="215" y="8"/>
                    <a:pt x="215" y="8"/>
                    <a:pt x="214" y="8"/>
                  </a:cubicBezTo>
                  <a:close/>
                  <a:moveTo>
                    <a:pt x="217" y="5"/>
                  </a:moveTo>
                  <a:cubicBezTo>
                    <a:pt x="219" y="5"/>
                    <a:pt x="219" y="5"/>
                    <a:pt x="219" y="5"/>
                  </a:cubicBezTo>
                  <a:cubicBezTo>
                    <a:pt x="219" y="5"/>
                    <a:pt x="217" y="5"/>
                    <a:pt x="218" y="6"/>
                  </a:cubicBezTo>
                  <a:cubicBezTo>
                    <a:pt x="218" y="6"/>
                    <a:pt x="218" y="6"/>
                    <a:pt x="218" y="6"/>
                  </a:cubicBezTo>
                  <a:cubicBezTo>
                    <a:pt x="217" y="6"/>
                    <a:pt x="217" y="5"/>
                    <a:pt x="217" y="5"/>
                  </a:cubicBezTo>
                  <a:close/>
                  <a:moveTo>
                    <a:pt x="218" y="9"/>
                  </a:moveTo>
                  <a:cubicBezTo>
                    <a:pt x="218" y="9"/>
                    <a:pt x="218" y="9"/>
                    <a:pt x="218" y="9"/>
                  </a:cubicBezTo>
                  <a:cubicBezTo>
                    <a:pt x="219" y="10"/>
                    <a:pt x="219" y="10"/>
                    <a:pt x="219" y="10"/>
                  </a:cubicBezTo>
                  <a:lnTo>
                    <a:pt x="218" y="9"/>
                  </a:lnTo>
                  <a:close/>
                  <a:moveTo>
                    <a:pt x="190" y="80"/>
                  </a:moveTo>
                  <a:cubicBezTo>
                    <a:pt x="189" y="80"/>
                    <a:pt x="189" y="80"/>
                    <a:pt x="189" y="80"/>
                  </a:cubicBezTo>
                  <a:cubicBezTo>
                    <a:pt x="189" y="80"/>
                    <a:pt x="190" y="79"/>
                    <a:pt x="189" y="80"/>
                  </a:cubicBezTo>
                  <a:cubicBezTo>
                    <a:pt x="189" y="80"/>
                    <a:pt x="188" y="80"/>
                    <a:pt x="188" y="80"/>
                  </a:cubicBezTo>
                  <a:cubicBezTo>
                    <a:pt x="189" y="79"/>
                    <a:pt x="189" y="79"/>
                    <a:pt x="189" y="79"/>
                  </a:cubicBezTo>
                  <a:cubicBezTo>
                    <a:pt x="189" y="79"/>
                    <a:pt x="189" y="80"/>
                    <a:pt x="190" y="79"/>
                  </a:cubicBezTo>
                  <a:cubicBezTo>
                    <a:pt x="190" y="81"/>
                    <a:pt x="190" y="81"/>
                    <a:pt x="190" y="81"/>
                  </a:cubicBezTo>
                  <a:cubicBezTo>
                    <a:pt x="190" y="81"/>
                    <a:pt x="190" y="80"/>
                    <a:pt x="190" y="80"/>
                  </a:cubicBezTo>
                  <a:close/>
                  <a:moveTo>
                    <a:pt x="190" y="78"/>
                  </a:moveTo>
                  <a:cubicBezTo>
                    <a:pt x="190" y="78"/>
                    <a:pt x="190" y="78"/>
                    <a:pt x="190" y="78"/>
                  </a:cubicBezTo>
                  <a:cubicBezTo>
                    <a:pt x="190" y="78"/>
                    <a:pt x="190" y="78"/>
                    <a:pt x="190" y="78"/>
                  </a:cubicBezTo>
                  <a:cubicBezTo>
                    <a:pt x="190" y="79"/>
                    <a:pt x="190" y="79"/>
                    <a:pt x="190" y="79"/>
                  </a:cubicBezTo>
                  <a:lnTo>
                    <a:pt x="190" y="78"/>
                  </a:lnTo>
                  <a:close/>
                  <a:moveTo>
                    <a:pt x="219" y="10"/>
                  </a:moveTo>
                  <a:cubicBezTo>
                    <a:pt x="220" y="9"/>
                    <a:pt x="220" y="8"/>
                    <a:pt x="219" y="8"/>
                  </a:cubicBezTo>
                  <a:cubicBezTo>
                    <a:pt x="218" y="8"/>
                    <a:pt x="218" y="8"/>
                    <a:pt x="218" y="8"/>
                  </a:cubicBezTo>
                  <a:cubicBezTo>
                    <a:pt x="217" y="8"/>
                    <a:pt x="217" y="8"/>
                    <a:pt x="217" y="8"/>
                  </a:cubicBezTo>
                  <a:cubicBezTo>
                    <a:pt x="217" y="8"/>
                    <a:pt x="217" y="8"/>
                    <a:pt x="217" y="8"/>
                  </a:cubicBezTo>
                  <a:cubicBezTo>
                    <a:pt x="217" y="8"/>
                    <a:pt x="217" y="8"/>
                    <a:pt x="217" y="8"/>
                  </a:cubicBezTo>
                  <a:cubicBezTo>
                    <a:pt x="217" y="8"/>
                    <a:pt x="217" y="8"/>
                    <a:pt x="217" y="8"/>
                  </a:cubicBezTo>
                  <a:cubicBezTo>
                    <a:pt x="217" y="7"/>
                    <a:pt x="219" y="7"/>
                    <a:pt x="219" y="6"/>
                  </a:cubicBezTo>
                  <a:cubicBezTo>
                    <a:pt x="219" y="6"/>
                    <a:pt x="220" y="6"/>
                    <a:pt x="221" y="6"/>
                  </a:cubicBezTo>
                  <a:cubicBezTo>
                    <a:pt x="221" y="6"/>
                    <a:pt x="221" y="6"/>
                    <a:pt x="222" y="6"/>
                  </a:cubicBezTo>
                  <a:cubicBezTo>
                    <a:pt x="221" y="6"/>
                    <a:pt x="221" y="6"/>
                    <a:pt x="221" y="6"/>
                  </a:cubicBezTo>
                  <a:cubicBezTo>
                    <a:pt x="220" y="6"/>
                    <a:pt x="221" y="7"/>
                    <a:pt x="221" y="8"/>
                  </a:cubicBezTo>
                  <a:cubicBezTo>
                    <a:pt x="221" y="7"/>
                    <a:pt x="223" y="7"/>
                    <a:pt x="224" y="7"/>
                  </a:cubicBezTo>
                  <a:cubicBezTo>
                    <a:pt x="223" y="8"/>
                    <a:pt x="223" y="8"/>
                    <a:pt x="223" y="8"/>
                  </a:cubicBezTo>
                  <a:cubicBezTo>
                    <a:pt x="225" y="8"/>
                    <a:pt x="225" y="8"/>
                    <a:pt x="225" y="8"/>
                  </a:cubicBezTo>
                  <a:cubicBezTo>
                    <a:pt x="224" y="8"/>
                    <a:pt x="224" y="8"/>
                    <a:pt x="224" y="8"/>
                  </a:cubicBezTo>
                  <a:cubicBezTo>
                    <a:pt x="224" y="8"/>
                    <a:pt x="224" y="8"/>
                    <a:pt x="223" y="8"/>
                  </a:cubicBezTo>
                  <a:cubicBezTo>
                    <a:pt x="223" y="9"/>
                    <a:pt x="221" y="8"/>
                    <a:pt x="222" y="9"/>
                  </a:cubicBezTo>
                  <a:cubicBezTo>
                    <a:pt x="222" y="9"/>
                    <a:pt x="221" y="9"/>
                    <a:pt x="221" y="9"/>
                  </a:cubicBezTo>
                  <a:cubicBezTo>
                    <a:pt x="221" y="10"/>
                    <a:pt x="220" y="9"/>
                    <a:pt x="219" y="10"/>
                  </a:cubicBezTo>
                  <a:close/>
                  <a:moveTo>
                    <a:pt x="191" y="80"/>
                  </a:moveTo>
                  <a:cubicBezTo>
                    <a:pt x="192" y="78"/>
                    <a:pt x="192" y="78"/>
                    <a:pt x="192" y="78"/>
                  </a:cubicBezTo>
                  <a:cubicBezTo>
                    <a:pt x="192" y="80"/>
                    <a:pt x="192" y="80"/>
                    <a:pt x="192" y="80"/>
                  </a:cubicBezTo>
                  <a:lnTo>
                    <a:pt x="191" y="80"/>
                  </a:lnTo>
                  <a:close/>
                  <a:moveTo>
                    <a:pt x="222" y="12"/>
                  </a:moveTo>
                  <a:cubicBezTo>
                    <a:pt x="222" y="12"/>
                    <a:pt x="222" y="12"/>
                    <a:pt x="222" y="12"/>
                  </a:cubicBezTo>
                  <a:cubicBezTo>
                    <a:pt x="222" y="12"/>
                    <a:pt x="221" y="12"/>
                    <a:pt x="220" y="11"/>
                  </a:cubicBezTo>
                  <a:cubicBezTo>
                    <a:pt x="221" y="11"/>
                    <a:pt x="221" y="11"/>
                    <a:pt x="221" y="11"/>
                  </a:cubicBezTo>
                  <a:cubicBezTo>
                    <a:pt x="221" y="11"/>
                    <a:pt x="221" y="10"/>
                    <a:pt x="221" y="10"/>
                  </a:cubicBezTo>
                  <a:cubicBezTo>
                    <a:pt x="221" y="10"/>
                    <a:pt x="221" y="11"/>
                    <a:pt x="221" y="11"/>
                  </a:cubicBezTo>
                  <a:cubicBezTo>
                    <a:pt x="221" y="11"/>
                    <a:pt x="221" y="11"/>
                    <a:pt x="221" y="11"/>
                  </a:cubicBezTo>
                  <a:cubicBezTo>
                    <a:pt x="222" y="11"/>
                    <a:pt x="222" y="11"/>
                    <a:pt x="222" y="11"/>
                  </a:cubicBezTo>
                  <a:cubicBezTo>
                    <a:pt x="222" y="11"/>
                    <a:pt x="222" y="11"/>
                    <a:pt x="222" y="10"/>
                  </a:cubicBezTo>
                  <a:cubicBezTo>
                    <a:pt x="222" y="10"/>
                    <a:pt x="222" y="10"/>
                    <a:pt x="222" y="10"/>
                  </a:cubicBezTo>
                  <a:cubicBezTo>
                    <a:pt x="222" y="10"/>
                    <a:pt x="222" y="10"/>
                    <a:pt x="222" y="10"/>
                  </a:cubicBezTo>
                  <a:cubicBezTo>
                    <a:pt x="223" y="10"/>
                    <a:pt x="223" y="11"/>
                    <a:pt x="223" y="11"/>
                  </a:cubicBezTo>
                  <a:cubicBezTo>
                    <a:pt x="223" y="10"/>
                    <a:pt x="223" y="10"/>
                    <a:pt x="223" y="10"/>
                  </a:cubicBezTo>
                  <a:cubicBezTo>
                    <a:pt x="223" y="10"/>
                    <a:pt x="223" y="10"/>
                    <a:pt x="223" y="10"/>
                  </a:cubicBezTo>
                  <a:cubicBezTo>
                    <a:pt x="223" y="10"/>
                    <a:pt x="223" y="10"/>
                    <a:pt x="223" y="10"/>
                  </a:cubicBezTo>
                  <a:cubicBezTo>
                    <a:pt x="223" y="11"/>
                    <a:pt x="223" y="11"/>
                    <a:pt x="223" y="11"/>
                  </a:cubicBezTo>
                  <a:cubicBezTo>
                    <a:pt x="224" y="11"/>
                    <a:pt x="224" y="11"/>
                    <a:pt x="224" y="11"/>
                  </a:cubicBezTo>
                  <a:cubicBezTo>
                    <a:pt x="223" y="12"/>
                    <a:pt x="223" y="12"/>
                    <a:pt x="223" y="12"/>
                  </a:cubicBezTo>
                  <a:lnTo>
                    <a:pt x="222" y="12"/>
                  </a:lnTo>
                  <a:close/>
                  <a:moveTo>
                    <a:pt x="195" y="80"/>
                  </a:moveTo>
                  <a:cubicBezTo>
                    <a:pt x="195" y="79"/>
                    <a:pt x="195" y="79"/>
                    <a:pt x="195" y="79"/>
                  </a:cubicBezTo>
                  <a:cubicBezTo>
                    <a:pt x="195" y="79"/>
                    <a:pt x="195" y="79"/>
                    <a:pt x="195" y="80"/>
                  </a:cubicBezTo>
                  <a:close/>
                  <a:moveTo>
                    <a:pt x="198" y="82"/>
                  </a:moveTo>
                  <a:cubicBezTo>
                    <a:pt x="198" y="82"/>
                    <a:pt x="198" y="82"/>
                    <a:pt x="198" y="82"/>
                  </a:cubicBezTo>
                  <a:cubicBezTo>
                    <a:pt x="198" y="81"/>
                    <a:pt x="198" y="81"/>
                    <a:pt x="198" y="81"/>
                  </a:cubicBezTo>
                  <a:cubicBezTo>
                    <a:pt x="198" y="82"/>
                    <a:pt x="198" y="82"/>
                    <a:pt x="198" y="82"/>
                  </a:cubicBezTo>
                  <a:close/>
                  <a:moveTo>
                    <a:pt x="229" y="13"/>
                  </a:moveTo>
                  <a:cubicBezTo>
                    <a:pt x="228" y="13"/>
                    <a:pt x="227" y="12"/>
                    <a:pt x="227" y="13"/>
                  </a:cubicBezTo>
                  <a:cubicBezTo>
                    <a:pt x="226" y="12"/>
                    <a:pt x="225" y="13"/>
                    <a:pt x="224" y="13"/>
                  </a:cubicBezTo>
                  <a:cubicBezTo>
                    <a:pt x="223" y="11"/>
                    <a:pt x="225" y="11"/>
                    <a:pt x="225" y="10"/>
                  </a:cubicBezTo>
                  <a:cubicBezTo>
                    <a:pt x="225" y="11"/>
                    <a:pt x="226" y="10"/>
                    <a:pt x="226" y="11"/>
                  </a:cubicBezTo>
                  <a:cubicBezTo>
                    <a:pt x="226" y="11"/>
                    <a:pt x="226" y="11"/>
                    <a:pt x="226" y="11"/>
                  </a:cubicBezTo>
                  <a:cubicBezTo>
                    <a:pt x="228" y="12"/>
                    <a:pt x="227" y="10"/>
                    <a:pt x="229" y="11"/>
                  </a:cubicBezTo>
                  <a:cubicBezTo>
                    <a:pt x="229" y="11"/>
                    <a:pt x="229" y="13"/>
                    <a:pt x="229" y="13"/>
                  </a:cubicBezTo>
                  <a:close/>
                  <a:moveTo>
                    <a:pt x="229" y="10"/>
                  </a:moveTo>
                  <a:cubicBezTo>
                    <a:pt x="229" y="9"/>
                    <a:pt x="230" y="9"/>
                    <a:pt x="229" y="9"/>
                  </a:cubicBezTo>
                  <a:cubicBezTo>
                    <a:pt x="229" y="9"/>
                    <a:pt x="229" y="9"/>
                    <a:pt x="229" y="9"/>
                  </a:cubicBezTo>
                  <a:cubicBezTo>
                    <a:pt x="229" y="9"/>
                    <a:pt x="229" y="9"/>
                    <a:pt x="229" y="9"/>
                  </a:cubicBezTo>
                  <a:cubicBezTo>
                    <a:pt x="229" y="9"/>
                    <a:pt x="228" y="9"/>
                    <a:pt x="228" y="8"/>
                  </a:cubicBezTo>
                  <a:cubicBezTo>
                    <a:pt x="228" y="9"/>
                    <a:pt x="227" y="9"/>
                    <a:pt x="227" y="9"/>
                  </a:cubicBezTo>
                  <a:cubicBezTo>
                    <a:pt x="227" y="9"/>
                    <a:pt x="227" y="9"/>
                    <a:pt x="227" y="9"/>
                  </a:cubicBezTo>
                  <a:cubicBezTo>
                    <a:pt x="227" y="9"/>
                    <a:pt x="227" y="9"/>
                    <a:pt x="227" y="9"/>
                  </a:cubicBezTo>
                  <a:cubicBezTo>
                    <a:pt x="226" y="9"/>
                    <a:pt x="226" y="9"/>
                    <a:pt x="226" y="9"/>
                  </a:cubicBezTo>
                  <a:cubicBezTo>
                    <a:pt x="226" y="9"/>
                    <a:pt x="226" y="9"/>
                    <a:pt x="226" y="9"/>
                  </a:cubicBezTo>
                  <a:cubicBezTo>
                    <a:pt x="226" y="9"/>
                    <a:pt x="227" y="9"/>
                    <a:pt x="227" y="9"/>
                  </a:cubicBezTo>
                  <a:cubicBezTo>
                    <a:pt x="227" y="9"/>
                    <a:pt x="227" y="9"/>
                    <a:pt x="227" y="9"/>
                  </a:cubicBezTo>
                  <a:cubicBezTo>
                    <a:pt x="227" y="9"/>
                    <a:pt x="228" y="9"/>
                    <a:pt x="228" y="8"/>
                  </a:cubicBezTo>
                  <a:cubicBezTo>
                    <a:pt x="228" y="8"/>
                    <a:pt x="228" y="8"/>
                    <a:pt x="228" y="8"/>
                  </a:cubicBezTo>
                  <a:cubicBezTo>
                    <a:pt x="228" y="8"/>
                    <a:pt x="228" y="8"/>
                    <a:pt x="228" y="8"/>
                  </a:cubicBezTo>
                  <a:cubicBezTo>
                    <a:pt x="228" y="9"/>
                    <a:pt x="230" y="8"/>
                    <a:pt x="230" y="9"/>
                  </a:cubicBezTo>
                  <a:cubicBezTo>
                    <a:pt x="230" y="8"/>
                    <a:pt x="231" y="8"/>
                    <a:pt x="231" y="8"/>
                  </a:cubicBezTo>
                  <a:cubicBezTo>
                    <a:pt x="231" y="8"/>
                    <a:pt x="231" y="8"/>
                    <a:pt x="231" y="8"/>
                  </a:cubicBezTo>
                  <a:cubicBezTo>
                    <a:pt x="231" y="8"/>
                    <a:pt x="231" y="8"/>
                    <a:pt x="231" y="8"/>
                  </a:cubicBezTo>
                  <a:cubicBezTo>
                    <a:pt x="232" y="8"/>
                    <a:pt x="232" y="8"/>
                    <a:pt x="232" y="8"/>
                  </a:cubicBezTo>
                  <a:cubicBezTo>
                    <a:pt x="232" y="8"/>
                    <a:pt x="232" y="8"/>
                    <a:pt x="232" y="8"/>
                  </a:cubicBezTo>
                  <a:cubicBezTo>
                    <a:pt x="232" y="8"/>
                    <a:pt x="232" y="8"/>
                    <a:pt x="232" y="9"/>
                  </a:cubicBezTo>
                  <a:cubicBezTo>
                    <a:pt x="233" y="8"/>
                    <a:pt x="234" y="8"/>
                    <a:pt x="235" y="8"/>
                  </a:cubicBezTo>
                  <a:cubicBezTo>
                    <a:pt x="235" y="8"/>
                    <a:pt x="235" y="9"/>
                    <a:pt x="235" y="9"/>
                  </a:cubicBezTo>
                  <a:cubicBezTo>
                    <a:pt x="235" y="9"/>
                    <a:pt x="234" y="9"/>
                    <a:pt x="234" y="9"/>
                  </a:cubicBezTo>
                  <a:cubicBezTo>
                    <a:pt x="234" y="9"/>
                    <a:pt x="234" y="9"/>
                    <a:pt x="234" y="9"/>
                  </a:cubicBezTo>
                  <a:cubicBezTo>
                    <a:pt x="233" y="9"/>
                    <a:pt x="232" y="10"/>
                    <a:pt x="231" y="9"/>
                  </a:cubicBezTo>
                  <a:cubicBezTo>
                    <a:pt x="231" y="9"/>
                    <a:pt x="231" y="9"/>
                    <a:pt x="231" y="9"/>
                  </a:cubicBezTo>
                  <a:cubicBezTo>
                    <a:pt x="231" y="10"/>
                    <a:pt x="229" y="10"/>
                    <a:pt x="229" y="10"/>
                  </a:cubicBezTo>
                  <a:close/>
                  <a:moveTo>
                    <a:pt x="232" y="13"/>
                  </a:moveTo>
                  <a:cubicBezTo>
                    <a:pt x="231" y="13"/>
                    <a:pt x="231" y="13"/>
                    <a:pt x="231" y="13"/>
                  </a:cubicBezTo>
                  <a:cubicBezTo>
                    <a:pt x="232" y="12"/>
                    <a:pt x="232" y="12"/>
                    <a:pt x="232" y="12"/>
                  </a:cubicBezTo>
                  <a:lnTo>
                    <a:pt x="232" y="13"/>
                  </a:lnTo>
                  <a:close/>
                  <a:moveTo>
                    <a:pt x="233" y="13"/>
                  </a:moveTo>
                  <a:cubicBezTo>
                    <a:pt x="233" y="12"/>
                    <a:pt x="233" y="13"/>
                    <a:pt x="233" y="12"/>
                  </a:cubicBezTo>
                  <a:cubicBezTo>
                    <a:pt x="232" y="11"/>
                    <a:pt x="231" y="12"/>
                    <a:pt x="230" y="12"/>
                  </a:cubicBezTo>
                  <a:cubicBezTo>
                    <a:pt x="230" y="11"/>
                    <a:pt x="230" y="11"/>
                    <a:pt x="230" y="11"/>
                  </a:cubicBezTo>
                  <a:cubicBezTo>
                    <a:pt x="231" y="11"/>
                    <a:pt x="232" y="12"/>
                    <a:pt x="233" y="11"/>
                  </a:cubicBezTo>
                  <a:cubicBezTo>
                    <a:pt x="234" y="12"/>
                    <a:pt x="233" y="12"/>
                    <a:pt x="234" y="13"/>
                  </a:cubicBezTo>
                  <a:cubicBezTo>
                    <a:pt x="234" y="12"/>
                    <a:pt x="235" y="12"/>
                    <a:pt x="236" y="12"/>
                  </a:cubicBezTo>
                  <a:cubicBezTo>
                    <a:pt x="235" y="12"/>
                    <a:pt x="235" y="14"/>
                    <a:pt x="233" y="13"/>
                  </a:cubicBezTo>
                  <a:close/>
                  <a:moveTo>
                    <a:pt x="236" y="10"/>
                  </a:moveTo>
                  <a:cubicBezTo>
                    <a:pt x="237" y="9"/>
                    <a:pt x="238" y="9"/>
                    <a:pt x="239" y="9"/>
                  </a:cubicBezTo>
                  <a:cubicBezTo>
                    <a:pt x="239" y="10"/>
                    <a:pt x="237" y="9"/>
                    <a:pt x="236" y="10"/>
                  </a:cubicBezTo>
                  <a:close/>
                  <a:moveTo>
                    <a:pt x="220" y="78"/>
                  </a:moveTo>
                  <a:cubicBezTo>
                    <a:pt x="220" y="78"/>
                    <a:pt x="220" y="78"/>
                    <a:pt x="220" y="78"/>
                  </a:cubicBezTo>
                  <a:cubicBezTo>
                    <a:pt x="221" y="77"/>
                    <a:pt x="221" y="77"/>
                    <a:pt x="221" y="77"/>
                  </a:cubicBezTo>
                  <a:cubicBezTo>
                    <a:pt x="221" y="77"/>
                    <a:pt x="221" y="77"/>
                    <a:pt x="221" y="77"/>
                  </a:cubicBezTo>
                  <a:lnTo>
                    <a:pt x="220" y="78"/>
                  </a:lnTo>
                  <a:close/>
                  <a:moveTo>
                    <a:pt x="226" y="78"/>
                  </a:moveTo>
                  <a:cubicBezTo>
                    <a:pt x="226" y="77"/>
                    <a:pt x="226" y="77"/>
                    <a:pt x="226" y="77"/>
                  </a:cubicBezTo>
                  <a:cubicBezTo>
                    <a:pt x="227" y="78"/>
                    <a:pt x="227" y="78"/>
                    <a:pt x="227" y="78"/>
                  </a:cubicBezTo>
                  <a:lnTo>
                    <a:pt x="226" y="78"/>
                  </a:lnTo>
                  <a:close/>
                  <a:moveTo>
                    <a:pt x="253" y="15"/>
                  </a:moveTo>
                  <a:cubicBezTo>
                    <a:pt x="254" y="15"/>
                    <a:pt x="254" y="15"/>
                    <a:pt x="254" y="15"/>
                  </a:cubicBezTo>
                  <a:cubicBezTo>
                    <a:pt x="253" y="14"/>
                    <a:pt x="253" y="15"/>
                    <a:pt x="252" y="15"/>
                  </a:cubicBezTo>
                  <a:cubicBezTo>
                    <a:pt x="252" y="15"/>
                    <a:pt x="252" y="14"/>
                    <a:pt x="252" y="14"/>
                  </a:cubicBezTo>
                  <a:cubicBezTo>
                    <a:pt x="251" y="14"/>
                    <a:pt x="251" y="14"/>
                    <a:pt x="251" y="14"/>
                  </a:cubicBezTo>
                  <a:cubicBezTo>
                    <a:pt x="254" y="14"/>
                    <a:pt x="254" y="14"/>
                    <a:pt x="254" y="14"/>
                  </a:cubicBezTo>
                  <a:cubicBezTo>
                    <a:pt x="254" y="14"/>
                    <a:pt x="254" y="15"/>
                    <a:pt x="253" y="15"/>
                  </a:cubicBezTo>
                  <a:close/>
                  <a:moveTo>
                    <a:pt x="230" y="79"/>
                  </a:moveTo>
                  <a:cubicBezTo>
                    <a:pt x="230" y="78"/>
                    <a:pt x="229" y="78"/>
                    <a:pt x="230" y="77"/>
                  </a:cubicBezTo>
                  <a:cubicBezTo>
                    <a:pt x="230" y="78"/>
                    <a:pt x="231" y="78"/>
                    <a:pt x="230" y="79"/>
                  </a:cubicBezTo>
                  <a:close/>
                  <a:moveTo>
                    <a:pt x="232" y="78"/>
                  </a:moveTo>
                  <a:cubicBezTo>
                    <a:pt x="232" y="78"/>
                    <a:pt x="232" y="78"/>
                    <a:pt x="231" y="77"/>
                  </a:cubicBezTo>
                  <a:cubicBezTo>
                    <a:pt x="231" y="77"/>
                    <a:pt x="231" y="77"/>
                    <a:pt x="231" y="77"/>
                  </a:cubicBezTo>
                  <a:cubicBezTo>
                    <a:pt x="233" y="78"/>
                    <a:pt x="233" y="78"/>
                    <a:pt x="233" y="78"/>
                  </a:cubicBezTo>
                  <a:cubicBezTo>
                    <a:pt x="233" y="78"/>
                    <a:pt x="233" y="78"/>
                    <a:pt x="233" y="78"/>
                  </a:cubicBezTo>
                  <a:cubicBezTo>
                    <a:pt x="233" y="78"/>
                    <a:pt x="233" y="78"/>
                    <a:pt x="233" y="78"/>
                  </a:cubicBezTo>
                  <a:cubicBezTo>
                    <a:pt x="233" y="78"/>
                    <a:pt x="233" y="78"/>
                    <a:pt x="232" y="78"/>
                  </a:cubicBezTo>
                  <a:close/>
                  <a:moveTo>
                    <a:pt x="237" y="79"/>
                  </a:moveTo>
                  <a:cubicBezTo>
                    <a:pt x="237" y="79"/>
                    <a:pt x="237" y="79"/>
                    <a:pt x="237" y="79"/>
                  </a:cubicBezTo>
                  <a:cubicBezTo>
                    <a:pt x="237" y="78"/>
                    <a:pt x="237" y="78"/>
                    <a:pt x="237" y="78"/>
                  </a:cubicBezTo>
                  <a:cubicBezTo>
                    <a:pt x="238" y="78"/>
                    <a:pt x="238" y="78"/>
                    <a:pt x="238" y="78"/>
                  </a:cubicBezTo>
                  <a:cubicBezTo>
                    <a:pt x="238" y="78"/>
                    <a:pt x="238" y="78"/>
                    <a:pt x="237" y="79"/>
                  </a:cubicBezTo>
                  <a:close/>
                  <a:moveTo>
                    <a:pt x="240" y="78"/>
                  </a:moveTo>
                  <a:cubicBezTo>
                    <a:pt x="241" y="78"/>
                    <a:pt x="241" y="78"/>
                    <a:pt x="241" y="78"/>
                  </a:cubicBezTo>
                  <a:cubicBezTo>
                    <a:pt x="241" y="78"/>
                    <a:pt x="241" y="78"/>
                    <a:pt x="241" y="78"/>
                  </a:cubicBezTo>
                  <a:cubicBezTo>
                    <a:pt x="241" y="79"/>
                    <a:pt x="241" y="78"/>
                    <a:pt x="240" y="78"/>
                  </a:cubicBezTo>
                  <a:close/>
                  <a:moveTo>
                    <a:pt x="273" y="9"/>
                  </a:moveTo>
                  <a:cubicBezTo>
                    <a:pt x="273" y="9"/>
                    <a:pt x="273" y="9"/>
                    <a:pt x="273" y="9"/>
                  </a:cubicBezTo>
                  <a:cubicBezTo>
                    <a:pt x="273" y="9"/>
                    <a:pt x="272" y="9"/>
                    <a:pt x="272" y="9"/>
                  </a:cubicBezTo>
                  <a:cubicBezTo>
                    <a:pt x="272" y="8"/>
                    <a:pt x="272" y="8"/>
                    <a:pt x="272" y="8"/>
                  </a:cubicBezTo>
                  <a:cubicBezTo>
                    <a:pt x="273" y="9"/>
                    <a:pt x="273" y="9"/>
                    <a:pt x="273" y="9"/>
                  </a:cubicBezTo>
                  <a:cubicBezTo>
                    <a:pt x="273" y="9"/>
                    <a:pt x="273" y="9"/>
                    <a:pt x="273" y="9"/>
                  </a:cubicBezTo>
                  <a:close/>
                  <a:moveTo>
                    <a:pt x="271" y="12"/>
                  </a:moveTo>
                  <a:cubicBezTo>
                    <a:pt x="271" y="12"/>
                    <a:pt x="271" y="12"/>
                    <a:pt x="271" y="12"/>
                  </a:cubicBezTo>
                  <a:cubicBezTo>
                    <a:pt x="271" y="12"/>
                    <a:pt x="271" y="12"/>
                    <a:pt x="271" y="12"/>
                  </a:cubicBezTo>
                  <a:cubicBezTo>
                    <a:pt x="269" y="13"/>
                    <a:pt x="268" y="14"/>
                    <a:pt x="267" y="12"/>
                  </a:cubicBezTo>
                  <a:cubicBezTo>
                    <a:pt x="268" y="12"/>
                    <a:pt x="267" y="10"/>
                    <a:pt x="268" y="10"/>
                  </a:cubicBezTo>
                  <a:cubicBezTo>
                    <a:pt x="268" y="9"/>
                    <a:pt x="269" y="10"/>
                    <a:pt x="270" y="10"/>
                  </a:cubicBezTo>
                  <a:cubicBezTo>
                    <a:pt x="271" y="10"/>
                    <a:pt x="271" y="10"/>
                    <a:pt x="271" y="11"/>
                  </a:cubicBezTo>
                  <a:cubicBezTo>
                    <a:pt x="270" y="11"/>
                    <a:pt x="270" y="11"/>
                    <a:pt x="269" y="11"/>
                  </a:cubicBezTo>
                  <a:cubicBezTo>
                    <a:pt x="269" y="12"/>
                    <a:pt x="270" y="12"/>
                    <a:pt x="271" y="12"/>
                  </a:cubicBezTo>
                  <a:cubicBezTo>
                    <a:pt x="271" y="12"/>
                    <a:pt x="271" y="12"/>
                    <a:pt x="271" y="12"/>
                  </a:cubicBezTo>
                  <a:cubicBezTo>
                    <a:pt x="271" y="12"/>
                    <a:pt x="271" y="11"/>
                    <a:pt x="272" y="11"/>
                  </a:cubicBezTo>
                  <a:cubicBezTo>
                    <a:pt x="272" y="12"/>
                    <a:pt x="273" y="12"/>
                    <a:pt x="273" y="12"/>
                  </a:cubicBezTo>
                  <a:cubicBezTo>
                    <a:pt x="272" y="12"/>
                    <a:pt x="272" y="12"/>
                    <a:pt x="271" y="12"/>
                  </a:cubicBezTo>
                  <a:close/>
                  <a:moveTo>
                    <a:pt x="245" y="79"/>
                  </a:moveTo>
                  <a:cubicBezTo>
                    <a:pt x="245" y="78"/>
                    <a:pt x="245" y="78"/>
                    <a:pt x="245" y="78"/>
                  </a:cubicBezTo>
                  <a:cubicBezTo>
                    <a:pt x="246" y="79"/>
                    <a:pt x="245" y="79"/>
                    <a:pt x="245" y="79"/>
                  </a:cubicBezTo>
                  <a:close/>
                  <a:moveTo>
                    <a:pt x="250" y="78"/>
                  </a:moveTo>
                  <a:cubicBezTo>
                    <a:pt x="249" y="77"/>
                    <a:pt x="249" y="77"/>
                    <a:pt x="249" y="77"/>
                  </a:cubicBezTo>
                  <a:cubicBezTo>
                    <a:pt x="250" y="78"/>
                    <a:pt x="250" y="78"/>
                    <a:pt x="250" y="78"/>
                  </a:cubicBezTo>
                  <a:close/>
                  <a:moveTo>
                    <a:pt x="277" y="17"/>
                  </a:moveTo>
                  <a:cubicBezTo>
                    <a:pt x="277" y="17"/>
                    <a:pt x="277" y="17"/>
                    <a:pt x="277" y="17"/>
                  </a:cubicBezTo>
                  <a:cubicBezTo>
                    <a:pt x="277" y="17"/>
                    <a:pt x="277" y="17"/>
                    <a:pt x="277" y="17"/>
                  </a:cubicBezTo>
                  <a:cubicBezTo>
                    <a:pt x="277" y="17"/>
                    <a:pt x="277" y="17"/>
                    <a:pt x="277" y="17"/>
                  </a:cubicBezTo>
                  <a:cubicBezTo>
                    <a:pt x="277" y="17"/>
                    <a:pt x="277" y="16"/>
                    <a:pt x="276" y="16"/>
                  </a:cubicBezTo>
                  <a:cubicBezTo>
                    <a:pt x="277" y="16"/>
                    <a:pt x="277" y="16"/>
                    <a:pt x="277" y="15"/>
                  </a:cubicBezTo>
                  <a:cubicBezTo>
                    <a:pt x="276" y="15"/>
                    <a:pt x="275" y="15"/>
                    <a:pt x="275" y="15"/>
                  </a:cubicBezTo>
                  <a:cubicBezTo>
                    <a:pt x="275" y="16"/>
                    <a:pt x="275" y="16"/>
                    <a:pt x="275" y="16"/>
                  </a:cubicBezTo>
                  <a:cubicBezTo>
                    <a:pt x="274" y="17"/>
                    <a:pt x="273" y="15"/>
                    <a:pt x="272" y="16"/>
                  </a:cubicBezTo>
                  <a:cubicBezTo>
                    <a:pt x="271" y="16"/>
                    <a:pt x="271" y="17"/>
                    <a:pt x="271" y="17"/>
                  </a:cubicBezTo>
                  <a:cubicBezTo>
                    <a:pt x="270" y="17"/>
                    <a:pt x="270" y="16"/>
                    <a:pt x="270" y="15"/>
                  </a:cubicBezTo>
                  <a:cubicBezTo>
                    <a:pt x="270" y="15"/>
                    <a:pt x="273" y="16"/>
                    <a:pt x="272" y="14"/>
                  </a:cubicBezTo>
                  <a:cubicBezTo>
                    <a:pt x="272" y="14"/>
                    <a:pt x="275" y="15"/>
                    <a:pt x="275" y="14"/>
                  </a:cubicBezTo>
                  <a:cubicBezTo>
                    <a:pt x="275" y="14"/>
                    <a:pt x="276" y="15"/>
                    <a:pt x="277" y="15"/>
                  </a:cubicBezTo>
                  <a:cubicBezTo>
                    <a:pt x="277" y="14"/>
                    <a:pt x="277" y="14"/>
                    <a:pt x="277" y="14"/>
                  </a:cubicBezTo>
                  <a:cubicBezTo>
                    <a:pt x="277" y="16"/>
                    <a:pt x="279" y="16"/>
                    <a:pt x="277" y="17"/>
                  </a:cubicBezTo>
                  <a:close/>
                  <a:moveTo>
                    <a:pt x="252" y="79"/>
                  </a:moveTo>
                  <a:cubicBezTo>
                    <a:pt x="252" y="79"/>
                    <a:pt x="252" y="79"/>
                    <a:pt x="252" y="79"/>
                  </a:cubicBezTo>
                  <a:cubicBezTo>
                    <a:pt x="251" y="80"/>
                    <a:pt x="251" y="80"/>
                    <a:pt x="251" y="80"/>
                  </a:cubicBezTo>
                  <a:cubicBezTo>
                    <a:pt x="250" y="79"/>
                    <a:pt x="252" y="79"/>
                    <a:pt x="252" y="79"/>
                  </a:cubicBezTo>
                  <a:cubicBezTo>
                    <a:pt x="252" y="79"/>
                    <a:pt x="252" y="79"/>
                    <a:pt x="252" y="79"/>
                  </a:cubicBezTo>
                  <a:close/>
                  <a:moveTo>
                    <a:pt x="252" y="78"/>
                  </a:moveTo>
                  <a:cubicBezTo>
                    <a:pt x="252" y="78"/>
                    <a:pt x="252" y="78"/>
                    <a:pt x="252" y="78"/>
                  </a:cubicBezTo>
                  <a:cubicBezTo>
                    <a:pt x="252" y="78"/>
                    <a:pt x="253" y="78"/>
                    <a:pt x="253" y="78"/>
                  </a:cubicBezTo>
                  <a:lnTo>
                    <a:pt x="252" y="78"/>
                  </a:lnTo>
                  <a:close/>
                  <a:moveTo>
                    <a:pt x="279" y="17"/>
                  </a:moveTo>
                  <a:cubicBezTo>
                    <a:pt x="279" y="17"/>
                    <a:pt x="279" y="17"/>
                    <a:pt x="280" y="17"/>
                  </a:cubicBezTo>
                  <a:cubicBezTo>
                    <a:pt x="280" y="16"/>
                    <a:pt x="279" y="16"/>
                    <a:pt x="279" y="16"/>
                  </a:cubicBezTo>
                  <a:cubicBezTo>
                    <a:pt x="279" y="16"/>
                    <a:pt x="279" y="16"/>
                    <a:pt x="279" y="16"/>
                  </a:cubicBezTo>
                  <a:cubicBezTo>
                    <a:pt x="279" y="16"/>
                    <a:pt x="279" y="16"/>
                    <a:pt x="279" y="16"/>
                  </a:cubicBezTo>
                  <a:cubicBezTo>
                    <a:pt x="280" y="16"/>
                    <a:pt x="280" y="16"/>
                    <a:pt x="280" y="16"/>
                  </a:cubicBezTo>
                  <a:cubicBezTo>
                    <a:pt x="280" y="17"/>
                    <a:pt x="280" y="17"/>
                    <a:pt x="280" y="17"/>
                  </a:cubicBezTo>
                  <a:cubicBezTo>
                    <a:pt x="280" y="17"/>
                    <a:pt x="279" y="17"/>
                    <a:pt x="279" y="17"/>
                  </a:cubicBezTo>
                  <a:close/>
                  <a:moveTo>
                    <a:pt x="254" y="79"/>
                  </a:moveTo>
                  <a:cubicBezTo>
                    <a:pt x="253" y="79"/>
                    <a:pt x="253" y="79"/>
                    <a:pt x="253" y="79"/>
                  </a:cubicBezTo>
                  <a:cubicBezTo>
                    <a:pt x="254" y="79"/>
                    <a:pt x="254" y="78"/>
                    <a:pt x="254" y="78"/>
                  </a:cubicBezTo>
                  <a:cubicBezTo>
                    <a:pt x="254" y="78"/>
                    <a:pt x="254" y="79"/>
                    <a:pt x="254" y="79"/>
                  </a:cubicBezTo>
                  <a:close/>
                  <a:moveTo>
                    <a:pt x="259" y="79"/>
                  </a:moveTo>
                  <a:cubicBezTo>
                    <a:pt x="259" y="79"/>
                    <a:pt x="259" y="79"/>
                    <a:pt x="259" y="79"/>
                  </a:cubicBezTo>
                  <a:cubicBezTo>
                    <a:pt x="259" y="79"/>
                    <a:pt x="259" y="79"/>
                    <a:pt x="259" y="79"/>
                  </a:cubicBezTo>
                  <a:cubicBezTo>
                    <a:pt x="259" y="79"/>
                    <a:pt x="259" y="79"/>
                    <a:pt x="259" y="79"/>
                  </a:cubicBezTo>
                  <a:cubicBezTo>
                    <a:pt x="259" y="79"/>
                    <a:pt x="259" y="78"/>
                    <a:pt x="259" y="78"/>
                  </a:cubicBezTo>
                  <a:cubicBezTo>
                    <a:pt x="260" y="78"/>
                    <a:pt x="260" y="78"/>
                    <a:pt x="260" y="78"/>
                  </a:cubicBezTo>
                  <a:cubicBezTo>
                    <a:pt x="259" y="78"/>
                    <a:pt x="259" y="79"/>
                    <a:pt x="259" y="79"/>
                  </a:cubicBezTo>
                  <a:cubicBezTo>
                    <a:pt x="259" y="79"/>
                    <a:pt x="259" y="79"/>
                    <a:pt x="259" y="79"/>
                  </a:cubicBezTo>
                  <a:cubicBezTo>
                    <a:pt x="260" y="79"/>
                    <a:pt x="260" y="79"/>
                    <a:pt x="260" y="80"/>
                  </a:cubicBezTo>
                  <a:cubicBezTo>
                    <a:pt x="260" y="80"/>
                    <a:pt x="259" y="80"/>
                    <a:pt x="259" y="79"/>
                  </a:cubicBezTo>
                  <a:close/>
                  <a:moveTo>
                    <a:pt x="262" y="79"/>
                  </a:moveTo>
                  <a:cubicBezTo>
                    <a:pt x="262" y="78"/>
                    <a:pt x="262" y="78"/>
                    <a:pt x="262" y="78"/>
                  </a:cubicBezTo>
                  <a:cubicBezTo>
                    <a:pt x="262" y="79"/>
                    <a:pt x="262" y="79"/>
                    <a:pt x="262" y="79"/>
                  </a:cubicBezTo>
                  <a:close/>
                  <a:moveTo>
                    <a:pt x="283" y="22"/>
                  </a:moveTo>
                  <a:cubicBezTo>
                    <a:pt x="284" y="21"/>
                    <a:pt x="286" y="23"/>
                    <a:pt x="286" y="21"/>
                  </a:cubicBezTo>
                  <a:cubicBezTo>
                    <a:pt x="286" y="22"/>
                    <a:pt x="288" y="21"/>
                    <a:pt x="288" y="22"/>
                  </a:cubicBezTo>
                  <a:cubicBezTo>
                    <a:pt x="286" y="22"/>
                    <a:pt x="285" y="22"/>
                    <a:pt x="283" y="22"/>
                  </a:cubicBezTo>
                  <a:close/>
                  <a:moveTo>
                    <a:pt x="287" y="21"/>
                  </a:moveTo>
                  <a:cubicBezTo>
                    <a:pt x="288" y="21"/>
                    <a:pt x="288" y="21"/>
                    <a:pt x="288" y="21"/>
                  </a:cubicBezTo>
                  <a:cubicBezTo>
                    <a:pt x="288" y="21"/>
                    <a:pt x="288" y="21"/>
                    <a:pt x="287" y="21"/>
                  </a:cubicBezTo>
                  <a:close/>
                  <a:moveTo>
                    <a:pt x="264" y="80"/>
                  </a:moveTo>
                  <a:cubicBezTo>
                    <a:pt x="265" y="79"/>
                    <a:pt x="265" y="79"/>
                    <a:pt x="265" y="79"/>
                  </a:cubicBezTo>
                  <a:cubicBezTo>
                    <a:pt x="265" y="79"/>
                    <a:pt x="265" y="79"/>
                    <a:pt x="265" y="79"/>
                  </a:cubicBezTo>
                  <a:cubicBezTo>
                    <a:pt x="265" y="80"/>
                    <a:pt x="265" y="80"/>
                    <a:pt x="264" y="80"/>
                  </a:cubicBezTo>
                  <a:close/>
                  <a:moveTo>
                    <a:pt x="290" y="24"/>
                  </a:moveTo>
                  <a:cubicBezTo>
                    <a:pt x="290" y="23"/>
                    <a:pt x="290" y="23"/>
                    <a:pt x="290" y="23"/>
                  </a:cubicBezTo>
                  <a:cubicBezTo>
                    <a:pt x="290" y="23"/>
                    <a:pt x="290" y="23"/>
                    <a:pt x="290" y="23"/>
                  </a:cubicBezTo>
                  <a:lnTo>
                    <a:pt x="290" y="24"/>
                  </a:lnTo>
                  <a:close/>
                  <a:moveTo>
                    <a:pt x="267" y="80"/>
                  </a:moveTo>
                  <a:cubicBezTo>
                    <a:pt x="266" y="80"/>
                    <a:pt x="266" y="80"/>
                    <a:pt x="266" y="80"/>
                  </a:cubicBezTo>
                  <a:cubicBezTo>
                    <a:pt x="267" y="79"/>
                    <a:pt x="267" y="79"/>
                    <a:pt x="267" y="79"/>
                  </a:cubicBezTo>
                  <a:cubicBezTo>
                    <a:pt x="267" y="79"/>
                    <a:pt x="267" y="80"/>
                    <a:pt x="267" y="80"/>
                  </a:cubicBezTo>
                  <a:close/>
                  <a:moveTo>
                    <a:pt x="291" y="24"/>
                  </a:moveTo>
                  <a:cubicBezTo>
                    <a:pt x="291" y="24"/>
                    <a:pt x="291" y="24"/>
                    <a:pt x="291" y="23"/>
                  </a:cubicBezTo>
                  <a:cubicBezTo>
                    <a:pt x="291" y="24"/>
                    <a:pt x="292" y="23"/>
                    <a:pt x="292" y="23"/>
                  </a:cubicBezTo>
                  <a:cubicBezTo>
                    <a:pt x="292" y="24"/>
                    <a:pt x="292" y="24"/>
                    <a:pt x="291" y="24"/>
                  </a:cubicBezTo>
                  <a:close/>
                  <a:moveTo>
                    <a:pt x="294" y="21"/>
                  </a:moveTo>
                  <a:cubicBezTo>
                    <a:pt x="294" y="21"/>
                    <a:pt x="294" y="21"/>
                    <a:pt x="294" y="21"/>
                  </a:cubicBezTo>
                  <a:cubicBezTo>
                    <a:pt x="294" y="21"/>
                    <a:pt x="294" y="21"/>
                    <a:pt x="294" y="21"/>
                  </a:cubicBezTo>
                  <a:cubicBezTo>
                    <a:pt x="294" y="21"/>
                    <a:pt x="294" y="21"/>
                    <a:pt x="294" y="21"/>
                  </a:cubicBezTo>
                  <a:close/>
                  <a:moveTo>
                    <a:pt x="298" y="23"/>
                  </a:moveTo>
                  <a:cubicBezTo>
                    <a:pt x="297" y="24"/>
                    <a:pt x="297" y="23"/>
                    <a:pt x="296" y="23"/>
                  </a:cubicBezTo>
                  <a:cubicBezTo>
                    <a:pt x="296" y="22"/>
                    <a:pt x="297" y="21"/>
                    <a:pt x="298" y="21"/>
                  </a:cubicBezTo>
                  <a:cubicBezTo>
                    <a:pt x="299" y="22"/>
                    <a:pt x="298" y="22"/>
                    <a:pt x="298" y="23"/>
                  </a:cubicBezTo>
                  <a:close/>
                  <a:moveTo>
                    <a:pt x="301" y="23"/>
                  </a:moveTo>
                  <a:cubicBezTo>
                    <a:pt x="301" y="22"/>
                    <a:pt x="301" y="22"/>
                    <a:pt x="301" y="22"/>
                  </a:cubicBezTo>
                  <a:cubicBezTo>
                    <a:pt x="302" y="22"/>
                    <a:pt x="302" y="22"/>
                    <a:pt x="302" y="22"/>
                  </a:cubicBezTo>
                  <a:cubicBezTo>
                    <a:pt x="302" y="22"/>
                    <a:pt x="302" y="22"/>
                    <a:pt x="301" y="23"/>
                  </a:cubicBezTo>
                  <a:close/>
                  <a:moveTo>
                    <a:pt x="303" y="24"/>
                  </a:moveTo>
                  <a:cubicBezTo>
                    <a:pt x="303" y="24"/>
                    <a:pt x="303" y="24"/>
                    <a:pt x="303" y="24"/>
                  </a:cubicBezTo>
                  <a:cubicBezTo>
                    <a:pt x="304" y="24"/>
                    <a:pt x="304" y="24"/>
                    <a:pt x="304" y="24"/>
                  </a:cubicBezTo>
                  <a:cubicBezTo>
                    <a:pt x="304" y="24"/>
                    <a:pt x="303" y="24"/>
                    <a:pt x="303" y="24"/>
                  </a:cubicBezTo>
                  <a:cubicBezTo>
                    <a:pt x="303" y="24"/>
                    <a:pt x="303" y="24"/>
                    <a:pt x="303" y="24"/>
                  </a:cubicBezTo>
                  <a:cubicBezTo>
                    <a:pt x="303" y="24"/>
                    <a:pt x="302" y="23"/>
                    <a:pt x="303" y="22"/>
                  </a:cubicBezTo>
                  <a:cubicBezTo>
                    <a:pt x="304" y="22"/>
                    <a:pt x="304" y="21"/>
                    <a:pt x="305" y="22"/>
                  </a:cubicBezTo>
                  <a:cubicBezTo>
                    <a:pt x="305" y="22"/>
                    <a:pt x="305" y="23"/>
                    <a:pt x="305" y="23"/>
                  </a:cubicBezTo>
                  <a:cubicBezTo>
                    <a:pt x="304" y="23"/>
                    <a:pt x="303" y="23"/>
                    <a:pt x="303" y="24"/>
                  </a:cubicBezTo>
                  <a:close/>
                  <a:moveTo>
                    <a:pt x="282" y="82"/>
                  </a:moveTo>
                  <a:cubicBezTo>
                    <a:pt x="282" y="81"/>
                    <a:pt x="281" y="81"/>
                    <a:pt x="282" y="80"/>
                  </a:cubicBezTo>
                  <a:cubicBezTo>
                    <a:pt x="282" y="80"/>
                    <a:pt x="283" y="81"/>
                    <a:pt x="283" y="80"/>
                  </a:cubicBezTo>
                  <a:cubicBezTo>
                    <a:pt x="283" y="80"/>
                    <a:pt x="283" y="80"/>
                    <a:pt x="283" y="80"/>
                  </a:cubicBezTo>
                  <a:cubicBezTo>
                    <a:pt x="283" y="80"/>
                    <a:pt x="283" y="80"/>
                    <a:pt x="283" y="80"/>
                  </a:cubicBezTo>
                  <a:cubicBezTo>
                    <a:pt x="283" y="80"/>
                    <a:pt x="283" y="81"/>
                    <a:pt x="283" y="81"/>
                  </a:cubicBezTo>
                  <a:cubicBezTo>
                    <a:pt x="283" y="80"/>
                    <a:pt x="282" y="82"/>
                    <a:pt x="282" y="82"/>
                  </a:cubicBezTo>
                  <a:close/>
                  <a:moveTo>
                    <a:pt x="309" y="25"/>
                  </a:moveTo>
                  <a:cubicBezTo>
                    <a:pt x="309" y="24"/>
                    <a:pt x="308" y="24"/>
                    <a:pt x="308" y="24"/>
                  </a:cubicBezTo>
                  <a:cubicBezTo>
                    <a:pt x="308" y="23"/>
                    <a:pt x="309" y="24"/>
                    <a:pt x="310" y="24"/>
                  </a:cubicBezTo>
                  <a:lnTo>
                    <a:pt x="309" y="25"/>
                  </a:lnTo>
                  <a:close/>
                  <a:moveTo>
                    <a:pt x="310" y="23"/>
                  </a:moveTo>
                  <a:cubicBezTo>
                    <a:pt x="310" y="22"/>
                    <a:pt x="310" y="22"/>
                    <a:pt x="310" y="22"/>
                  </a:cubicBezTo>
                  <a:cubicBezTo>
                    <a:pt x="311" y="22"/>
                    <a:pt x="311" y="22"/>
                    <a:pt x="311" y="22"/>
                  </a:cubicBezTo>
                  <a:cubicBezTo>
                    <a:pt x="311" y="22"/>
                    <a:pt x="310" y="23"/>
                    <a:pt x="310" y="23"/>
                  </a:cubicBezTo>
                  <a:close/>
                  <a:moveTo>
                    <a:pt x="287" y="81"/>
                  </a:moveTo>
                  <a:cubicBezTo>
                    <a:pt x="287" y="80"/>
                    <a:pt x="287" y="80"/>
                    <a:pt x="287" y="80"/>
                  </a:cubicBezTo>
                  <a:cubicBezTo>
                    <a:pt x="288" y="80"/>
                    <a:pt x="287" y="81"/>
                    <a:pt x="287" y="81"/>
                  </a:cubicBezTo>
                  <a:cubicBezTo>
                    <a:pt x="287" y="81"/>
                    <a:pt x="287" y="81"/>
                    <a:pt x="287" y="81"/>
                  </a:cubicBezTo>
                  <a:close/>
                  <a:moveTo>
                    <a:pt x="313" y="24"/>
                  </a:moveTo>
                  <a:cubicBezTo>
                    <a:pt x="312" y="24"/>
                    <a:pt x="312" y="25"/>
                    <a:pt x="311" y="25"/>
                  </a:cubicBezTo>
                  <a:cubicBezTo>
                    <a:pt x="311" y="24"/>
                    <a:pt x="312" y="24"/>
                    <a:pt x="313" y="24"/>
                  </a:cubicBezTo>
                  <a:cubicBezTo>
                    <a:pt x="313" y="24"/>
                    <a:pt x="313" y="24"/>
                    <a:pt x="313" y="24"/>
                  </a:cubicBezTo>
                  <a:cubicBezTo>
                    <a:pt x="313" y="24"/>
                    <a:pt x="313" y="24"/>
                    <a:pt x="313" y="24"/>
                  </a:cubicBezTo>
                  <a:close/>
                  <a:moveTo>
                    <a:pt x="314" y="24"/>
                  </a:moveTo>
                  <a:cubicBezTo>
                    <a:pt x="314" y="24"/>
                    <a:pt x="314" y="24"/>
                    <a:pt x="314" y="24"/>
                  </a:cubicBezTo>
                  <a:cubicBezTo>
                    <a:pt x="315" y="24"/>
                    <a:pt x="315" y="24"/>
                    <a:pt x="315" y="24"/>
                  </a:cubicBezTo>
                  <a:lnTo>
                    <a:pt x="314" y="24"/>
                  </a:lnTo>
                  <a:close/>
                  <a:moveTo>
                    <a:pt x="315" y="23"/>
                  </a:moveTo>
                  <a:cubicBezTo>
                    <a:pt x="314" y="23"/>
                    <a:pt x="314" y="23"/>
                    <a:pt x="314" y="23"/>
                  </a:cubicBezTo>
                  <a:cubicBezTo>
                    <a:pt x="316" y="22"/>
                    <a:pt x="316" y="22"/>
                    <a:pt x="316" y="22"/>
                  </a:cubicBezTo>
                  <a:lnTo>
                    <a:pt x="315" y="23"/>
                  </a:lnTo>
                  <a:close/>
                  <a:moveTo>
                    <a:pt x="316" y="23"/>
                  </a:moveTo>
                  <a:cubicBezTo>
                    <a:pt x="317" y="22"/>
                    <a:pt x="317" y="22"/>
                    <a:pt x="317" y="22"/>
                  </a:cubicBezTo>
                  <a:cubicBezTo>
                    <a:pt x="317" y="23"/>
                    <a:pt x="317" y="23"/>
                    <a:pt x="317" y="23"/>
                  </a:cubicBezTo>
                  <a:cubicBezTo>
                    <a:pt x="318" y="22"/>
                    <a:pt x="318" y="22"/>
                    <a:pt x="318" y="22"/>
                  </a:cubicBezTo>
                  <a:cubicBezTo>
                    <a:pt x="318" y="23"/>
                    <a:pt x="318" y="23"/>
                    <a:pt x="318" y="23"/>
                  </a:cubicBezTo>
                  <a:lnTo>
                    <a:pt x="316" y="23"/>
                  </a:lnTo>
                  <a:close/>
                  <a:moveTo>
                    <a:pt x="318" y="25"/>
                  </a:moveTo>
                  <a:cubicBezTo>
                    <a:pt x="318" y="25"/>
                    <a:pt x="318" y="25"/>
                    <a:pt x="318" y="25"/>
                  </a:cubicBezTo>
                  <a:cubicBezTo>
                    <a:pt x="318" y="24"/>
                    <a:pt x="320" y="25"/>
                    <a:pt x="320" y="24"/>
                  </a:cubicBezTo>
                  <a:cubicBezTo>
                    <a:pt x="320" y="25"/>
                    <a:pt x="319" y="25"/>
                    <a:pt x="318" y="25"/>
                  </a:cubicBezTo>
                  <a:close/>
                  <a:moveTo>
                    <a:pt x="325" y="25"/>
                  </a:moveTo>
                  <a:cubicBezTo>
                    <a:pt x="326" y="24"/>
                    <a:pt x="327" y="24"/>
                    <a:pt x="328" y="25"/>
                  </a:cubicBezTo>
                  <a:cubicBezTo>
                    <a:pt x="327" y="25"/>
                    <a:pt x="326" y="25"/>
                    <a:pt x="325" y="25"/>
                  </a:cubicBezTo>
                  <a:close/>
                  <a:moveTo>
                    <a:pt x="328" y="24"/>
                  </a:moveTo>
                  <a:cubicBezTo>
                    <a:pt x="327" y="24"/>
                    <a:pt x="327" y="24"/>
                    <a:pt x="326" y="24"/>
                  </a:cubicBezTo>
                  <a:cubicBezTo>
                    <a:pt x="326" y="24"/>
                    <a:pt x="326" y="24"/>
                    <a:pt x="326" y="24"/>
                  </a:cubicBezTo>
                  <a:cubicBezTo>
                    <a:pt x="326" y="24"/>
                    <a:pt x="326" y="24"/>
                    <a:pt x="326" y="24"/>
                  </a:cubicBezTo>
                  <a:cubicBezTo>
                    <a:pt x="325" y="24"/>
                    <a:pt x="325" y="24"/>
                    <a:pt x="324" y="24"/>
                  </a:cubicBezTo>
                  <a:cubicBezTo>
                    <a:pt x="324" y="24"/>
                    <a:pt x="324" y="24"/>
                    <a:pt x="324" y="24"/>
                  </a:cubicBezTo>
                  <a:cubicBezTo>
                    <a:pt x="324" y="25"/>
                    <a:pt x="323" y="24"/>
                    <a:pt x="322" y="25"/>
                  </a:cubicBezTo>
                  <a:cubicBezTo>
                    <a:pt x="322" y="24"/>
                    <a:pt x="322" y="24"/>
                    <a:pt x="322" y="24"/>
                  </a:cubicBezTo>
                  <a:cubicBezTo>
                    <a:pt x="322" y="24"/>
                    <a:pt x="324" y="23"/>
                    <a:pt x="323" y="23"/>
                  </a:cubicBezTo>
                  <a:cubicBezTo>
                    <a:pt x="324" y="24"/>
                    <a:pt x="325" y="23"/>
                    <a:pt x="326" y="23"/>
                  </a:cubicBezTo>
                  <a:cubicBezTo>
                    <a:pt x="326" y="23"/>
                    <a:pt x="326" y="23"/>
                    <a:pt x="326" y="23"/>
                  </a:cubicBezTo>
                  <a:cubicBezTo>
                    <a:pt x="326" y="23"/>
                    <a:pt x="326" y="23"/>
                    <a:pt x="326" y="23"/>
                  </a:cubicBezTo>
                  <a:cubicBezTo>
                    <a:pt x="326" y="23"/>
                    <a:pt x="326" y="23"/>
                    <a:pt x="326" y="23"/>
                  </a:cubicBezTo>
                  <a:cubicBezTo>
                    <a:pt x="326" y="23"/>
                    <a:pt x="326" y="24"/>
                    <a:pt x="326" y="24"/>
                  </a:cubicBezTo>
                  <a:cubicBezTo>
                    <a:pt x="326" y="24"/>
                    <a:pt x="326" y="24"/>
                    <a:pt x="326" y="24"/>
                  </a:cubicBezTo>
                  <a:cubicBezTo>
                    <a:pt x="327" y="23"/>
                    <a:pt x="328" y="23"/>
                    <a:pt x="327" y="23"/>
                  </a:cubicBezTo>
                  <a:cubicBezTo>
                    <a:pt x="328" y="23"/>
                    <a:pt x="329" y="22"/>
                    <a:pt x="330" y="23"/>
                  </a:cubicBezTo>
                  <a:cubicBezTo>
                    <a:pt x="329" y="22"/>
                    <a:pt x="328" y="24"/>
                    <a:pt x="328" y="24"/>
                  </a:cubicBezTo>
                  <a:close/>
                  <a:moveTo>
                    <a:pt x="333" y="25"/>
                  </a:moveTo>
                  <a:cubicBezTo>
                    <a:pt x="333" y="25"/>
                    <a:pt x="333" y="25"/>
                    <a:pt x="332" y="24"/>
                  </a:cubicBezTo>
                  <a:cubicBezTo>
                    <a:pt x="332" y="25"/>
                    <a:pt x="332" y="23"/>
                    <a:pt x="331" y="24"/>
                  </a:cubicBezTo>
                  <a:cubicBezTo>
                    <a:pt x="331" y="24"/>
                    <a:pt x="331" y="25"/>
                    <a:pt x="331" y="25"/>
                  </a:cubicBezTo>
                  <a:cubicBezTo>
                    <a:pt x="331" y="25"/>
                    <a:pt x="331" y="25"/>
                    <a:pt x="332" y="25"/>
                  </a:cubicBezTo>
                  <a:cubicBezTo>
                    <a:pt x="332" y="26"/>
                    <a:pt x="332" y="26"/>
                    <a:pt x="332" y="26"/>
                  </a:cubicBezTo>
                  <a:cubicBezTo>
                    <a:pt x="331" y="26"/>
                    <a:pt x="331" y="26"/>
                    <a:pt x="331" y="26"/>
                  </a:cubicBezTo>
                  <a:cubicBezTo>
                    <a:pt x="331" y="26"/>
                    <a:pt x="331" y="26"/>
                    <a:pt x="331" y="26"/>
                  </a:cubicBezTo>
                  <a:cubicBezTo>
                    <a:pt x="331" y="26"/>
                    <a:pt x="331" y="26"/>
                    <a:pt x="331" y="26"/>
                  </a:cubicBezTo>
                  <a:cubicBezTo>
                    <a:pt x="331" y="26"/>
                    <a:pt x="332" y="25"/>
                    <a:pt x="331" y="25"/>
                  </a:cubicBezTo>
                  <a:cubicBezTo>
                    <a:pt x="328" y="26"/>
                    <a:pt x="328" y="26"/>
                    <a:pt x="328" y="26"/>
                  </a:cubicBezTo>
                  <a:cubicBezTo>
                    <a:pt x="329" y="26"/>
                    <a:pt x="328" y="26"/>
                    <a:pt x="328" y="26"/>
                  </a:cubicBezTo>
                  <a:cubicBezTo>
                    <a:pt x="328" y="26"/>
                    <a:pt x="328" y="26"/>
                    <a:pt x="328" y="26"/>
                  </a:cubicBezTo>
                  <a:cubicBezTo>
                    <a:pt x="328" y="26"/>
                    <a:pt x="328" y="26"/>
                    <a:pt x="328" y="26"/>
                  </a:cubicBezTo>
                  <a:cubicBezTo>
                    <a:pt x="328" y="26"/>
                    <a:pt x="328" y="26"/>
                    <a:pt x="328" y="26"/>
                  </a:cubicBezTo>
                  <a:cubicBezTo>
                    <a:pt x="329" y="26"/>
                    <a:pt x="330" y="24"/>
                    <a:pt x="331" y="24"/>
                  </a:cubicBezTo>
                  <a:cubicBezTo>
                    <a:pt x="331" y="24"/>
                    <a:pt x="330" y="23"/>
                    <a:pt x="332" y="23"/>
                  </a:cubicBezTo>
                  <a:cubicBezTo>
                    <a:pt x="332" y="23"/>
                    <a:pt x="334" y="24"/>
                    <a:pt x="334" y="23"/>
                  </a:cubicBezTo>
                  <a:cubicBezTo>
                    <a:pt x="335" y="24"/>
                    <a:pt x="335" y="24"/>
                    <a:pt x="335" y="24"/>
                  </a:cubicBezTo>
                  <a:cubicBezTo>
                    <a:pt x="334" y="24"/>
                    <a:pt x="334" y="24"/>
                    <a:pt x="334" y="24"/>
                  </a:cubicBezTo>
                  <a:cubicBezTo>
                    <a:pt x="334" y="24"/>
                    <a:pt x="334" y="24"/>
                    <a:pt x="334" y="24"/>
                  </a:cubicBezTo>
                  <a:cubicBezTo>
                    <a:pt x="334" y="24"/>
                    <a:pt x="333" y="24"/>
                    <a:pt x="332" y="24"/>
                  </a:cubicBezTo>
                  <a:cubicBezTo>
                    <a:pt x="333" y="25"/>
                    <a:pt x="334" y="25"/>
                    <a:pt x="335" y="25"/>
                  </a:cubicBezTo>
                  <a:cubicBezTo>
                    <a:pt x="334" y="26"/>
                    <a:pt x="334" y="24"/>
                    <a:pt x="333" y="25"/>
                  </a:cubicBezTo>
                  <a:close/>
                  <a:moveTo>
                    <a:pt x="338" y="25"/>
                  </a:moveTo>
                  <a:cubicBezTo>
                    <a:pt x="338" y="25"/>
                    <a:pt x="338" y="25"/>
                    <a:pt x="338" y="25"/>
                  </a:cubicBezTo>
                  <a:cubicBezTo>
                    <a:pt x="338" y="26"/>
                    <a:pt x="338" y="26"/>
                    <a:pt x="338" y="26"/>
                  </a:cubicBezTo>
                  <a:cubicBezTo>
                    <a:pt x="337" y="26"/>
                    <a:pt x="338" y="25"/>
                    <a:pt x="337" y="25"/>
                  </a:cubicBezTo>
                  <a:cubicBezTo>
                    <a:pt x="337" y="26"/>
                    <a:pt x="337" y="26"/>
                    <a:pt x="337" y="26"/>
                  </a:cubicBezTo>
                  <a:cubicBezTo>
                    <a:pt x="337" y="26"/>
                    <a:pt x="336" y="26"/>
                    <a:pt x="336" y="26"/>
                  </a:cubicBezTo>
                  <a:cubicBezTo>
                    <a:pt x="337" y="25"/>
                    <a:pt x="335" y="25"/>
                    <a:pt x="336" y="25"/>
                  </a:cubicBezTo>
                  <a:cubicBezTo>
                    <a:pt x="336" y="25"/>
                    <a:pt x="337" y="24"/>
                    <a:pt x="337" y="24"/>
                  </a:cubicBezTo>
                  <a:cubicBezTo>
                    <a:pt x="337" y="23"/>
                    <a:pt x="337" y="23"/>
                    <a:pt x="337" y="23"/>
                  </a:cubicBezTo>
                  <a:cubicBezTo>
                    <a:pt x="337" y="23"/>
                    <a:pt x="337" y="23"/>
                    <a:pt x="336" y="23"/>
                  </a:cubicBezTo>
                  <a:cubicBezTo>
                    <a:pt x="336" y="23"/>
                    <a:pt x="336" y="24"/>
                    <a:pt x="336" y="23"/>
                  </a:cubicBezTo>
                  <a:cubicBezTo>
                    <a:pt x="336" y="23"/>
                    <a:pt x="336" y="23"/>
                    <a:pt x="336" y="23"/>
                  </a:cubicBezTo>
                  <a:cubicBezTo>
                    <a:pt x="336" y="23"/>
                    <a:pt x="336" y="23"/>
                    <a:pt x="336" y="23"/>
                  </a:cubicBezTo>
                  <a:cubicBezTo>
                    <a:pt x="337" y="23"/>
                    <a:pt x="337" y="23"/>
                    <a:pt x="337" y="23"/>
                  </a:cubicBezTo>
                  <a:cubicBezTo>
                    <a:pt x="338" y="23"/>
                    <a:pt x="338" y="23"/>
                    <a:pt x="339" y="23"/>
                  </a:cubicBezTo>
                  <a:cubicBezTo>
                    <a:pt x="340" y="24"/>
                    <a:pt x="340" y="24"/>
                    <a:pt x="340" y="24"/>
                  </a:cubicBezTo>
                  <a:cubicBezTo>
                    <a:pt x="339" y="24"/>
                    <a:pt x="338" y="24"/>
                    <a:pt x="338" y="25"/>
                  </a:cubicBezTo>
                  <a:close/>
                  <a:moveTo>
                    <a:pt x="341" y="24"/>
                  </a:moveTo>
                  <a:cubicBezTo>
                    <a:pt x="340" y="25"/>
                    <a:pt x="340" y="25"/>
                    <a:pt x="339" y="26"/>
                  </a:cubicBezTo>
                  <a:cubicBezTo>
                    <a:pt x="338" y="25"/>
                    <a:pt x="342" y="25"/>
                    <a:pt x="341" y="24"/>
                  </a:cubicBezTo>
                  <a:cubicBezTo>
                    <a:pt x="341" y="24"/>
                    <a:pt x="342" y="24"/>
                    <a:pt x="343" y="24"/>
                  </a:cubicBezTo>
                  <a:cubicBezTo>
                    <a:pt x="343" y="24"/>
                    <a:pt x="342" y="25"/>
                    <a:pt x="343" y="25"/>
                  </a:cubicBezTo>
                  <a:cubicBezTo>
                    <a:pt x="342" y="25"/>
                    <a:pt x="342" y="25"/>
                    <a:pt x="341" y="24"/>
                  </a:cubicBezTo>
                  <a:close/>
                  <a:moveTo>
                    <a:pt x="342" y="26"/>
                  </a:moveTo>
                  <a:cubicBezTo>
                    <a:pt x="341" y="26"/>
                    <a:pt x="341" y="26"/>
                    <a:pt x="341" y="26"/>
                  </a:cubicBezTo>
                  <a:cubicBezTo>
                    <a:pt x="341" y="26"/>
                    <a:pt x="341" y="26"/>
                    <a:pt x="342" y="26"/>
                  </a:cubicBezTo>
                  <a:cubicBezTo>
                    <a:pt x="342" y="26"/>
                    <a:pt x="344" y="26"/>
                    <a:pt x="344" y="26"/>
                  </a:cubicBezTo>
                  <a:cubicBezTo>
                    <a:pt x="344" y="28"/>
                    <a:pt x="342" y="27"/>
                    <a:pt x="342" y="26"/>
                  </a:cubicBezTo>
                  <a:close/>
                  <a:moveTo>
                    <a:pt x="345" y="27"/>
                  </a:moveTo>
                  <a:cubicBezTo>
                    <a:pt x="345" y="27"/>
                    <a:pt x="345" y="27"/>
                    <a:pt x="345" y="27"/>
                  </a:cubicBezTo>
                  <a:cubicBezTo>
                    <a:pt x="345" y="27"/>
                    <a:pt x="345" y="26"/>
                    <a:pt x="345" y="26"/>
                  </a:cubicBezTo>
                  <a:cubicBezTo>
                    <a:pt x="345" y="26"/>
                    <a:pt x="344" y="26"/>
                    <a:pt x="344" y="26"/>
                  </a:cubicBezTo>
                  <a:cubicBezTo>
                    <a:pt x="343" y="26"/>
                    <a:pt x="343" y="26"/>
                    <a:pt x="343" y="26"/>
                  </a:cubicBezTo>
                  <a:cubicBezTo>
                    <a:pt x="344" y="25"/>
                    <a:pt x="345" y="25"/>
                    <a:pt x="345" y="24"/>
                  </a:cubicBezTo>
                  <a:cubicBezTo>
                    <a:pt x="345" y="24"/>
                    <a:pt x="345" y="24"/>
                    <a:pt x="345" y="24"/>
                  </a:cubicBezTo>
                  <a:cubicBezTo>
                    <a:pt x="345" y="24"/>
                    <a:pt x="345" y="24"/>
                    <a:pt x="345" y="24"/>
                  </a:cubicBezTo>
                  <a:cubicBezTo>
                    <a:pt x="345" y="24"/>
                    <a:pt x="345" y="24"/>
                    <a:pt x="345" y="24"/>
                  </a:cubicBezTo>
                  <a:cubicBezTo>
                    <a:pt x="345" y="24"/>
                    <a:pt x="347" y="23"/>
                    <a:pt x="347" y="24"/>
                  </a:cubicBezTo>
                  <a:cubicBezTo>
                    <a:pt x="347" y="24"/>
                    <a:pt x="347" y="24"/>
                    <a:pt x="347" y="24"/>
                  </a:cubicBezTo>
                  <a:cubicBezTo>
                    <a:pt x="347" y="24"/>
                    <a:pt x="347" y="24"/>
                    <a:pt x="347" y="24"/>
                  </a:cubicBezTo>
                  <a:cubicBezTo>
                    <a:pt x="347" y="24"/>
                    <a:pt x="347" y="24"/>
                    <a:pt x="347" y="24"/>
                  </a:cubicBezTo>
                  <a:cubicBezTo>
                    <a:pt x="346" y="24"/>
                    <a:pt x="345" y="25"/>
                    <a:pt x="345" y="25"/>
                  </a:cubicBezTo>
                  <a:cubicBezTo>
                    <a:pt x="345" y="26"/>
                    <a:pt x="345" y="26"/>
                    <a:pt x="345" y="26"/>
                  </a:cubicBezTo>
                  <a:cubicBezTo>
                    <a:pt x="346" y="26"/>
                    <a:pt x="346" y="26"/>
                    <a:pt x="346" y="26"/>
                  </a:cubicBezTo>
                  <a:cubicBezTo>
                    <a:pt x="346" y="26"/>
                    <a:pt x="347" y="25"/>
                    <a:pt x="347" y="26"/>
                  </a:cubicBezTo>
                  <a:cubicBezTo>
                    <a:pt x="347" y="26"/>
                    <a:pt x="346" y="26"/>
                    <a:pt x="346" y="26"/>
                  </a:cubicBezTo>
                  <a:cubicBezTo>
                    <a:pt x="346" y="26"/>
                    <a:pt x="346" y="26"/>
                    <a:pt x="345" y="26"/>
                  </a:cubicBezTo>
                  <a:cubicBezTo>
                    <a:pt x="345" y="26"/>
                    <a:pt x="345" y="26"/>
                    <a:pt x="345" y="26"/>
                  </a:cubicBezTo>
                  <a:cubicBezTo>
                    <a:pt x="345" y="27"/>
                    <a:pt x="346" y="27"/>
                    <a:pt x="346" y="27"/>
                  </a:cubicBezTo>
                  <a:cubicBezTo>
                    <a:pt x="348" y="27"/>
                    <a:pt x="348" y="27"/>
                    <a:pt x="348" y="27"/>
                  </a:cubicBezTo>
                  <a:cubicBezTo>
                    <a:pt x="348" y="27"/>
                    <a:pt x="346" y="28"/>
                    <a:pt x="345" y="27"/>
                  </a:cubicBezTo>
                  <a:close/>
                  <a:moveTo>
                    <a:pt x="349" y="24"/>
                  </a:moveTo>
                  <a:cubicBezTo>
                    <a:pt x="350" y="24"/>
                    <a:pt x="350" y="24"/>
                    <a:pt x="350" y="24"/>
                  </a:cubicBezTo>
                  <a:cubicBezTo>
                    <a:pt x="350" y="24"/>
                    <a:pt x="350" y="24"/>
                    <a:pt x="350" y="24"/>
                  </a:cubicBezTo>
                  <a:cubicBezTo>
                    <a:pt x="350" y="24"/>
                    <a:pt x="351" y="24"/>
                    <a:pt x="351" y="24"/>
                  </a:cubicBezTo>
                  <a:cubicBezTo>
                    <a:pt x="352" y="24"/>
                    <a:pt x="351" y="24"/>
                    <a:pt x="351" y="25"/>
                  </a:cubicBezTo>
                  <a:cubicBezTo>
                    <a:pt x="350" y="26"/>
                    <a:pt x="351" y="24"/>
                    <a:pt x="351" y="24"/>
                  </a:cubicBezTo>
                  <a:cubicBezTo>
                    <a:pt x="350" y="24"/>
                    <a:pt x="350" y="24"/>
                    <a:pt x="349" y="24"/>
                  </a:cubicBezTo>
                  <a:close/>
                  <a:moveTo>
                    <a:pt x="349" y="26"/>
                  </a:moveTo>
                  <a:cubicBezTo>
                    <a:pt x="349" y="26"/>
                    <a:pt x="349" y="26"/>
                    <a:pt x="349" y="26"/>
                  </a:cubicBezTo>
                  <a:cubicBezTo>
                    <a:pt x="349" y="26"/>
                    <a:pt x="348" y="26"/>
                    <a:pt x="348" y="26"/>
                  </a:cubicBezTo>
                  <a:cubicBezTo>
                    <a:pt x="348" y="26"/>
                    <a:pt x="349" y="26"/>
                    <a:pt x="349" y="26"/>
                  </a:cubicBezTo>
                  <a:cubicBezTo>
                    <a:pt x="349" y="26"/>
                    <a:pt x="350" y="25"/>
                    <a:pt x="351" y="26"/>
                  </a:cubicBezTo>
                  <a:cubicBezTo>
                    <a:pt x="350" y="26"/>
                    <a:pt x="349" y="27"/>
                    <a:pt x="349" y="26"/>
                  </a:cubicBezTo>
                  <a:close/>
                  <a:moveTo>
                    <a:pt x="354" y="28"/>
                  </a:moveTo>
                  <a:cubicBezTo>
                    <a:pt x="354" y="28"/>
                    <a:pt x="355" y="27"/>
                    <a:pt x="355" y="28"/>
                  </a:cubicBezTo>
                  <a:cubicBezTo>
                    <a:pt x="355" y="28"/>
                    <a:pt x="354" y="28"/>
                    <a:pt x="354" y="28"/>
                  </a:cubicBezTo>
                  <a:close/>
                  <a:moveTo>
                    <a:pt x="361" y="28"/>
                  </a:moveTo>
                  <a:cubicBezTo>
                    <a:pt x="360" y="28"/>
                    <a:pt x="360" y="28"/>
                    <a:pt x="360" y="28"/>
                  </a:cubicBezTo>
                  <a:cubicBezTo>
                    <a:pt x="360" y="28"/>
                    <a:pt x="360" y="28"/>
                    <a:pt x="359" y="28"/>
                  </a:cubicBezTo>
                  <a:cubicBezTo>
                    <a:pt x="359" y="28"/>
                    <a:pt x="359" y="28"/>
                    <a:pt x="358" y="28"/>
                  </a:cubicBezTo>
                  <a:cubicBezTo>
                    <a:pt x="358" y="28"/>
                    <a:pt x="358" y="28"/>
                    <a:pt x="358" y="28"/>
                  </a:cubicBezTo>
                  <a:cubicBezTo>
                    <a:pt x="356" y="27"/>
                    <a:pt x="356" y="27"/>
                    <a:pt x="356" y="27"/>
                  </a:cubicBezTo>
                  <a:cubicBezTo>
                    <a:pt x="357" y="27"/>
                    <a:pt x="358" y="27"/>
                    <a:pt x="358" y="26"/>
                  </a:cubicBezTo>
                  <a:cubicBezTo>
                    <a:pt x="358" y="26"/>
                    <a:pt x="358" y="26"/>
                    <a:pt x="358" y="26"/>
                  </a:cubicBezTo>
                  <a:cubicBezTo>
                    <a:pt x="358" y="25"/>
                    <a:pt x="358" y="25"/>
                    <a:pt x="358" y="25"/>
                  </a:cubicBezTo>
                  <a:cubicBezTo>
                    <a:pt x="356" y="26"/>
                    <a:pt x="355" y="27"/>
                    <a:pt x="353" y="26"/>
                  </a:cubicBezTo>
                  <a:cubicBezTo>
                    <a:pt x="353" y="26"/>
                    <a:pt x="353" y="26"/>
                    <a:pt x="353" y="26"/>
                  </a:cubicBezTo>
                  <a:cubicBezTo>
                    <a:pt x="353" y="25"/>
                    <a:pt x="354" y="26"/>
                    <a:pt x="354" y="25"/>
                  </a:cubicBezTo>
                  <a:cubicBezTo>
                    <a:pt x="353" y="24"/>
                    <a:pt x="353" y="25"/>
                    <a:pt x="352" y="25"/>
                  </a:cubicBezTo>
                  <a:cubicBezTo>
                    <a:pt x="353" y="24"/>
                    <a:pt x="355" y="24"/>
                    <a:pt x="356" y="24"/>
                  </a:cubicBezTo>
                  <a:cubicBezTo>
                    <a:pt x="356" y="24"/>
                    <a:pt x="357" y="25"/>
                    <a:pt x="357" y="24"/>
                  </a:cubicBezTo>
                  <a:cubicBezTo>
                    <a:pt x="358" y="24"/>
                    <a:pt x="359" y="25"/>
                    <a:pt x="360" y="24"/>
                  </a:cubicBezTo>
                  <a:cubicBezTo>
                    <a:pt x="360" y="25"/>
                    <a:pt x="360" y="25"/>
                    <a:pt x="360" y="25"/>
                  </a:cubicBezTo>
                  <a:cubicBezTo>
                    <a:pt x="360" y="25"/>
                    <a:pt x="359" y="25"/>
                    <a:pt x="359" y="26"/>
                  </a:cubicBezTo>
                  <a:cubicBezTo>
                    <a:pt x="359" y="26"/>
                    <a:pt x="359" y="26"/>
                    <a:pt x="359" y="26"/>
                  </a:cubicBezTo>
                  <a:cubicBezTo>
                    <a:pt x="358" y="26"/>
                    <a:pt x="358" y="26"/>
                    <a:pt x="358" y="26"/>
                  </a:cubicBezTo>
                  <a:cubicBezTo>
                    <a:pt x="358" y="27"/>
                    <a:pt x="359" y="27"/>
                    <a:pt x="359" y="28"/>
                  </a:cubicBezTo>
                  <a:cubicBezTo>
                    <a:pt x="359" y="27"/>
                    <a:pt x="360" y="28"/>
                    <a:pt x="360" y="27"/>
                  </a:cubicBezTo>
                  <a:cubicBezTo>
                    <a:pt x="360" y="27"/>
                    <a:pt x="360" y="27"/>
                    <a:pt x="360" y="27"/>
                  </a:cubicBezTo>
                  <a:cubicBezTo>
                    <a:pt x="360" y="27"/>
                    <a:pt x="360" y="27"/>
                    <a:pt x="360" y="27"/>
                  </a:cubicBezTo>
                  <a:cubicBezTo>
                    <a:pt x="360" y="27"/>
                    <a:pt x="361" y="27"/>
                    <a:pt x="361" y="27"/>
                  </a:cubicBezTo>
                  <a:cubicBezTo>
                    <a:pt x="361" y="27"/>
                    <a:pt x="361" y="27"/>
                    <a:pt x="361" y="27"/>
                  </a:cubicBezTo>
                  <a:cubicBezTo>
                    <a:pt x="361" y="27"/>
                    <a:pt x="361" y="27"/>
                    <a:pt x="361" y="27"/>
                  </a:cubicBezTo>
                  <a:cubicBezTo>
                    <a:pt x="361" y="27"/>
                    <a:pt x="360" y="27"/>
                    <a:pt x="361" y="28"/>
                  </a:cubicBezTo>
                  <a:cubicBezTo>
                    <a:pt x="361" y="28"/>
                    <a:pt x="361" y="28"/>
                    <a:pt x="361" y="28"/>
                  </a:cubicBezTo>
                  <a:cubicBezTo>
                    <a:pt x="361" y="28"/>
                    <a:pt x="361" y="28"/>
                    <a:pt x="361" y="28"/>
                  </a:cubicBezTo>
                  <a:close/>
                  <a:moveTo>
                    <a:pt x="362" y="28"/>
                  </a:moveTo>
                  <a:cubicBezTo>
                    <a:pt x="362" y="28"/>
                    <a:pt x="362" y="28"/>
                    <a:pt x="362" y="28"/>
                  </a:cubicBezTo>
                  <a:cubicBezTo>
                    <a:pt x="362" y="27"/>
                    <a:pt x="362" y="27"/>
                    <a:pt x="362" y="27"/>
                  </a:cubicBezTo>
                  <a:cubicBezTo>
                    <a:pt x="362" y="28"/>
                    <a:pt x="362" y="28"/>
                    <a:pt x="362" y="28"/>
                  </a:cubicBezTo>
                  <a:close/>
                  <a:moveTo>
                    <a:pt x="362" y="27"/>
                  </a:moveTo>
                  <a:cubicBezTo>
                    <a:pt x="362" y="27"/>
                    <a:pt x="362" y="27"/>
                    <a:pt x="362" y="27"/>
                  </a:cubicBezTo>
                  <a:cubicBezTo>
                    <a:pt x="363" y="27"/>
                    <a:pt x="363" y="27"/>
                    <a:pt x="363" y="27"/>
                  </a:cubicBezTo>
                  <a:lnTo>
                    <a:pt x="362" y="27"/>
                  </a:lnTo>
                  <a:close/>
                  <a:moveTo>
                    <a:pt x="369" y="24"/>
                  </a:moveTo>
                  <a:cubicBezTo>
                    <a:pt x="369" y="24"/>
                    <a:pt x="369" y="24"/>
                    <a:pt x="369" y="24"/>
                  </a:cubicBezTo>
                  <a:cubicBezTo>
                    <a:pt x="368" y="24"/>
                    <a:pt x="368" y="24"/>
                    <a:pt x="368" y="24"/>
                  </a:cubicBezTo>
                  <a:lnTo>
                    <a:pt x="369" y="24"/>
                  </a:lnTo>
                  <a:close/>
                  <a:moveTo>
                    <a:pt x="363" y="28"/>
                  </a:moveTo>
                  <a:cubicBezTo>
                    <a:pt x="363" y="28"/>
                    <a:pt x="364" y="27"/>
                    <a:pt x="365" y="27"/>
                  </a:cubicBezTo>
                  <a:cubicBezTo>
                    <a:pt x="365" y="27"/>
                    <a:pt x="365" y="27"/>
                    <a:pt x="365" y="27"/>
                  </a:cubicBezTo>
                  <a:cubicBezTo>
                    <a:pt x="365" y="27"/>
                    <a:pt x="365" y="27"/>
                    <a:pt x="365" y="27"/>
                  </a:cubicBezTo>
                  <a:cubicBezTo>
                    <a:pt x="365" y="27"/>
                    <a:pt x="365" y="27"/>
                    <a:pt x="365" y="27"/>
                  </a:cubicBezTo>
                  <a:cubicBezTo>
                    <a:pt x="364" y="27"/>
                    <a:pt x="366" y="26"/>
                    <a:pt x="365" y="26"/>
                  </a:cubicBezTo>
                  <a:cubicBezTo>
                    <a:pt x="365" y="25"/>
                    <a:pt x="364" y="26"/>
                    <a:pt x="364" y="26"/>
                  </a:cubicBezTo>
                  <a:cubicBezTo>
                    <a:pt x="364" y="25"/>
                    <a:pt x="364" y="25"/>
                    <a:pt x="364" y="25"/>
                  </a:cubicBezTo>
                  <a:cubicBezTo>
                    <a:pt x="364" y="25"/>
                    <a:pt x="364" y="25"/>
                    <a:pt x="364" y="25"/>
                  </a:cubicBezTo>
                  <a:cubicBezTo>
                    <a:pt x="365" y="25"/>
                    <a:pt x="367" y="25"/>
                    <a:pt x="368" y="25"/>
                  </a:cubicBezTo>
                  <a:cubicBezTo>
                    <a:pt x="368" y="25"/>
                    <a:pt x="368" y="25"/>
                    <a:pt x="368" y="25"/>
                  </a:cubicBezTo>
                  <a:cubicBezTo>
                    <a:pt x="368" y="26"/>
                    <a:pt x="366" y="26"/>
                    <a:pt x="365" y="26"/>
                  </a:cubicBezTo>
                  <a:cubicBezTo>
                    <a:pt x="366" y="26"/>
                    <a:pt x="365" y="27"/>
                    <a:pt x="365" y="27"/>
                  </a:cubicBezTo>
                  <a:cubicBezTo>
                    <a:pt x="365" y="27"/>
                    <a:pt x="365" y="27"/>
                    <a:pt x="365" y="27"/>
                  </a:cubicBezTo>
                  <a:cubicBezTo>
                    <a:pt x="365" y="27"/>
                    <a:pt x="365" y="27"/>
                    <a:pt x="365" y="27"/>
                  </a:cubicBezTo>
                  <a:cubicBezTo>
                    <a:pt x="365" y="27"/>
                    <a:pt x="365" y="28"/>
                    <a:pt x="365" y="28"/>
                  </a:cubicBezTo>
                  <a:cubicBezTo>
                    <a:pt x="365" y="28"/>
                    <a:pt x="365" y="28"/>
                    <a:pt x="364" y="28"/>
                  </a:cubicBezTo>
                  <a:cubicBezTo>
                    <a:pt x="364" y="28"/>
                    <a:pt x="364" y="28"/>
                    <a:pt x="364" y="28"/>
                  </a:cubicBezTo>
                  <a:cubicBezTo>
                    <a:pt x="365" y="29"/>
                    <a:pt x="365" y="29"/>
                    <a:pt x="365" y="29"/>
                  </a:cubicBezTo>
                  <a:cubicBezTo>
                    <a:pt x="365" y="28"/>
                    <a:pt x="365" y="28"/>
                    <a:pt x="365" y="28"/>
                  </a:cubicBezTo>
                  <a:cubicBezTo>
                    <a:pt x="366" y="29"/>
                    <a:pt x="366" y="29"/>
                    <a:pt x="366" y="29"/>
                  </a:cubicBezTo>
                  <a:cubicBezTo>
                    <a:pt x="365" y="28"/>
                    <a:pt x="364" y="30"/>
                    <a:pt x="363" y="28"/>
                  </a:cubicBezTo>
                  <a:close/>
                  <a:moveTo>
                    <a:pt x="392" y="26"/>
                  </a:moveTo>
                  <a:cubicBezTo>
                    <a:pt x="392" y="26"/>
                    <a:pt x="392" y="26"/>
                    <a:pt x="392" y="26"/>
                  </a:cubicBezTo>
                  <a:cubicBezTo>
                    <a:pt x="393" y="26"/>
                    <a:pt x="393" y="26"/>
                    <a:pt x="393" y="26"/>
                  </a:cubicBezTo>
                  <a:cubicBezTo>
                    <a:pt x="393" y="26"/>
                    <a:pt x="393" y="26"/>
                    <a:pt x="394" y="26"/>
                  </a:cubicBezTo>
                  <a:cubicBezTo>
                    <a:pt x="394" y="26"/>
                    <a:pt x="394" y="26"/>
                    <a:pt x="394" y="26"/>
                  </a:cubicBezTo>
                  <a:cubicBezTo>
                    <a:pt x="394" y="27"/>
                    <a:pt x="394" y="27"/>
                    <a:pt x="394" y="27"/>
                  </a:cubicBezTo>
                  <a:cubicBezTo>
                    <a:pt x="394" y="27"/>
                    <a:pt x="393" y="27"/>
                    <a:pt x="393" y="27"/>
                  </a:cubicBezTo>
                  <a:cubicBezTo>
                    <a:pt x="392" y="27"/>
                    <a:pt x="391" y="27"/>
                    <a:pt x="391" y="28"/>
                  </a:cubicBezTo>
                  <a:cubicBezTo>
                    <a:pt x="390" y="27"/>
                    <a:pt x="392" y="27"/>
                    <a:pt x="390" y="26"/>
                  </a:cubicBezTo>
                  <a:cubicBezTo>
                    <a:pt x="390" y="26"/>
                    <a:pt x="392" y="26"/>
                    <a:pt x="392" y="26"/>
                  </a:cubicBezTo>
                  <a:close/>
                  <a:moveTo>
                    <a:pt x="379" y="26"/>
                  </a:moveTo>
                  <a:cubicBezTo>
                    <a:pt x="379" y="26"/>
                    <a:pt x="380" y="25"/>
                    <a:pt x="380" y="25"/>
                  </a:cubicBezTo>
                  <a:cubicBezTo>
                    <a:pt x="380" y="25"/>
                    <a:pt x="380" y="25"/>
                    <a:pt x="380" y="25"/>
                  </a:cubicBezTo>
                  <a:cubicBezTo>
                    <a:pt x="380" y="25"/>
                    <a:pt x="380" y="25"/>
                    <a:pt x="380" y="25"/>
                  </a:cubicBezTo>
                  <a:cubicBezTo>
                    <a:pt x="380" y="25"/>
                    <a:pt x="380" y="24"/>
                    <a:pt x="380" y="24"/>
                  </a:cubicBezTo>
                  <a:cubicBezTo>
                    <a:pt x="380" y="24"/>
                    <a:pt x="380" y="24"/>
                    <a:pt x="380" y="24"/>
                  </a:cubicBezTo>
                  <a:cubicBezTo>
                    <a:pt x="380" y="24"/>
                    <a:pt x="380" y="24"/>
                    <a:pt x="380" y="24"/>
                  </a:cubicBezTo>
                  <a:cubicBezTo>
                    <a:pt x="380" y="24"/>
                    <a:pt x="380" y="24"/>
                    <a:pt x="381" y="24"/>
                  </a:cubicBezTo>
                  <a:cubicBezTo>
                    <a:pt x="380" y="24"/>
                    <a:pt x="380" y="24"/>
                    <a:pt x="380" y="24"/>
                  </a:cubicBezTo>
                  <a:cubicBezTo>
                    <a:pt x="380" y="24"/>
                    <a:pt x="380" y="24"/>
                    <a:pt x="380" y="25"/>
                  </a:cubicBezTo>
                  <a:cubicBezTo>
                    <a:pt x="380" y="25"/>
                    <a:pt x="380" y="25"/>
                    <a:pt x="380" y="25"/>
                  </a:cubicBezTo>
                  <a:cubicBezTo>
                    <a:pt x="381" y="26"/>
                    <a:pt x="382" y="26"/>
                    <a:pt x="381" y="27"/>
                  </a:cubicBezTo>
                  <a:cubicBezTo>
                    <a:pt x="381" y="27"/>
                    <a:pt x="381" y="27"/>
                    <a:pt x="381" y="27"/>
                  </a:cubicBezTo>
                  <a:cubicBezTo>
                    <a:pt x="381" y="27"/>
                    <a:pt x="381" y="27"/>
                    <a:pt x="381" y="27"/>
                  </a:cubicBezTo>
                  <a:cubicBezTo>
                    <a:pt x="381" y="27"/>
                    <a:pt x="381" y="27"/>
                    <a:pt x="381" y="27"/>
                  </a:cubicBezTo>
                  <a:cubicBezTo>
                    <a:pt x="382" y="28"/>
                    <a:pt x="382" y="28"/>
                    <a:pt x="382" y="28"/>
                  </a:cubicBezTo>
                  <a:cubicBezTo>
                    <a:pt x="382" y="27"/>
                    <a:pt x="382" y="27"/>
                    <a:pt x="382" y="27"/>
                  </a:cubicBezTo>
                  <a:cubicBezTo>
                    <a:pt x="383" y="27"/>
                    <a:pt x="381" y="26"/>
                    <a:pt x="382" y="26"/>
                  </a:cubicBezTo>
                  <a:cubicBezTo>
                    <a:pt x="383" y="26"/>
                    <a:pt x="385" y="25"/>
                    <a:pt x="386" y="26"/>
                  </a:cubicBezTo>
                  <a:cubicBezTo>
                    <a:pt x="386" y="25"/>
                    <a:pt x="388" y="25"/>
                    <a:pt x="388" y="26"/>
                  </a:cubicBezTo>
                  <a:cubicBezTo>
                    <a:pt x="388" y="25"/>
                    <a:pt x="388" y="25"/>
                    <a:pt x="388" y="25"/>
                  </a:cubicBezTo>
                  <a:cubicBezTo>
                    <a:pt x="388" y="26"/>
                    <a:pt x="389" y="25"/>
                    <a:pt x="390" y="26"/>
                  </a:cubicBezTo>
                  <a:cubicBezTo>
                    <a:pt x="389" y="26"/>
                    <a:pt x="389" y="26"/>
                    <a:pt x="389" y="26"/>
                  </a:cubicBezTo>
                  <a:cubicBezTo>
                    <a:pt x="389" y="26"/>
                    <a:pt x="389" y="26"/>
                    <a:pt x="389" y="26"/>
                  </a:cubicBezTo>
                  <a:cubicBezTo>
                    <a:pt x="389" y="27"/>
                    <a:pt x="388" y="26"/>
                    <a:pt x="388" y="27"/>
                  </a:cubicBezTo>
                  <a:cubicBezTo>
                    <a:pt x="389" y="27"/>
                    <a:pt x="387" y="27"/>
                    <a:pt x="388" y="28"/>
                  </a:cubicBezTo>
                  <a:cubicBezTo>
                    <a:pt x="389" y="29"/>
                    <a:pt x="390" y="28"/>
                    <a:pt x="391" y="29"/>
                  </a:cubicBezTo>
                  <a:cubicBezTo>
                    <a:pt x="391" y="29"/>
                    <a:pt x="387" y="28"/>
                    <a:pt x="390" y="29"/>
                  </a:cubicBezTo>
                  <a:cubicBezTo>
                    <a:pt x="389" y="30"/>
                    <a:pt x="389" y="30"/>
                    <a:pt x="388" y="30"/>
                  </a:cubicBezTo>
                  <a:cubicBezTo>
                    <a:pt x="388" y="30"/>
                    <a:pt x="388" y="30"/>
                    <a:pt x="388" y="29"/>
                  </a:cubicBezTo>
                  <a:cubicBezTo>
                    <a:pt x="388" y="29"/>
                    <a:pt x="388" y="29"/>
                    <a:pt x="388" y="29"/>
                  </a:cubicBezTo>
                  <a:cubicBezTo>
                    <a:pt x="388" y="29"/>
                    <a:pt x="388" y="29"/>
                    <a:pt x="388" y="29"/>
                  </a:cubicBezTo>
                  <a:cubicBezTo>
                    <a:pt x="388" y="29"/>
                    <a:pt x="388" y="29"/>
                    <a:pt x="388" y="29"/>
                  </a:cubicBezTo>
                  <a:cubicBezTo>
                    <a:pt x="388" y="29"/>
                    <a:pt x="387" y="29"/>
                    <a:pt x="387" y="29"/>
                  </a:cubicBezTo>
                  <a:cubicBezTo>
                    <a:pt x="387" y="29"/>
                    <a:pt x="387" y="29"/>
                    <a:pt x="387" y="29"/>
                  </a:cubicBezTo>
                  <a:cubicBezTo>
                    <a:pt x="387" y="29"/>
                    <a:pt x="387" y="29"/>
                    <a:pt x="387" y="29"/>
                  </a:cubicBezTo>
                  <a:cubicBezTo>
                    <a:pt x="387" y="29"/>
                    <a:pt x="387" y="29"/>
                    <a:pt x="387" y="29"/>
                  </a:cubicBezTo>
                  <a:cubicBezTo>
                    <a:pt x="387" y="29"/>
                    <a:pt x="387" y="29"/>
                    <a:pt x="388" y="29"/>
                  </a:cubicBezTo>
                  <a:cubicBezTo>
                    <a:pt x="388" y="29"/>
                    <a:pt x="388" y="29"/>
                    <a:pt x="388" y="29"/>
                  </a:cubicBezTo>
                  <a:cubicBezTo>
                    <a:pt x="388" y="29"/>
                    <a:pt x="388" y="29"/>
                    <a:pt x="388" y="29"/>
                  </a:cubicBezTo>
                  <a:cubicBezTo>
                    <a:pt x="388" y="29"/>
                    <a:pt x="388" y="29"/>
                    <a:pt x="388" y="29"/>
                  </a:cubicBezTo>
                  <a:cubicBezTo>
                    <a:pt x="388" y="28"/>
                    <a:pt x="387" y="29"/>
                    <a:pt x="387" y="28"/>
                  </a:cubicBezTo>
                  <a:cubicBezTo>
                    <a:pt x="388" y="28"/>
                    <a:pt x="388" y="28"/>
                    <a:pt x="388" y="28"/>
                  </a:cubicBezTo>
                  <a:cubicBezTo>
                    <a:pt x="387" y="28"/>
                    <a:pt x="386" y="27"/>
                    <a:pt x="386" y="28"/>
                  </a:cubicBezTo>
                  <a:cubicBezTo>
                    <a:pt x="386" y="28"/>
                    <a:pt x="386" y="28"/>
                    <a:pt x="386" y="28"/>
                  </a:cubicBezTo>
                  <a:cubicBezTo>
                    <a:pt x="386" y="28"/>
                    <a:pt x="386" y="28"/>
                    <a:pt x="386" y="28"/>
                  </a:cubicBezTo>
                  <a:cubicBezTo>
                    <a:pt x="386" y="28"/>
                    <a:pt x="386" y="29"/>
                    <a:pt x="385" y="29"/>
                  </a:cubicBezTo>
                  <a:cubicBezTo>
                    <a:pt x="386" y="28"/>
                    <a:pt x="386" y="28"/>
                    <a:pt x="386" y="28"/>
                  </a:cubicBezTo>
                  <a:cubicBezTo>
                    <a:pt x="386" y="28"/>
                    <a:pt x="386" y="28"/>
                    <a:pt x="386" y="28"/>
                  </a:cubicBezTo>
                  <a:cubicBezTo>
                    <a:pt x="386" y="28"/>
                    <a:pt x="385" y="28"/>
                    <a:pt x="384" y="28"/>
                  </a:cubicBezTo>
                  <a:cubicBezTo>
                    <a:pt x="384" y="29"/>
                    <a:pt x="385" y="29"/>
                    <a:pt x="385" y="29"/>
                  </a:cubicBezTo>
                  <a:cubicBezTo>
                    <a:pt x="385" y="29"/>
                    <a:pt x="385" y="29"/>
                    <a:pt x="385" y="30"/>
                  </a:cubicBezTo>
                  <a:cubicBezTo>
                    <a:pt x="385" y="29"/>
                    <a:pt x="385" y="29"/>
                    <a:pt x="386" y="29"/>
                  </a:cubicBezTo>
                  <a:cubicBezTo>
                    <a:pt x="386" y="30"/>
                    <a:pt x="386" y="30"/>
                    <a:pt x="386" y="30"/>
                  </a:cubicBezTo>
                  <a:cubicBezTo>
                    <a:pt x="386" y="30"/>
                    <a:pt x="385" y="30"/>
                    <a:pt x="385" y="30"/>
                  </a:cubicBezTo>
                  <a:cubicBezTo>
                    <a:pt x="385" y="30"/>
                    <a:pt x="385" y="30"/>
                    <a:pt x="385" y="30"/>
                  </a:cubicBezTo>
                  <a:cubicBezTo>
                    <a:pt x="385" y="30"/>
                    <a:pt x="385" y="30"/>
                    <a:pt x="385" y="29"/>
                  </a:cubicBezTo>
                  <a:cubicBezTo>
                    <a:pt x="384" y="30"/>
                    <a:pt x="384" y="30"/>
                    <a:pt x="383" y="30"/>
                  </a:cubicBezTo>
                  <a:cubicBezTo>
                    <a:pt x="383" y="29"/>
                    <a:pt x="385" y="29"/>
                    <a:pt x="384" y="28"/>
                  </a:cubicBezTo>
                  <a:cubicBezTo>
                    <a:pt x="382" y="28"/>
                    <a:pt x="382" y="28"/>
                    <a:pt x="382" y="28"/>
                  </a:cubicBezTo>
                  <a:cubicBezTo>
                    <a:pt x="382" y="28"/>
                    <a:pt x="381" y="28"/>
                    <a:pt x="381" y="27"/>
                  </a:cubicBezTo>
                  <a:cubicBezTo>
                    <a:pt x="381" y="27"/>
                    <a:pt x="381" y="27"/>
                    <a:pt x="381" y="27"/>
                  </a:cubicBezTo>
                  <a:cubicBezTo>
                    <a:pt x="381" y="27"/>
                    <a:pt x="381" y="27"/>
                    <a:pt x="381" y="27"/>
                  </a:cubicBezTo>
                  <a:cubicBezTo>
                    <a:pt x="381" y="27"/>
                    <a:pt x="381" y="27"/>
                    <a:pt x="381" y="27"/>
                  </a:cubicBezTo>
                  <a:cubicBezTo>
                    <a:pt x="381" y="26"/>
                    <a:pt x="380" y="27"/>
                    <a:pt x="380" y="27"/>
                  </a:cubicBezTo>
                  <a:cubicBezTo>
                    <a:pt x="380" y="26"/>
                    <a:pt x="379" y="26"/>
                    <a:pt x="379" y="26"/>
                  </a:cubicBezTo>
                  <a:close/>
                  <a:moveTo>
                    <a:pt x="379" y="28"/>
                  </a:moveTo>
                  <a:cubicBezTo>
                    <a:pt x="380" y="28"/>
                    <a:pt x="379" y="27"/>
                    <a:pt x="379" y="27"/>
                  </a:cubicBezTo>
                  <a:cubicBezTo>
                    <a:pt x="379" y="28"/>
                    <a:pt x="380" y="28"/>
                    <a:pt x="380" y="28"/>
                  </a:cubicBezTo>
                  <a:cubicBezTo>
                    <a:pt x="379" y="28"/>
                    <a:pt x="379" y="28"/>
                    <a:pt x="379" y="28"/>
                  </a:cubicBezTo>
                  <a:cubicBezTo>
                    <a:pt x="379" y="28"/>
                    <a:pt x="379" y="28"/>
                    <a:pt x="378" y="28"/>
                  </a:cubicBezTo>
                  <a:cubicBezTo>
                    <a:pt x="378" y="28"/>
                    <a:pt x="379" y="29"/>
                    <a:pt x="378" y="29"/>
                  </a:cubicBezTo>
                  <a:cubicBezTo>
                    <a:pt x="378" y="29"/>
                    <a:pt x="378" y="28"/>
                    <a:pt x="378" y="28"/>
                  </a:cubicBezTo>
                  <a:cubicBezTo>
                    <a:pt x="378" y="28"/>
                    <a:pt x="379" y="28"/>
                    <a:pt x="379" y="28"/>
                  </a:cubicBezTo>
                  <a:close/>
                  <a:moveTo>
                    <a:pt x="380" y="29"/>
                  </a:moveTo>
                  <a:cubicBezTo>
                    <a:pt x="378" y="29"/>
                    <a:pt x="378" y="29"/>
                    <a:pt x="378" y="29"/>
                  </a:cubicBezTo>
                  <a:cubicBezTo>
                    <a:pt x="379" y="29"/>
                    <a:pt x="379" y="29"/>
                    <a:pt x="379" y="29"/>
                  </a:cubicBezTo>
                  <a:lnTo>
                    <a:pt x="380" y="29"/>
                  </a:lnTo>
                  <a:close/>
                  <a:moveTo>
                    <a:pt x="376" y="32"/>
                  </a:moveTo>
                  <a:cubicBezTo>
                    <a:pt x="377" y="32"/>
                    <a:pt x="377" y="31"/>
                    <a:pt x="378" y="32"/>
                  </a:cubicBezTo>
                  <a:cubicBezTo>
                    <a:pt x="378" y="32"/>
                    <a:pt x="378" y="31"/>
                    <a:pt x="378" y="31"/>
                  </a:cubicBezTo>
                  <a:cubicBezTo>
                    <a:pt x="378" y="31"/>
                    <a:pt x="378" y="32"/>
                    <a:pt x="379" y="32"/>
                  </a:cubicBezTo>
                  <a:cubicBezTo>
                    <a:pt x="379" y="32"/>
                    <a:pt x="379" y="32"/>
                    <a:pt x="379" y="32"/>
                  </a:cubicBezTo>
                  <a:cubicBezTo>
                    <a:pt x="379" y="32"/>
                    <a:pt x="379" y="32"/>
                    <a:pt x="379" y="32"/>
                  </a:cubicBezTo>
                  <a:lnTo>
                    <a:pt x="376" y="32"/>
                  </a:lnTo>
                  <a:close/>
                  <a:moveTo>
                    <a:pt x="380" y="29"/>
                  </a:moveTo>
                  <a:cubicBezTo>
                    <a:pt x="380" y="29"/>
                    <a:pt x="381" y="28"/>
                    <a:pt x="382" y="28"/>
                  </a:cubicBezTo>
                  <a:cubicBezTo>
                    <a:pt x="382" y="28"/>
                    <a:pt x="382" y="28"/>
                    <a:pt x="382" y="28"/>
                  </a:cubicBezTo>
                  <a:cubicBezTo>
                    <a:pt x="381" y="28"/>
                    <a:pt x="382" y="28"/>
                    <a:pt x="382" y="28"/>
                  </a:cubicBezTo>
                  <a:cubicBezTo>
                    <a:pt x="382" y="28"/>
                    <a:pt x="382" y="29"/>
                    <a:pt x="382" y="30"/>
                  </a:cubicBezTo>
                  <a:cubicBezTo>
                    <a:pt x="381" y="30"/>
                    <a:pt x="381" y="29"/>
                    <a:pt x="380" y="29"/>
                  </a:cubicBezTo>
                  <a:close/>
                  <a:moveTo>
                    <a:pt x="384" y="32"/>
                  </a:moveTo>
                  <a:cubicBezTo>
                    <a:pt x="384" y="32"/>
                    <a:pt x="384" y="32"/>
                    <a:pt x="384" y="32"/>
                  </a:cubicBezTo>
                  <a:cubicBezTo>
                    <a:pt x="384" y="33"/>
                    <a:pt x="383" y="33"/>
                    <a:pt x="383" y="33"/>
                  </a:cubicBezTo>
                  <a:cubicBezTo>
                    <a:pt x="383" y="33"/>
                    <a:pt x="383" y="33"/>
                    <a:pt x="382" y="33"/>
                  </a:cubicBezTo>
                  <a:cubicBezTo>
                    <a:pt x="382" y="32"/>
                    <a:pt x="383" y="32"/>
                    <a:pt x="384" y="32"/>
                  </a:cubicBezTo>
                  <a:cubicBezTo>
                    <a:pt x="384" y="32"/>
                    <a:pt x="384" y="32"/>
                    <a:pt x="384" y="32"/>
                  </a:cubicBezTo>
                  <a:cubicBezTo>
                    <a:pt x="384" y="32"/>
                    <a:pt x="384" y="32"/>
                    <a:pt x="384" y="32"/>
                  </a:cubicBezTo>
                  <a:cubicBezTo>
                    <a:pt x="384" y="32"/>
                    <a:pt x="384" y="32"/>
                    <a:pt x="384" y="32"/>
                  </a:cubicBezTo>
                  <a:cubicBezTo>
                    <a:pt x="382" y="32"/>
                    <a:pt x="382" y="32"/>
                    <a:pt x="381" y="31"/>
                  </a:cubicBezTo>
                  <a:cubicBezTo>
                    <a:pt x="381" y="31"/>
                    <a:pt x="381" y="31"/>
                    <a:pt x="381" y="31"/>
                  </a:cubicBezTo>
                  <a:cubicBezTo>
                    <a:pt x="381" y="30"/>
                    <a:pt x="381" y="32"/>
                    <a:pt x="383" y="31"/>
                  </a:cubicBezTo>
                  <a:cubicBezTo>
                    <a:pt x="382" y="30"/>
                    <a:pt x="383" y="31"/>
                    <a:pt x="384" y="31"/>
                  </a:cubicBezTo>
                  <a:cubicBezTo>
                    <a:pt x="384" y="31"/>
                    <a:pt x="384" y="31"/>
                    <a:pt x="384" y="31"/>
                  </a:cubicBezTo>
                  <a:cubicBezTo>
                    <a:pt x="384" y="31"/>
                    <a:pt x="384" y="31"/>
                    <a:pt x="384" y="31"/>
                  </a:cubicBezTo>
                  <a:cubicBezTo>
                    <a:pt x="384" y="31"/>
                    <a:pt x="384" y="31"/>
                    <a:pt x="384" y="31"/>
                  </a:cubicBezTo>
                  <a:cubicBezTo>
                    <a:pt x="385" y="31"/>
                    <a:pt x="385" y="31"/>
                    <a:pt x="385" y="31"/>
                  </a:cubicBezTo>
                  <a:cubicBezTo>
                    <a:pt x="385" y="32"/>
                    <a:pt x="384" y="31"/>
                    <a:pt x="384" y="32"/>
                  </a:cubicBezTo>
                  <a:close/>
                  <a:moveTo>
                    <a:pt x="364" y="87"/>
                  </a:moveTo>
                  <a:cubicBezTo>
                    <a:pt x="364" y="86"/>
                    <a:pt x="364" y="86"/>
                    <a:pt x="364" y="86"/>
                  </a:cubicBezTo>
                  <a:cubicBezTo>
                    <a:pt x="364" y="86"/>
                    <a:pt x="364" y="86"/>
                    <a:pt x="364" y="86"/>
                  </a:cubicBezTo>
                  <a:lnTo>
                    <a:pt x="364" y="87"/>
                  </a:lnTo>
                  <a:close/>
                  <a:moveTo>
                    <a:pt x="367" y="87"/>
                  </a:moveTo>
                  <a:cubicBezTo>
                    <a:pt x="366" y="87"/>
                    <a:pt x="366" y="87"/>
                    <a:pt x="366" y="87"/>
                  </a:cubicBezTo>
                  <a:cubicBezTo>
                    <a:pt x="367" y="87"/>
                    <a:pt x="367" y="87"/>
                    <a:pt x="367" y="87"/>
                  </a:cubicBezTo>
                  <a:close/>
                  <a:moveTo>
                    <a:pt x="370" y="84"/>
                  </a:moveTo>
                  <a:cubicBezTo>
                    <a:pt x="371" y="83"/>
                    <a:pt x="371" y="83"/>
                    <a:pt x="371" y="83"/>
                  </a:cubicBezTo>
                  <a:cubicBezTo>
                    <a:pt x="371" y="83"/>
                    <a:pt x="371" y="83"/>
                    <a:pt x="371" y="83"/>
                  </a:cubicBezTo>
                  <a:cubicBezTo>
                    <a:pt x="371" y="83"/>
                    <a:pt x="371" y="84"/>
                    <a:pt x="370" y="84"/>
                  </a:cubicBezTo>
                  <a:close/>
                  <a:moveTo>
                    <a:pt x="394" y="32"/>
                  </a:moveTo>
                  <a:cubicBezTo>
                    <a:pt x="394" y="32"/>
                    <a:pt x="394" y="32"/>
                    <a:pt x="394" y="32"/>
                  </a:cubicBezTo>
                  <a:cubicBezTo>
                    <a:pt x="392" y="32"/>
                    <a:pt x="392" y="32"/>
                    <a:pt x="390" y="32"/>
                  </a:cubicBezTo>
                  <a:cubicBezTo>
                    <a:pt x="390" y="32"/>
                    <a:pt x="391" y="33"/>
                    <a:pt x="390" y="33"/>
                  </a:cubicBezTo>
                  <a:cubicBezTo>
                    <a:pt x="390" y="32"/>
                    <a:pt x="390" y="32"/>
                    <a:pt x="390" y="32"/>
                  </a:cubicBezTo>
                  <a:cubicBezTo>
                    <a:pt x="388" y="32"/>
                    <a:pt x="387" y="32"/>
                    <a:pt x="386" y="31"/>
                  </a:cubicBezTo>
                  <a:cubicBezTo>
                    <a:pt x="385" y="31"/>
                    <a:pt x="387" y="31"/>
                    <a:pt x="387" y="31"/>
                  </a:cubicBezTo>
                  <a:cubicBezTo>
                    <a:pt x="389" y="31"/>
                    <a:pt x="391" y="31"/>
                    <a:pt x="393" y="31"/>
                  </a:cubicBezTo>
                  <a:cubicBezTo>
                    <a:pt x="393" y="31"/>
                    <a:pt x="393" y="32"/>
                    <a:pt x="394" y="32"/>
                  </a:cubicBezTo>
                  <a:cubicBezTo>
                    <a:pt x="394" y="32"/>
                    <a:pt x="394" y="32"/>
                    <a:pt x="395" y="32"/>
                  </a:cubicBezTo>
                  <a:lnTo>
                    <a:pt x="394" y="32"/>
                  </a:lnTo>
                  <a:close/>
                  <a:moveTo>
                    <a:pt x="398" y="33"/>
                  </a:moveTo>
                  <a:cubicBezTo>
                    <a:pt x="398" y="32"/>
                    <a:pt x="398" y="32"/>
                    <a:pt x="398" y="32"/>
                  </a:cubicBezTo>
                  <a:cubicBezTo>
                    <a:pt x="397" y="33"/>
                    <a:pt x="396" y="33"/>
                    <a:pt x="396" y="32"/>
                  </a:cubicBezTo>
                  <a:cubicBezTo>
                    <a:pt x="397" y="31"/>
                    <a:pt x="398" y="31"/>
                    <a:pt x="398" y="31"/>
                  </a:cubicBezTo>
                  <a:lnTo>
                    <a:pt x="398" y="33"/>
                  </a:lnTo>
                  <a:close/>
                  <a:moveTo>
                    <a:pt x="375" y="87"/>
                  </a:moveTo>
                  <a:cubicBezTo>
                    <a:pt x="375" y="87"/>
                    <a:pt x="375" y="87"/>
                    <a:pt x="375" y="87"/>
                  </a:cubicBezTo>
                  <a:cubicBezTo>
                    <a:pt x="375" y="86"/>
                    <a:pt x="375" y="86"/>
                    <a:pt x="375" y="86"/>
                  </a:cubicBezTo>
                  <a:lnTo>
                    <a:pt x="375" y="87"/>
                  </a:lnTo>
                  <a:close/>
                  <a:moveTo>
                    <a:pt x="403" y="29"/>
                  </a:moveTo>
                  <a:cubicBezTo>
                    <a:pt x="403" y="29"/>
                    <a:pt x="403" y="29"/>
                    <a:pt x="403" y="30"/>
                  </a:cubicBezTo>
                  <a:cubicBezTo>
                    <a:pt x="402" y="30"/>
                    <a:pt x="402" y="30"/>
                    <a:pt x="402" y="30"/>
                  </a:cubicBezTo>
                  <a:lnTo>
                    <a:pt x="403" y="29"/>
                  </a:lnTo>
                  <a:close/>
                  <a:moveTo>
                    <a:pt x="398" y="35"/>
                  </a:moveTo>
                  <a:cubicBezTo>
                    <a:pt x="398" y="35"/>
                    <a:pt x="398" y="35"/>
                    <a:pt x="398" y="35"/>
                  </a:cubicBezTo>
                  <a:cubicBezTo>
                    <a:pt x="398" y="35"/>
                    <a:pt x="398" y="35"/>
                    <a:pt x="398" y="35"/>
                  </a:cubicBezTo>
                  <a:cubicBezTo>
                    <a:pt x="399" y="35"/>
                    <a:pt x="399" y="35"/>
                    <a:pt x="399" y="35"/>
                  </a:cubicBezTo>
                  <a:lnTo>
                    <a:pt x="398" y="35"/>
                  </a:lnTo>
                  <a:close/>
                  <a:moveTo>
                    <a:pt x="401" y="33"/>
                  </a:moveTo>
                  <a:cubicBezTo>
                    <a:pt x="401" y="33"/>
                    <a:pt x="401" y="33"/>
                    <a:pt x="401" y="33"/>
                  </a:cubicBezTo>
                  <a:cubicBezTo>
                    <a:pt x="400" y="33"/>
                    <a:pt x="400" y="33"/>
                    <a:pt x="399" y="33"/>
                  </a:cubicBezTo>
                  <a:cubicBezTo>
                    <a:pt x="400" y="33"/>
                    <a:pt x="400" y="33"/>
                    <a:pt x="401" y="33"/>
                  </a:cubicBezTo>
                  <a:cubicBezTo>
                    <a:pt x="401" y="33"/>
                    <a:pt x="401" y="33"/>
                    <a:pt x="401" y="33"/>
                  </a:cubicBezTo>
                  <a:cubicBezTo>
                    <a:pt x="401" y="32"/>
                    <a:pt x="401" y="32"/>
                    <a:pt x="402" y="32"/>
                  </a:cubicBezTo>
                  <a:cubicBezTo>
                    <a:pt x="402" y="33"/>
                    <a:pt x="402" y="33"/>
                    <a:pt x="401" y="33"/>
                  </a:cubicBezTo>
                  <a:cubicBezTo>
                    <a:pt x="401" y="33"/>
                    <a:pt x="401" y="33"/>
                    <a:pt x="401" y="33"/>
                  </a:cubicBezTo>
                  <a:close/>
                  <a:moveTo>
                    <a:pt x="413" y="33"/>
                  </a:moveTo>
                  <a:cubicBezTo>
                    <a:pt x="414" y="34"/>
                    <a:pt x="414" y="34"/>
                    <a:pt x="414" y="34"/>
                  </a:cubicBezTo>
                  <a:cubicBezTo>
                    <a:pt x="414" y="34"/>
                    <a:pt x="414" y="34"/>
                    <a:pt x="414" y="34"/>
                  </a:cubicBezTo>
                  <a:cubicBezTo>
                    <a:pt x="414" y="34"/>
                    <a:pt x="414" y="34"/>
                    <a:pt x="414" y="34"/>
                  </a:cubicBezTo>
                  <a:cubicBezTo>
                    <a:pt x="415" y="34"/>
                    <a:pt x="413" y="32"/>
                    <a:pt x="415" y="32"/>
                  </a:cubicBezTo>
                  <a:cubicBezTo>
                    <a:pt x="414" y="33"/>
                    <a:pt x="414" y="33"/>
                    <a:pt x="414" y="34"/>
                  </a:cubicBezTo>
                  <a:cubicBezTo>
                    <a:pt x="414" y="34"/>
                    <a:pt x="414" y="34"/>
                    <a:pt x="414" y="34"/>
                  </a:cubicBezTo>
                  <a:cubicBezTo>
                    <a:pt x="413" y="34"/>
                    <a:pt x="413" y="34"/>
                    <a:pt x="413" y="33"/>
                  </a:cubicBezTo>
                  <a:cubicBezTo>
                    <a:pt x="413" y="33"/>
                    <a:pt x="413" y="33"/>
                    <a:pt x="413" y="33"/>
                  </a:cubicBezTo>
                  <a:cubicBezTo>
                    <a:pt x="413" y="33"/>
                    <a:pt x="413" y="33"/>
                    <a:pt x="413" y="33"/>
                  </a:cubicBezTo>
                  <a:close/>
                  <a:moveTo>
                    <a:pt x="413" y="26"/>
                  </a:moveTo>
                  <a:cubicBezTo>
                    <a:pt x="413" y="26"/>
                    <a:pt x="414" y="27"/>
                    <a:pt x="414" y="26"/>
                  </a:cubicBezTo>
                  <a:cubicBezTo>
                    <a:pt x="414" y="26"/>
                    <a:pt x="415" y="26"/>
                    <a:pt x="416" y="26"/>
                  </a:cubicBezTo>
                  <a:cubicBezTo>
                    <a:pt x="415" y="27"/>
                    <a:pt x="414" y="26"/>
                    <a:pt x="413" y="26"/>
                  </a:cubicBezTo>
                  <a:close/>
                  <a:moveTo>
                    <a:pt x="407" y="29"/>
                  </a:moveTo>
                  <a:cubicBezTo>
                    <a:pt x="406" y="29"/>
                    <a:pt x="406" y="29"/>
                    <a:pt x="406" y="29"/>
                  </a:cubicBezTo>
                  <a:cubicBezTo>
                    <a:pt x="407" y="30"/>
                    <a:pt x="407" y="29"/>
                    <a:pt x="408" y="29"/>
                  </a:cubicBezTo>
                  <a:cubicBezTo>
                    <a:pt x="408" y="29"/>
                    <a:pt x="408" y="29"/>
                    <a:pt x="408" y="29"/>
                  </a:cubicBezTo>
                  <a:cubicBezTo>
                    <a:pt x="408" y="30"/>
                    <a:pt x="409" y="29"/>
                    <a:pt x="410" y="30"/>
                  </a:cubicBezTo>
                  <a:cubicBezTo>
                    <a:pt x="410" y="30"/>
                    <a:pt x="409" y="30"/>
                    <a:pt x="409" y="30"/>
                  </a:cubicBezTo>
                  <a:cubicBezTo>
                    <a:pt x="409" y="30"/>
                    <a:pt x="410" y="30"/>
                    <a:pt x="410" y="31"/>
                  </a:cubicBezTo>
                  <a:cubicBezTo>
                    <a:pt x="411" y="30"/>
                    <a:pt x="412" y="30"/>
                    <a:pt x="412" y="30"/>
                  </a:cubicBezTo>
                  <a:cubicBezTo>
                    <a:pt x="412" y="30"/>
                    <a:pt x="412" y="30"/>
                    <a:pt x="412" y="30"/>
                  </a:cubicBezTo>
                  <a:cubicBezTo>
                    <a:pt x="412" y="30"/>
                    <a:pt x="411" y="30"/>
                    <a:pt x="411" y="30"/>
                  </a:cubicBezTo>
                  <a:cubicBezTo>
                    <a:pt x="411" y="30"/>
                    <a:pt x="411" y="30"/>
                    <a:pt x="411" y="31"/>
                  </a:cubicBezTo>
                  <a:cubicBezTo>
                    <a:pt x="410" y="31"/>
                    <a:pt x="409" y="31"/>
                    <a:pt x="408" y="31"/>
                  </a:cubicBezTo>
                  <a:cubicBezTo>
                    <a:pt x="408" y="30"/>
                    <a:pt x="407" y="30"/>
                    <a:pt x="407" y="30"/>
                  </a:cubicBezTo>
                  <a:cubicBezTo>
                    <a:pt x="406" y="31"/>
                    <a:pt x="406" y="31"/>
                    <a:pt x="406" y="31"/>
                  </a:cubicBezTo>
                  <a:cubicBezTo>
                    <a:pt x="405" y="31"/>
                    <a:pt x="405" y="29"/>
                    <a:pt x="404" y="30"/>
                  </a:cubicBezTo>
                  <a:cubicBezTo>
                    <a:pt x="404" y="30"/>
                    <a:pt x="404" y="30"/>
                    <a:pt x="404" y="29"/>
                  </a:cubicBezTo>
                  <a:cubicBezTo>
                    <a:pt x="404" y="29"/>
                    <a:pt x="406" y="29"/>
                    <a:pt x="407" y="29"/>
                  </a:cubicBezTo>
                  <a:close/>
                  <a:moveTo>
                    <a:pt x="401" y="35"/>
                  </a:moveTo>
                  <a:cubicBezTo>
                    <a:pt x="402" y="35"/>
                    <a:pt x="402" y="35"/>
                    <a:pt x="402" y="35"/>
                  </a:cubicBezTo>
                  <a:cubicBezTo>
                    <a:pt x="402" y="35"/>
                    <a:pt x="402" y="35"/>
                    <a:pt x="402" y="35"/>
                  </a:cubicBezTo>
                  <a:lnTo>
                    <a:pt x="401" y="35"/>
                  </a:lnTo>
                  <a:close/>
                  <a:moveTo>
                    <a:pt x="385" y="87"/>
                  </a:moveTo>
                  <a:cubicBezTo>
                    <a:pt x="384" y="87"/>
                    <a:pt x="384" y="88"/>
                    <a:pt x="383" y="88"/>
                  </a:cubicBezTo>
                  <a:cubicBezTo>
                    <a:pt x="383" y="87"/>
                    <a:pt x="384" y="87"/>
                    <a:pt x="385" y="87"/>
                  </a:cubicBezTo>
                  <a:cubicBezTo>
                    <a:pt x="385" y="87"/>
                    <a:pt x="385" y="87"/>
                    <a:pt x="386" y="87"/>
                  </a:cubicBezTo>
                  <a:cubicBezTo>
                    <a:pt x="385" y="87"/>
                    <a:pt x="385" y="87"/>
                    <a:pt x="385" y="87"/>
                  </a:cubicBezTo>
                  <a:close/>
                  <a:moveTo>
                    <a:pt x="406" y="36"/>
                  </a:moveTo>
                  <a:cubicBezTo>
                    <a:pt x="406" y="35"/>
                    <a:pt x="406" y="35"/>
                    <a:pt x="406" y="35"/>
                  </a:cubicBezTo>
                  <a:cubicBezTo>
                    <a:pt x="407" y="35"/>
                    <a:pt x="407" y="35"/>
                    <a:pt x="407" y="35"/>
                  </a:cubicBezTo>
                  <a:cubicBezTo>
                    <a:pt x="406" y="36"/>
                    <a:pt x="406" y="36"/>
                    <a:pt x="406" y="36"/>
                  </a:cubicBezTo>
                  <a:close/>
                  <a:moveTo>
                    <a:pt x="384" y="86"/>
                  </a:moveTo>
                  <a:cubicBezTo>
                    <a:pt x="384" y="86"/>
                    <a:pt x="384" y="86"/>
                    <a:pt x="384" y="86"/>
                  </a:cubicBezTo>
                  <a:cubicBezTo>
                    <a:pt x="384" y="86"/>
                    <a:pt x="384" y="86"/>
                    <a:pt x="384" y="86"/>
                  </a:cubicBezTo>
                  <a:cubicBezTo>
                    <a:pt x="384" y="86"/>
                    <a:pt x="384" y="86"/>
                    <a:pt x="384" y="86"/>
                  </a:cubicBezTo>
                  <a:cubicBezTo>
                    <a:pt x="384" y="86"/>
                    <a:pt x="384" y="86"/>
                    <a:pt x="384" y="86"/>
                  </a:cubicBezTo>
                  <a:close/>
                  <a:moveTo>
                    <a:pt x="407" y="36"/>
                  </a:moveTo>
                  <a:cubicBezTo>
                    <a:pt x="407" y="35"/>
                    <a:pt x="407" y="35"/>
                    <a:pt x="407" y="35"/>
                  </a:cubicBezTo>
                  <a:cubicBezTo>
                    <a:pt x="408" y="35"/>
                    <a:pt x="408" y="35"/>
                    <a:pt x="408" y="35"/>
                  </a:cubicBezTo>
                  <a:cubicBezTo>
                    <a:pt x="408" y="35"/>
                    <a:pt x="408" y="36"/>
                    <a:pt x="407" y="36"/>
                  </a:cubicBezTo>
                  <a:close/>
                  <a:moveTo>
                    <a:pt x="386" y="86"/>
                  </a:moveTo>
                  <a:cubicBezTo>
                    <a:pt x="386" y="86"/>
                    <a:pt x="386" y="86"/>
                    <a:pt x="386" y="86"/>
                  </a:cubicBezTo>
                  <a:cubicBezTo>
                    <a:pt x="387" y="86"/>
                    <a:pt x="387" y="86"/>
                    <a:pt x="387" y="86"/>
                  </a:cubicBezTo>
                  <a:cubicBezTo>
                    <a:pt x="386" y="86"/>
                    <a:pt x="386" y="86"/>
                    <a:pt x="386" y="86"/>
                  </a:cubicBezTo>
                  <a:close/>
                  <a:moveTo>
                    <a:pt x="403" y="33"/>
                  </a:moveTo>
                  <a:cubicBezTo>
                    <a:pt x="404" y="32"/>
                    <a:pt x="405" y="33"/>
                    <a:pt x="406" y="32"/>
                  </a:cubicBezTo>
                  <a:cubicBezTo>
                    <a:pt x="405" y="32"/>
                    <a:pt x="405" y="32"/>
                    <a:pt x="405" y="32"/>
                  </a:cubicBezTo>
                  <a:cubicBezTo>
                    <a:pt x="406" y="32"/>
                    <a:pt x="406" y="32"/>
                    <a:pt x="406" y="32"/>
                  </a:cubicBezTo>
                  <a:cubicBezTo>
                    <a:pt x="406" y="32"/>
                    <a:pt x="406" y="32"/>
                    <a:pt x="406" y="32"/>
                  </a:cubicBezTo>
                  <a:cubicBezTo>
                    <a:pt x="406" y="33"/>
                    <a:pt x="407" y="32"/>
                    <a:pt x="408" y="32"/>
                  </a:cubicBezTo>
                  <a:cubicBezTo>
                    <a:pt x="409" y="31"/>
                    <a:pt x="411" y="32"/>
                    <a:pt x="412" y="32"/>
                  </a:cubicBezTo>
                  <a:cubicBezTo>
                    <a:pt x="412" y="32"/>
                    <a:pt x="412" y="32"/>
                    <a:pt x="412" y="32"/>
                  </a:cubicBezTo>
                  <a:cubicBezTo>
                    <a:pt x="412" y="32"/>
                    <a:pt x="412" y="32"/>
                    <a:pt x="412" y="32"/>
                  </a:cubicBezTo>
                  <a:cubicBezTo>
                    <a:pt x="412" y="32"/>
                    <a:pt x="413" y="33"/>
                    <a:pt x="413" y="34"/>
                  </a:cubicBezTo>
                  <a:cubicBezTo>
                    <a:pt x="412" y="33"/>
                    <a:pt x="411" y="33"/>
                    <a:pt x="410" y="34"/>
                  </a:cubicBezTo>
                  <a:cubicBezTo>
                    <a:pt x="408" y="33"/>
                    <a:pt x="405" y="33"/>
                    <a:pt x="403" y="33"/>
                  </a:cubicBezTo>
                  <a:close/>
                  <a:moveTo>
                    <a:pt x="413" y="36"/>
                  </a:moveTo>
                  <a:cubicBezTo>
                    <a:pt x="411" y="35"/>
                    <a:pt x="410" y="36"/>
                    <a:pt x="408" y="36"/>
                  </a:cubicBezTo>
                  <a:cubicBezTo>
                    <a:pt x="409" y="35"/>
                    <a:pt x="411" y="36"/>
                    <a:pt x="412" y="35"/>
                  </a:cubicBezTo>
                  <a:cubicBezTo>
                    <a:pt x="412" y="35"/>
                    <a:pt x="412" y="35"/>
                    <a:pt x="412" y="35"/>
                  </a:cubicBezTo>
                  <a:cubicBezTo>
                    <a:pt x="412" y="35"/>
                    <a:pt x="412" y="35"/>
                    <a:pt x="412" y="35"/>
                  </a:cubicBezTo>
                  <a:cubicBezTo>
                    <a:pt x="412" y="35"/>
                    <a:pt x="412" y="35"/>
                    <a:pt x="412" y="35"/>
                  </a:cubicBezTo>
                  <a:cubicBezTo>
                    <a:pt x="412" y="35"/>
                    <a:pt x="412" y="35"/>
                    <a:pt x="412" y="35"/>
                  </a:cubicBezTo>
                  <a:cubicBezTo>
                    <a:pt x="413" y="36"/>
                    <a:pt x="414" y="35"/>
                    <a:pt x="415" y="35"/>
                  </a:cubicBezTo>
                  <a:cubicBezTo>
                    <a:pt x="415" y="36"/>
                    <a:pt x="413" y="36"/>
                    <a:pt x="413" y="36"/>
                  </a:cubicBezTo>
                  <a:close/>
                  <a:moveTo>
                    <a:pt x="429" y="33"/>
                  </a:moveTo>
                  <a:cubicBezTo>
                    <a:pt x="429" y="34"/>
                    <a:pt x="429" y="34"/>
                    <a:pt x="429" y="34"/>
                  </a:cubicBezTo>
                  <a:cubicBezTo>
                    <a:pt x="430" y="35"/>
                    <a:pt x="430" y="33"/>
                    <a:pt x="430" y="34"/>
                  </a:cubicBezTo>
                  <a:cubicBezTo>
                    <a:pt x="432" y="34"/>
                    <a:pt x="432" y="34"/>
                    <a:pt x="432" y="34"/>
                  </a:cubicBezTo>
                  <a:cubicBezTo>
                    <a:pt x="431" y="34"/>
                    <a:pt x="430" y="35"/>
                    <a:pt x="429" y="34"/>
                  </a:cubicBezTo>
                  <a:cubicBezTo>
                    <a:pt x="429" y="34"/>
                    <a:pt x="429" y="34"/>
                    <a:pt x="429" y="34"/>
                  </a:cubicBezTo>
                  <a:cubicBezTo>
                    <a:pt x="428" y="34"/>
                    <a:pt x="428" y="34"/>
                    <a:pt x="428" y="34"/>
                  </a:cubicBezTo>
                  <a:cubicBezTo>
                    <a:pt x="428" y="34"/>
                    <a:pt x="428" y="34"/>
                    <a:pt x="428" y="34"/>
                  </a:cubicBezTo>
                  <a:cubicBezTo>
                    <a:pt x="428" y="34"/>
                    <a:pt x="428" y="34"/>
                    <a:pt x="428" y="34"/>
                  </a:cubicBezTo>
                  <a:cubicBezTo>
                    <a:pt x="428" y="34"/>
                    <a:pt x="428" y="33"/>
                    <a:pt x="428" y="33"/>
                  </a:cubicBezTo>
                  <a:cubicBezTo>
                    <a:pt x="427" y="33"/>
                    <a:pt x="427" y="33"/>
                    <a:pt x="427" y="33"/>
                  </a:cubicBezTo>
                  <a:cubicBezTo>
                    <a:pt x="427" y="34"/>
                    <a:pt x="427" y="34"/>
                    <a:pt x="427" y="34"/>
                  </a:cubicBezTo>
                  <a:cubicBezTo>
                    <a:pt x="427" y="33"/>
                    <a:pt x="427" y="33"/>
                    <a:pt x="427" y="33"/>
                  </a:cubicBezTo>
                  <a:cubicBezTo>
                    <a:pt x="427" y="33"/>
                    <a:pt x="428" y="33"/>
                    <a:pt x="429" y="33"/>
                  </a:cubicBezTo>
                  <a:close/>
                  <a:moveTo>
                    <a:pt x="415" y="36"/>
                  </a:moveTo>
                  <a:cubicBezTo>
                    <a:pt x="416" y="36"/>
                    <a:pt x="416" y="36"/>
                    <a:pt x="416" y="36"/>
                  </a:cubicBezTo>
                  <a:cubicBezTo>
                    <a:pt x="416" y="36"/>
                    <a:pt x="417" y="36"/>
                    <a:pt x="417" y="36"/>
                  </a:cubicBezTo>
                  <a:cubicBezTo>
                    <a:pt x="417" y="36"/>
                    <a:pt x="417" y="36"/>
                    <a:pt x="417" y="36"/>
                  </a:cubicBezTo>
                  <a:cubicBezTo>
                    <a:pt x="416" y="36"/>
                    <a:pt x="416" y="36"/>
                    <a:pt x="416" y="36"/>
                  </a:cubicBezTo>
                  <a:cubicBezTo>
                    <a:pt x="416" y="36"/>
                    <a:pt x="416" y="36"/>
                    <a:pt x="415" y="36"/>
                  </a:cubicBezTo>
                  <a:close/>
                  <a:moveTo>
                    <a:pt x="418" y="34"/>
                  </a:moveTo>
                  <a:cubicBezTo>
                    <a:pt x="418" y="33"/>
                    <a:pt x="418" y="33"/>
                    <a:pt x="418" y="33"/>
                  </a:cubicBezTo>
                  <a:cubicBezTo>
                    <a:pt x="418" y="33"/>
                    <a:pt x="418" y="33"/>
                    <a:pt x="418" y="33"/>
                  </a:cubicBezTo>
                  <a:lnTo>
                    <a:pt x="418" y="34"/>
                  </a:lnTo>
                  <a:close/>
                  <a:moveTo>
                    <a:pt x="424" y="36"/>
                  </a:moveTo>
                  <a:cubicBezTo>
                    <a:pt x="424" y="36"/>
                    <a:pt x="424" y="36"/>
                    <a:pt x="424" y="36"/>
                  </a:cubicBezTo>
                  <a:cubicBezTo>
                    <a:pt x="424" y="36"/>
                    <a:pt x="424" y="36"/>
                    <a:pt x="424" y="36"/>
                  </a:cubicBezTo>
                  <a:cubicBezTo>
                    <a:pt x="424" y="36"/>
                    <a:pt x="424" y="36"/>
                    <a:pt x="424" y="36"/>
                  </a:cubicBezTo>
                  <a:cubicBezTo>
                    <a:pt x="425" y="36"/>
                    <a:pt x="425" y="36"/>
                    <a:pt x="425" y="36"/>
                  </a:cubicBezTo>
                  <a:cubicBezTo>
                    <a:pt x="424" y="36"/>
                    <a:pt x="424" y="36"/>
                    <a:pt x="424" y="36"/>
                  </a:cubicBezTo>
                  <a:close/>
                  <a:moveTo>
                    <a:pt x="426" y="34"/>
                  </a:moveTo>
                  <a:cubicBezTo>
                    <a:pt x="426" y="34"/>
                    <a:pt x="426" y="34"/>
                    <a:pt x="426" y="34"/>
                  </a:cubicBezTo>
                  <a:cubicBezTo>
                    <a:pt x="424" y="34"/>
                    <a:pt x="424" y="34"/>
                    <a:pt x="424" y="34"/>
                  </a:cubicBezTo>
                  <a:cubicBezTo>
                    <a:pt x="424" y="34"/>
                    <a:pt x="424" y="33"/>
                    <a:pt x="424" y="33"/>
                  </a:cubicBezTo>
                  <a:cubicBezTo>
                    <a:pt x="424" y="33"/>
                    <a:pt x="424" y="33"/>
                    <a:pt x="424" y="33"/>
                  </a:cubicBezTo>
                  <a:cubicBezTo>
                    <a:pt x="423" y="33"/>
                    <a:pt x="424" y="34"/>
                    <a:pt x="424" y="34"/>
                  </a:cubicBezTo>
                  <a:cubicBezTo>
                    <a:pt x="423" y="34"/>
                    <a:pt x="420" y="34"/>
                    <a:pt x="419" y="33"/>
                  </a:cubicBezTo>
                  <a:cubicBezTo>
                    <a:pt x="419" y="33"/>
                    <a:pt x="419" y="33"/>
                    <a:pt x="419" y="33"/>
                  </a:cubicBezTo>
                  <a:cubicBezTo>
                    <a:pt x="421" y="34"/>
                    <a:pt x="424" y="33"/>
                    <a:pt x="426" y="33"/>
                  </a:cubicBezTo>
                  <a:cubicBezTo>
                    <a:pt x="426" y="33"/>
                    <a:pt x="426" y="33"/>
                    <a:pt x="426" y="34"/>
                  </a:cubicBezTo>
                  <a:close/>
                </a:path>
              </a:pathLst>
            </a:custGeom>
            <a:solidFill>
              <a:srgbClr val="256864"/>
            </a:solidFill>
            <a:ln>
              <a:noFill/>
            </a:ln>
          </p:spPr>
          <p:txBody>
            <a:bodyPr vert="horz" wrap="square" lIns="121920" tIns="60960" rIns="121920" bIns="60960" numCol="1" anchor="t" anchorCtr="0" compatLnSpc="1"/>
            <a:lstStyle/>
            <a:p>
              <a:endParaRPr lang="zh-CN" altLang="en-US" sz="3200">
                <a:solidFill>
                  <a:schemeClr val="tx1">
                    <a:lumMod val="65000"/>
                    <a:lumOff val="35000"/>
                  </a:schemeClr>
                </a:solidFill>
                <a:cs typeface="+mn-ea"/>
                <a:sym typeface="+mn-lt"/>
              </a:endParaRPr>
            </a:p>
          </p:txBody>
        </p:sp>
        <p:sp>
          <p:nvSpPr>
            <p:cNvPr id="6" name="文本框 5"/>
            <p:cNvSpPr txBox="1"/>
            <p:nvPr/>
          </p:nvSpPr>
          <p:spPr>
            <a:xfrm>
              <a:off x="3728486" y="922420"/>
              <a:ext cx="2112788" cy="250649"/>
            </a:xfrm>
            <a:prstGeom prst="rect">
              <a:avLst/>
            </a:prstGeom>
            <a:noFill/>
          </p:spPr>
          <p:txBody>
            <a:bodyPr wrap="square" rtlCol="0">
              <a:spAutoFit/>
            </a:bodyPr>
            <a:lstStyle>
              <a:defPPr>
                <a:defRPr lang="en-US"/>
              </a:defPPr>
              <a:lvl1pPr>
                <a:defRPr sz="1400" b="1">
                  <a:solidFill>
                    <a:srgbClr val="C29354"/>
                  </a:solidFill>
                  <a:latin typeface="微软雅黑" panose="020B0503020204020204" charset="-122"/>
                  <a:ea typeface="微软雅黑" panose="020B0503020204020204" charset="-122"/>
                </a:defRPr>
              </a:lvl1pPr>
            </a:lstStyle>
            <a:p>
              <a:r>
                <a:rPr lang="en-US" altLang="zh-CN" sz="2800" dirty="0">
                  <a:solidFill>
                    <a:schemeClr val="bg1"/>
                  </a:solidFill>
                  <a:latin typeface="+mn-lt"/>
                  <a:ea typeface="+mn-ea"/>
                  <a:cs typeface="+mn-ea"/>
                  <a:sym typeface="+mn-lt"/>
                </a:rPr>
                <a:t>Random Translation</a:t>
              </a:r>
              <a:endParaRPr lang="en-US" altLang="zh-CN" sz="2800" dirty="0">
                <a:solidFill>
                  <a:schemeClr val="bg1"/>
                </a:solidFill>
                <a:latin typeface="+mn-lt"/>
                <a:ea typeface="+mn-ea"/>
                <a:cs typeface="+mn-ea"/>
                <a:sym typeface="+mn-lt"/>
              </a:endParaRPr>
            </a:p>
          </p:txBody>
        </p:sp>
      </p:grpSp>
      <p:sp>
        <p:nvSpPr>
          <p:cNvPr id="10" name="文本框 9"/>
          <p:cNvSpPr txBox="1"/>
          <p:nvPr/>
        </p:nvSpPr>
        <p:spPr>
          <a:xfrm>
            <a:off x="358775" y="2411730"/>
            <a:ext cx="10997565" cy="1727835"/>
          </a:xfrm>
          <a:prstGeom prst="rect">
            <a:avLst/>
          </a:prstGeom>
          <a:noFill/>
        </p:spPr>
        <p:txBody>
          <a:bodyPr wrap="square" rtlCol="0">
            <a:spAutoFit/>
          </a:bodyPr>
          <a:p>
            <a:pPr>
              <a:lnSpc>
                <a:spcPct val="140000"/>
              </a:lnSpc>
            </a:pPr>
            <a:r>
              <a:rPr lang="zh-CN" altLang="en-US" sz="2800">
                <a:solidFill>
                  <a:srgbClr val="256864"/>
                </a:solidFill>
                <a:effectLst>
                  <a:outerShdw blurRad="38100" dist="19050" dir="2700000" algn="tl" rotWithShape="0">
                    <a:schemeClr val="dk1">
                      <a:alpha val="40000"/>
                    </a:schemeClr>
                  </a:outerShdw>
                </a:effectLst>
                <a:cs typeface="+mn-ea"/>
                <a:sym typeface="+mn-lt"/>
              </a:rPr>
              <a:t>the meaning and spirit of the original sentence structure and/or its figure of speech</a:t>
            </a:r>
            <a:endParaRPr lang="zh-CN" altLang="en-US" sz="2800">
              <a:solidFill>
                <a:srgbClr val="256864"/>
              </a:solidFill>
              <a:effectLst>
                <a:outerShdw blurRad="38100" dist="19050" dir="2700000" algn="tl" rotWithShape="0">
                  <a:schemeClr val="dk1">
                    <a:alpha val="40000"/>
                  </a:schemeClr>
                </a:outerShdw>
              </a:effectLst>
              <a:cs typeface="+mn-ea"/>
              <a:sym typeface="+mn-lt"/>
            </a:endParaRPr>
          </a:p>
          <a:p>
            <a:endParaRPr lang="zh-CN" altLang="en-US" sz="2800">
              <a:solidFill>
                <a:srgbClr val="256864"/>
              </a:solidFill>
              <a:effectLst>
                <a:outerShdw blurRad="38100" dist="19050" dir="2700000" algn="tl" rotWithShape="0">
                  <a:schemeClr val="dk1">
                    <a:alpha val="40000"/>
                  </a:schemeClr>
                </a:outerShdw>
              </a:effectLst>
              <a:cs typeface="+mn-ea"/>
              <a:sym typeface="+mn-lt"/>
            </a:endParaRPr>
          </a:p>
        </p:txBody>
      </p:sp>
      <p:sp>
        <p:nvSpPr>
          <p:cNvPr id="11" name="文本框 10"/>
          <p:cNvSpPr txBox="1"/>
          <p:nvPr/>
        </p:nvSpPr>
        <p:spPr>
          <a:xfrm>
            <a:off x="358775" y="5161915"/>
            <a:ext cx="12234545" cy="565150"/>
          </a:xfrm>
          <a:prstGeom prst="rect">
            <a:avLst/>
          </a:prstGeom>
          <a:noFill/>
        </p:spPr>
        <p:txBody>
          <a:bodyPr wrap="square" rtlCol="0">
            <a:spAutoFit/>
          </a:bodyPr>
          <a:p>
            <a:pPr>
              <a:lnSpc>
                <a:spcPct val="110000"/>
              </a:lnSpc>
            </a:pPr>
            <a:r>
              <a:rPr lang="zh-CN" altLang="en-US" sz="2800">
                <a:solidFill>
                  <a:srgbClr val="256864"/>
                </a:solidFill>
                <a:effectLst>
                  <a:outerShdw blurRad="38100" dist="19050" dir="2700000" algn="tl" rotWithShape="0">
                    <a:schemeClr val="dk1">
                      <a:alpha val="40000"/>
                    </a:schemeClr>
                  </a:outerShdw>
                </a:effectLst>
                <a:cs typeface="+mn-ea"/>
                <a:sym typeface="+mn-lt"/>
              </a:rPr>
              <a:t>addition to or omission of the original meaning at will</a:t>
            </a:r>
            <a:endParaRPr lang="zh-CN" altLang="en-US" sz="2800">
              <a:solidFill>
                <a:srgbClr val="256864"/>
              </a:solidFill>
              <a:effectLst>
                <a:outerShdw blurRad="38100" dist="19050" dir="2700000" algn="tl" rotWithShape="0">
                  <a:schemeClr val="dk1">
                    <a:alpha val="40000"/>
                  </a:schemeClr>
                </a:outerShdw>
              </a:effectLst>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任意多边形: 形状 2"/>
          <p:cNvSpPr/>
          <p:nvPr/>
        </p:nvSpPr>
        <p:spPr>
          <a:xfrm>
            <a:off x="0" y="0"/>
            <a:ext cx="12192000" cy="4552676"/>
          </a:xfrm>
          <a:custGeom>
            <a:avLst/>
            <a:gdLst>
              <a:gd name="connsiteX0" fmla="*/ 0 w 12192000"/>
              <a:gd name="connsiteY0" fmla="*/ 0 h 4552676"/>
              <a:gd name="connsiteX1" fmla="*/ 12192000 w 12192000"/>
              <a:gd name="connsiteY1" fmla="*/ 0 h 4552676"/>
              <a:gd name="connsiteX2" fmla="*/ 12192000 w 12192000"/>
              <a:gd name="connsiteY2" fmla="*/ 2568419 h 4552676"/>
              <a:gd name="connsiteX3" fmla="*/ 11940727 w 12192000"/>
              <a:gd name="connsiteY3" fmla="*/ 2801492 h 4552676"/>
              <a:gd name="connsiteX4" fmla="*/ 6096000 w 12192000"/>
              <a:gd name="connsiteY4" fmla="*/ 4552676 h 4552676"/>
              <a:gd name="connsiteX5" fmla="*/ 251272 w 12192000"/>
              <a:gd name="connsiteY5" fmla="*/ 2801492 h 4552676"/>
              <a:gd name="connsiteX6" fmla="*/ 0 w 12192000"/>
              <a:gd name="connsiteY6" fmla="*/ 2568421 h 45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52676">
                <a:moveTo>
                  <a:pt x="0" y="0"/>
                </a:moveTo>
                <a:lnTo>
                  <a:pt x="12192000" y="0"/>
                </a:lnTo>
                <a:lnTo>
                  <a:pt x="12192000" y="2568419"/>
                </a:lnTo>
                <a:lnTo>
                  <a:pt x="11940727" y="2801492"/>
                </a:lnTo>
                <a:cubicBezTo>
                  <a:pt x="10674061" y="3858031"/>
                  <a:pt x="8528987" y="4552676"/>
                  <a:pt x="6096000" y="4552676"/>
                </a:cubicBezTo>
                <a:cubicBezTo>
                  <a:pt x="3663012" y="4552676"/>
                  <a:pt x="1517938" y="3858031"/>
                  <a:pt x="251272" y="2801492"/>
                </a:cubicBezTo>
                <a:lnTo>
                  <a:pt x="0" y="2568421"/>
                </a:lnTo>
                <a:close/>
              </a:path>
            </a:pathLst>
          </a:custGeom>
          <a:solidFill>
            <a:srgbClr val="FBFCF7"/>
          </a:solidFill>
          <a:ln>
            <a:noFill/>
          </a:ln>
          <a:effectLst>
            <a:outerShdw blurRad="152400" dist="317500" dir="5400000" sx="77000" sy="7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986790" y="2049780"/>
            <a:ext cx="10716260" cy="521970"/>
          </a:xfrm>
          <a:prstGeom prst="rect">
            <a:avLst/>
          </a:prstGeom>
          <a:noFill/>
        </p:spPr>
        <p:txBody>
          <a:bodyPr wrap="square" rtlCol="0">
            <a:spAutoFit/>
          </a:bodyPr>
          <a:lstStyle/>
          <a:p>
            <a:r>
              <a:rPr lang="zh-CN" altLang="en-US" sz="2800" b="1">
                <a:solidFill>
                  <a:schemeClr val="tx1"/>
                </a:solidFill>
                <a:effectLst>
                  <a:outerShdw blurRad="38100" dist="19050" dir="2700000" algn="tl" rotWithShape="0">
                    <a:schemeClr val="dk1">
                      <a:alpha val="40000"/>
                    </a:schemeClr>
                  </a:outerShdw>
                </a:effectLst>
                <a:cs typeface="+mn-ea"/>
                <a:sym typeface="+mn-lt"/>
              </a:rPr>
              <a:t>The Debate Between Literal Translation And Free Translation</a:t>
            </a:r>
            <a:endParaRPr lang="zh-CN" altLang="en-US" sz="2800" b="1">
              <a:solidFill>
                <a:schemeClr val="tx1"/>
              </a:solidFill>
              <a:effectLst>
                <a:outerShdw blurRad="38100" dist="19050" dir="2700000" algn="tl" rotWithShape="0">
                  <a:schemeClr val="dk1">
                    <a:alpha val="40000"/>
                  </a:schemeClr>
                </a:outerShdw>
              </a:effectLst>
              <a:cs typeface="+mn-ea"/>
              <a:sym typeface="+mn-lt"/>
            </a:endParaRPr>
          </a:p>
        </p:txBody>
      </p:sp>
      <p:sp>
        <p:nvSpPr>
          <p:cNvPr id="8" name="文本框 7"/>
          <p:cNvSpPr txBox="1"/>
          <p:nvPr/>
        </p:nvSpPr>
        <p:spPr>
          <a:xfrm>
            <a:off x="5506827" y="604373"/>
            <a:ext cx="1177898" cy="1445260"/>
          </a:xfrm>
          <a:prstGeom prst="rect">
            <a:avLst/>
          </a:prstGeom>
          <a:noFill/>
        </p:spPr>
        <p:txBody>
          <a:bodyPr wrap="square" rtlCol="0">
            <a:spAutoFit/>
          </a:bodyPr>
          <a:lstStyle/>
          <a:p>
            <a:pPr algn="ctr"/>
            <a:r>
              <a:rPr lang="en-US" altLang="zh-CN" sz="8800">
                <a:solidFill>
                  <a:srgbClr val="256864"/>
                </a:solidFill>
                <a:cs typeface="+mn-ea"/>
                <a:sym typeface="+mn-lt"/>
              </a:rPr>
              <a:t>4</a:t>
            </a:r>
            <a:endParaRPr lang="en-US" altLang="zh-CN" sz="8800">
              <a:solidFill>
                <a:srgbClr val="256864"/>
              </a:solidFill>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3"/>
          <p:cNvSpPr/>
          <p:nvPr userDrawn="1"/>
        </p:nvSpPr>
        <p:spPr>
          <a:xfrm>
            <a:off x="133350" y="161925"/>
            <a:ext cx="11925300" cy="6534150"/>
          </a:xfrm>
          <a:prstGeom prst="roundRect">
            <a:avLst>
              <a:gd name="adj" fmla="val 8795"/>
            </a:avLst>
          </a:prstGeom>
          <a:solidFill>
            <a:srgbClr val="FB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a great influence</a:t>
            </a:r>
            <a:endParaRPr lang="zh-CN" altLang="en-US">
              <a:cs typeface="+mn-ea"/>
              <a:sym typeface="+mn-lt"/>
            </a:endParaRPr>
          </a:p>
        </p:txBody>
      </p:sp>
      <p:sp>
        <p:nvSpPr>
          <p:cNvPr id="5" name="矩形 4"/>
          <p:cNvSpPr/>
          <p:nvPr/>
        </p:nvSpPr>
        <p:spPr>
          <a:xfrm>
            <a:off x="753745" y="1409065"/>
            <a:ext cx="2994660" cy="1030605"/>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4679315" y="3813810"/>
            <a:ext cx="2834005" cy="829945"/>
          </a:xfrm>
          <a:prstGeom prst="rect">
            <a:avLst/>
          </a:prstGeom>
        </p:spPr>
        <p:txBody>
          <a:bodyPr wrap="square">
            <a:spAutoFit/>
          </a:bodyPr>
          <a:lstStyle/>
          <a:p>
            <a:pPr>
              <a:lnSpc>
                <a:spcPct val="200000"/>
              </a:lnSpc>
            </a:pPr>
            <a:r>
              <a:rPr lang="zh-CN" altLang="en-US" sz="2400" dirty="0">
                <a:cs typeface="+mn-ea"/>
                <a:sym typeface="+mn-lt"/>
              </a:rPr>
              <a:t>different idea</a:t>
            </a:r>
            <a:endParaRPr lang="zh-CN" altLang="en-US" sz="2400" dirty="0">
              <a:cs typeface="+mn-ea"/>
              <a:sym typeface="+mn-lt"/>
            </a:endParaRPr>
          </a:p>
        </p:txBody>
      </p:sp>
      <p:sp>
        <p:nvSpPr>
          <p:cNvPr id="6" name="文本框 5"/>
          <p:cNvSpPr txBox="1"/>
          <p:nvPr/>
        </p:nvSpPr>
        <p:spPr>
          <a:xfrm>
            <a:off x="1084580" y="1659255"/>
            <a:ext cx="2355215" cy="521970"/>
          </a:xfrm>
          <a:prstGeom prst="rect">
            <a:avLst/>
          </a:prstGeom>
          <a:noFill/>
        </p:spPr>
        <p:txBody>
          <a:bodyPr wrap="square" rtlCol="0">
            <a:spAutoFit/>
          </a:bodyPr>
          <a:lstStyle/>
          <a:p>
            <a:pPr algn="dist"/>
            <a:r>
              <a:rPr lang="en-US" altLang="zh-CN" sz="2800" b="1" dirty="0">
                <a:solidFill>
                  <a:schemeClr val="bg1"/>
                </a:solidFill>
                <a:cs typeface="+mn-ea"/>
                <a:sym typeface="+mn-lt"/>
              </a:rPr>
              <a:t>Shi Dao 'an</a:t>
            </a:r>
            <a:endParaRPr lang="en-US" altLang="zh-CN" sz="2800" b="1" dirty="0">
              <a:solidFill>
                <a:schemeClr val="bg1"/>
              </a:solidFill>
              <a:cs typeface="+mn-ea"/>
              <a:sym typeface="+mn-lt"/>
            </a:endParaRPr>
          </a:p>
        </p:txBody>
      </p:sp>
      <p:grpSp>
        <p:nvGrpSpPr>
          <p:cNvPr id="7" name="组合 6"/>
          <p:cNvGrpSpPr/>
          <p:nvPr/>
        </p:nvGrpSpPr>
        <p:grpSpPr>
          <a:xfrm>
            <a:off x="3439795" y="457835"/>
            <a:ext cx="6331585" cy="584200"/>
            <a:chOff x="7104" y="625"/>
            <a:chExt cx="9971" cy="920"/>
          </a:xfrm>
        </p:grpSpPr>
        <p:sp>
          <p:nvSpPr>
            <p:cNvPr id="8" name="文本框 7"/>
            <p:cNvSpPr txBox="1"/>
            <p:nvPr/>
          </p:nvSpPr>
          <p:spPr>
            <a:xfrm>
              <a:off x="8194" y="626"/>
              <a:ext cx="8881" cy="919"/>
            </a:xfrm>
            <a:prstGeom prst="rect">
              <a:avLst/>
            </a:prstGeom>
            <a:noFill/>
          </p:spPr>
          <p:txBody>
            <a:bodyPr wrap="square" rtlCol="0">
              <a:spAutoFit/>
            </a:bodyPr>
            <a:lstStyle/>
            <a:p>
              <a:r>
                <a:rPr sz="3200" b="1">
                  <a:solidFill>
                    <a:srgbClr val="256864"/>
                  </a:solidFill>
                  <a:cs typeface="+mn-ea"/>
                  <a:sym typeface="+mn-lt"/>
                </a:rPr>
                <a:t>the Eastern Han period</a:t>
              </a:r>
              <a:endParaRPr sz="3200" b="1">
                <a:solidFill>
                  <a:srgbClr val="256864"/>
                </a:solidFill>
                <a:cs typeface="+mn-ea"/>
                <a:sym typeface="+mn-lt"/>
              </a:endParaRPr>
            </a:p>
          </p:txBody>
        </p:sp>
        <p:pic>
          <p:nvPicPr>
            <p:cNvPr id="11" name="图片 10" descr="摄图网_401086628"/>
            <p:cNvPicPr>
              <a:picLocks noChangeAspect="1"/>
            </p:cNvPicPr>
            <p:nvPr/>
          </p:nvPicPr>
          <p:blipFill>
            <a:blip r:embed="rId1">
              <a:lum bright="-6000"/>
            </a:blip>
            <a:srcRect l="63168" t="27508" r="24685" b="60619"/>
            <a:stretch>
              <a:fillRect/>
            </a:stretch>
          </p:blipFill>
          <p:spPr>
            <a:xfrm>
              <a:off x="7104" y="625"/>
              <a:ext cx="1090" cy="728"/>
            </a:xfrm>
            <a:prstGeom prst="ellipse">
              <a:avLst/>
            </a:prstGeom>
          </p:spPr>
        </p:pic>
      </p:grpSp>
      <p:pic>
        <p:nvPicPr>
          <p:cNvPr id="2" name="图片 1"/>
          <p:cNvPicPr>
            <a:picLocks noChangeAspect="1"/>
          </p:cNvPicPr>
          <p:nvPr/>
        </p:nvPicPr>
        <p:blipFill>
          <a:blip r:embed="rId2">
            <a:clrChange>
              <a:clrFrom>
                <a:srgbClr val="E2E2E2">
                  <a:alpha val="100000"/>
                </a:srgbClr>
              </a:clrFrom>
              <a:clrTo>
                <a:srgbClr val="E2E2E2">
                  <a:alpha val="100000"/>
                  <a:alpha val="0"/>
                </a:srgbClr>
              </a:clrTo>
            </a:clrChange>
          </a:blip>
          <a:stretch>
            <a:fillRect/>
          </a:stretch>
        </p:blipFill>
        <p:spPr>
          <a:xfrm>
            <a:off x="8773795" y="2585720"/>
            <a:ext cx="2607310" cy="3744595"/>
          </a:xfrm>
          <a:prstGeom prst="rect">
            <a:avLst/>
          </a:prstGeom>
        </p:spPr>
      </p:pic>
      <p:pic>
        <p:nvPicPr>
          <p:cNvPr id="23" name="图片 2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084580" y="2439670"/>
            <a:ext cx="2172335" cy="3303270"/>
          </a:xfrm>
          <a:prstGeom prst="rect">
            <a:avLst/>
          </a:prstGeom>
        </p:spPr>
      </p:pic>
      <p:sp>
        <p:nvSpPr>
          <p:cNvPr id="4" name="矩形 3"/>
          <p:cNvSpPr/>
          <p:nvPr/>
        </p:nvSpPr>
        <p:spPr>
          <a:xfrm>
            <a:off x="8706485" y="1404620"/>
            <a:ext cx="2994660" cy="1030605"/>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3" name="文本框 12"/>
          <p:cNvSpPr txBox="1"/>
          <p:nvPr/>
        </p:nvSpPr>
        <p:spPr>
          <a:xfrm>
            <a:off x="9025890" y="1663700"/>
            <a:ext cx="2355215" cy="521970"/>
          </a:xfrm>
          <a:prstGeom prst="rect">
            <a:avLst/>
          </a:prstGeom>
          <a:noFill/>
        </p:spPr>
        <p:txBody>
          <a:bodyPr wrap="square" rtlCol="0">
            <a:spAutoFit/>
          </a:bodyPr>
          <a:p>
            <a:pPr algn="dist"/>
            <a:r>
              <a:rPr lang="en-US" altLang="zh-CN" sz="2800" b="1" dirty="0">
                <a:solidFill>
                  <a:schemeClr val="bg1"/>
                </a:solidFill>
                <a:cs typeface="+mn-ea"/>
                <a:sym typeface="+mn-lt"/>
              </a:rPr>
              <a:t>Kumarajiva</a:t>
            </a:r>
            <a:endParaRPr lang="en-US" altLang="zh-CN" sz="2800" b="1" dirty="0">
              <a:solidFill>
                <a:schemeClr val="bg1"/>
              </a:solidFill>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p:bldP spid="6" grpId="0"/>
      <p:bldP spid="4" grpId="0" bldLvl="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56864"/>
        </a:solidFill>
        <a:effectLst/>
      </p:bgPr>
    </p:bg>
    <p:spTree>
      <p:nvGrpSpPr>
        <p:cNvPr id="1" name=""/>
        <p:cNvGrpSpPr/>
        <p:nvPr/>
      </p:nvGrpSpPr>
      <p:grpSpPr>
        <a:xfrm>
          <a:off x="0" y="0"/>
          <a:ext cx="0" cy="0"/>
          <a:chOff x="0" y="0"/>
          <a:chExt cx="0" cy="0"/>
        </a:xfrm>
      </p:grpSpPr>
      <p:sp>
        <p:nvSpPr>
          <p:cNvPr id="18" name="矩形: 圆角 3"/>
          <p:cNvSpPr/>
          <p:nvPr userDrawn="1"/>
        </p:nvSpPr>
        <p:spPr>
          <a:xfrm>
            <a:off x="133350" y="161925"/>
            <a:ext cx="11925300" cy="6534150"/>
          </a:xfrm>
          <a:prstGeom prst="roundRect">
            <a:avLst>
              <a:gd name="adj" fmla="val 8795"/>
            </a:avLst>
          </a:prstGeom>
          <a:solidFill>
            <a:srgbClr val="FB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“正译”须不增不减，不颠不倒，不恃取意”</a:t>
            </a:r>
            <a:endParaRPr lang="zh-CN" altLang="en-US">
              <a:cs typeface="+mn-ea"/>
              <a:sym typeface="+mn-lt"/>
            </a:endParaRPr>
          </a:p>
        </p:txBody>
      </p:sp>
      <p:graphicFrame>
        <p:nvGraphicFramePr>
          <p:cNvPr id="12" name="图表 11"/>
          <p:cNvGraphicFramePr/>
          <p:nvPr/>
        </p:nvGraphicFramePr>
        <p:xfrm>
          <a:off x="4582160" y="2158365"/>
          <a:ext cx="1758950" cy="1158875"/>
        </p:xfrm>
        <a:graphic>
          <a:graphicData uri="http://schemas.openxmlformats.org/drawingml/2006/chart">
            <c:chart xmlns:c="http://schemas.openxmlformats.org/drawingml/2006/chart" xmlns:r="http://schemas.openxmlformats.org/officeDocument/2006/relationships" r:id="rId1"/>
          </a:graphicData>
        </a:graphic>
      </p:graphicFrame>
      <p:pic>
        <p:nvPicPr>
          <p:cNvPr id="9" name="图片 8" descr="摄图网_400372629"/>
          <p:cNvPicPr>
            <a:picLocks noChangeAspect="1"/>
          </p:cNvPicPr>
          <p:nvPr/>
        </p:nvPicPr>
        <p:blipFill>
          <a:blip r:embed="rId2">
            <a:lum contrast="-12000"/>
          </a:blip>
          <a:srcRect t="-150" b="12571"/>
          <a:stretch>
            <a:fillRect/>
          </a:stretch>
        </p:blipFill>
        <p:spPr>
          <a:xfrm>
            <a:off x="133350" y="750570"/>
            <a:ext cx="5656580" cy="5945505"/>
          </a:xfrm>
          <a:prstGeom prst="rect">
            <a:avLst/>
          </a:prstGeom>
        </p:spPr>
      </p:pic>
      <p:grpSp>
        <p:nvGrpSpPr>
          <p:cNvPr id="10" name="组合 9"/>
          <p:cNvGrpSpPr/>
          <p:nvPr/>
        </p:nvGrpSpPr>
        <p:grpSpPr>
          <a:xfrm>
            <a:off x="3035300" y="457835"/>
            <a:ext cx="8388676" cy="584200"/>
            <a:chOff x="7104" y="625"/>
            <a:chExt cx="10908" cy="920"/>
          </a:xfrm>
        </p:grpSpPr>
        <p:sp>
          <p:nvSpPr>
            <p:cNvPr id="16" name="文本框 15"/>
            <p:cNvSpPr txBox="1"/>
            <p:nvPr/>
          </p:nvSpPr>
          <p:spPr>
            <a:xfrm>
              <a:off x="8194" y="626"/>
              <a:ext cx="9818" cy="919"/>
            </a:xfrm>
            <a:prstGeom prst="rect">
              <a:avLst/>
            </a:prstGeom>
            <a:noFill/>
          </p:spPr>
          <p:txBody>
            <a:bodyPr wrap="square" rtlCol="0">
              <a:spAutoFit/>
            </a:bodyPr>
            <a:lstStyle/>
            <a:p>
              <a:r>
                <a:rPr lang="en-US" altLang="zh-CN" sz="3200" b="1">
                  <a:solidFill>
                    <a:srgbClr val="256864"/>
                  </a:solidFill>
                  <a:effectLst>
                    <a:outerShdw blurRad="38100" dist="38100" dir="2700000" algn="tl">
                      <a:srgbClr val="000000">
                        <a:alpha val="43137"/>
                      </a:srgbClr>
                    </a:outerShdw>
                  </a:effectLst>
                  <a:cs typeface="+mn-ea"/>
                  <a:sym typeface="+mn-lt"/>
                </a:rPr>
                <a:t>17th Century to the mid-19th century</a:t>
              </a:r>
              <a:endParaRPr lang="en-US" altLang="zh-CN" sz="3200" b="1">
                <a:solidFill>
                  <a:srgbClr val="256864"/>
                </a:solidFill>
                <a:effectLst>
                  <a:outerShdw blurRad="38100" dist="38100" dir="2700000" algn="tl">
                    <a:srgbClr val="000000">
                      <a:alpha val="43137"/>
                    </a:srgbClr>
                  </a:outerShdw>
                </a:effectLst>
                <a:cs typeface="+mn-ea"/>
                <a:sym typeface="+mn-lt"/>
              </a:endParaRPr>
            </a:p>
          </p:txBody>
        </p:sp>
        <p:pic>
          <p:nvPicPr>
            <p:cNvPr id="17" name="图片 16" descr="摄图网_401086628"/>
            <p:cNvPicPr>
              <a:picLocks noChangeAspect="1"/>
            </p:cNvPicPr>
            <p:nvPr/>
          </p:nvPicPr>
          <p:blipFill>
            <a:blip r:embed="rId3">
              <a:lum bright="-6000"/>
            </a:blip>
            <a:srcRect l="63168" t="27508" r="24685" b="60619"/>
            <a:stretch>
              <a:fillRect/>
            </a:stretch>
          </p:blipFill>
          <p:spPr>
            <a:xfrm>
              <a:off x="7104" y="625"/>
              <a:ext cx="1090" cy="728"/>
            </a:xfrm>
            <a:prstGeom prst="ellipse">
              <a:avLst/>
            </a:prstGeom>
          </p:spPr>
        </p:pic>
      </p:grpSp>
      <p:sp>
        <p:nvSpPr>
          <p:cNvPr id="52" name="文本框 51"/>
          <p:cNvSpPr txBox="1"/>
          <p:nvPr/>
        </p:nvSpPr>
        <p:spPr>
          <a:xfrm>
            <a:off x="5963920" y="2650490"/>
            <a:ext cx="3369945" cy="521970"/>
          </a:xfrm>
          <a:prstGeom prst="rect">
            <a:avLst/>
          </a:prstGeom>
          <a:noFill/>
        </p:spPr>
        <p:txBody>
          <a:bodyPr wrap="square" rtlCol="0">
            <a:spAutoFit/>
            <a:scene3d>
              <a:camera prst="orthographicFront"/>
              <a:lightRig rig="threePt" dir="t"/>
            </a:scene3d>
          </a:bodyPr>
          <a:lstStyle>
            <a:defPPr>
              <a:defRPr lang="en-US"/>
            </a:defPPr>
            <a:lvl1pPr>
              <a:defRPr sz="1400" b="1">
                <a:solidFill>
                  <a:srgbClr val="C29354"/>
                </a:solidFill>
                <a:latin typeface="微软雅黑" panose="020B0503020204020204" charset="-122"/>
                <a:ea typeface="微软雅黑" panose="020B0503020204020204" charset="-122"/>
              </a:defRPr>
            </a:lvl1pPr>
          </a:lstStyle>
          <a:p>
            <a:r>
              <a:rPr lang="en-US" altLang="zh-CN" sz="2800" dirty="0">
                <a:solidFill>
                  <a:schemeClr val="tx1"/>
                </a:solidFill>
                <a:effectLst>
                  <a:outerShdw blurRad="38100" dist="19050" dir="2700000" algn="tl" rotWithShape="0">
                    <a:schemeClr val="dk1">
                      <a:alpha val="40000"/>
                    </a:schemeClr>
                  </a:outerShdw>
                </a:effectLst>
                <a:latin typeface="+mn-lt"/>
                <a:ea typeface="+mn-ea"/>
                <a:cs typeface="+mn-ea"/>
                <a:sym typeface="+mn-lt"/>
              </a:rPr>
              <a:t>Wei Xiangqian</a:t>
            </a:r>
            <a:endParaRPr lang="en-US" altLang="zh-CN" sz="2800" dirty="0">
              <a:solidFill>
                <a:schemeClr val="tx1"/>
              </a:solidFill>
              <a:effectLst>
                <a:outerShdw blurRad="38100" dist="19050" dir="2700000" algn="tl" rotWithShape="0">
                  <a:schemeClr val="dk1">
                    <a:alpha val="40000"/>
                  </a:schemeClr>
                </a:outerShdw>
              </a:effectLst>
              <a:latin typeface="+mn-lt"/>
              <a:ea typeface="+mn-ea"/>
              <a:cs typeface="+mn-ea"/>
              <a:sym typeface="+mn-lt"/>
            </a:endParaRPr>
          </a:p>
        </p:txBody>
      </p:sp>
      <p:sp>
        <p:nvSpPr>
          <p:cNvPr id="4" name="文本框 3"/>
          <p:cNvSpPr txBox="1"/>
          <p:nvPr/>
        </p:nvSpPr>
        <p:spPr>
          <a:xfrm>
            <a:off x="4946650" y="3774440"/>
            <a:ext cx="6661785" cy="521970"/>
          </a:xfrm>
          <a:prstGeom prst="rect">
            <a:avLst/>
          </a:prstGeom>
          <a:noFill/>
        </p:spPr>
        <p:txBody>
          <a:bodyPr wrap="square" rtlCol="0">
            <a:spAutoFit/>
            <a:scene3d>
              <a:camera prst="orthographicFront"/>
              <a:lightRig rig="threePt" dir="t"/>
            </a:scene3d>
          </a:bodyPr>
          <a:lstStyle>
            <a:defPPr>
              <a:defRPr lang="en-US"/>
            </a:defPPr>
            <a:lvl1pPr>
              <a:defRPr sz="1400" b="1">
                <a:solidFill>
                  <a:srgbClr val="C29354"/>
                </a:solidFill>
                <a:latin typeface="微软雅黑" panose="020B0503020204020204" charset="-122"/>
                <a:ea typeface="微软雅黑" panose="020B0503020204020204" charset="-122"/>
              </a:defRPr>
            </a:lvl1pPr>
          </a:lstStyle>
          <a:p>
            <a:r>
              <a:rPr lang="en-US" altLang="zh-CN" sz="2800" dirty="0">
                <a:solidFill>
                  <a:schemeClr val="tx1"/>
                </a:solidFill>
                <a:effectLst>
                  <a:outerShdw blurRad="38100" dist="19050" dir="2700000" algn="tl" rotWithShape="0">
                    <a:schemeClr val="dk1">
                      <a:alpha val="40000"/>
                    </a:schemeClr>
                  </a:outerShdw>
                </a:effectLst>
                <a:latin typeface="+mn-lt"/>
                <a:ea typeface="+mn-ea"/>
                <a:cs typeface="+mn-ea"/>
                <a:sym typeface="+mn-lt"/>
              </a:rPr>
              <a:t>“正译”须不增不减，不颠不倒，不恃取意”</a:t>
            </a:r>
            <a:endParaRPr lang="en-US" altLang="zh-CN" sz="2800" dirty="0">
              <a:solidFill>
                <a:schemeClr val="tx1"/>
              </a:solidFill>
              <a:effectLst>
                <a:outerShdw blurRad="38100" dist="19050" dir="2700000" algn="tl" rotWithShape="0">
                  <a:schemeClr val="dk1">
                    <a:alpha val="40000"/>
                  </a:schemeClr>
                </a:outerShdw>
              </a:effectLst>
              <a:latin typeface="+mn-lt"/>
              <a:ea typeface="+mn-ea"/>
              <a:cs typeface="+mn-ea"/>
              <a:sym typeface="+mn-lt"/>
            </a:endParaRPr>
          </a:p>
        </p:txBody>
      </p:sp>
      <p:grpSp>
        <p:nvGrpSpPr>
          <p:cNvPr id="5" name="组合 4"/>
          <p:cNvGrpSpPr/>
          <p:nvPr/>
        </p:nvGrpSpPr>
        <p:grpSpPr>
          <a:xfrm>
            <a:off x="5589905" y="4959985"/>
            <a:ext cx="5374639" cy="1090930"/>
            <a:chOff x="3467100" y="785813"/>
            <a:chExt cx="2825507" cy="523863"/>
          </a:xfrm>
        </p:grpSpPr>
        <p:sp>
          <p:nvSpPr>
            <p:cNvPr id="6" name="Freeform 5"/>
            <p:cNvSpPr>
              <a:spLocks noEditPoints="1"/>
            </p:cNvSpPr>
            <p:nvPr/>
          </p:nvSpPr>
          <p:spPr bwMode="auto">
            <a:xfrm>
              <a:off x="3467100" y="785813"/>
              <a:ext cx="2825507" cy="523863"/>
            </a:xfrm>
            <a:custGeom>
              <a:avLst/>
              <a:gdLst>
                <a:gd name="T0" fmla="*/ 504 w 546"/>
                <a:gd name="T1" fmla="*/ 75 h 106"/>
                <a:gd name="T2" fmla="*/ 483 w 546"/>
                <a:gd name="T3" fmla="*/ 64 h 106"/>
                <a:gd name="T4" fmla="*/ 507 w 546"/>
                <a:gd name="T5" fmla="*/ 54 h 106"/>
                <a:gd name="T6" fmla="*/ 505 w 546"/>
                <a:gd name="T7" fmla="*/ 47 h 106"/>
                <a:gd name="T8" fmla="*/ 514 w 546"/>
                <a:gd name="T9" fmla="*/ 40 h 106"/>
                <a:gd name="T10" fmla="*/ 466 w 546"/>
                <a:gd name="T11" fmla="*/ 34 h 106"/>
                <a:gd name="T12" fmla="*/ 475 w 546"/>
                <a:gd name="T13" fmla="*/ 28 h 106"/>
                <a:gd name="T14" fmla="*/ 525 w 546"/>
                <a:gd name="T15" fmla="*/ 24 h 106"/>
                <a:gd name="T16" fmla="*/ 492 w 546"/>
                <a:gd name="T17" fmla="*/ 24 h 106"/>
                <a:gd name="T18" fmla="*/ 460 w 546"/>
                <a:gd name="T19" fmla="*/ 20 h 106"/>
                <a:gd name="T20" fmla="*/ 456 w 546"/>
                <a:gd name="T21" fmla="*/ 15 h 106"/>
                <a:gd name="T22" fmla="*/ 443 w 546"/>
                <a:gd name="T23" fmla="*/ 22 h 106"/>
                <a:gd name="T24" fmla="*/ 418 w 546"/>
                <a:gd name="T25" fmla="*/ 19 h 106"/>
                <a:gd name="T26" fmla="*/ 442 w 546"/>
                <a:gd name="T27" fmla="*/ 24 h 106"/>
                <a:gd name="T28" fmla="*/ 398 w 546"/>
                <a:gd name="T29" fmla="*/ 27 h 106"/>
                <a:gd name="T30" fmla="*/ 375 w 546"/>
                <a:gd name="T31" fmla="*/ 25 h 106"/>
                <a:gd name="T32" fmla="*/ 340 w 546"/>
                <a:gd name="T33" fmla="*/ 18 h 106"/>
                <a:gd name="T34" fmla="*/ 292 w 546"/>
                <a:gd name="T35" fmla="*/ 17 h 106"/>
                <a:gd name="T36" fmla="*/ 281 w 546"/>
                <a:gd name="T37" fmla="*/ 6 h 106"/>
                <a:gd name="T38" fmla="*/ 268 w 546"/>
                <a:gd name="T39" fmla="*/ 15 h 106"/>
                <a:gd name="T40" fmla="*/ 245 w 546"/>
                <a:gd name="T41" fmla="*/ 9 h 106"/>
                <a:gd name="T42" fmla="*/ 220 w 546"/>
                <a:gd name="T43" fmla="*/ 4 h 106"/>
                <a:gd name="T44" fmla="*/ 186 w 546"/>
                <a:gd name="T45" fmla="*/ 2 h 106"/>
                <a:gd name="T46" fmla="*/ 160 w 546"/>
                <a:gd name="T47" fmla="*/ 8 h 106"/>
                <a:gd name="T48" fmla="*/ 65 w 546"/>
                <a:gd name="T49" fmla="*/ 3 h 106"/>
                <a:gd name="T50" fmla="*/ 9 w 546"/>
                <a:gd name="T51" fmla="*/ 38 h 106"/>
                <a:gd name="T52" fmla="*/ 57 w 546"/>
                <a:gd name="T53" fmla="*/ 100 h 106"/>
                <a:gd name="T54" fmla="*/ 59 w 546"/>
                <a:gd name="T55" fmla="*/ 84 h 106"/>
                <a:gd name="T56" fmla="*/ 84 w 546"/>
                <a:gd name="T57" fmla="*/ 83 h 106"/>
                <a:gd name="T58" fmla="*/ 136 w 546"/>
                <a:gd name="T59" fmla="*/ 87 h 106"/>
                <a:gd name="T60" fmla="*/ 176 w 546"/>
                <a:gd name="T61" fmla="*/ 86 h 106"/>
                <a:gd name="T62" fmla="*/ 205 w 546"/>
                <a:gd name="T63" fmla="*/ 81 h 106"/>
                <a:gd name="T64" fmla="*/ 253 w 546"/>
                <a:gd name="T65" fmla="*/ 81 h 106"/>
                <a:gd name="T66" fmla="*/ 299 w 546"/>
                <a:gd name="T67" fmla="*/ 83 h 106"/>
                <a:gd name="T68" fmla="*/ 363 w 546"/>
                <a:gd name="T69" fmla="*/ 87 h 106"/>
                <a:gd name="T70" fmla="*/ 390 w 546"/>
                <a:gd name="T71" fmla="*/ 85 h 106"/>
                <a:gd name="T72" fmla="*/ 494 w 546"/>
                <a:gd name="T73" fmla="*/ 54 h 106"/>
                <a:gd name="T74" fmla="*/ 482 w 546"/>
                <a:gd name="T75" fmla="*/ 43 h 106"/>
                <a:gd name="T76" fmla="*/ 506 w 546"/>
                <a:gd name="T77" fmla="*/ 45 h 106"/>
                <a:gd name="T78" fmla="*/ 499 w 546"/>
                <a:gd name="T79" fmla="*/ 43 h 106"/>
                <a:gd name="T80" fmla="*/ 474 w 546"/>
                <a:gd name="T81" fmla="*/ 42 h 106"/>
                <a:gd name="T82" fmla="*/ 460 w 546"/>
                <a:gd name="T83" fmla="*/ 30 h 106"/>
                <a:gd name="T84" fmla="*/ 454 w 546"/>
                <a:gd name="T85" fmla="*/ 25 h 106"/>
                <a:gd name="T86" fmla="*/ 409 w 546"/>
                <a:gd name="T87" fmla="*/ 19 h 106"/>
                <a:gd name="T88" fmla="*/ 280 w 546"/>
                <a:gd name="T89" fmla="*/ 9 h 106"/>
                <a:gd name="T90" fmla="*/ 23 w 546"/>
                <a:gd name="T91" fmla="*/ 60 h 106"/>
                <a:gd name="T92" fmla="*/ 67 w 546"/>
                <a:gd name="T93" fmla="*/ 96 h 106"/>
                <a:gd name="T94" fmla="*/ 88 w 546"/>
                <a:gd name="T95" fmla="*/ 83 h 106"/>
                <a:gd name="T96" fmla="*/ 146 w 546"/>
                <a:gd name="T97" fmla="*/ 83 h 106"/>
                <a:gd name="T98" fmla="*/ 237 w 546"/>
                <a:gd name="T99" fmla="*/ 8 h 106"/>
                <a:gd name="T100" fmla="*/ 190 w 546"/>
                <a:gd name="T101" fmla="*/ 79 h 106"/>
                <a:gd name="T102" fmla="*/ 225 w 546"/>
                <a:gd name="T103" fmla="*/ 10 h 106"/>
                <a:gd name="T104" fmla="*/ 252 w 546"/>
                <a:gd name="T105" fmla="*/ 14 h 106"/>
                <a:gd name="T106" fmla="*/ 277 w 546"/>
                <a:gd name="T107" fmla="*/ 15 h 106"/>
                <a:gd name="T108" fmla="*/ 294 w 546"/>
                <a:gd name="T109" fmla="*/ 21 h 106"/>
                <a:gd name="T110" fmla="*/ 318 w 546"/>
                <a:gd name="T111" fmla="*/ 25 h 106"/>
                <a:gd name="T112" fmla="*/ 340 w 546"/>
                <a:gd name="T113" fmla="*/ 24 h 106"/>
                <a:gd name="T114" fmla="*/ 353 w 546"/>
                <a:gd name="T115" fmla="*/ 26 h 106"/>
                <a:gd name="T116" fmla="*/ 393 w 546"/>
                <a:gd name="T117" fmla="*/ 27 h 106"/>
                <a:gd name="T118" fmla="*/ 383 w 546"/>
                <a:gd name="T119" fmla="*/ 30 h 106"/>
                <a:gd name="T120" fmla="*/ 370 w 546"/>
                <a:gd name="T121" fmla="*/ 84 h 106"/>
                <a:gd name="T122" fmla="*/ 411 w 546"/>
                <a:gd name="T123" fmla="*/ 30 h 106"/>
                <a:gd name="T124" fmla="*/ 428 w 546"/>
                <a:gd name="T12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6" h="106">
                  <a:moveTo>
                    <a:pt x="405" y="85"/>
                  </a:moveTo>
                  <a:cubicBezTo>
                    <a:pt x="405" y="86"/>
                    <a:pt x="405" y="86"/>
                    <a:pt x="405" y="86"/>
                  </a:cubicBezTo>
                  <a:cubicBezTo>
                    <a:pt x="406" y="86"/>
                    <a:pt x="406" y="86"/>
                    <a:pt x="407" y="86"/>
                  </a:cubicBezTo>
                  <a:cubicBezTo>
                    <a:pt x="406" y="86"/>
                    <a:pt x="406" y="86"/>
                    <a:pt x="406" y="86"/>
                  </a:cubicBezTo>
                  <a:cubicBezTo>
                    <a:pt x="406" y="85"/>
                    <a:pt x="406" y="85"/>
                    <a:pt x="406" y="85"/>
                  </a:cubicBezTo>
                  <a:cubicBezTo>
                    <a:pt x="407" y="85"/>
                    <a:pt x="408" y="85"/>
                    <a:pt x="408" y="86"/>
                  </a:cubicBezTo>
                  <a:cubicBezTo>
                    <a:pt x="409" y="86"/>
                    <a:pt x="410" y="87"/>
                    <a:pt x="410" y="86"/>
                  </a:cubicBezTo>
                  <a:cubicBezTo>
                    <a:pt x="411" y="86"/>
                    <a:pt x="411" y="86"/>
                    <a:pt x="412" y="86"/>
                  </a:cubicBezTo>
                  <a:cubicBezTo>
                    <a:pt x="413" y="85"/>
                    <a:pt x="415" y="86"/>
                    <a:pt x="416" y="86"/>
                  </a:cubicBezTo>
                  <a:cubicBezTo>
                    <a:pt x="417" y="84"/>
                    <a:pt x="419" y="87"/>
                    <a:pt x="419" y="85"/>
                  </a:cubicBezTo>
                  <a:cubicBezTo>
                    <a:pt x="421" y="86"/>
                    <a:pt x="422" y="85"/>
                    <a:pt x="423" y="86"/>
                  </a:cubicBezTo>
                  <a:cubicBezTo>
                    <a:pt x="423" y="85"/>
                    <a:pt x="423" y="85"/>
                    <a:pt x="423" y="85"/>
                  </a:cubicBezTo>
                  <a:cubicBezTo>
                    <a:pt x="425" y="87"/>
                    <a:pt x="428" y="85"/>
                    <a:pt x="430" y="86"/>
                  </a:cubicBezTo>
                  <a:cubicBezTo>
                    <a:pt x="430" y="86"/>
                    <a:pt x="430" y="86"/>
                    <a:pt x="430" y="86"/>
                  </a:cubicBezTo>
                  <a:cubicBezTo>
                    <a:pt x="431" y="86"/>
                    <a:pt x="432" y="85"/>
                    <a:pt x="432" y="86"/>
                  </a:cubicBezTo>
                  <a:cubicBezTo>
                    <a:pt x="433" y="86"/>
                    <a:pt x="434" y="86"/>
                    <a:pt x="434" y="86"/>
                  </a:cubicBezTo>
                  <a:cubicBezTo>
                    <a:pt x="436" y="87"/>
                    <a:pt x="437" y="85"/>
                    <a:pt x="439" y="86"/>
                  </a:cubicBezTo>
                  <a:cubicBezTo>
                    <a:pt x="439" y="86"/>
                    <a:pt x="439" y="86"/>
                    <a:pt x="439" y="86"/>
                  </a:cubicBezTo>
                  <a:cubicBezTo>
                    <a:pt x="440" y="87"/>
                    <a:pt x="440" y="85"/>
                    <a:pt x="441" y="86"/>
                  </a:cubicBezTo>
                  <a:cubicBezTo>
                    <a:pt x="443" y="85"/>
                    <a:pt x="445" y="87"/>
                    <a:pt x="447" y="86"/>
                  </a:cubicBezTo>
                  <a:cubicBezTo>
                    <a:pt x="448" y="87"/>
                    <a:pt x="450" y="85"/>
                    <a:pt x="451" y="86"/>
                  </a:cubicBezTo>
                  <a:cubicBezTo>
                    <a:pt x="453" y="87"/>
                    <a:pt x="455" y="86"/>
                    <a:pt x="457" y="86"/>
                  </a:cubicBezTo>
                  <a:cubicBezTo>
                    <a:pt x="459" y="85"/>
                    <a:pt x="461" y="86"/>
                    <a:pt x="462" y="86"/>
                  </a:cubicBezTo>
                  <a:cubicBezTo>
                    <a:pt x="464" y="86"/>
                    <a:pt x="465" y="86"/>
                    <a:pt x="466" y="85"/>
                  </a:cubicBezTo>
                  <a:cubicBezTo>
                    <a:pt x="467" y="85"/>
                    <a:pt x="467" y="86"/>
                    <a:pt x="467" y="86"/>
                  </a:cubicBezTo>
                  <a:cubicBezTo>
                    <a:pt x="468" y="86"/>
                    <a:pt x="469" y="85"/>
                    <a:pt x="470" y="85"/>
                  </a:cubicBezTo>
                  <a:cubicBezTo>
                    <a:pt x="470" y="85"/>
                    <a:pt x="471" y="84"/>
                    <a:pt x="472" y="85"/>
                  </a:cubicBezTo>
                  <a:cubicBezTo>
                    <a:pt x="472" y="85"/>
                    <a:pt x="472" y="85"/>
                    <a:pt x="473" y="85"/>
                  </a:cubicBezTo>
                  <a:cubicBezTo>
                    <a:pt x="473" y="85"/>
                    <a:pt x="474" y="85"/>
                    <a:pt x="474" y="85"/>
                  </a:cubicBezTo>
                  <a:cubicBezTo>
                    <a:pt x="475" y="85"/>
                    <a:pt x="475" y="86"/>
                    <a:pt x="476" y="86"/>
                  </a:cubicBezTo>
                  <a:cubicBezTo>
                    <a:pt x="477" y="85"/>
                    <a:pt x="480" y="86"/>
                    <a:pt x="481" y="85"/>
                  </a:cubicBezTo>
                  <a:cubicBezTo>
                    <a:pt x="482" y="86"/>
                    <a:pt x="484" y="85"/>
                    <a:pt x="485" y="85"/>
                  </a:cubicBezTo>
                  <a:cubicBezTo>
                    <a:pt x="486" y="85"/>
                    <a:pt x="487" y="86"/>
                    <a:pt x="488" y="85"/>
                  </a:cubicBezTo>
                  <a:cubicBezTo>
                    <a:pt x="490" y="85"/>
                    <a:pt x="492" y="85"/>
                    <a:pt x="494" y="85"/>
                  </a:cubicBezTo>
                  <a:cubicBezTo>
                    <a:pt x="493" y="85"/>
                    <a:pt x="493" y="85"/>
                    <a:pt x="493" y="85"/>
                  </a:cubicBezTo>
                  <a:cubicBezTo>
                    <a:pt x="495" y="84"/>
                    <a:pt x="495" y="85"/>
                    <a:pt x="497" y="85"/>
                  </a:cubicBezTo>
                  <a:cubicBezTo>
                    <a:pt x="497" y="83"/>
                    <a:pt x="497" y="83"/>
                    <a:pt x="497" y="83"/>
                  </a:cubicBezTo>
                  <a:cubicBezTo>
                    <a:pt x="497" y="83"/>
                    <a:pt x="499" y="84"/>
                    <a:pt x="499" y="83"/>
                  </a:cubicBezTo>
                  <a:cubicBezTo>
                    <a:pt x="499" y="83"/>
                    <a:pt x="500" y="83"/>
                    <a:pt x="500" y="83"/>
                  </a:cubicBezTo>
                  <a:cubicBezTo>
                    <a:pt x="501" y="83"/>
                    <a:pt x="503" y="84"/>
                    <a:pt x="503" y="82"/>
                  </a:cubicBezTo>
                  <a:cubicBezTo>
                    <a:pt x="504" y="81"/>
                    <a:pt x="505" y="82"/>
                    <a:pt x="506" y="82"/>
                  </a:cubicBezTo>
                  <a:cubicBezTo>
                    <a:pt x="505" y="81"/>
                    <a:pt x="503" y="81"/>
                    <a:pt x="502" y="82"/>
                  </a:cubicBezTo>
                  <a:cubicBezTo>
                    <a:pt x="501" y="81"/>
                    <a:pt x="500" y="81"/>
                    <a:pt x="499" y="82"/>
                  </a:cubicBezTo>
                  <a:cubicBezTo>
                    <a:pt x="496" y="81"/>
                    <a:pt x="493" y="82"/>
                    <a:pt x="491" y="81"/>
                  </a:cubicBezTo>
                  <a:cubicBezTo>
                    <a:pt x="492" y="80"/>
                    <a:pt x="494" y="80"/>
                    <a:pt x="495" y="80"/>
                  </a:cubicBezTo>
                  <a:cubicBezTo>
                    <a:pt x="495" y="79"/>
                    <a:pt x="496" y="79"/>
                    <a:pt x="495" y="78"/>
                  </a:cubicBezTo>
                  <a:cubicBezTo>
                    <a:pt x="495" y="79"/>
                    <a:pt x="495" y="79"/>
                    <a:pt x="495" y="79"/>
                  </a:cubicBezTo>
                  <a:cubicBezTo>
                    <a:pt x="493" y="79"/>
                    <a:pt x="493" y="79"/>
                    <a:pt x="493" y="79"/>
                  </a:cubicBezTo>
                  <a:cubicBezTo>
                    <a:pt x="493" y="79"/>
                    <a:pt x="493" y="79"/>
                    <a:pt x="493" y="79"/>
                  </a:cubicBezTo>
                  <a:cubicBezTo>
                    <a:pt x="492" y="79"/>
                    <a:pt x="491" y="80"/>
                    <a:pt x="490" y="79"/>
                  </a:cubicBezTo>
                  <a:cubicBezTo>
                    <a:pt x="491" y="79"/>
                    <a:pt x="491" y="79"/>
                    <a:pt x="491" y="79"/>
                  </a:cubicBezTo>
                  <a:cubicBezTo>
                    <a:pt x="489" y="79"/>
                    <a:pt x="488" y="79"/>
                    <a:pt x="486" y="79"/>
                  </a:cubicBezTo>
                  <a:cubicBezTo>
                    <a:pt x="486" y="79"/>
                    <a:pt x="486" y="79"/>
                    <a:pt x="486" y="79"/>
                  </a:cubicBezTo>
                  <a:cubicBezTo>
                    <a:pt x="486" y="79"/>
                    <a:pt x="485" y="79"/>
                    <a:pt x="485" y="78"/>
                  </a:cubicBezTo>
                  <a:cubicBezTo>
                    <a:pt x="486" y="77"/>
                    <a:pt x="488" y="78"/>
                    <a:pt x="489" y="77"/>
                  </a:cubicBezTo>
                  <a:cubicBezTo>
                    <a:pt x="491" y="78"/>
                    <a:pt x="492" y="76"/>
                    <a:pt x="494" y="76"/>
                  </a:cubicBezTo>
                  <a:cubicBezTo>
                    <a:pt x="495" y="76"/>
                    <a:pt x="495" y="75"/>
                    <a:pt x="497" y="75"/>
                  </a:cubicBezTo>
                  <a:cubicBezTo>
                    <a:pt x="496" y="74"/>
                    <a:pt x="496" y="74"/>
                    <a:pt x="496" y="74"/>
                  </a:cubicBezTo>
                  <a:cubicBezTo>
                    <a:pt x="497" y="74"/>
                    <a:pt x="498" y="75"/>
                    <a:pt x="498" y="76"/>
                  </a:cubicBezTo>
                  <a:cubicBezTo>
                    <a:pt x="499" y="75"/>
                    <a:pt x="500" y="75"/>
                    <a:pt x="501" y="75"/>
                  </a:cubicBezTo>
                  <a:cubicBezTo>
                    <a:pt x="502" y="76"/>
                    <a:pt x="503" y="75"/>
                    <a:pt x="504" y="75"/>
                  </a:cubicBezTo>
                  <a:cubicBezTo>
                    <a:pt x="506" y="74"/>
                    <a:pt x="508" y="76"/>
                    <a:pt x="510" y="74"/>
                  </a:cubicBezTo>
                  <a:cubicBezTo>
                    <a:pt x="510" y="74"/>
                    <a:pt x="511" y="74"/>
                    <a:pt x="511" y="74"/>
                  </a:cubicBezTo>
                  <a:cubicBezTo>
                    <a:pt x="513" y="74"/>
                    <a:pt x="515" y="75"/>
                    <a:pt x="516" y="74"/>
                  </a:cubicBezTo>
                  <a:cubicBezTo>
                    <a:pt x="516" y="74"/>
                    <a:pt x="516" y="74"/>
                    <a:pt x="516" y="74"/>
                  </a:cubicBezTo>
                  <a:cubicBezTo>
                    <a:pt x="517" y="74"/>
                    <a:pt x="518" y="75"/>
                    <a:pt x="519" y="74"/>
                  </a:cubicBezTo>
                  <a:cubicBezTo>
                    <a:pt x="518" y="73"/>
                    <a:pt x="518" y="73"/>
                    <a:pt x="518" y="73"/>
                  </a:cubicBezTo>
                  <a:cubicBezTo>
                    <a:pt x="518" y="74"/>
                    <a:pt x="517" y="74"/>
                    <a:pt x="517" y="74"/>
                  </a:cubicBezTo>
                  <a:cubicBezTo>
                    <a:pt x="515" y="72"/>
                    <a:pt x="512" y="75"/>
                    <a:pt x="511" y="72"/>
                  </a:cubicBezTo>
                  <a:cubicBezTo>
                    <a:pt x="510" y="73"/>
                    <a:pt x="509" y="72"/>
                    <a:pt x="508" y="73"/>
                  </a:cubicBezTo>
                  <a:cubicBezTo>
                    <a:pt x="509" y="73"/>
                    <a:pt x="510" y="72"/>
                    <a:pt x="511" y="73"/>
                  </a:cubicBezTo>
                  <a:cubicBezTo>
                    <a:pt x="511" y="75"/>
                    <a:pt x="510" y="73"/>
                    <a:pt x="509" y="73"/>
                  </a:cubicBezTo>
                  <a:cubicBezTo>
                    <a:pt x="509" y="74"/>
                    <a:pt x="509" y="74"/>
                    <a:pt x="509" y="74"/>
                  </a:cubicBezTo>
                  <a:cubicBezTo>
                    <a:pt x="507" y="73"/>
                    <a:pt x="505" y="74"/>
                    <a:pt x="503" y="73"/>
                  </a:cubicBezTo>
                  <a:cubicBezTo>
                    <a:pt x="503" y="73"/>
                    <a:pt x="504" y="73"/>
                    <a:pt x="504" y="73"/>
                  </a:cubicBezTo>
                  <a:cubicBezTo>
                    <a:pt x="503" y="73"/>
                    <a:pt x="503" y="72"/>
                    <a:pt x="503" y="73"/>
                  </a:cubicBezTo>
                  <a:cubicBezTo>
                    <a:pt x="503" y="73"/>
                    <a:pt x="503" y="73"/>
                    <a:pt x="503" y="73"/>
                  </a:cubicBezTo>
                  <a:cubicBezTo>
                    <a:pt x="502" y="73"/>
                    <a:pt x="501" y="74"/>
                    <a:pt x="499" y="74"/>
                  </a:cubicBezTo>
                  <a:cubicBezTo>
                    <a:pt x="498" y="74"/>
                    <a:pt x="498" y="74"/>
                    <a:pt x="498" y="74"/>
                  </a:cubicBezTo>
                  <a:cubicBezTo>
                    <a:pt x="498" y="74"/>
                    <a:pt x="499" y="73"/>
                    <a:pt x="498" y="74"/>
                  </a:cubicBezTo>
                  <a:cubicBezTo>
                    <a:pt x="496" y="74"/>
                    <a:pt x="495" y="74"/>
                    <a:pt x="494" y="73"/>
                  </a:cubicBezTo>
                  <a:cubicBezTo>
                    <a:pt x="494" y="73"/>
                    <a:pt x="494" y="73"/>
                    <a:pt x="494" y="73"/>
                  </a:cubicBezTo>
                  <a:cubicBezTo>
                    <a:pt x="492" y="74"/>
                    <a:pt x="494" y="77"/>
                    <a:pt x="491" y="77"/>
                  </a:cubicBezTo>
                  <a:cubicBezTo>
                    <a:pt x="491" y="76"/>
                    <a:pt x="491" y="76"/>
                    <a:pt x="491" y="76"/>
                  </a:cubicBezTo>
                  <a:cubicBezTo>
                    <a:pt x="491" y="76"/>
                    <a:pt x="491" y="76"/>
                    <a:pt x="491" y="76"/>
                  </a:cubicBezTo>
                  <a:cubicBezTo>
                    <a:pt x="490" y="74"/>
                    <a:pt x="493" y="76"/>
                    <a:pt x="492" y="74"/>
                  </a:cubicBezTo>
                  <a:cubicBezTo>
                    <a:pt x="487" y="73"/>
                    <a:pt x="482" y="74"/>
                    <a:pt x="477" y="74"/>
                  </a:cubicBezTo>
                  <a:cubicBezTo>
                    <a:pt x="471" y="73"/>
                    <a:pt x="466" y="75"/>
                    <a:pt x="460" y="73"/>
                  </a:cubicBezTo>
                  <a:cubicBezTo>
                    <a:pt x="458" y="74"/>
                    <a:pt x="456" y="73"/>
                    <a:pt x="454" y="73"/>
                  </a:cubicBezTo>
                  <a:cubicBezTo>
                    <a:pt x="451" y="74"/>
                    <a:pt x="447" y="73"/>
                    <a:pt x="443" y="73"/>
                  </a:cubicBezTo>
                  <a:cubicBezTo>
                    <a:pt x="442" y="73"/>
                    <a:pt x="441" y="73"/>
                    <a:pt x="441" y="73"/>
                  </a:cubicBezTo>
                  <a:cubicBezTo>
                    <a:pt x="439" y="72"/>
                    <a:pt x="437" y="74"/>
                    <a:pt x="436" y="73"/>
                  </a:cubicBezTo>
                  <a:cubicBezTo>
                    <a:pt x="437" y="72"/>
                    <a:pt x="438" y="73"/>
                    <a:pt x="438" y="73"/>
                  </a:cubicBezTo>
                  <a:cubicBezTo>
                    <a:pt x="440" y="72"/>
                    <a:pt x="441" y="73"/>
                    <a:pt x="442" y="72"/>
                  </a:cubicBezTo>
                  <a:cubicBezTo>
                    <a:pt x="443" y="74"/>
                    <a:pt x="445" y="72"/>
                    <a:pt x="446" y="72"/>
                  </a:cubicBezTo>
                  <a:cubicBezTo>
                    <a:pt x="449" y="72"/>
                    <a:pt x="451" y="74"/>
                    <a:pt x="453" y="71"/>
                  </a:cubicBezTo>
                  <a:cubicBezTo>
                    <a:pt x="454" y="72"/>
                    <a:pt x="454" y="72"/>
                    <a:pt x="454" y="72"/>
                  </a:cubicBezTo>
                  <a:cubicBezTo>
                    <a:pt x="456" y="71"/>
                    <a:pt x="459" y="72"/>
                    <a:pt x="461" y="73"/>
                  </a:cubicBezTo>
                  <a:cubicBezTo>
                    <a:pt x="461" y="72"/>
                    <a:pt x="461" y="72"/>
                    <a:pt x="461" y="72"/>
                  </a:cubicBezTo>
                  <a:cubicBezTo>
                    <a:pt x="461" y="72"/>
                    <a:pt x="461" y="72"/>
                    <a:pt x="461" y="72"/>
                  </a:cubicBezTo>
                  <a:cubicBezTo>
                    <a:pt x="463" y="72"/>
                    <a:pt x="463" y="72"/>
                    <a:pt x="463" y="72"/>
                  </a:cubicBezTo>
                  <a:cubicBezTo>
                    <a:pt x="463" y="72"/>
                    <a:pt x="463" y="72"/>
                    <a:pt x="463" y="71"/>
                  </a:cubicBezTo>
                  <a:cubicBezTo>
                    <a:pt x="463" y="71"/>
                    <a:pt x="464" y="71"/>
                    <a:pt x="464" y="72"/>
                  </a:cubicBezTo>
                  <a:cubicBezTo>
                    <a:pt x="467" y="70"/>
                    <a:pt x="470" y="72"/>
                    <a:pt x="473" y="71"/>
                  </a:cubicBezTo>
                  <a:cubicBezTo>
                    <a:pt x="476" y="72"/>
                    <a:pt x="479" y="70"/>
                    <a:pt x="483" y="72"/>
                  </a:cubicBezTo>
                  <a:cubicBezTo>
                    <a:pt x="483" y="71"/>
                    <a:pt x="485" y="71"/>
                    <a:pt x="486" y="71"/>
                  </a:cubicBezTo>
                  <a:cubicBezTo>
                    <a:pt x="488" y="69"/>
                    <a:pt x="493" y="71"/>
                    <a:pt x="495" y="69"/>
                  </a:cubicBezTo>
                  <a:cubicBezTo>
                    <a:pt x="494" y="68"/>
                    <a:pt x="493" y="70"/>
                    <a:pt x="493" y="68"/>
                  </a:cubicBezTo>
                  <a:cubicBezTo>
                    <a:pt x="492" y="67"/>
                    <a:pt x="491" y="68"/>
                    <a:pt x="490" y="68"/>
                  </a:cubicBezTo>
                  <a:cubicBezTo>
                    <a:pt x="490" y="68"/>
                    <a:pt x="490" y="68"/>
                    <a:pt x="490" y="68"/>
                  </a:cubicBezTo>
                  <a:cubicBezTo>
                    <a:pt x="489" y="69"/>
                    <a:pt x="489" y="68"/>
                    <a:pt x="488" y="67"/>
                  </a:cubicBezTo>
                  <a:cubicBezTo>
                    <a:pt x="488" y="67"/>
                    <a:pt x="488" y="67"/>
                    <a:pt x="489" y="67"/>
                  </a:cubicBezTo>
                  <a:cubicBezTo>
                    <a:pt x="490" y="67"/>
                    <a:pt x="491" y="66"/>
                    <a:pt x="492" y="67"/>
                  </a:cubicBezTo>
                  <a:cubicBezTo>
                    <a:pt x="494" y="65"/>
                    <a:pt x="496" y="67"/>
                    <a:pt x="498" y="66"/>
                  </a:cubicBezTo>
                  <a:cubicBezTo>
                    <a:pt x="499" y="67"/>
                    <a:pt x="499" y="67"/>
                    <a:pt x="499" y="67"/>
                  </a:cubicBezTo>
                  <a:cubicBezTo>
                    <a:pt x="499" y="66"/>
                    <a:pt x="500" y="66"/>
                    <a:pt x="501" y="66"/>
                  </a:cubicBezTo>
                  <a:cubicBezTo>
                    <a:pt x="501" y="66"/>
                    <a:pt x="501" y="65"/>
                    <a:pt x="502" y="65"/>
                  </a:cubicBezTo>
                  <a:cubicBezTo>
                    <a:pt x="500" y="65"/>
                    <a:pt x="498" y="65"/>
                    <a:pt x="496" y="64"/>
                  </a:cubicBezTo>
                  <a:cubicBezTo>
                    <a:pt x="495" y="65"/>
                    <a:pt x="493" y="63"/>
                    <a:pt x="491" y="64"/>
                  </a:cubicBezTo>
                  <a:cubicBezTo>
                    <a:pt x="491" y="65"/>
                    <a:pt x="490" y="65"/>
                    <a:pt x="489" y="64"/>
                  </a:cubicBezTo>
                  <a:cubicBezTo>
                    <a:pt x="489" y="65"/>
                    <a:pt x="489" y="65"/>
                    <a:pt x="489" y="65"/>
                  </a:cubicBezTo>
                  <a:cubicBezTo>
                    <a:pt x="487" y="64"/>
                    <a:pt x="485" y="66"/>
                    <a:pt x="483" y="64"/>
                  </a:cubicBezTo>
                  <a:cubicBezTo>
                    <a:pt x="482" y="65"/>
                    <a:pt x="480" y="65"/>
                    <a:pt x="478" y="64"/>
                  </a:cubicBezTo>
                  <a:cubicBezTo>
                    <a:pt x="477" y="64"/>
                    <a:pt x="473" y="66"/>
                    <a:pt x="473" y="63"/>
                  </a:cubicBezTo>
                  <a:cubicBezTo>
                    <a:pt x="476" y="62"/>
                    <a:pt x="476" y="62"/>
                    <a:pt x="476" y="62"/>
                  </a:cubicBezTo>
                  <a:cubicBezTo>
                    <a:pt x="476" y="62"/>
                    <a:pt x="477" y="63"/>
                    <a:pt x="477" y="63"/>
                  </a:cubicBezTo>
                  <a:cubicBezTo>
                    <a:pt x="478" y="62"/>
                    <a:pt x="480" y="63"/>
                    <a:pt x="481" y="62"/>
                  </a:cubicBezTo>
                  <a:cubicBezTo>
                    <a:pt x="481" y="62"/>
                    <a:pt x="481" y="62"/>
                    <a:pt x="481" y="62"/>
                  </a:cubicBezTo>
                  <a:cubicBezTo>
                    <a:pt x="483" y="63"/>
                    <a:pt x="484" y="61"/>
                    <a:pt x="485" y="62"/>
                  </a:cubicBezTo>
                  <a:cubicBezTo>
                    <a:pt x="487" y="62"/>
                    <a:pt x="489" y="62"/>
                    <a:pt x="491" y="61"/>
                  </a:cubicBezTo>
                  <a:cubicBezTo>
                    <a:pt x="488" y="60"/>
                    <a:pt x="485" y="62"/>
                    <a:pt x="483" y="61"/>
                  </a:cubicBezTo>
                  <a:cubicBezTo>
                    <a:pt x="483" y="60"/>
                    <a:pt x="483" y="60"/>
                    <a:pt x="483" y="60"/>
                  </a:cubicBezTo>
                  <a:cubicBezTo>
                    <a:pt x="483" y="60"/>
                    <a:pt x="483" y="60"/>
                    <a:pt x="482" y="60"/>
                  </a:cubicBezTo>
                  <a:cubicBezTo>
                    <a:pt x="483" y="61"/>
                    <a:pt x="483" y="61"/>
                    <a:pt x="483" y="61"/>
                  </a:cubicBezTo>
                  <a:cubicBezTo>
                    <a:pt x="481" y="62"/>
                    <a:pt x="480" y="61"/>
                    <a:pt x="479" y="61"/>
                  </a:cubicBezTo>
                  <a:cubicBezTo>
                    <a:pt x="479" y="60"/>
                    <a:pt x="480" y="61"/>
                    <a:pt x="480" y="60"/>
                  </a:cubicBezTo>
                  <a:cubicBezTo>
                    <a:pt x="478" y="60"/>
                    <a:pt x="476" y="60"/>
                    <a:pt x="475" y="61"/>
                  </a:cubicBezTo>
                  <a:cubicBezTo>
                    <a:pt x="474" y="60"/>
                    <a:pt x="474" y="60"/>
                    <a:pt x="474" y="60"/>
                  </a:cubicBezTo>
                  <a:cubicBezTo>
                    <a:pt x="473" y="60"/>
                    <a:pt x="471" y="60"/>
                    <a:pt x="470" y="60"/>
                  </a:cubicBezTo>
                  <a:cubicBezTo>
                    <a:pt x="469" y="60"/>
                    <a:pt x="468" y="60"/>
                    <a:pt x="467" y="60"/>
                  </a:cubicBezTo>
                  <a:cubicBezTo>
                    <a:pt x="466" y="61"/>
                    <a:pt x="465" y="58"/>
                    <a:pt x="464" y="59"/>
                  </a:cubicBezTo>
                  <a:cubicBezTo>
                    <a:pt x="464" y="59"/>
                    <a:pt x="464" y="59"/>
                    <a:pt x="464" y="59"/>
                  </a:cubicBezTo>
                  <a:cubicBezTo>
                    <a:pt x="467" y="58"/>
                    <a:pt x="470" y="60"/>
                    <a:pt x="473" y="59"/>
                  </a:cubicBezTo>
                  <a:cubicBezTo>
                    <a:pt x="473" y="58"/>
                    <a:pt x="473" y="58"/>
                    <a:pt x="474" y="58"/>
                  </a:cubicBezTo>
                  <a:cubicBezTo>
                    <a:pt x="474" y="59"/>
                    <a:pt x="474" y="59"/>
                    <a:pt x="474" y="59"/>
                  </a:cubicBezTo>
                  <a:cubicBezTo>
                    <a:pt x="477" y="59"/>
                    <a:pt x="477" y="59"/>
                    <a:pt x="477" y="59"/>
                  </a:cubicBezTo>
                  <a:cubicBezTo>
                    <a:pt x="478" y="59"/>
                    <a:pt x="480" y="60"/>
                    <a:pt x="481" y="59"/>
                  </a:cubicBezTo>
                  <a:cubicBezTo>
                    <a:pt x="483" y="60"/>
                    <a:pt x="484" y="58"/>
                    <a:pt x="485" y="59"/>
                  </a:cubicBezTo>
                  <a:cubicBezTo>
                    <a:pt x="487" y="57"/>
                    <a:pt x="489" y="58"/>
                    <a:pt x="491" y="57"/>
                  </a:cubicBezTo>
                  <a:cubicBezTo>
                    <a:pt x="489" y="56"/>
                    <a:pt x="489" y="56"/>
                    <a:pt x="489" y="56"/>
                  </a:cubicBezTo>
                  <a:cubicBezTo>
                    <a:pt x="490" y="56"/>
                    <a:pt x="490" y="55"/>
                    <a:pt x="490" y="55"/>
                  </a:cubicBezTo>
                  <a:cubicBezTo>
                    <a:pt x="490" y="56"/>
                    <a:pt x="491" y="55"/>
                    <a:pt x="491" y="56"/>
                  </a:cubicBezTo>
                  <a:cubicBezTo>
                    <a:pt x="491" y="55"/>
                    <a:pt x="492" y="56"/>
                    <a:pt x="492" y="55"/>
                  </a:cubicBezTo>
                  <a:cubicBezTo>
                    <a:pt x="492" y="55"/>
                    <a:pt x="492" y="55"/>
                    <a:pt x="492" y="55"/>
                  </a:cubicBezTo>
                  <a:cubicBezTo>
                    <a:pt x="495" y="54"/>
                    <a:pt x="495" y="54"/>
                    <a:pt x="495" y="54"/>
                  </a:cubicBezTo>
                  <a:cubicBezTo>
                    <a:pt x="495" y="55"/>
                    <a:pt x="495" y="55"/>
                    <a:pt x="495" y="55"/>
                  </a:cubicBezTo>
                  <a:cubicBezTo>
                    <a:pt x="495" y="55"/>
                    <a:pt x="494" y="55"/>
                    <a:pt x="494" y="55"/>
                  </a:cubicBezTo>
                  <a:cubicBezTo>
                    <a:pt x="494" y="56"/>
                    <a:pt x="494" y="56"/>
                    <a:pt x="494" y="56"/>
                  </a:cubicBezTo>
                  <a:cubicBezTo>
                    <a:pt x="493" y="56"/>
                    <a:pt x="492" y="58"/>
                    <a:pt x="491" y="56"/>
                  </a:cubicBezTo>
                  <a:cubicBezTo>
                    <a:pt x="491" y="59"/>
                    <a:pt x="494" y="56"/>
                    <a:pt x="495" y="58"/>
                  </a:cubicBezTo>
                  <a:cubicBezTo>
                    <a:pt x="495" y="58"/>
                    <a:pt x="495" y="58"/>
                    <a:pt x="495" y="58"/>
                  </a:cubicBezTo>
                  <a:cubicBezTo>
                    <a:pt x="497" y="58"/>
                    <a:pt x="497" y="56"/>
                    <a:pt x="499" y="56"/>
                  </a:cubicBezTo>
                  <a:cubicBezTo>
                    <a:pt x="499" y="56"/>
                    <a:pt x="498" y="56"/>
                    <a:pt x="498" y="56"/>
                  </a:cubicBezTo>
                  <a:cubicBezTo>
                    <a:pt x="498" y="56"/>
                    <a:pt x="498" y="56"/>
                    <a:pt x="498" y="56"/>
                  </a:cubicBezTo>
                  <a:cubicBezTo>
                    <a:pt x="497" y="56"/>
                    <a:pt x="497" y="56"/>
                    <a:pt x="496" y="55"/>
                  </a:cubicBezTo>
                  <a:cubicBezTo>
                    <a:pt x="497" y="55"/>
                    <a:pt x="497" y="55"/>
                    <a:pt x="497" y="55"/>
                  </a:cubicBezTo>
                  <a:cubicBezTo>
                    <a:pt x="496" y="55"/>
                    <a:pt x="496" y="55"/>
                    <a:pt x="496" y="55"/>
                  </a:cubicBezTo>
                  <a:cubicBezTo>
                    <a:pt x="496" y="54"/>
                    <a:pt x="497" y="55"/>
                    <a:pt x="497" y="55"/>
                  </a:cubicBezTo>
                  <a:cubicBezTo>
                    <a:pt x="497" y="54"/>
                    <a:pt x="498" y="54"/>
                    <a:pt x="497" y="53"/>
                  </a:cubicBezTo>
                  <a:cubicBezTo>
                    <a:pt x="497" y="54"/>
                    <a:pt x="496" y="53"/>
                    <a:pt x="495" y="54"/>
                  </a:cubicBezTo>
                  <a:cubicBezTo>
                    <a:pt x="495" y="53"/>
                    <a:pt x="495" y="53"/>
                    <a:pt x="495" y="53"/>
                  </a:cubicBezTo>
                  <a:cubicBezTo>
                    <a:pt x="495" y="53"/>
                    <a:pt x="495" y="53"/>
                    <a:pt x="494" y="53"/>
                  </a:cubicBezTo>
                  <a:cubicBezTo>
                    <a:pt x="494" y="53"/>
                    <a:pt x="494" y="53"/>
                    <a:pt x="494" y="53"/>
                  </a:cubicBezTo>
                  <a:cubicBezTo>
                    <a:pt x="496" y="52"/>
                    <a:pt x="498" y="53"/>
                    <a:pt x="500" y="52"/>
                  </a:cubicBezTo>
                  <a:cubicBezTo>
                    <a:pt x="502" y="53"/>
                    <a:pt x="503" y="52"/>
                    <a:pt x="504" y="53"/>
                  </a:cubicBezTo>
                  <a:cubicBezTo>
                    <a:pt x="503" y="53"/>
                    <a:pt x="502" y="54"/>
                    <a:pt x="501" y="53"/>
                  </a:cubicBezTo>
                  <a:cubicBezTo>
                    <a:pt x="501" y="54"/>
                    <a:pt x="502" y="54"/>
                    <a:pt x="501" y="54"/>
                  </a:cubicBezTo>
                  <a:cubicBezTo>
                    <a:pt x="502" y="55"/>
                    <a:pt x="501" y="55"/>
                    <a:pt x="501" y="55"/>
                  </a:cubicBezTo>
                  <a:cubicBezTo>
                    <a:pt x="502" y="55"/>
                    <a:pt x="504" y="56"/>
                    <a:pt x="504" y="55"/>
                  </a:cubicBezTo>
                  <a:cubicBezTo>
                    <a:pt x="506" y="56"/>
                    <a:pt x="506" y="56"/>
                    <a:pt x="506" y="56"/>
                  </a:cubicBezTo>
                  <a:cubicBezTo>
                    <a:pt x="506" y="55"/>
                    <a:pt x="506" y="55"/>
                    <a:pt x="506" y="55"/>
                  </a:cubicBezTo>
                  <a:cubicBezTo>
                    <a:pt x="505" y="55"/>
                    <a:pt x="505" y="55"/>
                    <a:pt x="505" y="55"/>
                  </a:cubicBezTo>
                  <a:cubicBezTo>
                    <a:pt x="506" y="55"/>
                    <a:pt x="506" y="55"/>
                    <a:pt x="507" y="54"/>
                  </a:cubicBezTo>
                  <a:cubicBezTo>
                    <a:pt x="506" y="54"/>
                    <a:pt x="505" y="55"/>
                    <a:pt x="505" y="54"/>
                  </a:cubicBezTo>
                  <a:cubicBezTo>
                    <a:pt x="505" y="54"/>
                    <a:pt x="505" y="54"/>
                    <a:pt x="505" y="54"/>
                  </a:cubicBezTo>
                  <a:cubicBezTo>
                    <a:pt x="506" y="53"/>
                    <a:pt x="506" y="53"/>
                    <a:pt x="506" y="53"/>
                  </a:cubicBezTo>
                  <a:cubicBezTo>
                    <a:pt x="504" y="54"/>
                    <a:pt x="504" y="54"/>
                    <a:pt x="504" y="54"/>
                  </a:cubicBezTo>
                  <a:cubicBezTo>
                    <a:pt x="504" y="53"/>
                    <a:pt x="504" y="53"/>
                    <a:pt x="504" y="53"/>
                  </a:cubicBezTo>
                  <a:cubicBezTo>
                    <a:pt x="505" y="53"/>
                    <a:pt x="505" y="53"/>
                    <a:pt x="505" y="53"/>
                  </a:cubicBezTo>
                  <a:cubicBezTo>
                    <a:pt x="504" y="52"/>
                    <a:pt x="504" y="52"/>
                    <a:pt x="504" y="52"/>
                  </a:cubicBezTo>
                  <a:cubicBezTo>
                    <a:pt x="505" y="52"/>
                    <a:pt x="505" y="52"/>
                    <a:pt x="507" y="52"/>
                  </a:cubicBezTo>
                  <a:cubicBezTo>
                    <a:pt x="507" y="51"/>
                    <a:pt x="510" y="52"/>
                    <a:pt x="511" y="51"/>
                  </a:cubicBezTo>
                  <a:cubicBezTo>
                    <a:pt x="510" y="52"/>
                    <a:pt x="509" y="51"/>
                    <a:pt x="509" y="51"/>
                  </a:cubicBezTo>
                  <a:cubicBezTo>
                    <a:pt x="508" y="51"/>
                    <a:pt x="508" y="51"/>
                    <a:pt x="508" y="51"/>
                  </a:cubicBezTo>
                  <a:cubicBezTo>
                    <a:pt x="508" y="50"/>
                    <a:pt x="508" y="52"/>
                    <a:pt x="507" y="51"/>
                  </a:cubicBezTo>
                  <a:cubicBezTo>
                    <a:pt x="507" y="51"/>
                    <a:pt x="507" y="51"/>
                    <a:pt x="507" y="51"/>
                  </a:cubicBezTo>
                  <a:cubicBezTo>
                    <a:pt x="506" y="49"/>
                    <a:pt x="505" y="52"/>
                    <a:pt x="504" y="50"/>
                  </a:cubicBezTo>
                  <a:cubicBezTo>
                    <a:pt x="504" y="51"/>
                    <a:pt x="503" y="51"/>
                    <a:pt x="504" y="51"/>
                  </a:cubicBezTo>
                  <a:cubicBezTo>
                    <a:pt x="503" y="52"/>
                    <a:pt x="503" y="51"/>
                    <a:pt x="501" y="51"/>
                  </a:cubicBezTo>
                  <a:cubicBezTo>
                    <a:pt x="502" y="50"/>
                    <a:pt x="502" y="51"/>
                    <a:pt x="502" y="50"/>
                  </a:cubicBezTo>
                  <a:cubicBezTo>
                    <a:pt x="502" y="50"/>
                    <a:pt x="500" y="50"/>
                    <a:pt x="500" y="51"/>
                  </a:cubicBezTo>
                  <a:cubicBezTo>
                    <a:pt x="499" y="50"/>
                    <a:pt x="498" y="52"/>
                    <a:pt x="497" y="50"/>
                  </a:cubicBezTo>
                  <a:cubicBezTo>
                    <a:pt x="497" y="50"/>
                    <a:pt x="497" y="51"/>
                    <a:pt x="498" y="51"/>
                  </a:cubicBezTo>
                  <a:cubicBezTo>
                    <a:pt x="496" y="51"/>
                    <a:pt x="493" y="51"/>
                    <a:pt x="491" y="50"/>
                  </a:cubicBezTo>
                  <a:cubicBezTo>
                    <a:pt x="491" y="50"/>
                    <a:pt x="491" y="50"/>
                    <a:pt x="491" y="50"/>
                  </a:cubicBezTo>
                  <a:cubicBezTo>
                    <a:pt x="491" y="50"/>
                    <a:pt x="491" y="51"/>
                    <a:pt x="492" y="51"/>
                  </a:cubicBezTo>
                  <a:cubicBezTo>
                    <a:pt x="491" y="51"/>
                    <a:pt x="491" y="51"/>
                    <a:pt x="490" y="50"/>
                  </a:cubicBezTo>
                  <a:cubicBezTo>
                    <a:pt x="489" y="51"/>
                    <a:pt x="489" y="52"/>
                    <a:pt x="489" y="52"/>
                  </a:cubicBezTo>
                  <a:cubicBezTo>
                    <a:pt x="488" y="52"/>
                    <a:pt x="488" y="52"/>
                    <a:pt x="488" y="52"/>
                  </a:cubicBezTo>
                  <a:cubicBezTo>
                    <a:pt x="488" y="51"/>
                    <a:pt x="489" y="51"/>
                    <a:pt x="489" y="50"/>
                  </a:cubicBezTo>
                  <a:cubicBezTo>
                    <a:pt x="489" y="50"/>
                    <a:pt x="490" y="50"/>
                    <a:pt x="489" y="50"/>
                  </a:cubicBezTo>
                  <a:cubicBezTo>
                    <a:pt x="489" y="50"/>
                    <a:pt x="489" y="50"/>
                    <a:pt x="489" y="50"/>
                  </a:cubicBezTo>
                  <a:cubicBezTo>
                    <a:pt x="489" y="50"/>
                    <a:pt x="489" y="50"/>
                    <a:pt x="489" y="50"/>
                  </a:cubicBezTo>
                  <a:cubicBezTo>
                    <a:pt x="489" y="51"/>
                    <a:pt x="488" y="50"/>
                    <a:pt x="488" y="50"/>
                  </a:cubicBezTo>
                  <a:cubicBezTo>
                    <a:pt x="488" y="51"/>
                    <a:pt x="488" y="51"/>
                    <a:pt x="488" y="51"/>
                  </a:cubicBezTo>
                  <a:cubicBezTo>
                    <a:pt x="487" y="51"/>
                    <a:pt x="487" y="51"/>
                    <a:pt x="486" y="51"/>
                  </a:cubicBezTo>
                  <a:cubicBezTo>
                    <a:pt x="485" y="48"/>
                    <a:pt x="488" y="49"/>
                    <a:pt x="489" y="49"/>
                  </a:cubicBezTo>
                  <a:cubicBezTo>
                    <a:pt x="489" y="49"/>
                    <a:pt x="488" y="49"/>
                    <a:pt x="488" y="48"/>
                  </a:cubicBezTo>
                  <a:cubicBezTo>
                    <a:pt x="489" y="48"/>
                    <a:pt x="489" y="48"/>
                    <a:pt x="489" y="48"/>
                  </a:cubicBezTo>
                  <a:cubicBezTo>
                    <a:pt x="489" y="48"/>
                    <a:pt x="489" y="48"/>
                    <a:pt x="489" y="48"/>
                  </a:cubicBezTo>
                  <a:cubicBezTo>
                    <a:pt x="489" y="48"/>
                    <a:pt x="489" y="48"/>
                    <a:pt x="490" y="48"/>
                  </a:cubicBezTo>
                  <a:cubicBezTo>
                    <a:pt x="490" y="49"/>
                    <a:pt x="490" y="49"/>
                    <a:pt x="490" y="49"/>
                  </a:cubicBezTo>
                  <a:cubicBezTo>
                    <a:pt x="490" y="48"/>
                    <a:pt x="491" y="48"/>
                    <a:pt x="491" y="48"/>
                  </a:cubicBezTo>
                  <a:cubicBezTo>
                    <a:pt x="492" y="49"/>
                    <a:pt x="492" y="49"/>
                    <a:pt x="492" y="49"/>
                  </a:cubicBezTo>
                  <a:cubicBezTo>
                    <a:pt x="492" y="49"/>
                    <a:pt x="492" y="49"/>
                    <a:pt x="493" y="49"/>
                  </a:cubicBezTo>
                  <a:cubicBezTo>
                    <a:pt x="492" y="49"/>
                    <a:pt x="492" y="48"/>
                    <a:pt x="492" y="48"/>
                  </a:cubicBezTo>
                  <a:cubicBezTo>
                    <a:pt x="492" y="48"/>
                    <a:pt x="492" y="48"/>
                    <a:pt x="492" y="48"/>
                  </a:cubicBezTo>
                  <a:cubicBezTo>
                    <a:pt x="493" y="47"/>
                    <a:pt x="494" y="48"/>
                    <a:pt x="494" y="49"/>
                  </a:cubicBezTo>
                  <a:cubicBezTo>
                    <a:pt x="495" y="48"/>
                    <a:pt x="495" y="48"/>
                    <a:pt x="495" y="48"/>
                  </a:cubicBezTo>
                  <a:cubicBezTo>
                    <a:pt x="496" y="47"/>
                    <a:pt x="497" y="47"/>
                    <a:pt x="498" y="48"/>
                  </a:cubicBezTo>
                  <a:cubicBezTo>
                    <a:pt x="498" y="47"/>
                    <a:pt x="498" y="47"/>
                    <a:pt x="498" y="47"/>
                  </a:cubicBezTo>
                  <a:cubicBezTo>
                    <a:pt x="497" y="46"/>
                    <a:pt x="497" y="48"/>
                    <a:pt x="496" y="47"/>
                  </a:cubicBezTo>
                  <a:cubicBezTo>
                    <a:pt x="497" y="47"/>
                    <a:pt x="498" y="46"/>
                    <a:pt x="499" y="47"/>
                  </a:cubicBezTo>
                  <a:cubicBezTo>
                    <a:pt x="499" y="47"/>
                    <a:pt x="499" y="47"/>
                    <a:pt x="499" y="47"/>
                  </a:cubicBezTo>
                  <a:cubicBezTo>
                    <a:pt x="500" y="48"/>
                    <a:pt x="500" y="47"/>
                    <a:pt x="501" y="48"/>
                  </a:cubicBezTo>
                  <a:cubicBezTo>
                    <a:pt x="502" y="46"/>
                    <a:pt x="502" y="46"/>
                    <a:pt x="502" y="46"/>
                  </a:cubicBezTo>
                  <a:cubicBezTo>
                    <a:pt x="503" y="47"/>
                    <a:pt x="503" y="47"/>
                    <a:pt x="503" y="47"/>
                  </a:cubicBezTo>
                  <a:cubicBezTo>
                    <a:pt x="503" y="47"/>
                    <a:pt x="503" y="47"/>
                    <a:pt x="503" y="47"/>
                  </a:cubicBezTo>
                  <a:cubicBezTo>
                    <a:pt x="502" y="47"/>
                    <a:pt x="502" y="47"/>
                    <a:pt x="502" y="47"/>
                  </a:cubicBezTo>
                  <a:cubicBezTo>
                    <a:pt x="503" y="48"/>
                    <a:pt x="503" y="48"/>
                    <a:pt x="503" y="48"/>
                  </a:cubicBezTo>
                  <a:cubicBezTo>
                    <a:pt x="503" y="48"/>
                    <a:pt x="503" y="48"/>
                    <a:pt x="503" y="48"/>
                  </a:cubicBezTo>
                  <a:cubicBezTo>
                    <a:pt x="505" y="47"/>
                    <a:pt x="505" y="47"/>
                    <a:pt x="505" y="47"/>
                  </a:cubicBezTo>
                  <a:cubicBezTo>
                    <a:pt x="504" y="47"/>
                    <a:pt x="504" y="47"/>
                    <a:pt x="504" y="46"/>
                  </a:cubicBezTo>
                  <a:cubicBezTo>
                    <a:pt x="505" y="46"/>
                    <a:pt x="505" y="46"/>
                    <a:pt x="505" y="47"/>
                  </a:cubicBezTo>
                  <a:cubicBezTo>
                    <a:pt x="505" y="47"/>
                    <a:pt x="505" y="47"/>
                    <a:pt x="505" y="47"/>
                  </a:cubicBezTo>
                  <a:cubicBezTo>
                    <a:pt x="506" y="47"/>
                    <a:pt x="506" y="47"/>
                    <a:pt x="507" y="47"/>
                  </a:cubicBezTo>
                  <a:cubicBezTo>
                    <a:pt x="506" y="46"/>
                    <a:pt x="506" y="46"/>
                    <a:pt x="506" y="46"/>
                  </a:cubicBezTo>
                  <a:cubicBezTo>
                    <a:pt x="508" y="46"/>
                    <a:pt x="508" y="46"/>
                    <a:pt x="508" y="46"/>
                  </a:cubicBezTo>
                  <a:cubicBezTo>
                    <a:pt x="509" y="47"/>
                    <a:pt x="509" y="47"/>
                    <a:pt x="509" y="47"/>
                  </a:cubicBezTo>
                  <a:cubicBezTo>
                    <a:pt x="508" y="47"/>
                    <a:pt x="508" y="47"/>
                    <a:pt x="508" y="47"/>
                  </a:cubicBezTo>
                  <a:cubicBezTo>
                    <a:pt x="509" y="47"/>
                    <a:pt x="509" y="47"/>
                    <a:pt x="509" y="47"/>
                  </a:cubicBezTo>
                  <a:cubicBezTo>
                    <a:pt x="509" y="47"/>
                    <a:pt x="509" y="47"/>
                    <a:pt x="509" y="47"/>
                  </a:cubicBezTo>
                  <a:cubicBezTo>
                    <a:pt x="509" y="47"/>
                    <a:pt x="509" y="46"/>
                    <a:pt x="509" y="46"/>
                  </a:cubicBezTo>
                  <a:cubicBezTo>
                    <a:pt x="509" y="46"/>
                    <a:pt x="510" y="46"/>
                    <a:pt x="511" y="47"/>
                  </a:cubicBezTo>
                  <a:cubicBezTo>
                    <a:pt x="510" y="47"/>
                    <a:pt x="510" y="47"/>
                    <a:pt x="510" y="47"/>
                  </a:cubicBezTo>
                  <a:cubicBezTo>
                    <a:pt x="511" y="47"/>
                    <a:pt x="512" y="47"/>
                    <a:pt x="512" y="47"/>
                  </a:cubicBezTo>
                  <a:cubicBezTo>
                    <a:pt x="513" y="47"/>
                    <a:pt x="513" y="47"/>
                    <a:pt x="512" y="46"/>
                  </a:cubicBezTo>
                  <a:cubicBezTo>
                    <a:pt x="515" y="46"/>
                    <a:pt x="515" y="46"/>
                    <a:pt x="515" y="46"/>
                  </a:cubicBezTo>
                  <a:cubicBezTo>
                    <a:pt x="515" y="46"/>
                    <a:pt x="515" y="46"/>
                    <a:pt x="515" y="46"/>
                  </a:cubicBezTo>
                  <a:cubicBezTo>
                    <a:pt x="514" y="46"/>
                    <a:pt x="514" y="45"/>
                    <a:pt x="513" y="44"/>
                  </a:cubicBezTo>
                  <a:cubicBezTo>
                    <a:pt x="515" y="45"/>
                    <a:pt x="514" y="43"/>
                    <a:pt x="515" y="42"/>
                  </a:cubicBezTo>
                  <a:cubicBezTo>
                    <a:pt x="516" y="42"/>
                    <a:pt x="517" y="42"/>
                    <a:pt x="517" y="43"/>
                  </a:cubicBezTo>
                  <a:cubicBezTo>
                    <a:pt x="517" y="43"/>
                    <a:pt x="517" y="43"/>
                    <a:pt x="517" y="43"/>
                  </a:cubicBezTo>
                  <a:cubicBezTo>
                    <a:pt x="516" y="43"/>
                    <a:pt x="515" y="44"/>
                    <a:pt x="515" y="45"/>
                  </a:cubicBezTo>
                  <a:cubicBezTo>
                    <a:pt x="516" y="44"/>
                    <a:pt x="516" y="44"/>
                    <a:pt x="516" y="44"/>
                  </a:cubicBezTo>
                  <a:cubicBezTo>
                    <a:pt x="516" y="45"/>
                    <a:pt x="516" y="45"/>
                    <a:pt x="516" y="45"/>
                  </a:cubicBezTo>
                  <a:cubicBezTo>
                    <a:pt x="516" y="45"/>
                    <a:pt x="516" y="45"/>
                    <a:pt x="516" y="45"/>
                  </a:cubicBezTo>
                  <a:cubicBezTo>
                    <a:pt x="516" y="45"/>
                    <a:pt x="516" y="45"/>
                    <a:pt x="516" y="45"/>
                  </a:cubicBezTo>
                  <a:cubicBezTo>
                    <a:pt x="516" y="45"/>
                    <a:pt x="515" y="46"/>
                    <a:pt x="515" y="46"/>
                  </a:cubicBezTo>
                  <a:cubicBezTo>
                    <a:pt x="517" y="46"/>
                    <a:pt x="518" y="46"/>
                    <a:pt x="520" y="46"/>
                  </a:cubicBezTo>
                  <a:cubicBezTo>
                    <a:pt x="521" y="46"/>
                    <a:pt x="522" y="46"/>
                    <a:pt x="523" y="46"/>
                  </a:cubicBezTo>
                  <a:cubicBezTo>
                    <a:pt x="522" y="45"/>
                    <a:pt x="522" y="45"/>
                    <a:pt x="522" y="45"/>
                  </a:cubicBezTo>
                  <a:cubicBezTo>
                    <a:pt x="524" y="45"/>
                    <a:pt x="524" y="45"/>
                    <a:pt x="524" y="45"/>
                  </a:cubicBezTo>
                  <a:cubicBezTo>
                    <a:pt x="525" y="44"/>
                    <a:pt x="526" y="45"/>
                    <a:pt x="526" y="44"/>
                  </a:cubicBezTo>
                  <a:cubicBezTo>
                    <a:pt x="527" y="44"/>
                    <a:pt x="527" y="44"/>
                    <a:pt x="528" y="44"/>
                  </a:cubicBezTo>
                  <a:cubicBezTo>
                    <a:pt x="528" y="43"/>
                    <a:pt x="528" y="43"/>
                    <a:pt x="528" y="43"/>
                  </a:cubicBezTo>
                  <a:cubicBezTo>
                    <a:pt x="529" y="43"/>
                    <a:pt x="529" y="44"/>
                    <a:pt x="529" y="44"/>
                  </a:cubicBezTo>
                  <a:cubicBezTo>
                    <a:pt x="530" y="44"/>
                    <a:pt x="531" y="44"/>
                    <a:pt x="532" y="43"/>
                  </a:cubicBezTo>
                  <a:cubicBezTo>
                    <a:pt x="532" y="45"/>
                    <a:pt x="534" y="44"/>
                    <a:pt x="534" y="44"/>
                  </a:cubicBezTo>
                  <a:cubicBezTo>
                    <a:pt x="536" y="44"/>
                    <a:pt x="537" y="43"/>
                    <a:pt x="539" y="44"/>
                  </a:cubicBezTo>
                  <a:cubicBezTo>
                    <a:pt x="541" y="44"/>
                    <a:pt x="542" y="43"/>
                    <a:pt x="544" y="44"/>
                  </a:cubicBezTo>
                  <a:cubicBezTo>
                    <a:pt x="544" y="43"/>
                    <a:pt x="545" y="44"/>
                    <a:pt x="546" y="43"/>
                  </a:cubicBezTo>
                  <a:cubicBezTo>
                    <a:pt x="544" y="43"/>
                    <a:pt x="542" y="43"/>
                    <a:pt x="540" y="43"/>
                  </a:cubicBezTo>
                  <a:cubicBezTo>
                    <a:pt x="539" y="43"/>
                    <a:pt x="538" y="43"/>
                    <a:pt x="537" y="43"/>
                  </a:cubicBezTo>
                  <a:cubicBezTo>
                    <a:pt x="535" y="43"/>
                    <a:pt x="532" y="43"/>
                    <a:pt x="530" y="43"/>
                  </a:cubicBezTo>
                  <a:cubicBezTo>
                    <a:pt x="529" y="43"/>
                    <a:pt x="527" y="43"/>
                    <a:pt x="526" y="43"/>
                  </a:cubicBezTo>
                  <a:cubicBezTo>
                    <a:pt x="526" y="43"/>
                    <a:pt x="525" y="43"/>
                    <a:pt x="525" y="43"/>
                  </a:cubicBezTo>
                  <a:cubicBezTo>
                    <a:pt x="525" y="43"/>
                    <a:pt x="525" y="43"/>
                    <a:pt x="525" y="43"/>
                  </a:cubicBezTo>
                  <a:cubicBezTo>
                    <a:pt x="524" y="43"/>
                    <a:pt x="524" y="42"/>
                    <a:pt x="524" y="42"/>
                  </a:cubicBezTo>
                  <a:cubicBezTo>
                    <a:pt x="523" y="42"/>
                    <a:pt x="525" y="43"/>
                    <a:pt x="524" y="44"/>
                  </a:cubicBezTo>
                  <a:cubicBezTo>
                    <a:pt x="522" y="43"/>
                    <a:pt x="522" y="43"/>
                    <a:pt x="522" y="43"/>
                  </a:cubicBezTo>
                  <a:cubicBezTo>
                    <a:pt x="522" y="43"/>
                    <a:pt x="522" y="43"/>
                    <a:pt x="522" y="43"/>
                  </a:cubicBezTo>
                  <a:cubicBezTo>
                    <a:pt x="522" y="43"/>
                    <a:pt x="522" y="44"/>
                    <a:pt x="522" y="43"/>
                  </a:cubicBezTo>
                  <a:cubicBezTo>
                    <a:pt x="521" y="43"/>
                    <a:pt x="521" y="43"/>
                    <a:pt x="521" y="43"/>
                  </a:cubicBezTo>
                  <a:cubicBezTo>
                    <a:pt x="521" y="44"/>
                    <a:pt x="520" y="43"/>
                    <a:pt x="519" y="44"/>
                  </a:cubicBezTo>
                  <a:cubicBezTo>
                    <a:pt x="519" y="43"/>
                    <a:pt x="519" y="43"/>
                    <a:pt x="519" y="43"/>
                  </a:cubicBezTo>
                  <a:cubicBezTo>
                    <a:pt x="518" y="43"/>
                    <a:pt x="518" y="43"/>
                    <a:pt x="518" y="43"/>
                  </a:cubicBezTo>
                  <a:cubicBezTo>
                    <a:pt x="518" y="42"/>
                    <a:pt x="518" y="43"/>
                    <a:pt x="518" y="43"/>
                  </a:cubicBezTo>
                  <a:cubicBezTo>
                    <a:pt x="517" y="43"/>
                    <a:pt x="517" y="42"/>
                    <a:pt x="517" y="42"/>
                  </a:cubicBezTo>
                  <a:cubicBezTo>
                    <a:pt x="518" y="42"/>
                    <a:pt x="518" y="42"/>
                    <a:pt x="518" y="42"/>
                  </a:cubicBezTo>
                  <a:cubicBezTo>
                    <a:pt x="517" y="42"/>
                    <a:pt x="515" y="42"/>
                    <a:pt x="514" y="42"/>
                  </a:cubicBezTo>
                  <a:cubicBezTo>
                    <a:pt x="515" y="43"/>
                    <a:pt x="514" y="43"/>
                    <a:pt x="514" y="44"/>
                  </a:cubicBezTo>
                  <a:cubicBezTo>
                    <a:pt x="513" y="43"/>
                    <a:pt x="513" y="43"/>
                    <a:pt x="513" y="43"/>
                  </a:cubicBezTo>
                  <a:cubicBezTo>
                    <a:pt x="515" y="42"/>
                    <a:pt x="512" y="42"/>
                    <a:pt x="512" y="41"/>
                  </a:cubicBezTo>
                  <a:cubicBezTo>
                    <a:pt x="513" y="40"/>
                    <a:pt x="513" y="39"/>
                    <a:pt x="514" y="40"/>
                  </a:cubicBezTo>
                  <a:cubicBezTo>
                    <a:pt x="514" y="40"/>
                    <a:pt x="514" y="40"/>
                    <a:pt x="513" y="40"/>
                  </a:cubicBezTo>
                  <a:cubicBezTo>
                    <a:pt x="514" y="41"/>
                    <a:pt x="514" y="40"/>
                    <a:pt x="515" y="40"/>
                  </a:cubicBezTo>
                  <a:cubicBezTo>
                    <a:pt x="515" y="40"/>
                    <a:pt x="515" y="40"/>
                    <a:pt x="515" y="40"/>
                  </a:cubicBezTo>
                  <a:cubicBezTo>
                    <a:pt x="515" y="39"/>
                    <a:pt x="515" y="40"/>
                    <a:pt x="514" y="40"/>
                  </a:cubicBezTo>
                  <a:cubicBezTo>
                    <a:pt x="514" y="39"/>
                    <a:pt x="514" y="39"/>
                    <a:pt x="514" y="39"/>
                  </a:cubicBezTo>
                  <a:cubicBezTo>
                    <a:pt x="517" y="39"/>
                    <a:pt x="517" y="39"/>
                    <a:pt x="517" y="39"/>
                  </a:cubicBezTo>
                  <a:cubicBezTo>
                    <a:pt x="517" y="39"/>
                    <a:pt x="517" y="39"/>
                    <a:pt x="517" y="39"/>
                  </a:cubicBezTo>
                  <a:cubicBezTo>
                    <a:pt x="517" y="39"/>
                    <a:pt x="516" y="39"/>
                    <a:pt x="516" y="39"/>
                  </a:cubicBezTo>
                  <a:cubicBezTo>
                    <a:pt x="516" y="38"/>
                    <a:pt x="516" y="38"/>
                    <a:pt x="517" y="37"/>
                  </a:cubicBezTo>
                  <a:cubicBezTo>
                    <a:pt x="515" y="36"/>
                    <a:pt x="516" y="39"/>
                    <a:pt x="515" y="38"/>
                  </a:cubicBezTo>
                  <a:cubicBezTo>
                    <a:pt x="514" y="38"/>
                    <a:pt x="514" y="38"/>
                    <a:pt x="514" y="38"/>
                  </a:cubicBezTo>
                  <a:cubicBezTo>
                    <a:pt x="514" y="38"/>
                    <a:pt x="514" y="38"/>
                    <a:pt x="514" y="38"/>
                  </a:cubicBezTo>
                  <a:cubicBezTo>
                    <a:pt x="514" y="39"/>
                    <a:pt x="513" y="39"/>
                    <a:pt x="512" y="40"/>
                  </a:cubicBezTo>
                  <a:cubicBezTo>
                    <a:pt x="512" y="39"/>
                    <a:pt x="513" y="39"/>
                    <a:pt x="513" y="39"/>
                  </a:cubicBezTo>
                  <a:cubicBezTo>
                    <a:pt x="512" y="39"/>
                    <a:pt x="512" y="39"/>
                    <a:pt x="512" y="39"/>
                  </a:cubicBezTo>
                  <a:cubicBezTo>
                    <a:pt x="512" y="39"/>
                    <a:pt x="512" y="38"/>
                    <a:pt x="512" y="38"/>
                  </a:cubicBezTo>
                  <a:cubicBezTo>
                    <a:pt x="512" y="38"/>
                    <a:pt x="511" y="37"/>
                    <a:pt x="511" y="38"/>
                  </a:cubicBezTo>
                  <a:cubicBezTo>
                    <a:pt x="511" y="38"/>
                    <a:pt x="511" y="38"/>
                    <a:pt x="511" y="38"/>
                  </a:cubicBezTo>
                  <a:cubicBezTo>
                    <a:pt x="511" y="38"/>
                    <a:pt x="510" y="38"/>
                    <a:pt x="510" y="38"/>
                  </a:cubicBezTo>
                  <a:cubicBezTo>
                    <a:pt x="510" y="38"/>
                    <a:pt x="510" y="38"/>
                    <a:pt x="510" y="38"/>
                  </a:cubicBezTo>
                  <a:cubicBezTo>
                    <a:pt x="510" y="38"/>
                    <a:pt x="510" y="38"/>
                    <a:pt x="509" y="38"/>
                  </a:cubicBezTo>
                  <a:cubicBezTo>
                    <a:pt x="509" y="38"/>
                    <a:pt x="509" y="38"/>
                    <a:pt x="509" y="38"/>
                  </a:cubicBezTo>
                  <a:cubicBezTo>
                    <a:pt x="509" y="38"/>
                    <a:pt x="509" y="38"/>
                    <a:pt x="509" y="38"/>
                  </a:cubicBezTo>
                  <a:cubicBezTo>
                    <a:pt x="509" y="39"/>
                    <a:pt x="508" y="38"/>
                    <a:pt x="508" y="38"/>
                  </a:cubicBezTo>
                  <a:cubicBezTo>
                    <a:pt x="508" y="38"/>
                    <a:pt x="508" y="38"/>
                    <a:pt x="508" y="38"/>
                  </a:cubicBezTo>
                  <a:cubicBezTo>
                    <a:pt x="508" y="38"/>
                    <a:pt x="507" y="37"/>
                    <a:pt x="507" y="38"/>
                  </a:cubicBezTo>
                  <a:cubicBezTo>
                    <a:pt x="507" y="38"/>
                    <a:pt x="507" y="38"/>
                    <a:pt x="507" y="38"/>
                  </a:cubicBezTo>
                  <a:cubicBezTo>
                    <a:pt x="507" y="38"/>
                    <a:pt x="507" y="38"/>
                    <a:pt x="507" y="38"/>
                  </a:cubicBezTo>
                  <a:cubicBezTo>
                    <a:pt x="506" y="37"/>
                    <a:pt x="506" y="39"/>
                    <a:pt x="506" y="39"/>
                  </a:cubicBezTo>
                  <a:cubicBezTo>
                    <a:pt x="505" y="39"/>
                    <a:pt x="503" y="38"/>
                    <a:pt x="503" y="38"/>
                  </a:cubicBezTo>
                  <a:cubicBezTo>
                    <a:pt x="503" y="38"/>
                    <a:pt x="503" y="38"/>
                    <a:pt x="502" y="38"/>
                  </a:cubicBezTo>
                  <a:cubicBezTo>
                    <a:pt x="502" y="37"/>
                    <a:pt x="501" y="38"/>
                    <a:pt x="501" y="37"/>
                  </a:cubicBezTo>
                  <a:cubicBezTo>
                    <a:pt x="500" y="38"/>
                    <a:pt x="500" y="38"/>
                    <a:pt x="500" y="38"/>
                  </a:cubicBezTo>
                  <a:cubicBezTo>
                    <a:pt x="499" y="38"/>
                    <a:pt x="499" y="38"/>
                    <a:pt x="499" y="38"/>
                  </a:cubicBezTo>
                  <a:cubicBezTo>
                    <a:pt x="499" y="38"/>
                    <a:pt x="499" y="38"/>
                    <a:pt x="499" y="38"/>
                  </a:cubicBezTo>
                  <a:cubicBezTo>
                    <a:pt x="498" y="38"/>
                    <a:pt x="497" y="38"/>
                    <a:pt x="496" y="37"/>
                  </a:cubicBezTo>
                  <a:cubicBezTo>
                    <a:pt x="495" y="38"/>
                    <a:pt x="494" y="37"/>
                    <a:pt x="493" y="38"/>
                  </a:cubicBezTo>
                  <a:cubicBezTo>
                    <a:pt x="490" y="37"/>
                    <a:pt x="488" y="38"/>
                    <a:pt x="486" y="37"/>
                  </a:cubicBezTo>
                  <a:cubicBezTo>
                    <a:pt x="483" y="36"/>
                    <a:pt x="481" y="38"/>
                    <a:pt x="478" y="37"/>
                  </a:cubicBezTo>
                  <a:cubicBezTo>
                    <a:pt x="477" y="37"/>
                    <a:pt x="474" y="36"/>
                    <a:pt x="474" y="38"/>
                  </a:cubicBezTo>
                  <a:cubicBezTo>
                    <a:pt x="473" y="38"/>
                    <a:pt x="474" y="37"/>
                    <a:pt x="473" y="37"/>
                  </a:cubicBezTo>
                  <a:cubicBezTo>
                    <a:pt x="473" y="37"/>
                    <a:pt x="473" y="37"/>
                    <a:pt x="473" y="37"/>
                  </a:cubicBezTo>
                  <a:cubicBezTo>
                    <a:pt x="472" y="37"/>
                    <a:pt x="472" y="37"/>
                    <a:pt x="472" y="37"/>
                  </a:cubicBezTo>
                  <a:cubicBezTo>
                    <a:pt x="470" y="38"/>
                    <a:pt x="468" y="35"/>
                    <a:pt x="467" y="37"/>
                  </a:cubicBezTo>
                  <a:cubicBezTo>
                    <a:pt x="464" y="36"/>
                    <a:pt x="461" y="36"/>
                    <a:pt x="459" y="36"/>
                  </a:cubicBezTo>
                  <a:cubicBezTo>
                    <a:pt x="458" y="36"/>
                    <a:pt x="457" y="36"/>
                    <a:pt x="456" y="36"/>
                  </a:cubicBezTo>
                  <a:cubicBezTo>
                    <a:pt x="455" y="36"/>
                    <a:pt x="455" y="35"/>
                    <a:pt x="456" y="34"/>
                  </a:cubicBezTo>
                  <a:cubicBezTo>
                    <a:pt x="456" y="35"/>
                    <a:pt x="457" y="35"/>
                    <a:pt x="457" y="35"/>
                  </a:cubicBezTo>
                  <a:cubicBezTo>
                    <a:pt x="457" y="35"/>
                    <a:pt x="457" y="35"/>
                    <a:pt x="457" y="35"/>
                  </a:cubicBezTo>
                  <a:cubicBezTo>
                    <a:pt x="458" y="35"/>
                    <a:pt x="458" y="35"/>
                    <a:pt x="459" y="36"/>
                  </a:cubicBezTo>
                  <a:cubicBezTo>
                    <a:pt x="460" y="35"/>
                    <a:pt x="458" y="35"/>
                    <a:pt x="459" y="34"/>
                  </a:cubicBezTo>
                  <a:cubicBezTo>
                    <a:pt x="459" y="34"/>
                    <a:pt x="459" y="34"/>
                    <a:pt x="460" y="34"/>
                  </a:cubicBezTo>
                  <a:cubicBezTo>
                    <a:pt x="460" y="34"/>
                    <a:pt x="460" y="34"/>
                    <a:pt x="460" y="34"/>
                  </a:cubicBezTo>
                  <a:cubicBezTo>
                    <a:pt x="461" y="35"/>
                    <a:pt x="461" y="36"/>
                    <a:pt x="462" y="35"/>
                  </a:cubicBezTo>
                  <a:cubicBezTo>
                    <a:pt x="460" y="34"/>
                    <a:pt x="460" y="34"/>
                    <a:pt x="460" y="34"/>
                  </a:cubicBezTo>
                  <a:cubicBezTo>
                    <a:pt x="461" y="34"/>
                    <a:pt x="462" y="34"/>
                    <a:pt x="462" y="35"/>
                  </a:cubicBezTo>
                  <a:cubicBezTo>
                    <a:pt x="462" y="34"/>
                    <a:pt x="462" y="34"/>
                    <a:pt x="462" y="34"/>
                  </a:cubicBezTo>
                  <a:cubicBezTo>
                    <a:pt x="463" y="34"/>
                    <a:pt x="464" y="34"/>
                    <a:pt x="464" y="35"/>
                  </a:cubicBezTo>
                  <a:cubicBezTo>
                    <a:pt x="465" y="35"/>
                    <a:pt x="465" y="35"/>
                    <a:pt x="465" y="35"/>
                  </a:cubicBezTo>
                  <a:cubicBezTo>
                    <a:pt x="464" y="35"/>
                    <a:pt x="464" y="34"/>
                    <a:pt x="464" y="34"/>
                  </a:cubicBezTo>
                  <a:cubicBezTo>
                    <a:pt x="465" y="34"/>
                    <a:pt x="465" y="34"/>
                    <a:pt x="466" y="34"/>
                  </a:cubicBezTo>
                  <a:cubicBezTo>
                    <a:pt x="465" y="34"/>
                    <a:pt x="465" y="34"/>
                    <a:pt x="465" y="35"/>
                  </a:cubicBezTo>
                  <a:cubicBezTo>
                    <a:pt x="466" y="35"/>
                    <a:pt x="466" y="34"/>
                    <a:pt x="467" y="35"/>
                  </a:cubicBezTo>
                  <a:cubicBezTo>
                    <a:pt x="466" y="34"/>
                    <a:pt x="466" y="34"/>
                    <a:pt x="466" y="34"/>
                  </a:cubicBezTo>
                  <a:cubicBezTo>
                    <a:pt x="467" y="34"/>
                    <a:pt x="468" y="34"/>
                    <a:pt x="469" y="34"/>
                  </a:cubicBezTo>
                  <a:cubicBezTo>
                    <a:pt x="468" y="34"/>
                    <a:pt x="468" y="35"/>
                    <a:pt x="468" y="35"/>
                  </a:cubicBezTo>
                  <a:cubicBezTo>
                    <a:pt x="469" y="35"/>
                    <a:pt x="469" y="35"/>
                    <a:pt x="469" y="35"/>
                  </a:cubicBezTo>
                  <a:cubicBezTo>
                    <a:pt x="469" y="34"/>
                    <a:pt x="471" y="36"/>
                    <a:pt x="470" y="34"/>
                  </a:cubicBezTo>
                  <a:cubicBezTo>
                    <a:pt x="471" y="34"/>
                    <a:pt x="472" y="34"/>
                    <a:pt x="472" y="34"/>
                  </a:cubicBezTo>
                  <a:cubicBezTo>
                    <a:pt x="472" y="34"/>
                    <a:pt x="472" y="34"/>
                    <a:pt x="472" y="34"/>
                  </a:cubicBezTo>
                  <a:cubicBezTo>
                    <a:pt x="473" y="34"/>
                    <a:pt x="473" y="34"/>
                    <a:pt x="473" y="34"/>
                  </a:cubicBezTo>
                  <a:cubicBezTo>
                    <a:pt x="474" y="34"/>
                    <a:pt x="474" y="34"/>
                    <a:pt x="475" y="33"/>
                  </a:cubicBezTo>
                  <a:cubicBezTo>
                    <a:pt x="475" y="34"/>
                    <a:pt x="476" y="34"/>
                    <a:pt x="476" y="34"/>
                  </a:cubicBezTo>
                  <a:cubicBezTo>
                    <a:pt x="477" y="34"/>
                    <a:pt x="478" y="35"/>
                    <a:pt x="479" y="34"/>
                  </a:cubicBezTo>
                  <a:cubicBezTo>
                    <a:pt x="479" y="34"/>
                    <a:pt x="479" y="34"/>
                    <a:pt x="479" y="34"/>
                  </a:cubicBezTo>
                  <a:cubicBezTo>
                    <a:pt x="478" y="33"/>
                    <a:pt x="478" y="32"/>
                    <a:pt x="478" y="31"/>
                  </a:cubicBezTo>
                  <a:cubicBezTo>
                    <a:pt x="479" y="32"/>
                    <a:pt x="479" y="32"/>
                    <a:pt x="479" y="32"/>
                  </a:cubicBezTo>
                  <a:cubicBezTo>
                    <a:pt x="480" y="32"/>
                    <a:pt x="479" y="33"/>
                    <a:pt x="480" y="33"/>
                  </a:cubicBezTo>
                  <a:cubicBezTo>
                    <a:pt x="480" y="34"/>
                    <a:pt x="480" y="34"/>
                    <a:pt x="480" y="34"/>
                  </a:cubicBezTo>
                  <a:cubicBezTo>
                    <a:pt x="480" y="34"/>
                    <a:pt x="480" y="34"/>
                    <a:pt x="480" y="34"/>
                  </a:cubicBezTo>
                  <a:cubicBezTo>
                    <a:pt x="481" y="34"/>
                    <a:pt x="480" y="34"/>
                    <a:pt x="480" y="33"/>
                  </a:cubicBezTo>
                  <a:cubicBezTo>
                    <a:pt x="481" y="33"/>
                    <a:pt x="482" y="34"/>
                    <a:pt x="483" y="33"/>
                  </a:cubicBezTo>
                  <a:cubicBezTo>
                    <a:pt x="482" y="33"/>
                    <a:pt x="482" y="32"/>
                    <a:pt x="481" y="33"/>
                  </a:cubicBezTo>
                  <a:cubicBezTo>
                    <a:pt x="480" y="33"/>
                    <a:pt x="480" y="32"/>
                    <a:pt x="480" y="32"/>
                  </a:cubicBezTo>
                  <a:cubicBezTo>
                    <a:pt x="481" y="32"/>
                    <a:pt x="481" y="31"/>
                    <a:pt x="482" y="32"/>
                  </a:cubicBezTo>
                  <a:cubicBezTo>
                    <a:pt x="482" y="31"/>
                    <a:pt x="482" y="31"/>
                    <a:pt x="482" y="31"/>
                  </a:cubicBezTo>
                  <a:cubicBezTo>
                    <a:pt x="482" y="31"/>
                    <a:pt x="482" y="31"/>
                    <a:pt x="482" y="32"/>
                  </a:cubicBezTo>
                  <a:cubicBezTo>
                    <a:pt x="483" y="32"/>
                    <a:pt x="484" y="32"/>
                    <a:pt x="484" y="31"/>
                  </a:cubicBezTo>
                  <a:cubicBezTo>
                    <a:pt x="484" y="32"/>
                    <a:pt x="484" y="32"/>
                    <a:pt x="485" y="32"/>
                  </a:cubicBezTo>
                  <a:cubicBezTo>
                    <a:pt x="485" y="32"/>
                    <a:pt x="485" y="31"/>
                    <a:pt x="485" y="31"/>
                  </a:cubicBezTo>
                  <a:cubicBezTo>
                    <a:pt x="485" y="31"/>
                    <a:pt x="486" y="31"/>
                    <a:pt x="486" y="31"/>
                  </a:cubicBezTo>
                  <a:cubicBezTo>
                    <a:pt x="486" y="31"/>
                    <a:pt x="486" y="31"/>
                    <a:pt x="486" y="30"/>
                  </a:cubicBezTo>
                  <a:cubicBezTo>
                    <a:pt x="485" y="31"/>
                    <a:pt x="482" y="29"/>
                    <a:pt x="483" y="31"/>
                  </a:cubicBezTo>
                  <a:cubicBezTo>
                    <a:pt x="482" y="30"/>
                    <a:pt x="482" y="30"/>
                    <a:pt x="482" y="30"/>
                  </a:cubicBezTo>
                  <a:cubicBezTo>
                    <a:pt x="480" y="31"/>
                    <a:pt x="479" y="30"/>
                    <a:pt x="477" y="30"/>
                  </a:cubicBezTo>
                  <a:cubicBezTo>
                    <a:pt x="477" y="31"/>
                    <a:pt x="477" y="31"/>
                    <a:pt x="477" y="31"/>
                  </a:cubicBezTo>
                  <a:cubicBezTo>
                    <a:pt x="478" y="31"/>
                    <a:pt x="478" y="32"/>
                    <a:pt x="478" y="32"/>
                  </a:cubicBezTo>
                  <a:cubicBezTo>
                    <a:pt x="477" y="33"/>
                    <a:pt x="476" y="32"/>
                    <a:pt x="475" y="32"/>
                  </a:cubicBezTo>
                  <a:cubicBezTo>
                    <a:pt x="474" y="32"/>
                    <a:pt x="473" y="32"/>
                    <a:pt x="473" y="32"/>
                  </a:cubicBezTo>
                  <a:cubicBezTo>
                    <a:pt x="474" y="31"/>
                    <a:pt x="476" y="32"/>
                    <a:pt x="477" y="31"/>
                  </a:cubicBezTo>
                  <a:cubicBezTo>
                    <a:pt x="477" y="31"/>
                    <a:pt x="477" y="31"/>
                    <a:pt x="477" y="31"/>
                  </a:cubicBezTo>
                  <a:cubicBezTo>
                    <a:pt x="477" y="31"/>
                    <a:pt x="477" y="31"/>
                    <a:pt x="477" y="31"/>
                  </a:cubicBezTo>
                  <a:cubicBezTo>
                    <a:pt x="474" y="31"/>
                    <a:pt x="474" y="31"/>
                    <a:pt x="474" y="31"/>
                  </a:cubicBezTo>
                  <a:cubicBezTo>
                    <a:pt x="474" y="30"/>
                    <a:pt x="474" y="30"/>
                    <a:pt x="474" y="30"/>
                  </a:cubicBezTo>
                  <a:cubicBezTo>
                    <a:pt x="474" y="30"/>
                    <a:pt x="474" y="30"/>
                    <a:pt x="474" y="30"/>
                  </a:cubicBezTo>
                  <a:cubicBezTo>
                    <a:pt x="473" y="30"/>
                    <a:pt x="474" y="29"/>
                    <a:pt x="474" y="29"/>
                  </a:cubicBezTo>
                  <a:cubicBezTo>
                    <a:pt x="475" y="29"/>
                    <a:pt x="477" y="28"/>
                    <a:pt x="478" y="30"/>
                  </a:cubicBezTo>
                  <a:cubicBezTo>
                    <a:pt x="478" y="30"/>
                    <a:pt x="478" y="29"/>
                    <a:pt x="478" y="29"/>
                  </a:cubicBezTo>
                  <a:cubicBezTo>
                    <a:pt x="479" y="29"/>
                    <a:pt x="481" y="29"/>
                    <a:pt x="482" y="30"/>
                  </a:cubicBezTo>
                  <a:cubicBezTo>
                    <a:pt x="483" y="28"/>
                    <a:pt x="485" y="30"/>
                    <a:pt x="486" y="29"/>
                  </a:cubicBezTo>
                  <a:cubicBezTo>
                    <a:pt x="487" y="29"/>
                    <a:pt x="489" y="29"/>
                    <a:pt x="491" y="30"/>
                  </a:cubicBezTo>
                  <a:cubicBezTo>
                    <a:pt x="491" y="30"/>
                    <a:pt x="491" y="30"/>
                    <a:pt x="491" y="30"/>
                  </a:cubicBezTo>
                  <a:cubicBezTo>
                    <a:pt x="491" y="29"/>
                    <a:pt x="490" y="29"/>
                    <a:pt x="490" y="29"/>
                  </a:cubicBezTo>
                  <a:cubicBezTo>
                    <a:pt x="491" y="29"/>
                    <a:pt x="493" y="30"/>
                    <a:pt x="494" y="29"/>
                  </a:cubicBezTo>
                  <a:cubicBezTo>
                    <a:pt x="494" y="29"/>
                    <a:pt x="494" y="29"/>
                    <a:pt x="494" y="29"/>
                  </a:cubicBezTo>
                  <a:cubicBezTo>
                    <a:pt x="495" y="29"/>
                    <a:pt x="496" y="29"/>
                    <a:pt x="496" y="28"/>
                  </a:cubicBezTo>
                  <a:cubicBezTo>
                    <a:pt x="496" y="28"/>
                    <a:pt x="496" y="28"/>
                    <a:pt x="496" y="28"/>
                  </a:cubicBezTo>
                  <a:cubicBezTo>
                    <a:pt x="495" y="28"/>
                    <a:pt x="495" y="29"/>
                    <a:pt x="495" y="29"/>
                  </a:cubicBezTo>
                  <a:cubicBezTo>
                    <a:pt x="493" y="28"/>
                    <a:pt x="493" y="28"/>
                    <a:pt x="493" y="28"/>
                  </a:cubicBezTo>
                  <a:cubicBezTo>
                    <a:pt x="490" y="28"/>
                    <a:pt x="487" y="28"/>
                    <a:pt x="484" y="28"/>
                  </a:cubicBezTo>
                  <a:cubicBezTo>
                    <a:pt x="482" y="28"/>
                    <a:pt x="480" y="28"/>
                    <a:pt x="479" y="28"/>
                  </a:cubicBezTo>
                  <a:cubicBezTo>
                    <a:pt x="478" y="28"/>
                    <a:pt x="477" y="28"/>
                    <a:pt x="475" y="28"/>
                  </a:cubicBezTo>
                  <a:cubicBezTo>
                    <a:pt x="473" y="28"/>
                    <a:pt x="470" y="28"/>
                    <a:pt x="468" y="28"/>
                  </a:cubicBezTo>
                  <a:cubicBezTo>
                    <a:pt x="468" y="27"/>
                    <a:pt x="468" y="27"/>
                    <a:pt x="468" y="27"/>
                  </a:cubicBezTo>
                  <a:cubicBezTo>
                    <a:pt x="467" y="27"/>
                    <a:pt x="467" y="27"/>
                    <a:pt x="467" y="27"/>
                  </a:cubicBezTo>
                  <a:cubicBezTo>
                    <a:pt x="467" y="28"/>
                    <a:pt x="467" y="28"/>
                    <a:pt x="467" y="28"/>
                  </a:cubicBezTo>
                  <a:cubicBezTo>
                    <a:pt x="467" y="28"/>
                    <a:pt x="466" y="27"/>
                    <a:pt x="465" y="28"/>
                  </a:cubicBezTo>
                  <a:cubicBezTo>
                    <a:pt x="465" y="27"/>
                    <a:pt x="465" y="27"/>
                    <a:pt x="465" y="27"/>
                  </a:cubicBezTo>
                  <a:cubicBezTo>
                    <a:pt x="463" y="26"/>
                    <a:pt x="462" y="29"/>
                    <a:pt x="461" y="27"/>
                  </a:cubicBezTo>
                  <a:cubicBezTo>
                    <a:pt x="461" y="27"/>
                    <a:pt x="461" y="27"/>
                    <a:pt x="461" y="27"/>
                  </a:cubicBezTo>
                  <a:cubicBezTo>
                    <a:pt x="460" y="27"/>
                    <a:pt x="460" y="27"/>
                    <a:pt x="460" y="27"/>
                  </a:cubicBezTo>
                  <a:cubicBezTo>
                    <a:pt x="460" y="27"/>
                    <a:pt x="460" y="27"/>
                    <a:pt x="460" y="27"/>
                  </a:cubicBezTo>
                  <a:cubicBezTo>
                    <a:pt x="459" y="26"/>
                    <a:pt x="458" y="26"/>
                    <a:pt x="458" y="27"/>
                  </a:cubicBezTo>
                  <a:cubicBezTo>
                    <a:pt x="457" y="27"/>
                    <a:pt x="457" y="26"/>
                    <a:pt x="456" y="26"/>
                  </a:cubicBezTo>
                  <a:cubicBezTo>
                    <a:pt x="458" y="24"/>
                    <a:pt x="458" y="27"/>
                    <a:pt x="460" y="26"/>
                  </a:cubicBezTo>
                  <a:cubicBezTo>
                    <a:pt x="460" y="26"/>
                    <a:pt x="460" y="26"/>
                    <a:pt x="460" y="26"/>
                  </a:cubicBezTo>
                  <a:cubicBezTo>
                    <a:pt x="460" y="26"/>
                    <a:pt x="460" y="26"/>
                    <a:pt x="460" y="26"/>
                  </a:cubicBezTo>
                  <a:cubicBezTo>
                    <a:pt x="460" y="26"/>
                    <a:pt x="460" y="26"/>
                    <a:pt x="460" y="26"/>
                  </a:cubicBezTo>
                  <a:cubicBezTo>
                    <a:pt x="462" y="25"/>
                    <a:pt x="463" y="25"/>
                    <a:pt x="465" y="26"/>
                  </a:cubicBezTo>
                  <a:cubicBezTo>
                    <a:pt x="467" y="25"/>
                    <a:pt x="470" y="27"/>
                    <a:pt x="471" y="26"/>
                  </a:cubicBezTo>
                  <a:cubicBezTo>
                    <a:pt x="473" y="27"/>
                    <a:pt x="474" y="25"/>
                    <a:pt x="475" y="26"/>
                  </a:cubicBezTo>
                  <a:cubicBezTo>
                    <a:pt x="476" y="25"/>
                    <a:pt x="477" y="27"/>
                    <a:pt x="478" y="26"/>
                  </a:cubicBezTo>
                  <a:cubicBezTo>
                    <a:pt x="480" y="27"/>
                    <a:pt x="481" y="25"/>
                    <a:pt x="483" y="26"/>
                  </a:cubicBezTo>
                  <a:cubicBezTo>
                    <a:pt x="486" y="26"/>
                    <a:pt x="489" y="27"/>
                    <a:pt x="492" y="26"/>
                  </a:cubicBezTo>
                  <a:cubicBezTo>
                    <a:pt x="492" y="26"/>
                    <a:pt x="492" y="26"/>
                    <a:pt x="492" y="26"/>
                  </a:cubicBezTo>
                  <a:cubicBezTo>
                    <a:pt x="494" y="26"/>
                    <a:pt x="496" y="27"/>
                    <a:pt x="497" y="26"/>
                  </a:cubicBezTo>
                  <a:cubicBezTo>
                    <a:pt x="497" y="26"/>
                    <a:pt x="497" y="26"/>
                    <a:pt x="498" y="27"/>
                  </a:cubicBezTo>
                  <a:cubicBezTo>
                    <a:pt x="498" y="26"/>
                    <a:pt x="500" y="27"/>
                    <a:pt x="500" y="26"/>
                  </a:cubicBezTo>
                  <a:cubicBezTo>
                    <a:pt x="500" y="26"/>
                    <a:pt x="500" y="26"/>
                    <a:pt x="500" y="26"/>
                  </a:cubicBezTo>
                  <a:cubicBezTo>
                    <a:pt x="500" y="27"/>
                    <a:pt x="501" y="26"/>
                    <a:pt x="501" y="26"/>
                  </a:cubicBezTo>
                  <a:cubicBezTo>
                    <a:pt x="501" y="26"/>
                    <a:pt x="501" y="26"/>
                    <a:pt x="501" y="26"/>
                  </a:cubicBezTo>
                  <a:cubicBezTo>
                    <a:pt x="501" y="26"/>
                    <a:pt x="501" y="26"/>
                    <a:pt x="501" y="27"/>
                  </a:cubicBezTo>
                  <a:cubicBezTo>
                    <a:pt x="502" y="26"/>
                    <a:pt x="502" y="26"/>
                    <a:pt x="502" y="26"/>
                  </a:cubicBezTo>
                  <a:cubicBezTo>
                    <a:pt x="503" y="27"/>
                    <a:pt x="503" y="27"/>
                    <a:pt x="503" y="27"/>
                  </a:cubicBezTo>
                  <a:cubicBezTo>
                    <a:pt x="503" y="26"/>
                    <a:pt x="503" y="26"/>
                    <a:pt x="503" y="26"/>
                  </a:cubicBezTo>
                  <a:cubicBezTo>
                    <a:pt x="504" y="28"/>
                    <a:pt x="504" y="25"/>
                    <a:pt x="506" y="26"/>
                  </a:cubicBezTo>
                  <a:cubicBezTo>
                    <a:pt x="507" y="27"/>
                    <a:pt x="507" y="27"/>
                    <a:pt x="508" y="26"/>
                  </a:cubicBezTo>
                  <a:cubicBezTo>
                    <a:pt x="508" y="27"/>
                    <a:pt x="508" y="27"/>
                    <a:pt x="508" y="27"/>
                  </a:cubicBezTo>
                  <a:cubicBezTo>
                    <a:pt x="508" y="25"/>
                    <a:pt x="510" y="27"/>
                    <a:pt x="510" y="26"/>
                  </a:cubicBezTo>
                  <a:cubicBezTo>
                    <a:pt x="510" y="26"/>
                    <a:pt x="511" y="26"/>
                    <a:pt x="511" y="26"/>
                  </a:cubicBezTo>
                  <a:cubicBezTo>
                    <a:pt x="511" y="27"/>
                    <a:pt x="511" y="27"/>
                    <a:pt x="511" y="27"/>
                  </a:cubicBezTo>
                  <a:cubicBezTo>
                    <a:pt x="511" y="27"/>
                    <a:pt x="512" y="27"/>
                    <a:pt x="512" y="27"/>
                  </a:cubicBezTo>
                  <a:cubicBezTo>
                    <a:pt x="512" y="26"/>
                    <a:pt x="511" y="26"/>
                    <a:pt x="511" y="26"/>
                  </a:cubicBezTo>
                  <a:cubicBezTo>
                    <a:pt x="512" y="26"/>
                    <a:pt x="512" y="26"/>
                    <a:pt x="513" y="26"/>
                  </a:cubicBezTo>
                  <a:cubicBezTo>
                    <a:pt x="513" y="26"/>
                    <a:pt x="513" y="26"/>
                    <a:pt x="513" y="26"/>
                  </a:cubicBezTo>
                  <a:cubicBezTo>
                    <a:pt x="513" y="26"/>
                    <a:pt x="514" y="26"/>
                    <a:pt x="514" y="26"/>
                  </a:cubicBezTo>
                  <a:cubicBezTo>
                    <a:pt x="514" y="25"/>
                    <a:pt x="514" y="25"/>
                    <a:pt x="514" y="25"/>
                  </a:cubicBezTo>
                  <a:cubicBezTo>
                    <a:pt x="516" y="26"/>
                    <a:pt x="516" y="26"/>
                    <a:pt x="517" y="27"/>
                  </a:cubicBezTo>
                  <a:cubicBezTo>
                    <a:pt x="517" y="27"/>
                    <a:pt x="517" y="27"/>
                    <a:pt x="517" y="27"/>
                  </a:cubicBezTo>
                  <a:cubicBezTo>
                    <a:pt x="517" y="27"/>
                    <a:pt x="517" y="27"/>
                    <a:pt x="517" y="26"/>
                  </a:cubicBezTo>
                  <a:cubicBezTo>
                    <a:pt x="519" y="26"/>
                    <a:pt x="519" y="26"/>
                    <a:pt x="519" y="26"/>
                  </a:cubicBezTo>
                  <a:cubicBezTo>
                    <a:pt x="519" y="26"/>
                    <a:pt x="519" y="26"/>
                    <a:pt x="519" y="26"/>
                  </a:cubicBezTo>
                  <a:cubicBezTo>
                    <a:pt x="519" y="26"/>
                    <a:pt x="519" y="26"/>
                    <a:pt x="519" y="26"/>
                  </a:cubicBezTo>
                  <a:cubicBezTo>
                    <a:pt x="519" y="26"/>
                    <a:pt x="519" y="26"/>
                    <a:pt x="520" y="26"/>
                  </a:cubicBezTo>
                  <a:cubicBezTo>
                    <a:pt x="519" y="25"/>
                    <a:pt x="521" y="26"/>
                    <a:pt x="521" y="26"/>
                  </a:cubicBezTo>
                  <a:cubicBezTo>
                    <a:pt x="522" y="25"/>
                    <a:pt x="524" y="27"/>
                    <a:pt x="524" y="25"/>
                  </a:cubicBezTo>
                  <a:cubicBezTo>
                    <a:pt x="524" y="26"/>
                    <a:pt x="524" y="26"/>
                    <a:pt x="524" y="26"/>
                  </a:cubicBezTo>
                  <a:cubicBezTo>
                    <a:pt x="524" y="26"/>
                    <a:pt x="524" y="26"/>
                    <a:pt x="525" y="25"/>
                  </a:cubicBezTo>
                  <a:cubicBezTo>
                    <a:pt x="525" y="26"/>
                    <a:pt x="525" y="26"/>
                    <a:pt x="525" y="26"/>
                  </a:cubicBezTo>
                  <a:cubicBezTo>
                    <a:pt x="526" y="27"/>
                    <a:pt x="526" y="25"/>
                    <a:pt x="527" y="26"/>
                  </a:cubicBezTo>
                  <a:cubicBezTo>
                    <a:pt x="527" y="25"/>
                    <a:pt x="527" y="25"/>
                    <a:pt x="527" y="25"/>
                  </a:cubicBezTo>
                  <a:cubicBezTo>
                    <a:pt x="526" y="24"/>
                    <a:pt x="526" y="25"/>
                    <a:pt x="526" y="25"/>
                  </a:cubicBezTo>
                  <a:cubicBezTo>
                    <a:pt x="525" y="25"/>
                    <a:pt x="526" y="24"/>
                    <a:pt x="525" y="24"/>
                  </a:cubicBezTo>
                  <a:cubicBezTo>
                    <a:pt x="525" y="25"/>
                    <a:pt x="525" y="25"/>
                    <a:pt x="525" y="25"/>
                  </a:cubicBezTo>
                  <a:cubicBezTo>
                    <a:pt x="524" y="25"/>
                    <a:pt x="524" y="24"/>
                    <a:pt x="524" y="25"/>
                  </a:cubicBezTo>
                  <a:cubicBezTo>
                    <a:pt x="523" y="25"/>
                    <a:pt x="522" y="25"/>
                    <a:pt x="521" y="24"/>
                  </a:cubicBezTo>
                  <a:cubicBezTo>
                    <a:pt x="521" y="24"/>
                    <a:pt x="522" y="25"/>
                    <a:pt x="521" y="25"/>
                  </a:cubicBezTo>
                  <a:cubicBezTo>
                    <a:pt x="521" y="24"/>
                    <a:pt x="520" y="24"/>
                    <a:pt x="519" y="24"/>
                  </a:cubicBezTo>
                  <a:cubicBezTo>
                    <a:pt x="519" y="24"/>
                    <a:pt x="519" y="24"/>
                    <a:pt x="519" y="24"/>
                  </a:cubicBezTo>
                  <a:cubicBezTo>
                    <a:pt x="520" y="24"/>
                    <a:pt x="521" y="24"/>
                    <a:pt x="521" y="25"/>
                  </a:cubicBezTo>
                  <a:cubicBezTo>
                    <a:pt x="521" y="25"/>
                    <a:pt x="521" y="25"/>
                    <a:pt x="521" y="25"/>
                  </a:cubicBezTo>
                  <a:cubicBezTo>
                    <a:pt x="520" y="25"/>
                    <a:pt x="518" y="25"/>
                    <a:pt x="518" y="24"/>
                  </a:cubicBezTo>
                  <a:cubicBezTo>
                    <a:pt x="517" y="24"/>
                    <a:pt x="516" y="24"/>
                    <a:pt x="515" y="24"/>
                  </a:cubicBezTo>
                  <a:cubicBezTo>
                    <a:pt x="515" y="24"/>
                    <a:pt x="515" y="24"/>
                    <a:pt x="515" y="24"/>
                  </a:cubicBezTo>
                  <a:cubicBezTo>
                    <a:pt x="515" y="24"/>
                    <a:pt x="516" y="24"/>
                    <a:pt x="516" y="24"/>
                  </a:cubicBezTo>
                  <a:cubicBezTo>
                    <a:pt x="515" y="24"/>
                    <a:pt x="516" y="25"/>
                    <a:pt x="515" y="25"/>
                  </a:cubicBezTo>
                  <a:cubicBezTo>
                    <a:pt x="515" y="25"/>
                    <a:pt x="515" y="25"/>
                    <a:pt x="514" y="24"/>
                  </a:cubicBezTo>
                  <a:cubicBezTo>
                    <a:pt x="514" y="25"/>
                    <a:pt x="513" y="24"/>
                    <a:pt x="512" y="25"/>
                  </a:cubicBezTo>
                  <a:cubicBezTo>
                    <a:pt x="511" y="24"/>
                    <a:pt x="511" y="24"/>
                    <a:pt x="511" y="24"/>
                  </a:cubicBezTo>
                  <a:cubicBezTo>
                    <a:pt x="511" y="25"/>
                    <a:pt x="511" y="24"/>
                    <a:pt x="510" y="24"/>
                  </a:cubicBezTo>
                  <a:cubicBezTo>
                    <a:pt x="510" y="24"/>
                    <a:pt x="510" y="24"/>
                    <a:pt x="510" y="24"/>
                  </a:cubicBezTo>
                  <a:cubicBezTo>
                    <a:pt x="510" y="26"/>
                    <a:pt x="509" y="25"/>
                    <a:pt x="508" y="25"/>
                  </a:cubicBezTo>
                  <a:cubicBezTo>
                    <a:pt x="507" y="25"/>
                    <a:pt x="508" y="23"/>
                    <a:pt x="507" y="23"/>
                  </a:cubicBezTo>
                  <a:cubicBezTo>
                    <a:pt x="507" y="24"/>
                    <a:pt x="507" y="24"/>
                    <a:pt x="508" y="24"/>
                  </a:cubicBezTo>
                  <a:cubicBezTo>
                    <a:pt x="507" y="24"/>
                    <a:pt x="507" y="24"/>
                    <a:pt x="507" y="25"/>
                  </a:cubicBezTo>
                  <a:cubicBezTo>
                    <a:pt x="508" y="25"/>
                    <a:pt x="508" y="25"/>
                    <a:pt x="508" y="25"/>
                  </a:cubicBezTo>
                  <a:cubicBezTo>
                    <a:pt x="508" y="25"/>
                    <a:pt x="507" y="26"/>
                    <a:pt x="507" y="26"/>
                  </a:cubicBezTo>
                  <a:cubicBezTo>
                    <a:pt x="507" y="26"/>
                    <a:pt x="506" y="26"/>
                    <a:pt x="506" y="26"/>
                  </a:cubicBezTo>
                  <a:cubicBezTo>
                    <a:pt x="507" y="26"/>
                    <a:pt x="507" y="26"/>
                    <a:pt x="507" y="25"/>
                  </a:cubicBezTo>
                  <a:cubicBezTo>
                    <a:pt x="506" y="25"/>
                    <a:pt x="505" y="25"/>
                    <a:pt x="504" y="25"/>
                  </a:cubicBezTo>
                  <a:cubicBezTo>
                    <a:pt x="504" y="25"/>
                    <a:pt x="504" y="24"/>
                    <a:pt x="504" y="24"/>
                  </a:cubicBezTo>
                  <a:cubicBezTo>
                    <a:pt x="505" y="24"/>
                    <a:pt x="505" y="24"/>
                    <a:pt x="505" y="24"/>
                  </a:cubicBezTo>
                  <a:cubicBezTo>
                    <a:pt x="504" y="23"/>
                    <a:pt x="504" y="23"/>
                    <a:pt x="504" y="23"/>
                  </a:cubicBezTo>
                  <a:cubicBezTo>
                    <a:pt x="504" y="23"/>
                    <a:pt x="505" y="23"/>
                    <a:pt x="505" y="23"/>
                  </a:cubicBezTo>
                  <a:cubicBezTo>
                    <a:pt x="504" y="23"/>
                    <a:pt x="504" y="23"/>
                    <a:pt x="503" y="23"/>
                  </a:cubicBezTo>
                  <a:cubicBezTo>
                    <a:pt x="504" y="23"/>
                    <a:pt x="504" y="23"/>
                    <a:pt x="504" y="23"/>
                  </a:cubicBezTo>
                  <a:cubicBezTo>
                    <a:pt x="503" y="24"/>
                    <a:pt x="503" y="24"/>
                    <a:pt x="503" y="24"/>
                  </a:cubicBezTo>
                  <a:cubicBezTo>
                    <a:pt x="503" y="24"/>
                    <a:pt x="503" y="23"/>
                    <a:pt x="502" y="23"/>
                  </a:cubicBezTo>
                  <a:cubicBezTo>
                    <a:pt x="502" y="23"/>
                    <a:pt x="502" y="24"/>
                    <a:pt x="502" y="24"/>
                  </a:cubicBezTo>
                  <a:cubicBezTo>
                    <a:pt x="503" y="25"/>
                    <a:pt x="503" y="25"/>
                    <a:pt x="503" y="25"/>
                  </a:cubicBezTo>
                  <a:cubicBezTo>
                    <a:pt x="502" y="25"/>
                    <a:pt x="502" y="25"/>
                    <a:pt x="502" y="25"/>
                  </a:cubicBezTo>
                  <a:cubicBezTo>
                    <a:pt x="501" y="25"/>
                    <a:pt x="500" y="25"/>
                    <a:pt x="500" y="24"/>
                  </a:cubicBezTo>
                  <a:cubicBezTo>
                    <a:pt x="501" y="24"/>
                    <a:pt x="501" y="24"/>
                    <a:pt x="501" y="24"/>
                  </a:cubicBezTo>
                  <a:cubicBezTo>
                    <a:pt x="499" y="23"/>
                    <a:pt x="499" y="23"/>
                    <a:pt x="499" y="23"/>
                  </a:cubicBezTo>
                  <a:cubicBezTo>
                    <a:pt x="499" y="24"/>
                    <a:pt x="499" y="24"/>
                    <a:pt x="499" y="24"/>
                  </a:cubicBezTo>
                  <a:cubicBezTo>
                    <a:pt x="498" y="24"/>
                    <a:pt x="498" y="24"/>
                    <a:pt x="498" y="24"/>
                  </a:cubicBezTo>
                  <a:cubicBezTo>
                    <a:pt x="499" y="25"/>
                    <a:pt x="499" y="25"/>
                    <a:pt x="499" y="25"/>
                  </a:cubicBezTo>
                  <a:cubicBezTo>
                    <a:pt x="499" y="25"/>
                    <a:pt x="498" y="25"/>
                    <a:pt x="498" y="25"/>
                  </a:cubicBezTo>
                  <a:cubicBezTo>
                    <a:pt x="497" y="24"/>
                    <a:pt x="496" y="26"/>
                    <a:pt x="495" y="24"/>
                  </a:cubicBezTo>
                  <a:cubicBezTo>
                    <a:pt x="496" y="24"/>
                    <a:pt x="497" y="24"/>
                    <a:pt x="497" y="24"/>
                  </a:cubicBezTo>
                  <a:cubicBezTo>
                    <a:pt x="497" y="23"/>
                    <a:pt x="497" y="23"/>
                    <a:pt x="497" y="23"/>
                  </a:cubicBezTo>
                  <a:cubicBezTo>
                    <a:pt x="497" y="24"/>
                    <a:pt x="497" y="24"/>
                    <a:pt x="497" y="24"/>
                  </a:cubicBezTo>
                  <a:cubicBezTo>
                    <a:pt x="497" y="23"/>
                    <a:pt x="496" y="23"/>
                    <a:pt x="495" y="23"/>
                  </a:cubicBezTo>
                  <a:cubicBezTo>
                    <a:pt x="496" y="22"/>
                    <a:pt x="496" y="22"/>
                    <a:pt x="496" y="22"/>
                  </a:cubicBezTo>
                  <a:cubicBezTo>
                    <a:pt x="495" y="22"/>
                    <a:pt x="495" y="22"/>
                    <a:pt x="495" y="22"/>
                  </a:cubicBezTo>
                  <a:cubicBezTo>
                    <a:pt x="495" y="22"/>
                    <a:pt x="495" y="22"/>
                    <a:pt x="495" y="22"/>
                  </a:cubicBezTo>
                  <a:cubicBezTo>
                    <a:pt x="495" y="22"/>
                    <a:pt x="495" y="23"/>
                    <a:pt x="495" y="23"/>
                  </a:cubicBezTo>
                  <a:cubicBezTo>
                    <a:pt x="494" y="23"/>
                    <a:pt x="495" y="24"/>
                    <a:pt x="495" y="24"/>
                  </a:cubicBezTo>
                  <a:cubicBezTo>
                    <a:pt x="495" y="24"/>
                    <a:pt x="495" y="24"/>
                    <a:pt x="495" y="25"/>
                  </a:cubicBezTo>
                  <a:cubicBezTo>
                    <a:pt x="493" y="25"/>
                    <a:pt x="493" y="25"/>
                    <a:pt x="493" y="25"/>
                  </a:cubicBezTo>
                  <a:cubicBezTo>
                    <a:pt x="493" y="25"/>
                    <a:pt x="493" y="24"/>
                    <a:pt x="493" y="24"/>
                  </a:cubicBezTo>
                  <a:cubicBezTo>
                    <a:pt x="493" y="24"/>
                    <a:pt x="493" y="24"/>
                    <a:pt x="493" y="24"/>
                  </a:cubicBezTo>
                  <a:cubicBezTo>
                    <a:pt x="493" y="24"/>
                    <a:pt x="493" y="25"/>
                    <a:pt x="493" y="25"/>
                  </a:cubicBezTo>
                  <a:cubicBezTo>
                    <a:pt x="491" y="24"/>
                    <a:pt x="493" y="24"/>
                    <a:pt x="492" y="24"/>
                  </a:cubicBezTo>
                  <a:cubicBezTo>
                    <a:pt x="492" y="23"/>
                    <a:pt x="491" y="23"/>
                    <a:pt x="491" y="23"/>
                  </a:cubicBezTo>
                  <a:cubicBezTo>
                    <a:pt x="491" y="24"/>
                    <a:pt x="490" y="24"/>
                    <a:pt x="491" y="25"/>
                  </a:cubicBezTo>
                  <a:cubicBezTo>
                    <a:pt x="490" y="25"/>
                    <a:pt x="490" y="25"/>
                    <a:pt x="490" y="25"/>
                  </a:cubicBezTo>
                  <a:cubicBezTo>
                    <a:pt x="490" y="25"/>
                    <a:pt x="490" y="25"/>
                    <a:pt x="490" y="25"/>
                  </a:cubicBezTo>
                  <a:cubicBezTo>
                    <a:pt x="490" y="24"/>
                    <a:pt x="489" y="24"/>
                    <a:pt x="489" y="25"/>
                  </a:cubicBezTo>
                  <a:cubicBezTo>
                    <a:pt x="489" y="24"/>
                    <a:pt x="488" y="23"/>
                    <a:pt x="488" y="23"/>
                  </a:cubicBezTo>
                  <a:cubicBezTo>
                    <a:pt x="488" y="23"/>
                    <a:pt x="487" y="23"/>
                    <a:pt x="488" y="24"/>
                  </a:cubicBezTo>
                  <a:cubicBezTo>
                    <a:pt x="487" y="24"/>
                    <a:pt x="486" y="24"/>
                    <a:pt x="486" y="25"/>
                  </a:cubicBezTo>
                  <a:cubicBezTo>
                    <a:pt x="485" y="24"/>
                    <a:pt x="485" y="24"/>
                    <a:pt x="485" y="24"/>
                  </a:cubicBezTo>
                  <a:cubicBezTo>
                    <a:pt x="485" y="24"/>
                    <a:pt x="486" y="24"/>
                    <a:pt x="486" y="24"/>
                  </a:cubicBezTo>
                  <a:cubicBezTo>
                    <a:pt x="486" y="24"/>
                    <a:pt x="486" y="23"/>
                    <a:pt x="485" y="23"/>
                  </a:cubicBezTo>
                  <a:cubicBezTo>
                    <a:pt x="485" y="24"/>
                    <a:pt x="485" y="24"/>
                    <a:pt x="485" y="24"/>
                  </a:cubicBezTo>
                  <a:cubicBezTo>
                    <a:pt x="485" y="24"/>
                    <a:pt x="486" y="24"/>
                    <a:pt x="486" y="24"/>
                  </a:cubicBezTo>
                  <a:cubicBezTo>
                    <a:pt x="485" y="24"/>
                    <a:pt x="485" y="24"/>
                    <a:pt x="485" y="24"/>
                  </a:cubicBezTo>
                  <a:cubicBezTo>
                    <a:pt x="485" y="24"/>
                    <a:pt x="484" y="24"/>
                    <a:pt x="484" y="23"/>
                  </a:cubicBezTo>
                  <a:cubicBezTo>
                    <a:pt x="484" y="24"/>
                    <a:pt x="485" y="24"/>
                    <a:pt x="485" y="25"/>
                  </a:cubicBezTo>
                  <a:cubicBezTo>
                    <a:pt x="485" y="25"/>
                    <a:pt x="485" y="24"/>
                    <a:pt x="484" y="24"/>
                  </a:cubicBezTo>
                  <a:cubicBezTo>
                    <a:pt x="484" y="26"/>
                    <a:pt x="482" y="24"/>
                    <a:pt x="481" y="25"/>
                  </a:cubicBezTo>
                  <a:cubicBezTo>
                    <a:pt x="481" y="24"/>
                    <a:pt x="482" y="23"/>
                    <a:pt x="483" y="23"/>
                  </a:cubicBezTo>
                  <a:cubicBezTo>
                    <a:pt x="482" y="23"/>
                    <a:pt x="481" y="23"/>
                    <a:pt x="480" y="23"/>
                  </a:cubicBezTo>
                  <a:cubicBezTo>
                    <a:pt x="478" y="24"/>
                    <a:pt x="478" y="24"/>
                    <a:pt x="478" y="24"/>
                  </a:cubicBezTo>
                  <a:cubicBezTo>
                    <a:pt x="479" y="24"/>
                    <a:pt x="479" y="24"/>
                    <a:pt x="479" y="24"/>
                  </a:cubicBezTo>
                  <a:cubicBezTo>
                    <a:pt x="479" y="24"/>
                    <a:pt x="479" y="25"/>
                    <a:pt x="479" y="25"/>
                  </a:cubicBezTo>
                  <a:cubicBezTo>
                    <a:pt x="478" y="25"/>
                    <a:pt x="477" y="24"/>
                    <a:pt x="477" y="23"/>
                  </a:cubicBezTo>
                  <a:cubicBezTo>
                    <a:pt x="478" y="23"/>
                    <a:pt x="478" y="23"/>
                    <a:pt x="478" y="23"/>
                  </a:cubicBezTo>
                  <a:cubicBezTo>
                    <a:pt x="477" y="23"/>
                    <a:pt x="477" y="23"/>
                    <a:pt x="476" y="23"/>
                  </a:cubicBezTo>
                  <a:cubicBezTo>
                    <a:pt x="477" y="24"/>
                    <a:pt x="477" y="24"/>
                    <a:pt x="477" y="24"/>
                  </a:cubicBezTo>
                  <a:cubicBezTo>
                    <a:pt x="477" y="24"/>
                    <a:pt x="477" y="24"/>
                    <a:pt x="477" y="25"/>
                  </a:cubicBezTo>
                  <a:cubicBezTo>
                    <a:pt x="477" y="25"/>
                    <a:pt x="476" y="25"/>
                    <a:pt x="476" y="25"/>
                  </a:cubicBezTo>
                  <a:cubicBezTo>
                    <a:pt x="476" y="24"/>
                    <a:pt x="475" y="25"/>
                    <a:pt x="475" y="25"/>
                  </a:cubicBezTo>
                  <a:cubicBezTo>
                    <a:pt x="475" y="25"/>
                    <a:pt x="474" y="25"/>
                    <a:pt x="474" y="24"/>
                  </a:cubicBezTo>
                  <a:cubicBezTo>
                    <a:pt x="475" y="24"/>
                    <a:pt x="475" y="24"/>
                    <a:pt x="475" y="24"/>
                  </a:cubicBezTo>
                  <a:cubicBezTo>
                    <a:pt x="474" y="24"/>
                    <a:pt x="474" y="24"/>
                    <a:pt x="474" y="24"/>
                  </a:cubicBezTo>
                  <a:cubicBezTo>
                    <a:pt x="474" y="24"/>
                    <a:pt x="474" y="24"/>
                    <a:pt x="474" y="25"/>
                  </a:cubicBezTo>
                  <a:cubicBezTo>
                    <a:pt x="473" y="24"/>
                    <a:pt x="473" y="24"/>
                    <a:pt x="472" y="24"/>
                  </a:cubicBezTo>
                  <a:cubicBezTo>
                    <a:pt x="473" y="24"/>
                    <a:pt x="474" y="23"/>
                    <a:pt x="475" y="23"/>
                  </a:cubicBezTo>
                  <a:cubicBezTo>
                    <a:pt x="474" y="23"/>
                    <a:pt x="474" y="23"/>
                    <a:pt x="474" y="23"/>
                  </a:cubicBezTo>
                  <a:cubicBezTo>
                    <a:pt x="473" y="23"/>
                    <a:pt x="470" y="22"/>
                    <a:pt x="470" y="23"/>
                  </a:cubicBezTo>
                  <a:cubicBezTo>
                    <a:pt x="471" y="24"/>
                    <a:pt x="472" y="22"/>
                    <a:pt x="472" y="23"/>
                  </a:cubicBezTo>
                  <a:cubicBezTo>
                    <a:pt x="471" y="24"/>
                    <a:pt x="471" y="23"/>
                    <a:pt x="470" y="24"/>
                  </a:cubicBezTo>
                  <a:cubicBezTo>
                    <a:pt x="470" y="25"/>
                    <a:pt x="469" y="24"/>
                    <a:pt x="469" y="24"/>
                  </a:cubicBezTo>
                  <a:cubicBezTo>
                    <a:pt x="470" y="24"/>
                    <a:pt x="469" y="23"/>
                    <a:pt x="470" y="22"/>
                  </a:cubicBezTo>
                  <a:cubicBezTo>
                    <a:pt x="469" y="22"/>
                    <a:pt x="468" y="22"/>
                    <a:pt x="468" y="23"/>
                  </a:cubicBezTo>
                  <a:cubicBezTo>
                    <a:pt x="469" y="23"/>
                    <a:pt x="469" y="23"/>
                    <a:pt x="469" y="23"/>
                  </a:cubicBezTo>
                  <a:cubicBezTo>
                    <a:pt x="469" y="23"/>
                    <a:pt x="469" y="23"/>
                    <a:pt x="469" y="23"/>
                  </a:cubicBezTo>
                  <a:cubicBezTo>
                    <a:pt x="469" y="23"/>
                    <a:pt x="469" y="23"/>
                    <a:pt x="469" y="23"/>
                  </a:cubicBezTo>
                  <a:cubicBezTo>
                    <a:pt x="468" y="23"/>
                    <a:pt x="468" y="23"/>
                    <a:pt x="467" y="23"/>
                  </a:cubicBezTo>
                  <a:cubicBezTo>
                    <a:pt x="468" y="23"/>
                    <a:pt x="468" y="23"/>
                    <a:pt x="468" y="24"/>
                  </a:cubicBezTo>
                  <a:cubicBezTo>
                    <a:pt x="469" y="25"/>
                    <a:pt x="467" y="24"/>
                    <a:pt x="466" y="24"/>
                  </a:cubicBezTo>
                  <a:cubicBezTo>
                    <a:pt x="467" y="22"/>
                    <a:pt x="467" y="22"/>
                    <a:pt x="467" y="22"/>
                  </a:cubicBezTo>
                  <a:cubicBezTo>
                    <a:pt x="466" y="22"/>
                    <a:pt x="466" y="22"/>
                    <a:pt x="465" y="23"/>
                  </a:cubicBezTo>
                  <a:cubicBezTo>
                    <a:pt x="466" y="23"/>
                    <a:pt x="466" y="23"/>
                    <a:pt x="466" y="23"/>
                  </a:cubicBezTo>
                  <a:cubicBezTo>
                    <a:pt x="466" y="23"/>
                    <a:pt x="466" y="23"/>
                    <a:pt x="466" y="23"/>
                  </a:cubicBezTo>
                  <a:cubicBezTo>
                    <a:pt x="466" y="23"/>
                    <a:pt x="466" y="23"/>
                    <a:pt x="465" y="24"/>
                  </a:cubicBezTo>
                  <a:cubicBezTo>
                    <a:pt x="465" y="23"/>
                    <a:pt x="465" y="23"/>
                    <a:pt x="465" y="23"/>
                  </a:cubicBezTo>
                  <a:cubicBezTo>
                    <a:pt x="464" y="22"/>
                    <a:pt x="464" y="22"/>
                    <a:pt x="464" y="22"/>
                  </a:cubicBezTo>
                  <a:cubicBezTo>
                    <a:pt x="461" y="23"/>
                    <a:pt x="459" y="21"/>
                    <a:pt x="456" y="21"/>
                  </a:cubicBezTo>
                  <a:cubicBezTo>
                    <a:pt x="456" y="21"/>
                    <a:pt x="456" y="21"/>
                    <a:pt x="456" y="21"/>
                  </a:cubicBezTo>
                  <a:cubicBezTo>
                    <a:pt x="456" y="21"/>
                    <a:pt x="456" y="21"/>
                    <a:pt x="457" y="21"/>
                  </a:cubicBezTo>
                  <a:cubicBezTo>
                    <a:pt x="456" y="20"/>
                    <a:pt x="458" y="21"/>
                    <a:pt x="458" y="20"/>
                  </a:cubicBezTo>
                  <a:cubicBezTo>
                    <a:pt x="459" y="20"/>
                    <a:pt x="460" y="19"/>
                    <a:pt x="460" y="20"/>
                  </a:cubicBezTo>
                  <a:cubicBezTo>
                    <a:pt x="460" y="20"/>
                    <a:pt x="460" y="20"/>
                    <a:pt x="460" y="20"/>
                  </a:cubicBezTo>
                  <a:cubicBezTo>
                    <a:pt x="461" y="20"/>
                    <a:pt x="461" y="20"/>
                    <a:pt x="461" y="20"/>
                  </a:cubicBezTo>
                  <a:cubicBezTo>
                    <a:pt x="461" y="19"/>
                    <a:pt x="462" y="20"/>
                    <a:pt x="461" y="20"/>
                  </a:cubicBezTo>
                  <a:cubicBezTo>
                    <a:pt x="462" y="20"/>
                    <a:pt x="463" y="21"/>
                    <a:pt x="463" y="21"/>
                  </a:cubicBezTo>
                  <a:cubicBezTo>
                    <a:pt x="464" y="19"/>
                    <a:pt x="466" y="21"/>
                    <a:pt x="467" y="20"/>
                  </a:cubicBezTo>
                  <a:cubicBezTo>
                    <a:pt x="469" y="21"/>
                    <a:pt x="472" y="20"/>
                    <a:pt x="474" y="20"/>
                  </a:cubicBezTo>
                  <a:cubicBezTo>
                    <a:pt x="476" y="21"/>
                    <a:pt x="479" y="21"/>
                    <a:pt x="481" y="21"/>
                  </a:cubicBezTo>
                  <a:cubicBezTo>
                    <a:pt x="482" y="22"/>
                    <a:pt x="484" y="19"/>
                    <a:pt x="485" y="21"/>
                  </a:cubicBezTo>
                  <a:cubicBezTo>
                    <a:pt x="485" y="21"/>
                    <a:pt x="486" y="21"/>
                    <a:pt x="487" y="21"/>
                  </a:cubicBezTo>
                  <a:cubicBezTo>
                    <a:pt x="488" y="20"/>
                    <a:pt x="489" y="22"/>
                    <a:pt x="490" y="20"/>
                  </a:cubicBezTo>
                  <a:cubicBezTo>
                    <a:pt x="490" y="21"/>
                    <a:pt x="490" y="21"/>
                    <a:pt x="490" y="21"/>
                  </a:cubicBezTo>
                  <a:cubicBezTo>
                    <a:pt x="490" y="21"/>
                    <a:pt x="492" y="22"/>
                    <a:pt x="492" y="21"/>
                  </a:cubicBezTo>
                  <a:cubicBezTo>
                    <a:pt x="493" y="21"/>
                    <a:pt x="493" y="21"/>
                    <a:pt x="493" y="21"/>
                  </a:cubicBezTo>
                  <a:cubicBezTo>
                    <a:pt x="493" y="20"/>
                    <a:pt x="493" y="20"/>
                    <a:pt x="493" y="20"/>
                  </a:cubicBezTo>
                  <a:cubicBezTo>
                    <a:pt x="490" y="20"/>
                    <a:pt x="490" y="20"/>
                    <a:pt x="490" y="20"/>
                  </a:cubicBezTo>
                  <a:cubicBezTo>
                    <a:pt x="490" y="20"/>
                    <a:pt x="489" y="21"/>
                    <a:pt x="489" y="20"/>
                  </a:cubicBezTo>
                  <a:cubicBezTo>
                    <a:pt x="489" y="20"/>
                    <a:pt x="489" y="20"/>
                    <a:pt x="489" y="20"/>
                  </a:cubicBezTo>
                  <a:cubicBezTo>
                    <a:pt x="488" y="20"/>
                    <a:pt x="488" y="20"/>
                    <a:pt x="488" y="20"/>
                  </a:cubicBezTo>
                  <a:cubicBezTo>
                    <a:pt x="488" y="20"/>
                    <a:pt x="488" y="20"/>
                    <a:pt x="488" y="20"/>
                  </a:cubicBezTo>
                  <a:cubicBezTo>
                    <a:pt x="488" y="20"/>
                    <a:pt x="487" y="20"/>
                    <a:pt x="487" y="20"/>
                  </a:cubicBezTo>
                  <a:cubicBezTo>
                    <a:pt x="486" y="20"/>
                    <a:pt x="486" y="20"/>
                    <a:pt x="486" y="20"/>
                  </a:cubicBezTo>
                  <a:cubicBezTo>
                    <a:pt x="486" y="21"/>
                    <a:pt x="486" y="20"/>
                    <a:pt x="485" y="20"/>
                  </a:cubicBezTo>
                  <a:cubicBezTo>
                    <a:pt x="485" y="20"/>
                    <a:pt x="485" y="21"/>
                    <a:pt x="485" y="21"/>
                  </a:cubicBezTo>
                  <a:cubicBezTo>
                    <a:pt x="485" y="20"/>
                    <a:pt x="484" y="21"/>
                    <a:pt x="484" y="20"/>
                  </a:cubicBezTo>
                  <a:cubicBezTo>
                    <a:pt x="485" y="20"/>
                    <a:pt x="485" y="20"/>
                    <a:pt x="485" y="20"/>
                  </a:cubicBezTo>
                  <a:cubicBezTo>
                    <a:pt x="485" y="20"/>
                    <a:pt x="485" y="20"/>
                    <a:pt x="485" y="20"/>
                  </a:cubicBezTo>
                  <a:cubicBezTo>
                    <a:pt x="484" y="19"/>
                    <a:pt x="484" y="19"/>
                    <a:pt x="483" y="20"/>
                  </a:cubicBezTo>
                  <a:cubicBezTo>
                    <a:pt x="482" y="20"/>
                    <a:pt x="481" y="19"/>
                    <a:pt x="480" y="19"/>
                  </a:cubicBezTo>
                  <a:cubicBezTo>
                    <a:pt x="480" y="19"/>
                    <a:pt x="480" y="19"/>
                    <a:pt x="480" y="19"/>
                  </a:cubicBezTo>
                  <a:cubicBezTo>
                    <a:pt x="480" y="19"/>
                    <a:pt x="481" y="19"/>
                    <a:pt x="481" y="20"/>
                  </a:cubicBezTo>
                  <a:cubicBezTo>
                    <a:pt x="478" y="20"/>
                    <a:pt x="478" y="20"/>
                    <a:pt x="478" y="20"/>
                  </a:cubicBezTo>
                  <a:cubicBezTo>
                    <a:pt x="479" y="19"/>
                    <a:pt x="477" y="18"/>
                    <a:pt x="477" y="17"/>
                  </a:cubicBezTo>
                  <a:cubicBezTo>
                    <a:pt x="476" y="17"/>
                    <a:pt x="477" y="19"/>
                    <a:pt x="477" y="19"/>
                  </a:cubicBezTo>
                  <a:cubicBezTo>
                    <a:pt x="477" y="19"/>
                    <a:pt x="476" y="19"/>
                    <a:pt x="476" y="18"/>
                  </a:cubicBezTo>
                  <a:cubicBezTo>
                    <a:pt x="476" y="18"/>
                    <a:pt x="476" y="19"/>
                    <a:pt x="476" y="19"/>
                  </a:cubicBezTo>
                  <a:cubicBezTo>
                    <a:pt x="475" y="19"/>
                    <a:pt x="475" y="19"/>
                    <a:pt x="475" y="19"/>
                  </a:cubicBezTo>
                  <a:cubicBezTo>
                    <a:pt x="475" y="19"/>
                    <a:pt x="475" y="19"/>
                    <a:pt x="475" y="19"/>
                  </a:cubicBezTo>
                  <a:cubicBezTo>
                    <a:pt x="474" y="19"/>
                    <a:pt x="473" y="19"/>
                    <a:pt x="472" y="20"/>
                  </a:cubicBezTo>
                  <a:cubicBezTo>
                    <a:pt x="472" y="19"/>
                    <a:pt x="472" y="19"/>
                    <a:pt x="472" y="19"/>
                  </a:cubicBezTo>
                  <a:cubicBezTo>
                    <a:pt x="472" y="20"/>
                    <a:pt x="472" y="20"/>
                    <a:pt x="472" y="20"/>
                  </a:cubicBezTo>
                  <a:cubicBezTo>
                    <a:pt x="470" y="19"/>
                    <a:pt x="470" y="19"/>
                    <a:pt x="470" y="19"/>
                  </a:cubicBezTo>
                  <a:cubicBezTo>
                    <a:pt x="469" y="18"/>
                    <a:pt x="467" y="19"/>
                    <a:pt x="467" y="18"/>
                  </a:cubicBezTo>
                  <a:cubicBezTo>
                    <a:pt x="467" y="19"/>
                    <a:pt x="465" y="19"/>
                    <a:pt x="465" y="19"/>
                  </a:cubicBezTo>
                  <a:cubicBezTo>
                    <a:pt x="465" y="18"/>
                    <a:pt x="464" y="18"/>
                    <a:pt x="464" y="17"/>
                  </a:cubicBezTo>
                  <a:cubicBezTo>
                    <a:pt x="464" y="18"/>
                    <a:pt x="464" y="18"/>
                    <a:pt x="464" y="18"/>
                  </a:cubicBezTo>
                  <a:cubicBezTo>
                    <a:pt x="464" y="18"/>
                    <a:pt x="464" y="18"/>
                    <a:pt x="464" y="18"/>
                  </a:cubicBezTo>
                  <a:cubicBezTo>
                    <a:pt x="464" y="18"/>
                    <a:pt x="463" y="19"/>
                    <a:pt x="463" y="18"/>
                  </a:cubicBezTo>
                  <a:cubicBezTo>
                    <a:pt x="463" y="18"/>
                    <a:pt x="463" y="18"/>
                    <a:pt x="463" y="18"/>
                  </a:cubicBezTo>
                  <a:cubicBezTo>
                    <a:pt x="462" y="18"/>
                    <a:pt x="462" y="18"/>
                    <a:pt x="462" y="18"/>
                  </a:cubicBezTo>
                  <a:cubicBezTo>
                    <a:pt x="462" y="18"/>
                    <a:pt x="462" y="17"/>
                    <a:pt x="462" y="17"/>
                  </a:cubicBezTo>
                  <a:cubicBezTo>
                    <a:pt x="462" y="17"/>
                    <a:pt x="462" y="17"/>
                    <a:pt x="463" y="17"/>
                  </a:cubicBezTo>
                  <a:cubicBezTo>
                    <a:pt x="463" y="17"/>
                    <a:pt x="463" y="17"/>
                    <a:pt x="463" y="17"/>
                  </a:cubicBezTo>
                  <a:cubicBezTo>
                    <a:pt x="462" y="15"/>
                    <a:pt x="461" y="17"/>
                    <a:pt x="460" y="15"/>
                  </a:cubicBezTo>
                  <a:cubicBezTo>
                    <a:pt x="460" y="16"/>
                    <a:pt x="460" y="16"/>
                    <a:pt x="460" y="16"/>
                  </a:cubicBezTo>
                  <a:cubicBezTo>
                    <a:pt x="460" y="16"/>
                    <a:pt x="460" y="16"/>
                    <a:pt x="460" y="16"/>
                  </a:cubicBezTo>
                  <a:cubicBezTo>
                    <a:pt x="459" y="16"/>
                    <a:pt x="458" y="16"/>
                    <a:pt x="456" y="16"/>
                  </a:cubicBezTo>
                  <a:cubicBezTo>
                    <a:pt x="456" y="16"/>
                    <a:pt x="456" y="16"/>
                    <a:pt x="456" y="16"/>
                  </a:cubicBezTo>
                  <a:cubicBezTo>
                    <a:pt x="456" y="16"/>
                    <a:pt x="456" y="16"/>
                    <a:pt x="456" y="16"/>
                  </a:cubicBezTo>
                  <a:cubicBezTo>
                    <a:pt x="456" y="16"/>
                    <a:pt x="456" y="16"/>
                    <a:pt x="456" y="16"/>
                  </a:cubicBezTo>
                  <a:cubicBezTo>
                    <a:pt x="455" y="16"/>
                    <a:pt x="455" y="16"/>
                    <a:pt x="455" y="16"/>
                  </a:cubicBezTo>
                  <a:cubicBezTo>
                    <a:pt x="455" y="15"/>
                    <a:pt x="455" y="15"/>
                    <a:pt x="456" y="15"/>
                  </a:cubicBezTo>
                  <a:cubicBezTo>
                    <a:pt x="455" y="15"/>
                    <a:pt x="455" y="15"/>
                    <a:pt x="455" y="15"/>
                  </a:cubicBezTo>
                  <a:cubicBezTo>
                    <a:pt x="456" y="14"/>
                    <a:pt x="456" y="14"/>
                    <a:pt x="456" y="14"/>
                  </a:cubicBezTo>
                  <a:cubicBezTo>
                    <a:pt x="455" y="14"/>
                    <a:pt x="455" y="15"/>
                    <a:pt x="454" y="15"/>
                  </a:cubicBezTo>
                  <a:cubicBezTo>
                    <a:pt x="455" y="15"/>
                    <a:pt x="455" y="15"/>
                    <a:pt x="455" y="15"/>
                  </a:cubicBezTo>
                  <a:cubicBezTo>
                    <a:pt x="455" y="16"/>
                    <a:pt x="455" y="16"/>
                    <a:pt x="455" y="16"/>
                  </a:cubicBezTo>
                  <a:cubicBezTo>
                    <a:pt x="453" y="15"/>
                    <a:pt x="454" y="18"/>
                    <a:pt x="452" y="17"/>
                  </a:cubicBezTo>
                  <a:cubicBezTo>
                    <a:pt x="453" y="18"/>
                    <a:pt x="453" y="18"/>
                    <a:pt x="453" y="18"/>
                  </a:cubicBezTo>
                  <a:cubicBezTo>
                    <a:pt x="452" y="18"/>
                    <a:pt x="452" y="18"/>
                    <a:pt x="452" y="18"/>
                  </a:cubicBezTo>
                  <a:cubicBezTo>
                    <a:pt x="452" y="18"/>
                    <a:pt x="452" y="18"/>
                    <a:pt x="452" y="18"/>
                  </a:cubicBezTo>
                  <a:cubicBezTo>
                    <a:pt x="452" y="18"/>
                    <a:pt x="452" y="18"/>
                    <a:pt x="452" y="18"/>
                  </a:cubicBezTo>
                  <a:cubicBezTo>
                    <a:pt x="452" y="18"/>
                    <a:pt x="452" y="18"/>
                    <a:pt x="452" y="18"/>
                  </a:cubicBezTo>
                  <a:cubicBezTo>
                    <a:pt x="451" y="18"/>
                    <a:pt x="450" y="19"/>
                    <a:pt x="449" y="18"/>
                  </a:cubicBezTo>
                  <a:cubicBezTo>
                    <a:pt x="450" y="17"/>
                    <a:pt x="450" y="17"/>
                    <a:pt x="450" y="17"/>
                  </a:cubicBezTo>
                  <a:cubicBezTo>
                    <a:pt x="449" y="17"/>
                    <a:pt x="450" y="18"/>
                    <a:pt x="449" y="17"/>
                  </a:cubicBezTo>
                  <a:cubicBezTo>
                    <a:pt x="448" y="16"/>
                    <a:pt x="450" y="17"/>
                    <a:pt x="451" y="16"/>
                  </a:cubicBezTo>
                  <a:cubicBezTo>
                    <a:pt x="450" y="15"/>
                    <a:pt x="449" y="17"/>
                    <a:pt x="448" y="16"/>
                  </a:cubicBezTo>
                  <a:cubicBezTo>
                    <a:pt x="449" y="15"/>
                    <a:pt x="449" y="15"/>
                    <a:pt x="449" y="15"/>
                  </a:cubicBezTo>
                  <a:cubicBezTo>
                    <a:pt x="448" y="15"/>
                    <a:pt x="448" y="15"/>
                    <a:pt x="448" y="15"/>
                  </a:cubicBezTo>
                  <a:cubicBezTo>
                    <a:pt x="448" y="15"/>
                    <a:pt x="448" y="16"/>
                    <a:pt x="448" y="16"/>
                  </a:cubicBezTo>
                  <a:cubicBezTo>
                    <a:pt x="446" y="18"/>
                    <a:pt x="446" y="18"/>
                    <a:pt x="446" y="18"/>
                  </a:cubicBezTo>
                  <a:cubicBezTo>
                    <a:pt x="445" y="17"/>
                    <a:pt x="444" y="17"/>
                    <a:pt x="443" y="16"/>
                  </a:cubicBezTo>
                  <a:cubicBezTo>
                    <a:pt x="443" y="17"/>
                    <a:pt x="443" y="17"/>
                    <a:pt x="443" y="17"/>
                  </a:cubicBezTo>
                  <a:cubicBezTo>
                    <a:pt x="442" y="17"/>
                    <a:pt x="442" y="17"/>
                    <a:pt x="442" y="17"/>
                  </a:cubicBezTo>
                  <a:cubicBezTo>
                    <a:pt x="443" y="17"/>
                    <a:pt x="443" y="17"/>
                    <a:pt x="443" y="17"/>
                  </a:cubicBezTo>
                  <a:cubicBezTo>
                    <a:pt x="443" y="17"/>
                    <a:pt x="443" y="17"/>
                    <a:pt x="443" y="17"/>
                  </a:cubicBezTo>
                  <a:cubicBezTo>
                    <a:pt x="443" y="17"/>
                    <a:pt x="444" y="17"/>
                    <a:pt x="444" y="18"/>
                  </a:cubicBezTo>
                  <a:cubicBezTo>
                    <a:pt x="443" y="18"/>
                    <a:pt x="443" y="18"/>
                    <a:pt x="442" y="18"/>
                  </a:cubicBezTo>
                  <a:cubicBezTo>
                    <a:pt x="442" y="18"/>
                    <a:pt x="442" y="19"/>
                    <a:pt x="442" y="19"/>
                  </a:cubicBezTo>
                  <a:cubicBezTo>
                    <a:pt x="442" y="19"/>
                    <a:pt x="442" y="19"/>
                    <a:pt x="442" y="19"/>
                  </a:cubicBezTo>
                  <a:cubicBezTo>
                    <a:pt x="443" y="19"/>
                    <a:pt x="443" y="18"/>
                    <a:pt x="444" y="19"/>
                  </a:cubicBezTo>
                  <a:cubicBezTo>
                    <a:pt x="443" y="20"/>
                    <a:pt x="443" y="20"/>
                    <a:pt x="443" y="20"/>
                  </a:cubicBezTo>
                  <a:cubicBezTo>
                    <a:pt x="442" y="20"/>
                    <a:pt x="441" y="19"/>
                    <a:pt x="441" y="18"/>
                  </a:cubicBezTo>
                  <a:cubicBezTo>
                    <a:pt x="441" y="18"/>
                    <a:pt x="441" y="18"/>
                    <a:pt x="440" y="18"/>
                  </a:cubicBezTo>
                  <a:cubicBezTo>
                    <a:pt x="440" y="18"/>
                    <a:pt x="440" y="19"/>
                    <a:pt x="441" y="19"/>
                  </a:cubicBezTo>
                  <a:cubicBezTo>
                    <a:pt x="441" y="20"/>
                    <a:pt x="440" y="19"/>
                    <a:pt x="440" y="20"/>
                  </a:cubicBezTo>
                  <a:cubicBezTo>
                    <a:pt x="441" y="20"/>
                    <a:pt x="443" y="20"/>
                    <a:pt x="445" y="20"/>
                  </a:cubicBezTo>
                  <a:cubicBezTo>
                    <a:pt x="445" y="21"/>
                    <a:pt x="446" y="21"/>
                    <a:pt x="447" y="21"/>
                  </a:cubicBezTo>
                  <a:cubicBezTo>
                    <a:pt x="446" y="20"/>
                    <a:pt x="446" y="20"/>
                    <a:pt x="446" y="20"/>
                  </a:cubicBezTo>
                  <a:cubicBezTo>
                    <a:pt x="446" y="20"/>
                    <a:pt x="446" y="21"/>
                    <a:pt x="445" y="20"/>
                  </a:cubicBezTo>
                  <a:cubicBezTo>
                    <a:pt x="445" y="20"/>
                    <a:pt x="444" y="19"/>
                    <a:pt x="444" y="19"/>
                  </a:cubicBezTo>
                  <a:cubicBezTo>
                    <a:pt x="445" y="19"/>
                    <a:pt x="445" y="19"/>
                    <a:pt x="447" y="18"/>
                  </a:cubicBezTo>
                  <a:cubicBezTo>
                    <a:pt x="447" y="19"/>
                    <a:pt x="447" y="19"/>
                    <a:pt x="448" y="19"/>
                  </a:cubicBezTo>
                  <a:cubicBezTo>
                    <a:pt x="448" y="20"/>
                    <a:pt x="448" y="20"/>
                    <a:pt x="448" y="20"/>
                  </a:cubicBezTo>
                  <a:cubicBezTo>
                    <a:pt x="448" y="20"/>
                    <a:pt x="448" y="20"/>
                    <a:pt x="448" y="20"/>
                  </a:cubicBezTo>
                  <a:cubicBezTo>
                    <a:pt x="449" y="21"/>
                    <a:pt x="447" y="21"/>
                    <a:pt x="447" y="21"/>
                  </a:cubicBezTo>
                  <a:cubicBezTo>
                    <a:pt x="447" y="22"/>
                    <a:pt x="447" y="22"/>
                    <a:pt x="447" y="22"/>
                  </a:cubicBezTo>
                  <a:cubicBezTo>
                    <a:pt x="447" y="21"/>
                    <a:pt x="448" y="21"/>
                    <a:pt x="448" y="21"/>
                  </a:cubicBezTo>
                  <a:cubicBezTo>
                    <a:pt x="448" y="22"/>
                    <a:pt x="448" y="22"/>
                    <a:pt x="448" y="22"/>
                  </a:cubicBezTo>
                  <a:cubicBezTo>
                    <a:pt x="448" y="22"/>
                    <a:pt x="448" y="22"/>
                    <a:pt x="448" y="22"/>
                  </a:cubicBezTo>
                  <a:cubicBezTo>
                    <a:pt x="449" y="23"/>
                    <a:pt x="449" y="23"/>
                    <a:pt x="449" y="23"/>
                  </a:cubicBezTo>
                  <a:cubicBezTo>
                    <a:pt x="449" y="22"/>
                    <a:pt x="450" y="22"/>
                    <a:pt x="450" y="22"/>
                  </a:cubicBezTo>
                  <a:cubicBezTo>
                    <a:pt x="451" y="21"/>
                    <a:pt x="449" y="22"/>
                    <a:pt x="449" y="21"/>
                  </a:cubicBezTo>
                  <a:cubicBezTo>
                    <a:pt x="450" y="20"/>
                    <a:pt x="450" y="20"/>
                    <a:pt x="450" y="20"/>
                  </a:cubicBezTo>
                  <a:cubicBezTo>
                    <a:pt x="451" y="20"/>
                    <a:pt x="452" y="20"/>
                    <a:pt x="452" y="21"/>
                  </a:cubicBezTo>
                  <a:cubicBezTo>
                    <a:pt x="452" y="21"/>
                    <a:pt x="452" y="21"/>
                    <a:pt x="452" y="21"/>
                  </a:cubicBezTo>
                  <a:cubicBezTo>
                    <a:pt x="452" y="22"/>
                    <a:pt x="453" y="23"/>
                    <a:pt x="452" y="23"/>
                  </a:cubicBezTo>
                  <a:cubicBezTo>
                    <a:pt x="451" y="22"/>
                    <a:pt x="451" y="22"/>
                    <a:pt x="451" y="22"/>
                  </a:cubicBezTo>
                  <a:cubicBezTo>
                    <a:pt x="451" y="24"/>
                    <a:pt x="448" y="22"/>
                    <a:pt x="449" y="24"/>
                  </a:cubicBezTo>
                  <a:cubicBezTo>
                    <a:pt x="449" y="23"/>
                    <a:pt x="448" y="23"/>
                    <a:pt x="447" y="22"/>
                  </a:cubicBezTo>
                  <a:cubicBezTo>
                    <a:pt x="447" y="23"/>
                    <a:pt x="447" y="23"/>
                    <a:pt x="447" y="23"/>
                  </a:cubicBezTo>
                  <a:cubicBezTo>
                    <a:pt x="446" y="22"/>
                    <a:pt x="445" y="21"/>
                    <a:pt x="443" y="22"/>
                  </a:cubicBezTo>
                  <a:cubicBezTo>
                    <a:pt x="443" y="21"/>
                    <a:pt x="443" y="21"/>
                    <a:pt x="443" y="21"/>
                  </a:cubicBezTo>
                  <a:cubicBezTo>
                    <a:pt x="443" y="21"/>
                    <a:pt x="443" y="21"/>
                    <a:pt x="443" y="21"/>
                  </a:cubicBezTo>
                  <a:cubicBezTo>
                    <a:pt x="442" y="20"/>
                    <a:pt x="442" y="20"/>
                    <a:pt x="442" y="20"/>
                  </a:cubicBezTo>
                  <a:cubicBezTo>
                    <a:pt x="441" y="20"/>
                    <a:pt x="441" y="21"/>
                    <a:pt x="441" y="22"/>
                  </a:cubicBezTo>
                  <a:cubicBezTo>
                    <a:pt x="440" y="21"/>
                    <a:pt x="441" y="21"/>
                    <a:pt x="440" y="20"/>
                  </a:cubicBezTo>
                  <a:cubicBezTo>
                    <a:pt x="440" y="23"/>
                    <a:pt x="438" y="20"/>
                    <a:pt x="437" y="20"/>
                  </a:cubicBezTo>
                  <a:cubicBezTo>
                    <a:pt x="437" y="21"/>
                    <a:pt x="437" y="20"/>
                    <a:pt x="438" y="21"/>
                  </a:cubicBezTo>
                  <a:cubicBezTo>
                    <a:pt x="437" y="21"/>
                    <a:pt x="438" y="22"/>
                    <a:pt x="437" y="21"/>
                  </a:cubicBezTo>
                  <a:cubicBezTo>
                    <a:pt x="436" y="19"/>
                    <a:pt x="436" y="22"/>
                    <a:pt x="434" y="22"/>
                  </a:cubicBezTo>
                  <a:cubicBezTo>
                    <a:pt x="434" y="23"/>
                    <a:pt x="436" y="22"/>
                    <a:pt x="435" y="23"/>
                  </a:cubicBezTo>
                  <a:cubicBezTo>
                    <a:pt x="434" y="23"/>
                    <a:pt x="433" y="23"/>
                    <a:pt x="433" y="22"/>
                  </a:cubicBezTo>
                  <a:cubicBezTo>
                    <a:pt x="436" y="20"/>
                    <a:pt x="431" y="22"/>
                    <a:pt x="431" y="20"/>
                  </a:cubicBezTo>
                  <a:cubicBezTo>
                    <a:pt x="430" y="20"/>
                    <a:pt x="430" y="20"/>
                    <a:pt x="430" y="20"/>
                  </a:cubicBezTo>
                  <a:cubicBezTo>
                    <a:pt x="430" y="18"/>
                    <a:pt x="430" y="18"/>
                    <a:pt x="430" y="18"/>
                  </a:cubicBezTo>
                  <a:cubicBezTo>
                    <a:pt x="431" y="18"/>
                    <a:pt x="431" y="18"/>
                    <a:pt x="432" y="18"/>
                  </a:cubicBezTo>
                  <a:cubicBezTo>
                    <a:pt x="431" y="18"/>
                    <a:pt x="431" y="17"/>
                    <a:pt x="431" y="17"/>
                  </a:cubicBezTo>
                  <a:cubicBezTo>
                    <a:pt x="430" y="18"/>
                    <a:pt x="429" y="19"/>
                    <a:pt x="430" y="19"/>
                  </a:cubicBezTo>
                  <a:cubicBezTo>
                    <a:pt x="430" y="20"/>
                    <a:pt x="430" y="20"/>
                    <a:pt x="430" y="20"/>
                  </a:cubicBezTo>
                  <a:cubicBezTo>
                    <a:pt x="430" y="20"/>
                    <a:pt x="430" y="20"/>
                    <a:pt x="430" y="20"/>
                  </a:cubicBezTo>
                  <a:cubicBezTo>
                    <a:pt x="430" y="20"/>
                    <a:pt x="431" y="21"/>
                    <a:pt x="430" y="21"/>
                  </a:cubicBezTo>
                  <a:cubicBezTo>
                    <a:pt x="430" y="20"/>
                    <a:pt x="430" y="20"/>
                    <a:pt x="430" y="20"/>
                  </a:cubicBezTo>
                  <a:cubicBezTo>
                    <a:pt x="430" y="21"/>
                    <a:pt x="429" y="21"/>
                    <a:pt x="429" y="21"/>
                  </a:cubicBezTo>
                  <a:cubicBezTo>
                    <a:pt x="429" y="21"/>
                    <a:pt x="428" y="21"/>
                    <a:pt x="428" y="20"/>
                  </a:cubicBezTo>
                  <a:cubicBezTo>
                    <a:pt x="429" y="20"/>
                    <a:pt x="429" y="20"/>
                    <a:pt x="429" y="20"/>
                  </a:cubicBezTo>
                  <a:cubicBezTo>
                    <a:pt x="428" y="19"/>
                    <a:pt x="428" y="20"/>
                    <a:pt x="427" y="20"/>
                  </a:cubicBezTo>
                  <a:cubicBezTo>
                    <a:pt x="427" y="20"/>
                    <a:pt x="427" y="20"/>
                    <a:pt x="427" y="20"/>
                  </a:cubicBezTo>
                  <a:cubicBezTo>
                    <a:pt x="428" y="21"/>
                    <a:pt x="427" y="21"/>
                    <a:pt x="427" y="21"/>
                  </a:cubicBezTo>
                  <a:cubicBezTo>
                    <a:pt x="428" y="21"/>
                    <a:pt x="429" y="21"/>
                    <a:pt x="430" y="21"/>
                  </a:cubicBezTo>
                  <a:cubicBezTo>
                    <a:pt x="429" y="21"/>
                    <a:pt x="431" y="22"/>
                    <a:pt x="431" y="22"/>
                  </a:cubicBezTo>
                  <a:cubicBezTo>
                    <a:pt x="431" y="23"/>
                    <a:pt x="431" y="23"/>
                    <a:pt x="431" y="23"/>
                  </a:cubicBezTo>
                  <a:cubicBezTo>
                    <a:pt x="430" y="22"/>
                    <a:pt x="430" y="23"/>
                    <a:pt x="430" y="22"/>
                  </a:cubicBezTo>
                  <a:cubicBezTo>
                    <a:pt x="429" y="22"/>
                    <a:pt x="429" y="22"/>
                    <a:pt x="428" y="22"/>
                  </a:cubicBezTo>
                  <a:cubicBezTo>
                    <a:pt x="427" y="23"/>
                    <a:pt x="428" y="21"/>
                    <a:pt x="426" y="21"/>
                  </a:cubicBezTo>
                  <a:cubicBezTo>
                    <a:pt x="427" y="21"/>
                    <a:pt x="427" y="21"/>
                    <a:pt x="427" y="21"/>
                  </a:cubicBezTo>
                  <a:cubicBezTo>
                    <a:pt x="426" y="20"/>
                    <a:pt x="426" y="20"/>
                    <a:pt x="426" y="20"/>
                  </a:cubicBezTo>
                  <a:cubicBezTo>
                    <a:pt x="428" y="19"/>
                    <a:pt x="428" y="19"/>
                    <a:pt x="428" y="19"/>
                  </a:cubicBezTo>
                  <a:cubicBezTo>
                    <a:pt x="427" y="18"/>
                    <a:pt x="427" y="18"/>
                    <a:pt x="427" y="18"/>
                  </a:cubicBezTo>
                  <a:cubicBezTo>
                    <a:pt x="427" y="19"/>
                    <a:pt x="427" y="19"/>
                    <a:pt x="427" y="19"/>
                  </a:cubicBezTo>
                  <a:cubicBezTo>
                    <a:pt x="425" y="18"/>
                    <a:pt x="425" y="18"/>
                    <a:pt x="425" y="18"/>
                  </a:cubicBezTo>
                  <a:cubicBezTo>
                    <a:pt x="425" y="19"/>
                    <a:pt x="425" y="20"/>
                    <a:pt x="425" y="20"/>
                  </a:cubicBezTo>
                  <a:cubicBezTo>
                    <a:pt x="426" y="20"/>
                    <a:pt x="426" y="20"/>
                    <a:pt x="426" y="20"/>
                  </a:cubicBezTo>
                  <a:cubicBezTo>
                    <a:pt x="426" y="20"/>
                    <a:pt x="426" y="20"/>
                    <a:pt x="426" y="20"/>
                  </a:cubicBezTo>
                  <a:cubicBezTo>
                    <a:pt x="426" y="20"/>
                    <a:pt x="426" y="20"/>
                    <a:pt x="426" y="20"/>
                  </a:cubicBezTo>
                  <a:cubicBezTo>
                    <a:pt x="425" y="20"/>
                    <a:pt x="423" y="20"/>
                    <a:pt x="424" y="21"/>
                  </a:cubicBezTo>
                  <a:cubicBezTo>
                    <a:pt x="423" y="21"/>
                    <a:pt x="423" y="21"/>
                    <a:pt x="423" y="21"/>
                  </a:cubicBezTo>
                  <a:cubicBezTo>
                    <a:pt x="423" y="21"/>
                    <a:pt x="423" y="22"/>
                    <a:pt x="423" y="21"/>
                  </a:cubicBezTo>
                  <a:cubicBezTo>
                    <a:pt x="423" y="21"/>
                    <a:pt x="423" y="21"/>
                    <a:pt x="423" y="21"/>
                  </a:cubicBezTo>
                  <a:cubicBezTo>
                    <a:pt x="421" y="22"/>
                    <a:pt x="421" y="22"/>
                    <a:pt x="421" y="22"/>
                  </a:cubicBezTo>
                  <a:cubicBezTo>
                    <a:pt x="421" y="21"/>
                    <a:pt x="421" y="21"/>
                    <a:pt x="421" y="21"/>
                  </a:cubicBezTo>
                  <a:cubicBezTo>
                    <a:pt x="422" y="20"/>
                    <a:pt x="422" y="21"/>
                    <a:pt x="423" y="21"/>
                  </a:cubicBezTo>
                  <a:cubicBezTo>
                    <a:pt x="423" y="20"/>
                    <a:pt x="423" y="20"/>
                    <a:pt x="423" y="19"/>
                  </a:cubicBezTo>
                  <a:cubicBezTo>
                    <a:pt x="422" y="20"/>
                    <a:pt x="422" y="20"/>
                    <a:pt x="422" y="20"/>
                  </a:cubicBezTo>
                  <a:cubicBezTo>
                    <a:pt x="421" y="20"/>
                    <a:pt x="422" y="19"/>
                    <a:pt x="422" y="19"/>
                  </a:cubicBezTo>
                  <a:cubicBezTo>
                    <a:pt x="424" y="19"/>
                    <a:pt x="424" y="19"/>
                    <a:pt x="424" y="19"/>
                  </a:cubicBezTo>
                  <a:cubicBezTo>
                    <a:pt x="423" y="18"/>
                    <a:pt x="422" y="19"/>
                    <a:pt x="422" y="19"/>
                  </a:cubicBezTo>
                  <a:cubicBezTo>
                    <a:pt x="421" y="19"/>
                    <a:pt x="421" y="19"/>
                    <a:pt x="421" y="19"/>
                  </a:cubicBezTo>
                  <a:cubicBezTo>
                    <a:pt x="420" y="18"/>
                    <a:pt x="421" y="19"/>
                    <a:pt x="420" y="19"/>
                  </a:cubicBezTo>
                  <a:cubicBezTo>
                    <a:pt x="420" y="19"/>
                    <a:pt x="419" y="19"/>
                    <a:pt x="419" y="19"/>
                  </a:cubicBezTo>
                  <a:cubicBezTo>
                    <a:pt x="420" y="19"/>
                    <a:pt x="420" y="19"/>
                    <a:pt x="420" y="19"/>
                  </a:cubicBezTo>
                  <a:cubicBezTo>
                    <a:pt x="419" y="18"/>
                    <a:pt x="419" y="18"/>
                    <a:pt x="419" y="18"/>
                  </a:cubicBezTo>
                  <a:cubicBezTo>
                    <a:pt x="418" y="18"/>
                    <a:pt x="418" y="19"/>
                    <a:pt x="418" y="19"/>
                  </a:cubicBezTo>
                  <a:cubicBezTo>
                    <a:pt x="419" y="18"/>
                    <a:pt x="419" y="20"/>
                    <a:pt x="420" y="20"/>
                  </a:cubicBezTo>
                  <a:cubicBezTo>
                    <a:pt x="419" y="20"/>
                    <a:pt x="418" y="19"/>
                    <a:pt x="418" y="20"/>
                  </a:cubicBezTo>
                  <a:cubicBezTo>
                    <a:pt x="417" y="19"/>
                    <a:pt x="417" y="19"/>
                    <a:pt x="418" y="18"/>
                  </a:cubicBezTo>
                  <a:cubicBezTo>
                    <a:pt x="417" y="18"/>
                    <a:pt x="417" y="18"/>
                    <a:pt x="417" y="18"/>
                  </a:cubicBezTo>
                  <a:cubicBezTo>
                    <a:pt x="416" y="18"/>
                    <a:pt x="415" y="18"/>
                    <a:pt x="414" y="19"/>
                  </a:cubicBezTo>
                  <a:cubicBezTo>
                    <a:pt x="415" y="19"/>
                    <a:pt x="417" y="18"/>
                    <a:pt x="417" y="19"/>
                  </a:cubicBezTo>
                  <a:cubicBezTo>
                    <a:pt x="417" y="20"/>
                    <a:pt x="415" y="19"/>
                    <a:pt x="414" y="20"/>
                  </a:cubicBezTo>
                  <a:cubicBezTo>
                    <a:pt x="413" y="19"/>
                    <a:pt x="414" y="19"/>
                    <a:pt x="414" y="18"/>
                  </a:cubicBezTo>
                  <a:cubicBezTo>
                    <a:pt x="414" y="18"/>
                    <a:pt x="413" y="18"/>
                    <a:pt x="413" y="18"/>
                  </a:cubicBezTo>
                  <a:cubicBezTo>
                    <a:pt x="412" y="18"/>
                    <a:pt x="411" y="19"/>
                    <a:pt x="411" y="18"/>
                  </a:cubicBezTo>
                  <a:cubicBezTo>
                    <a:pt x="410" y="18"/>
                    <a:pt x="409" y="18"/>
                    <a:pt x="409" y="18"/>
                  </a:cubicBezTo>
                  <a:cubicBezTo>
                    <a:pt x="409" y="18"/>
                    <a:pt x="409" y="18"/>
                    <a:pt x="409" y="18"/>
                  </a:cubicBezTo>
                  <a:cubicBezTo>
                    <a:pt x="406" y="18"/>
                    <a:pt x="406" y="18"/>
                    <a:pt x="406" y="18"/>
                  </a:cubicBezTo>
                  <a:cubicBezTo>
                    <a:pt x="408" y="18"/>
                    <a:pt x="408" y="18"/>
                    <a:pt x="408" y="18"/>
                  </a:cubicBezTo>
                  <a:cubicBezTo>
                    <a:pt x="408" y="20"/>
                    <a:pt x="407" y="19"/>
                    <a:pt x="407" y="20"/>
                  </a:cubicBezTo>
                  <a:cubicBezTo>
                    <a:pt x="407" y="20"/>
                    <a:pt x="408" y="20"/>
                    <a:pt x="408" y="20"/>
                  </a:cubicBezTo>
                  <a:cubicBezTo>
                    <a:pt x="409" y="20"/>
                    <a:pt x="410" y="21"/>
                    <a:pt x="410" y="20"/>
                  </a:cubicBezTo>
                  <a:cubicBezTo>
                    <a:pt x="410" y="20"/>
                    <a:pt x="410" y="20"/>
                    <a:pt x="410" y="20"/>
                  </a:cubicBezTo>
                  <a:cubicBezTo>
                    <a:pt x="411" y="20"/>
                    <a:pt x="411" y="20"/>
                    <a:pt x="411" y="20"/>
                  </a:cubicBezTo>
                  <a:cubicBezTo>
                    <a:pt x="411" y="20"/>
                    <a:pt x="411" y="20"/>
                    <a:pt x="411" y="20"/>
                  </a:cubicBezTo>
                  <a:cubicBezTo>
                    <a:pt x="412" y="19"/>
                    <a:pt x="412" y="20"/>
                    <a:pt x="412" y="20"/>
                  </a:cubicBezTo>
                  <a:cubicBezTo>
                    <a:pt x="412" y="20"/>
                    <a:pt x="411" y="19"/>
                    <a:pt x="411" y="19"/>
                  </a:cubicBezTo>
                  <a:cubicBezTo>
                    <a:pt x="412" y="18"/>
                    <a:pt x="412" y="18"/>
                    <a:pt x="412" y="18"/>
                  </a:cubicBezTo>
                  <a:cubicBezTo>
                    <a:pt x="412" y="19"/>
                    <a:pt x="413" y="19"/>
                    <a:pt x="412" y="19"/>
                  </a:cubicBezTo>
                  <a:cubicBezTo>
                    <a:pt x="413" y="19"/>
                    <a:pt x="414" y="19"/>
                    <a:pt x="414" y="19"/>
                  </a:cubicBezTo>
                  <a:cubicBezTo>
                    <a:pt x="414" y="20"/>
                    <a:pt x="414" y="20"/>
                    <a:pt x="414" y="20"/>
                  </a:cubicBezTo>
                  <a:cubicBezTo>
                    <a:pt x="413" y="20"/>
                    <a:pt x="414" y="20"/>
                    <a:pt x="414" y="21"/>
                  </a:cubicBezTo>
                  <a:cubicBezTo>
                    <a:pt x="415" y="19"/>
                    <a:pt x="417" y="21"/>
                    <a:pt x="419" y="20"/>
                  </a:cubicBezTo>
                  <a:cubicBezTo>
                    <a:pt x="419" y="21"/>
                    <a:pt x="419" y="22"/>
                    <a:pt x="419" y="22"/>
                  </a:cubicBezTo>
                  <a:cubicBezTo>
                    <a:pt x="418" y="22"/>
                    <a:pt x="418" y="23"/>
                    <a:pt x="417" y="22"/>
                  </a:cubicBezTo>
                  <a:cubicBezTo>
                    <a:pt x="417" y="22"/>
                    <a:pt x="417" y="22"/>
                    <a:pt x="417" y="22"/>
                  </a:cubicBezTo>
                  <a:cubicBezTo>
                    <a:pt x="416" y="21"/>
                    <a:pt x="416" y="21"/>
                    <a:pt x="416" y="21"/>
                  </a:cubicBezTo>
                  <a:cubicBezTo>
                    <a:pt x="416" y="21"/>
                    <a:pt x="416" y="22"/>
                    <a:pt x="416" y="22"/>
                  </a:cubicBezTo>
                  <a:cubicBezTo>
                    <a:pt x="416" y="21"/>
                    <a:pt x="416" y="21"/>
                    <a:pt x="416" y="21"/>
                  </a:cubicBezTo>
                  <a:cubicBezTo>
                    <a:pt x="414" y="21"/>
                    <a:pt x="414" y="21"/>
                    <a:pt x="414" y="21"/>
                  </a:cubicBezTo>
                  <a:cubicBezTo>
                    <a:pt x="414" y="21"/>
                    <a:pt x="414" y="21"/>
                    <a:pt x="414" y="21"/>
                  </a:cubicBezTo>
                  <a:cubicBezTo>
                    <a:pt x="414" y="22"/>
                    <a:pt x="414" y="22"/>
                    <a:pt x="414" y="22"/>
                  </a:cubicBezTo>
                  <a:cubicBezTo>
                    <a:pt x="413" y="22"/>
                    <a:pt x="413" y="21"/>
                    <a:pt x="413" y="22"/>
                  </a:cubicBezTo>
                  <a:cubicBezTo>
                    <a:pt x="412" y="21"/>
                    <a:pt x="412" y="21"/>
                    <a:pt x="412" y="21"/>
                  </a:cubicBezTo>
                  <a:cubicBezTo>
                    <a:pt x="413" y="22"/>
                    <a:pt x="411" y="21"/>
                    <a:pt x="410" y="21"/>
                  </a:cubicBezTo>
                  <a:cubicBezTo>
                    <a:pt x="410" y="22"/>
                    <a:pt x="410" y="22"/>
                    <a:pt x="410" y="22"/>
                  </a:cubicBezTo>
                  <a:cubicBezTo>
                    <a:pt x="410" y="22"/>
                    <a:pt x="410" y="22"/>
                    <a:pt x="410" y="22"/>
                  </a:cubicBezTo>
                  <a:cubicBezTo>
                    <a:pt x="411" y="23"/>
                    <a:pt x="409" y="24"/>
                    <a:pt x="409" y="25"/>
                  </a:cubicBezTo>
                  <a:cubicBezTo>
                    <a:pt x="410" y="24"/>
                    <a:pt x="411" y="24"/>
                    <a:pt x="411" y="22"/>
                  </a:cubicBezTo>
                  <a:cubicBezTo>
                    <a:pt x="411" y="22"/>
                    <a:pt x="412" y="22"/>
                    <a:pt x="412" y="22"/>
                  </a:cubicBezTo>
                  <a:cubicBezTo>
                    <a:pt x="412" y="23"/>
                    <a:pt x="412" y="23"/>
                    <a:pt x="412" y="23"/>
                  </a:cubicBezTo>
                  <a:cubicBezTo>
                    <a:pt x="413" y="23"/>
                    <a:pt x="413" y="22"/>
                    <a:pt x="413" y="22"/>
                  </a:cubicBezTo>
                  <a:cubicBezTo>
                    <a:pt x="413" y="22"/>
                    <a:pt x="413" y="23"/>
                    <a:pt x="413" y="23"/>
                  </a:cubicBezTo>
                  <a:cubicBezTo>
                    <a:pt x="414" y="23"/>
                    <a:pt x="415" y="22"/>
                    <a:pt x="416" y="22"/>
                  </a:cubicBezTo>
                  <a:cubicBezTo>
                    <a:pt x="416" y="22"/>
                    <a:pt x="416" y="23"/>
                    <a:pt x="416" y="23"/>
                  </a:cubicBezTo>
                  <a:cubicBezTo>
                    <a:pt x="417" y="23"/>
                    <a:pt x="419" y="23"/>
                    <a:pt x="419" y="24"/>
                  </a:cubicBezTo>
                  <a:cubicBezTo>
                    <a:pt x="419" y="23"/>
                    <a:pt x="419" y="23"/>
                    <a:pt x="419" y="23"/>
                  </a:cubicBezTo>
                  <a:cubicBezTo>
                    <a:pt x="420" y="24"/>
                    <a:pt x="422" y="23"/>
                    <a:pt x="423" y="23"/>
                  </a:cubicBezTo>
                  <a:cubicBezTo>
                    <a:pt x="424" y="24"/>
                    <a:pt x="426" y="23"/>
                    <a:pt x="427" y="24"/>
                  </a:cubicBezTo>
                  <a:cubicBezTo>
                    <a:pt x="428" y="24"/>
                    <a:pt x="429" y="24"/>
                    <a:pt x="431" y="24"/>
                  </a:cubicBezTo>
                  <a:cubicBezTo>
                    <a:pt x="431" y="25"/>
                    <a:pt x="431" y="25"/>
                    <a:pt x="431" y="25"/>
                  </a:cubicBezTo>
                  <a:cubicBezTo>
                    <a:pt x="431" y="25"/>
                    <a:pt x="431" y="25"/>
                    <a:pt x="431" y="25"/>
                  </a:cubicBezTo>
                  <a:cubicBezTo>
                    <a:pt x="431" y="24"/>
                    <a:pt x="431" y="24"/>
                    <a:pt x="431" y="24"/>
                  </a:cubicBezTo>
                  <a:cubicBezTo>
                    <a:pt x="432" y="24"/>
                    <a:pt x="433" y="24"/>
                    <a:pt x="435" y="24"/>
                  </a:cubicBezTo>
                  <a:cubicBezTo>
                    <a:pt x="436" y="23"/>
                    <a:pt x="438" y="26"/>
                    <a:pt x="438" y="24"/>
                  </a:cubicBezTo>
                  <a:cubicBezTo>
                    <a:pt x="439" y="24"/>
                    <a:pt x="440" y="25"/>
                    <a:pt x="442" y="24"/>
                  </a:cubicBezTo>
                  <a:cubicBezTo>
                    <a:pt x="442" y="25"/>
                    <a:pt x="442" y="25"/>
                    <a:pt x="442" y="25"/>
                  </a:cubicBezTo>
                  <a:cubicBezTo>
                    <a:pt x="441" y="25"/>
                    <a:pt x="441" y="25"/>
                    <a:pt x="440" y="25"/>
                  </a:cubicBezTo>
                  <a:cubicBezTo>
                    <a:pt x="440" y="25"/>
                    <a:pt x="440" y="25"/>
                    <a:pt x="440" y="25"/>
                  </a:cubicBezTo>
                  <a:cubicBezTo>
                    <a:pt x="440" y="25"/>
                    <a:pt x="439" y="26"/>
                    <a:pt x="439" y="25"/>
                  </a:cubicBezTo>
                  <a:cubicBezTo>
                    <a:pt x="438" y="25"/>
                    <a:pt x="437" y="27"/>
                    <a:pt x="437" y="25"/>
                  </a:cubicBezTo>
                  <a:cubicBezTo>
                    <a:pt x="435" y="25"/>
                    <a:pt x="433" y="27"/>
                    <a:pt x="431" y="26"/>
                  </a:cubicBezTo>
                  <a:cubicBezTo>
                    <a:pt x="431" y="25"/>
                    <a:pt x="431" y="25"/>
                    <a:pt x="431" y="25"/>
                  </a:cubicBezTo>
                  <a:cubicBezTo>
                    <a:pt x="429" y="25"/>
                    <a:pt x="429" y="25"/>
                    <a:pt x="429" y="25"/>
                  </a:cubicBezTo>
                  <a:cubicBezTo>
                    <a:pt x="429" y="25"/>
                    <a:pt x="430" y="25"/>
                    <a:pt x="430" y="25"/>
                  </a:cubicBezTo>
                  <a:cubicBezTo>
                    <a:pt x="429" y="24"/>
                    <a:pt x="429" y="24"/>
                    <a:pt x="429" y="24"/>
                  </a:cubicBezTo>
                  <a:cubicBezTo>
                    <a:pt x="428" y="24"/>
                    <a:pt x="428" y="25"/>
                    <a:pt x="428" y="26"/>
                  </a:cubicBezTo>
                  <a:cubicBezTo>
                    <a:pt x="428" y="26"/>
                    <a:pt x="428" y="26"/>
                    <a:pt x="428" y="26"/>
                  </a:cubicBezTo>
                  <a:cubicBezTo>
                    <a:pt x="426" y="26"/>
                    <a:pt x="427" y="25"/>
                    <a:pt x="426" y="25"/>
                  </a:cubicBezTo>
                  <a:cubicBezTo>
                    <a:pt x="427" y="25"/>
                    <a:pt x="427" y="25"/>
                    <a:pt x="427" y="25"/>
                  </a:cubicBezTo>
                  <a:cubicBezTo>
                    <a:pt x="426" y="25"/>
                    <a:pt x="425" y="25"/>
                    <a:pt x="424" y="24"/>
                  </a:cubicBezTo>
                  <a:cubicBezTo>
                    <a:pt x="424" y="25"/>
                    <a:pt x="424" y="25"/>
                    <a:pt x="423" y="25"/>
                  </a:cubicBezTo>
                  <a:cubicBezTo>
                    <a:pt x="424" y="25"/>
                    <a:pt x="425" y="25"/>
                    <a:pt x="425" y="26"/>
                  </a:cubicBezTo>
                  <a:cubicBezTo>
                    <a:pt x="425" y="26"/>
                    <a:pt x="425" y="26"/>
                    <a:pt x="425" y="26"/>
                  </a:cubicBezTo>
                  <a:cubicBezTo>
                    <a:pt x="425" y="25"/>
                    <a:pt x="424" y="26"/>
                    <a:pt x="424" y="26"/>
                  </a:cubicBezTo>
                  <a:cubicBezTo>
                    <a:pt x="424" y="26"/>
                    <a:pt x="424" y="26"/>
                    <a:pt x="424" y="26"/>
                  </a:cubicBezTo>
                  <a:cubicBezTo>
                    <a:pt x="422" y="26"/>
                    <a:pt x="422" y="26"/>
                    <a:pt x="420" y="25"/>
                  </a:cubicBezTo>
                  <a:cubicBezTo>
                    <a:pt x="421" y="25"/>
                    <a:pt x="421" y="25"/>
                    <a:pt x="421" y="25"/>
                  </a:cubicBezTo>
                  <a:cubicBezTo>
                    <a:pt x="421" y="25"/>
                    <a:pt x="421" y="25"/>
                    <a:pt x="420" y="25"/>
                  </a:cubicBezTo>
                  <a:cubicBezTo>
                    <a:pt x="420" y="27"/>
                    <a:pt x="417" y="25"/>
                    <a:pt x="416" y="25"/>
                  </a:cubicBezTo>
                  <a:cubicBezTo>
                    <a:pt x="415" y="25"/>
                    <a:pt x="416" y="24"/>
                    <a:pt x="415" y="24"/>
                  </a:cubicBezTo>
                  <a:cubicBezTo>
                    <a:pt x="416" y="25"/>
                    <a:pt x="415" y="26"/>
                    <a:pt x="414" y="25"/>
                  </a:cubicBezTo>
                  <a:cubicBezTo>
                    <a:pt x="414" y="25"/>
                    <a:pt x="414" y="24"/>
                    <a:pt x="414" y="24"/>
                  </a:cubicBezTo>
                  <a:cubicBezTo>
                    <a:pt x="414" y="24"/>
                    <a:pt x="414" y="24"/>
                    <a:pt x="414" y="24"/>
                  </a:cubicBezTo>
                  <a:cubicBezTo>
                    <a:pt x="414" y="24"/>
                    <a:pt x="414" y="24"/>
                    <a:pt x="414" y="24"/>
                  </a:cubicBezTo>
                  <a:cubicBezTo>
                    <a:pt x="413" y="24"/>
                    <a:pt x="412" y="24"/>
                    <a:pt x="413" y="25"/>
                  </a:cubicBezTo>
                  <a:cubicBezTo>
                    <a:pt x="412" y="25"/>
                    <a:pt x="412" y="25"/>
                    <a:pt x="412" y="25"/>
                  </a:cubicBezTo>
                  <a:cubicBezTo>
                    <a:pt x="412" y="25"/>
                    <a:pt x="412" y="25"/>
                    <a:pt x="412" y="25"/>
                  </a:cubicBezTo>
                  <a:cubicBezTo>
                    <a:pt x="411" y="25"/>
                    <a:pt x="411" y="25"/>
                    <a:pt x="411" y="25"/>
                  </a:cubicBezTo>
                  <a:cubicBezTo>
                    <a:pt x="411" y="25"/>
                    <a:pt x="413" y="25"/>
                    <a:pt x="412" y="26"/>
                  </a:cubicBezTo>
                  <a:cubicBezTo>
                    <a:pt x="412" y="26"/>
                    <a:pt x="411" y="26"/>
                    <a:pt x="411" y="26"/>
                  </a:cubicBezTo>
                  <a:cubicBezTo>
                    <a:pt x="411" y="26"/>
                    <a:pt x="411" y="26"/>
                    <a:pt x="411" y="26"/>
                  </a:cubicBezTo>
                  <a:cubicBezTo>
                    <a:pt x="409" y="26"/>
                    <a:pt x="407" y="25"/>
                    <a:pt x="407" y="24"/>
                  </a:cubicBezTo>
                  <a:cubicBezTo>
                    <a:pt x="406" y="24"/>
                    <a:pt x="407" y="24"/>
                    <a:pt x="407" y="25"/>
                  </a:cubicBezTo>
                  <a:cubicBezTo>
                    <a:pt x="406" y="25"/>
                    <a:pt x="405" y="25"/>
                    <a:pt x="405" y="24"/>
                  </a:cubicBezTo>
                  <a:cubicBezTo>
                    <a:pt x="405" y="25"/>
                    <a:pt x="405" y="25"/>
                    <a:pt x="404" y="25"/>
                  </a:cubicBezTo>
                  <a:cubicBezTo>
                    <a:pt x="405" y="25"/>
                    <a:pt x="405" y="25"/>
                    <a:pt x="405" y="25"/>
                  </a:cubicBezTo>
                  <a:cubicBezTo>
                    <a:pt x="405" y="26"/>
                    <a:pt x="404" y="26"/>
                    <a:pt x="403" y="26"/>
                  </a:cubicBezTo>
                  <a:cubicBezTo>
                    <a:pt x="403" y="27"/>
                    <a:pt x="403" y="27"/>
                    <a:pt x="403" y="27"/>
                  </a:cubicBezTo>
                  <a:cubicBezTo>
                    <a:pt x="404" y="27"/>
                    <a:pt x="404" y="27"/>
                    <a:pt x="404" y="27"/>
                  </a:cubicBezTo>
                  <a:cubicBezTo>
                    <a:pt x="405" y="26"/>
                    <a:pt x="405" y="26"/>
                    <a:pt x="405" y="26"/>
                  </a:cubicBezTo>
                  <a:cubicBezTo>
                    <a:pt x="406" y="27"/>
                    <a:pt x="407" y="26"/>
                    <a:pt x="408" y="27"/>
                  </a:cubicBezTo>
                  <a:cubicBezTo>
                    <a:pt x="407" y="27"/>
                    <a:pt x="407" y="27"/>
                    <a:pt x="407" y="27"/>
                  </a:cubicBezTo>
                  <a:cubicBezTo>
                    <a:pt x="408" y="28"/>
                    <a:pt x="408" y="28"/>
                    <a:pt x="408" y="28"/>
                  </a:cubicBezTo>
                  <a:cubicBezTo>
                    <a:pt x="408" y="27"/>
                    <a:pt x="409" y="27"/>
                    <a:pt x="409" y="27"/>
                  </a:cubicBezTo>
                  <a:cubicBezTo>
                    <a:pt x="410" y="27"/>
                    <a:pt x="413" y="27"/>
                    <a:pt x="413" y="28"/>
                  </a:cubicBezTo>
                  <a:cubicBezTo>
                    <a:pt x="413" y="28"/>
                    <a:pt x="413" y="28"/>
                    <a:pt x="413" y="28"/>
                  </a:cubicBezTo>
                  <a:cubicBezTo>
                    <a:pt x="413" y="28"/>
                    <a:pt x="413" y="28"/>
                    <a:pt x="413" y="28"/>
                  </a:cubicBezTo>
                  <a:cubicBezTo>
                    <a:pt x="412" y="28"/>
                    <a:pt x="412" y="28"/>
                    <a:pt x="412" y="28"/>
                  </a:cubicBezTo>
                  <a:cubicBezTo>
                    <a:pt x="412" y="28"/>
                    <a:pt x="412" y="28"/>
                    <a:pt x="412" y="28"/>
                  </a:cubicBezTo>
                  <a:cubicBezTo>
                    <a:pt x="411" y="28"/>
                    <a:pt x="411" y="28"/>
                    <a:pt x="411" y="28"/>
                  </a:cubicBezTo>
                  <a:cubicBezTo>
                    <a:pt x="411" y="28"/>
                    <a:pt x="411" y="28"/>
                    <a:pt x="411" y="28"/>
                  </a:cubicBezTo>
                  <a:cubicBezTo>
                    <a:pt x="411" y="28"/>
                    <a:pt x="412" y="28"/>
                    <a:pt x="411" y="29"/>
                  </a:cubicBezTo>
                  <a:cubicBezTo>
                    <a:pt x="411" y="29"/>
                    <a:pt x="411" y="28"/>
                    <a:pt x="410" y="28"/>
                  </a:cubicBezTo>
                  <a:cubicBezTo>
                    <a:pt x="407" y="28"/>
                    <a:pt x="404" y="28"/>
                    <a:pt x="402" y="28"/>
                  </a:cubicBezTo>
                  <a:cubicBezTo>
                    <a:pt x="401" y="28"/>
                    <a:pt x="400" y="29"/>
                    <a:pt x="400" y="27"/>
                  </a:cubicBezTo>
                  <a:cubicBezTo>
                    <a:pt x="399" y="27"/>
                    <a:pt x="398" y="27"/>
                    <a:pt x="398" y="27"/>
                  </a:cubicBezTo>
                  <a:cubicBezTo>
                    <a:pt x="398" y="28"/>
                    <a:pt x="398" y="28"/>
                    <a:pt x="398" y="28"/>
                  </a:cubicBezTo>
                  <a:cubicBezTo>
                    <a:pt x="398" y="28"/>
                    <a:pt x="398" y="28"/>
                    <a:pt x="398" y="28"/>
                  </a:cubicBezTo>
                  <a:cubicBezTo>
                    <a:pt x="398" y="28"/>
                    <a:pt x="398" y="28"/>
                    <a:pt x="398" y="28"/>
                  </a:cubicBezTo>
                  <a:cubicBezTo>
                    <a:pt x="397" y="28"/>
                    <a:pt x="397" y="29"/>
                    <a:pt x="397" y="29"/>
                  </a:cubicBezTo>
                  <a:cubicBezTo>
                    <a:pt x="397" y="28"/>
                    <a:pt x="396" y="28"/>
                    <a:pt x="397" y="28"/>
                  </a:cubicBezTo>
                  <a:cubicBezTo>
                    <a:pt x="397" y="28"/>
                    <a:pt x="396" y="28"/>
                    <a:pt x="396" y="27"/>
                  </a:cubicBezTo>
                  <a:cubicBezTo>
                    <a:pt x="396" y="28"/>
                    <a:pt x="396" y="28"/>
                    <a:pt x="396" y="28"/>
                  </a:cubicBezTo>
                  <a:cubicBezTo>
                    <a:pt x="397" y="29"/>
                    <a:pt x="397" y="29"/>
                    <a:pt x="397" y="29"/>
                  </a:cubicBezTo>
                  <a:cubicBezTo>
                    <a:pt x="398" y="29"/>
                    <a:pt x="399" y="29"/>
                    <a:pt x="400" y="28"/>
                  </a:cubicBezTo>
                  <a:cubicBezTo>
                    <a:pt x="400" y="28"/>
                    <a:pt x="400" y="28"/>
                    <a:pt x="401" y="28"/>
                  </a:cubicBezTo>
                  <a:cubicBezTo>
                    <a:pt x="401" y="29"/>
                    <a:pt x="400" y="29"/>
                    <a:pt x="400" y="29"/>
                  </a:cubicBezTo>
                  <a:cubicBezTo>
                    <a:pt x="400" y="29"/>
                    <a:pt x="401" y="29"/>
                    <a:pt x="401" y="29"/>
                  </a:cubicBezTo>
                  <a:cubicBezTo>
                    <a:pt x="402" y="30"/>
                    <a:pt x="402" y="30"/>
                    <a:pt x="402" y="30"/>
                  </a:cubicBezTo>
                  <a:cubicBezTo>
                    <a:pt x="401" y="30"/>
                    <a:pt x="401" y="30"/>
                    <a:pt x="401" y="30"/>
                  </a:cubicBezTo>
                  <a:cubicBezTo>
                    <a:pt x="400" y="31"/>
                    <a:pt x="398" y="30"/>
                    <a:pt x="397" y="31"/>
                  </a:cubicBezTo>
                  <a:cubicBezTo>
                    <a:pt x="396" y="30"/>
                    <a:pt x="394" y="30"/>
                    <a:pt x="393" y="30"/>
                  </a:cubicBezTo>
                  <a:cubicBezTo>
                    <a:pt x="393" y="30"/>
                    <a:pt x="393" y="29"/>
                    <a:pt x="394" y="29"/>
                  </a:cubicBezTo>
                  <a:cubicBezTo>
                    <a:pt x="394" y="29"/>
                    <a:pt x="394" y="29"/>
                    <a:pt x="394" y="30"/>
                  </a:cubicBezTo>
                  <a:cubicBezTo>
                    <a:pt x="395" y="29"/>
                    <a:pt x="395" y="29"/>
                    <a:pt x="395" y="29"/>
                  </a:cubicBezTo>
                  <a:cubicBezTo>
                    <a:pt x="395" y="29"/>
                    <a:pt x="395" y="29"/>
                    <a:pt x="395" y="29"/>
                  </a:cubicBezTo>
                  <a:cubicBezTo>
                    <a:pt x="394" y="29"/>
                    <a:pt x="394" y="29"/>
                    <a:pt x="394" y="29"/>
                  </a:cubicBezTo>
                  <a:cubicBezTo>
                    <a:pt x="394" y="29"/>
                    <a:pt x="393" y="29"/>
                    <a:pt x="393" y="29"/>
                  </a:cubicBezTo>
                  <a:cubicBezTo>
                    <a:pt x="394" y="29"/>
                    <a:pt x="394" y="29"/>
                    <a:pt x="394" y="29"/>
                  </a:cubicBezTo>
                  <a:cubicBezTo>
                    <a:pt x="394" y="29"/>
                    <a:pt x="394" y="29"/>
                    <a:pt x="395" y="29"/>
                  </a:cubicBezTo>
                  <a:cubicBezTo>
                    <a:pt x="395" y="28"/>
                    <a:pt x="396" y="28"/>
                    <a:pt x="395" y="28"/>
                  </a:cubicBezTo>
                  <a:cubicBezTo>
                    <a:pt x="395" y="28"/>
                    <a:pt x="395" y="28"/>
                    <a:pt x="395" y="28"/>
                  </a:cubicBezTo>
                  <a:cubicBezTo>
                    <a:pt x="394" y="28"/>
                    <a:pt x="394" y="28"/>
                    <a:pt x="394" y="28"/>
                  </a:cubicBezTo>
                  <a:cubicBezTo>
                    <a:pt x="394" y="28"/>
                    <a:pt x="394" y="28"/>
                    <a:pt x="394" y="27"/>
                  </a:cubicBezTo>
                  <a:cubicBezTo>
                    <a:pt x="394" y="27"/>
                    <a:pt x="395" y="28"/>
                    <a:pt x="395" y="27"/>
                  </a:cubicBezTo>
                  <a:cubicBezTo>
                    <a:pt x="395" y="27"/>
                    <a:pt x="395" y="26"/>
                    <a:pt x="395" y="26"/>
                  </a:cubicBezTo>
                  <a:cubicBezTo>
                    <a:pt x="395" y="27"/>
                    <a:pt x="395" y="27"/>
                    <a:pt x="395" y="27"/>
                  </a:cubicBezTo>
                  <a:cubicBezTo>
                    <a:pt x="395" y="26"/>
                    <a:pt x="395" y="25"/>
                    <a:pt x="394" y="25"/>
                  </a:cubicBezTo>
                  <a:cubicBezTo>
                    <a:pt x="394" y="25"/>
                    <a:pt x="394" y="25"/>
                    <a:pt x="394" y="25"/>
                  </a:cubicBezTo>
                  <a:cubicBezTo>
                    <a:pt x="393" y="25"/>
                    <a:pt x="393" y="25"/>
                    <a:pt x="393" y="25"/>
                  </a:cubicBezTo>
                  <a:cubicBezTo>
                    <a:pt x="392" y="25"/>
                    <a:pt x="391" y="25"/>
                    <a:pt x="390" y="25"/>
                  </a:cubicBezTo>
                  <a:cubicBezTo>
                    <a:pt x="390" y="25"/>
                    <a:pt x="390" y="25"/>
                    <a:pt x="390" y="25"/>
                  </a:cubicBezTo>
                  <a:cubicBezTo>
                    <a:pt x="391" y="25"/>
                    <a:pt x="390" y="24"/>
                    <a:pt x="391" y="24"/>
                  </a:cubicBezTo>
                  <a:cubicBezTo>
                    <a:pt x="391" y="24"/>
                    <a:pt x="391" y="24"/>
                    <a:pt x="391" y="25"/>
                  </a:cubicBezTo>
                  <a:cubicBezTo>
                    <a:pt x="392" y="24"/>
                    <a:pt x="392" y="24"/>
                    <a:pt x="392" y="24"/>
                  </a:cubicBezTo>
                  <a:cubicBezTo>
                    <a:pt x="391" y="24"/>
                    <a:pt x="391" y="24"/>
                    <a:pt x="390" y="23"/>
                  </a:cubicBezTo>
                  <a:cubicBezTo>
                    <a:pt x="390" y="24"/>
                    <a:pt x="390" y="24"/>
                    <a:pt x="390" y="24"/>
                  </a:cubicBezTo>
                  <a:cubicBezTo>
                    <a:pt x="390" y="24"/>
                    <a:pt x="390" y="24"/>
                    <a:pt x="390" y="24"/>
                  </a:cubicBezTo>
                  <a:cubicBezTo>
                    <a:pt x="390" y="25"/>
                    <a:pt x="390" y="25"/>
                    <a:pt x="390" y="25"/>
                  </a:cubicBezTo>
                  <a:cubicBezTo>
                    <a:pt x="389" y="25"/>
                    <a:pt x="389" y="25"/>
                    <a:pt x="389" y="25"/>
                  </a:cubicBezTo>
                  <a:cubicBezTo>
                    <a:pt x="390" y="21"/>
                    <a:pt x="388" y="26"/>
                    <a:pt x="387" y="24"/>
                  </a:cubicBezTo>
                  <a:cubicBezTo>
                    <a:pt x="386" y="24"/>
                    <a:pt x="387" y="24"/>
                    <a:pt x="387" y="25"/>
                  </a:cubicBezTo>
                  <a:cubicBezTo>
                    <a:pt x="385" y="24"/>
                    <a:pt x="383" y="25"/>
                    <a:pt x="381" y="24"/>
                  </a:cubicBezTo>
                  <a:cubicBezTo>
                    <a:pt x="382" y="24"/>
                    <a:pt x="382" y="23"/>
                    <a:pt x="383" y="24"/>
                  </a:cubicBezTo>
                  <a:cubicBezTo>
                    <a:pt x="383" y="23"/>
                    <a:pt x="383" y="23"/>
                    <a:pt x="383" y="23"/>
                  </a:cubicBezTo>
                  <a:cubicBezTo>
                    <a:pt x="382" y="23"/>
                    <a:pt x="382" y="23"/>
                    <a:pt x="381" y="23"/>
                  </a:cubicBezTo>
                  <a:cubicBezTo>
                    <a:pt x="381" y="24"/>
                    <a:pt x="381" y="24"/>
                    <a:pt x="381" y="24"/>
                  </a:cubicBezTo>
                  <a:cubicBezTo>
                    <a:pt x="380" y="24"/>
                    <a:pt x="380" y="22"/>
                    <a:pt x="378" y="22"/>
                  </a:cubicBezTo>
                  <a:cubicBezTo>
                    <a:pt x="379" y="22"/>
                    <a:pt x="379" y="22"/>
                    <a:pt x="379" y="22"/>
                  </a:cubicBezTo>
                  <a:cubicBezTo>
                    <a:pt x="378" y="22"/>
                    <a:pt x="378" y="22"/>
                    <a:pt x="378" y="22"/>
                  </a:cubicBezTo>
                  <a:cubicBezTo>
                    <a:pt x="379" y="22"/>
                    <a:pt x="379" y="22"/>
                    <a:pt x="379" y="22"/>
                  </a:cubicBezTo>
                  <a:cubicBezTo>
                    <a:pt x="378" y="23"/>
                    <a:pt x="378" y="24"/>
                    <a:pt x="378" y="25"/>
                  </a:cubicBezTo>
                  <a:cubicBezTo>
                    <a:pt x="377" y="24"/>
                    <a:pt x="377" y="26"/>
                    <a:pt x="376" y="24"/>
                  </a:cubicBezTo>
                  <a:cubicBezTo>
                    <a:pt x="377" y="24"/>
                    <a:pt x="377" y="24"/>
                    <a:pt x="377" y="23"/>
                  </a:cubicBezTo>
                  <a:cubicBezTo>
                    <a:pt x="376" y="23"/>
                    <a:pt x="376" y="25"/>
                    <a:pt x="375" y="25"/>
                  </a:cubicBezTo>
                  <a:cubicBezTo>
                    <a:pt x="375" y="25"/>
                    <a:pt x="375" y="25"/>
                    <a:pt x="375" y="25"/>
                  </a:cubicBezTo>
                  <a:cubicBezTo>
                    <a:pt x="375" y="25"/>
                    <a:pt x="375" y="25"/>
                    <a:pt x="375" y="25"/>
                  </a:cubicBezTo>
                  <a:cubicBezTo>
                    <a:pt x="377" y="25"/>
                    <a:pt x="377" y="25"/>
                    <a:pt x="377" y="25"/>
                  </a:cubicBezTo>
                  <a:cubicBezTo>
                    <a:pt x="377" y="25"/>
                    <a:pt x="378" y="25"/>
                    <a:pt x="379" y="25"/>
                  </a:cubicBezTo>
                  <a:cubicBezTo>
                    <a:pt x="380" y="26"/>
                    <a:pt x="377" y="26"/>
                    <a:pt x="378" y="27"/>
                  </a:cubicBezTo>
                  <a:cubicBezTo>
                    <a:pt x="379" y="27"/>
                    <a:pt x="379" y="27"/>
                    <a:pt x="379" y="27"/>
                  </a:cubicBezTo>
                  <a:cubicBezTo>
                    <a:pt x="379" y="28"/>
                    <a:pt x="379" y="28"/>
                    <a:pt x="379" y="28"/>
                  </a:cubicBezTo>
                  <a:cubicBezTo>
                    <a:pt x="378" y="27"/>
                    <a:pt x="378" y="28"/>
                    <a:pt x="377" y="28"/>
                  </a:cubicBezTo>
                  <a:cubicBezTo>
                    <a:pt x="377" y="29"/>
                    <a:pt x="376" y="28"/>
                    <a:pt x="376" y="29"/>
                  </a:cubicBezTo>
                  <a:cubicBezTo>
                    <a:pt x="374" y="28"/>
                    <a:pt x="372" y="29"/>
                    <a:pt x="371" y="29"/>
                  </a:cubicBezTo>
                  <a:cubicBezTo>
                    <a:pt x="370" y="28"/>
                    <a:pt x="370" y="28"/>
                    <a:pt x="370" y="28"/>
                  </a:cubicBezTo>
                  <a:cubicBezTo>
                    <a:pt x="370" y="28"/>
                    <a:pt x="370" y="28"/>
                    <a:pt x="370" y="28"/>
                  </a:cubicBezTo>
                  <a:cubicBezTo>
                    <a:pt x="370" y="30"/>
                    <a:pt x="368" y="29"/>
                    <a:pt x="367" y="29"/>
                  </a:cubicBezTo>
                  <a:cubicBezTo>
                    <a:pt x="366" y="28"/>
                    <a:pt x="366" y="28"/>
                    <a:pt x="366" y="27"/>
                  </a:cubicBezTo>
                  <a:cubicBezTo>
                    <a:pt x="367" y="27"/>
                    <a:pt x="368" y="26"/>
                    <a:pt x="368" y="27"/>
                  </a:cubicBezTo>
                  <a:cubicBezTo>
                    <a:pt x="369" y="26"/>
                    <a:pt x="371" y="27"/>
                    <a:pt x="372" y="27"/>
                  </a:cubicBezTo>
                  <a:cubicBezTo>
                    <a:pt x="371" y="26"/>
                    <a:pt x="370" y="26"/>
                    <a:pt x="369" y="26"/>
                  </a:cubicBezTo>
                  <a:cubicBezTo>
                    <a:pt x="369" y="26"/>
                    <a:pt x="369" y="26"/>
                    <a:pt x="369" y="26"/>
                  </a:cubicBezTo>
                  <a:cubicBezTo>
                    <a:pt x="370" y="25"/>
                    <a:pt x="371" y="24"/>
                    <a:pt x="372" y="25"/>
                  </a:cubicBezTo>
                  <a:cubicBezTo>
                    <a:pt x="373" y="23"/>
                    <a:pt x="373" y="23"/>
                    <a:pt x="373" y="23"/>
                  </a:cubicBezTo>
                  <a:cubicBezTo>
                    <a:pt x="373" y="23"/>
                    <a:pt x="373" y="24"/>
                    <a:pt x="374" y="24"/>
                  </a:cubicBezTo>
                  <a:cubicBezTo>
                    <a:pt x="374" y="23"/>
                    <a:pt x="375" y="23"/>
                    <a:pt x="374" y="22"/>
                  </a:cubicBezTo>
                  <a:cubicBezTo>
                    <a:pt x="374" y="23"/>
                    <a:pt x="373" y="24"/>
                    <a:pt x="372" y="23"/>
                  </a:cubicBezTo>
                  <a:cubicBezTo>
                    <a:pt x="372" y="23"/>
                    <a:pt x="372" y="23"/>
                    <a:pt x="372" y="23"/>
                  </a:cubicBezTo>
                  <a:cubicBezTo>
                    <a:pt x="371" y="23"/>
                    <a:pt x="371" y="23"/>
                    <a:pt x="371" y="23"/>
                  </a:cubicBezTo>
                  <a:cubicBezTo>
                    <a:pt x="371" y="24"/>
                    <a:pt x="371" y="24"/>
                    <a:pt x="371" y="24"/>
                  </a:cubicBezTo>
                  <a:cubicBezTo>
                    <a:pt x="371" y="24"/>
                    <a:pt x="371" y="24"/>
                    <a:pt x="372" y="24"/>
                  </a:cubicBezTo>
                  <a:cubicBezTo>
                    <a:pt x="371" y="24"/>
                    <a:pt x="371" y="24"/>
                    <a:pt x="371" y="24"/>
                  </a:cubicBezTo>
                  <a:cubicBezTo>
                    <a:pt x="369" y="24"/>
                    <a:pt x="370" y="23"/>
                    <a:pt x="369" y="23"/>
                  </a:cubicBezTo>
                  <a:cubicBezTo>
                    <a:pt x="369" y="23"/>
                    <a:pt x="369" y="22"/>
                    <a:pt x="370" y="22"/>
                  </a:cubicBezTo>
                  <a:cubicBezTo>
                    <a:pt x="370" y="22"/>
                    <a:pt x="370" y="22"/>
                    <a:pt x="370" y="22"/>
                  </a:cubicBezTo>
                  <a:cubicBezTo>
                    <a:pt x="370" y="22"/>
                    <a:pt x="370" y="22"/>
                    <a:pt x="370" y="22"/>
                  </a:cubicBezTo>
                  <a:cubicBezTo>
                    <a:pt x="370" y="22"/>
                    <a:pt x="370" y="21"/>
                    <a:pt x="370" y="22"/>
                  </a:cubicBezTo>
                  <a:cubicBezTo>
                    <a:pt x="370" y="21"/>
                    <a:pt x="370" y="21"/>
                    <a:pt x="370" y="21"/>
                  </a:cubicBezTo>
                  <a:cubicBezTo>
                    <a:pt x="369" y="20"/>
                    <a:pt x="369" y="22"/>
                    <a:pt x="368" y="21"/>
                  </a:cubicBezTo>
                  <a:cubicBezTo>
                    <a:pt x="368" y="22"/>
                    <a:pt x="368" y="22"/>
                    <a:pt x="368" y="23"/>
                  </a:cubicBezTo>
                  <a:cubicBezTo>
                    <a:pt x="368" y="24"/>
                    <a:pt x="368" y="23"/>
                    <a:pt x="367" y="23"/>
                  </a:cubicBezTo>
                  <a:cubicBezTo>
                    <a:pt x="366" y="23"/>
                    <a:pt x="366" y="23"/>
                    <a:pt x="366" y="23"/>
                  </a:cubicBezTo>
                  <a:cubicBezTo>
                    <a:pt x="366" y="23"/>
                    <a:pt x="366" y="23"/>
                    <a:pt x="365" y="23"/>
                  </a:cubicBezTo>
                  <a:cubicBezTo>
                    <a:pt x="365" y="23"/>
                    <a:pt x="365" y="23"/>
                    <a:pt x="365" y="24"/>
                  </a:cubicBezTo>
                  <a:cubicBezTo>
                    <a:pt x="364" y="24"/>
                    <a:pt x="364" y="24"/>
                    <a:pt x="364" y="24"/>
                  </a:cubicBezTo>
                  <a:cubicBezTo>
                    <a:pt x="364" y="23"/>
                    <a:pt x="364" y="23"/>
                    <a:pt x="364" y="23"/>
                  </a:cubicBezTo>
                  <a:cubicBezTo>
                    <a:pt x="364" y="23"/>
                    <a:pt x="364" y="23"/>
                    <a:pt x="364" y="23"/>
                  </a:cubicBezTo>
                  <a:cubicBezTo>
                    <a:pt x="364" y="24"/>
                    <a:pt x="364" y="24"/>
                    <a:pt x="364" y="24"/>
                  </a:cubicBezTo>
                  <a:cubicBezTo>
                    <a:pt x="363" y="24"/>
                    <a:pt x="363" y="24"/>
                    <a:pt x="363" y="24"/>
                  </a:cubicBezTo>
                  <a:cubicBezTo>
                    <a:pt x="363" y="23"/>
                    <a:pt x="362" y="23"/>
                    <a:pt x="362" y="23"/>
                  </a:cubicBezTo>
                  <a:cubicBezTo>
                    <a:pt x="362" y="23"/>
                    <a:pt x="362" y="23"/>
                    <a:pt x="362" y="23"/>
                  </a:cubicBezTo>
                  <a:cubicBezTo>
                    <a:pt x="361" y="23"/>
                    <a:pt x="361" y="23"/>
                    <a:pt x="361" y="23"/>
                  </a:cubicBezTo>
                  <a:cubicBezTo>
                    <a:pt x="361" y="23"/>
                    <a:pt x="361" y="23"/>
                    <a:pt x="361" y="23"/>
                  </a:cubicBezTo>
                  <a:cubicBezTo>
                    <a:pt x="360" y="23"/>
                    <a:pt x="360" y="23"/>
                    <a:pt x="360" y="23"/>
                  </a:cubicBezTo>
                  <a:cubicBezTo>
                    <a:pt x="358" y="22"/>
                    <a:pt x="356" y="24"/>
                    <a:pt x="354" y="22"/>
                  </a:cubicBezTo>
                  <a:cubicBezTo>
                    <a:pt x="352" y="23"/>
                    <a:pt x="350" y="22"/>
                    <a:pt x="347" y="23"/>
                  </a:cubicBezTo>
                  <a:cubicBezTo>
                    <a:pt x="346" y="22"/>
                    <a:pt x="344" y="22"/>
                    <a:pt x="343" y="22"/>
                  </a:cubicBezTo>
                  <a:cubicBezTo>
                    <a:pt x="343" y="22"/>
                    <a:pt x="341" y="22"/>
                    <a:pt x="341" y="21"/>
                  </a:cubicBezTo>
                  <a:cubicBezTo>
                    <a:pt x="341" y="21"/>
                    <a:pt x="341" y="20"/>
                    <a:pt x="341" y="20"/>
                  </a:cubicBezTo>
                  <a:cubicBezTo>
                    <a:pt x="341" y="20"/>
                    <a:pt x="341" y="20"/>
                    <a:pt x="341" y="20"/>
                  </a:cubicBezTo>
                  <a:cubicBezTo>
                    <a:pt x="341" y="19"/>
                    <a:pt x="341" y="19"/>
                    <a:pt x="341" y="19"/>
                  </a:cubicBezTo>
                  <a:cubicBezTo>
                    <a:pt x="341" y="19"/>
                    <a:pt x="341" y="19"/>
                    <a:pt x="341" y="20"/>
                  </a:cubicBezTo>
                  <a:cubicBezTo>
                    <a:pt x="342" y="19"/>
                    <a:pt x="341" y="19"/>
                    <a:pt x="341" y="19"/>
                  </a:cubicBezTo>
                  <a:cubicBezTo>
                    <a:pt x="342" y="18"/>
                    <a:pt x="342" y="18"/>
                    <a:pt x="342" y="19"/>
                  </a:cubicBezTo>
                  <a:cubicBezTo>
                    <a:pt x="342" y="17"/>
                    <a:pt x="344" y="19"/>
                    <a:pt x="344" y="18"/>
                  </a:cubicBezTo>
                  <a:cubicBezTo>
                    <a:pt x="343" y="17"/>
                    <a:pt x="341" y="17"/>
                    <a:pt x="340" y="18"/>
                  </a:cubicBezTo>
                  <a:cubicBezTo>
                    <a:pt x="340" y="18"/>
                    <a:pt x="340" y="18"/>
                    <a:pt x="340" y="18"/>
                  </a:cubicBezTo>
                  <a:cubicBezTo>
                    <a:pt x="340" y="19"/>
                    <a:pt x="340" y="19"/>
                    <a:pt x="340" y="20"/>
                  </a:cubicBezTo>
                  <a:cubicBezTo>
                    <a:pt x="339" y="19"/>
                    <a:pt x="340" y="21"/>
                    <a:pt x="339" y="21"/>
                  </a:cubicBezTo>
                  <a:cubicBezTo>
                    <a:pt x="339" y="22"/>
                    <a:pt x="339" y="22"/>
                    <a:pt x="339" y="22"/>
                  </a:cubicBezTo>
                  <a:cubicBezTo>
                    <a:pt x="339" y="22"/>
                    <a:pt x="337" y="22"/>
                    <a:pt x="337" y="21"/>
                  </a:cubicBezTo>
                  <a:cubicBezTo>
                    <a:pt x="337" y="21"/>
                    <a:pt x="337" y="21"/>
                    <a:pt x="337" y="21"/>
                  </a:cubicBezTo>
                  <a:cubicBezTo>
                    <a:pt x="336" y="22"/>
                    <a:pt x="336" y="22"/>
                    <a:pt x="336" y="22"/>
                  </a:cubicBezTo>
                  <a:cubicBezTo>
                    <a:pt x="336" y="21"/>
                    <a:pt x="336" y="21"/>
                    <a:pt x="336" y="21"/>
                  </a:cubicBezTo>
                  <a:cubicBezTo>
                    <a:pt x="336" y="21"/>
                    <a:pt x="336" y="21"/>
                    <a:pt x="336" y="21"/>
                  </a:cubicBezTo>
                  <a:cubicBezTo>
                    <a:pt x="336" y="21"/>
                    <a:pt x="336" y="21"/>
                    <a:pt x="336" y="21"/>
                  </a:cubicBezTo>
                  <a:cubicBezTo>
                    <a:pt x="336" y="22"/>
                    <a:pt x="334" y="21"/>
                    <a:pt x="333" y="21"/>
                  </a:cubicBezTo>
                  <a:cubicBezTo>
                    <a:pt x="332" y="21"/>
                    <a:pt x="331" y="22"/>
                    <a:pt x="330" y="21"/>
                  </a:cubicBezTo>
                  <a:cubicBezTo>
                    <a:pt x="329" y="22"/>
                    <a:pt x="328" y="21"/>
                    <a:pt x="327" y="21"/>
                  </a:cubicBezTo>
                  <a:cubicBezTo>
                    <a:pt x="326" y="22"/>
                    <a:pt x="325" y="20"/>
                    <a:pt x="324" y="21"/>
                  </a:cubicBezTo>
                  <a:cubicBezTo>
                    <a:pt x="323" y="20"/>
                    <a:pt x="322" y="20"/>
                    <a:pt x="321" y="21"/>
                  </a:cubicBezTo>
                  <a:cubicBezTo>
                    <a:pt x="320" y="20"/>
                    <a:pt x="320" y="21"/>
                    <a:pt x="319" y="20"/>
                  </a:cubicBezTo>
                  <a:cubicBezTo>
                    <a:pt x="318" y="20"/>
                    <a:pt x="318" y="21"/>
                    <a:pt x="318" y="21"/>
                  </a:cubicBezTo>
                  <a:cubicBezTo>
                    <a:pt x="318" y="20"/>
                    <a:pt x="318" y="20"/>
                    <a:pt x="318" y="20"/>
                  </a:cubicBezTo>
                  <a:cubicBezTo>
                    <a:pt x="318" y="20"/>
                    <a:pt x="318" y="20"/>
                    <a:pt x="318" y="20"/>
                  </a:cubicBezTo>
                  <a:cubicBezTo>
                    <a:pt x="317" y="20"/>
                    <a:pt x="316" y="21"/>
                    <a:pt x="316" y="20"/>
                  </a:cubicBezTo>
                  <a:cubicBezTo>
                    <a:pt x="316" y="19"/>
                    <a:pt x="316" y="19"/>
                    <a:pt x="317" y="19"/>
                  </a:cubicBezTo>
                  <a:cubicBezTo>
                    <a:pt x="317" y="19"/>
                    <a:pt x="318" y="19"/>
                    <a:pt x="318" y="19"/>
                  </a:cubicBezTo>
                  <a:cubicBezTo>
                    <a:pt x="318" y="19"/>
                    <a:pt x="319" y="19"/>
                    <a:pt x="319" y="20"/>
                  </a:cubicBezTo>
                  <a:cubicBezTo>
                    <a:pt x="319" y="18"/>
                    <a:pt x="319" y="18"/>
                    <a:pt x="319" y="18"/>
                  </a:cubicBezTo>
                  <a:cubicBezTo>
                    <a:pt x="318" y="19"/>
                    <a:pt x="317" y="18"/>
                    <a:pt x="317" y="19"/>
                  </a:cubicBezTo>
                  <a:cubicBezTo>
                    <a:pt x="317" y="18"/>
                    <a:pt x="317" y="18"/>
                    <a:pt x="317" y="18"/>
                  </a:cubicBezTo>
                  <a:cubicBezTo>
                    <a:pt x="315" y="18"/>
                    <a:pt x="315" y="18"/>
                    <a:pt x="315" y="18"/>
                  </a:cubicBezTo>
                  <a:cubicBezTo>
                    <a:pt x="315" y="19"/>
                    <a:pt x="313" y="19"/>
                    <a:pt x="315" y="20"/>
                  </a:cubicBezTo>
                  <a:cubicBezTo>
                    <a:pt x="313" y="20"/>
                    <a:pt x="313" y="20"/>
                    <a:pt x="313" y="20"/>
                  </a:cubicBezTo>
                  <a:cubicBezTo>
                    <a:pt x="313" y="20"/>
                    <a:pt x="313" y="20"/>
                    <a:pt x="313" y="20"/>
                  </a:cubicBezTo>
                  <a:cubicBezTo>
                    <a:pt x="313" y="19"/>
                    <a:pt x="313" y="19"/>
                    <a:pt x="314" y="19"/>
                  </a:cubicBezTo>
                  <a:cubicBezTo>
                    <a:pt x="313" y="19"/>
                    <a:pt x="313" y="17"/>
                    <a:pt x="312" y="18"/>
                  </a:cubicBezTo>
                  <a:cubicBezTo>
                    <a:pt x="313" y="19"/>
                    <a:pt x="313" y="19"/>
                    <a:pt x="313" y="19"/>
                  </a:cubicBezTo>
                  <a:cubicBezTo>
                    <a:pt x="313" y="19"/>
                    <a:pt x="313" y="19"/>
                    <a:pt x="312" y="19"/>
                  </a:cubicBezTo>
                  <a:cubicBezTo>
                    <a:pt x="312" y="19"/>
                    <a:pt x="313" y="20"/>
                    <a:pt x="313" y="20"/>
                  </a:cubicBezTo>
                  <a:cubicBezTo>
                    <a:pt x="313" y="20"/>
                    <a:pt x="313" y="20"/>
                    <a:pt x="312" y="20"/>
                  </a:cubicBezTo>
                  <a:cubicBezTo>
                    <a:pt x="312" y="20"/>
                    <a:pt x="311" y="19"/>
                    <a:pt x="311" y="19"/>
                  </a:cubicBezTo>
                  <a:cubicBezTo>
                    <a:pt x="311" y="19"/>
                    <a:pt x="311" y="19"/>
                    <a:pt x="310" y="20"/>
                  </a:cubicBezTo>
                  <a:cubicBezTo>
                    <a:pt x="309" y="20"/>
                    <a:pt x="308" y="20"/>
                    <a:pt x="307" y="20"/>
                  </a:cubicBezTo>
                  <a:cubicBezTo>
                    <a:pt x="308" y="18"/>
                    <a:pt x="310" y="19"/>
                    <a:pt x="311" y="17"/>
                  </a:cubicBezTo>
                  <a:cubicBezTo>
                    <a:pt x="310" y="17"/>
                    <a:pt x="310" y="17"/>
                    <a:pt x="310" y="17"/>
                  </a:cubicBezTo>
                  <a:cubicBezTo>
                    <a:pt x="310" y="18"/>
                    <a:pt x="310" y="18"/>
                    <a:pt x="310" y="18"/>
                  </a:cubicBezTo>
                  <a:cubicBezTo>
                    <a:pt x="308" y="17"/>
                    <a:pt x="308" y="20"/>
                    <a:pt x="305" y="19"/>
                  </a:cubicBezTo>
                  <a:cubicBezTo>
                    <a:pt x="306" y="20"/>
                    <a:pt x="306" y="20"/>
                    <a:pt x="306" y="20"/>
                  </a:cubicBezTo>
                  <a:cubicBezTo>
                    <a:pt x="305" y="20"/>
                    <a:pt x="304" y="20"/>
                    <a:pt x="303" y="19"/>
                  </a:cubicBezTo>
                  <a:cubicBezTo>
                    <a:pt x="304" y="19"/>
                    <a:pt x="304" y="19"/>
                    <a:pt x="304" y="19"/>
                  </a:cubicBezTo>
                  <a:cubicBezTo>
                    <a:pt x="303" y="20"/>
                    <a:pt x="300" y="19"/>
                    <a:pt x="298" y="19"/>
                  </a:cubicBezTo>
                  <a:cubicBezTo>
                    <a:pt x="297" y="18"/>
                    <a:pt x="297" y="18"/>
                    <a:pt x="297" y="18"/>
                  </a:cubicBezTo>
                  <a:cubicBezTo>
                    <a:pt x="297" y="18"/>
                    <a:pt x="297" y="18"/>
                    <a:pt x="297" y="19"/>
                  </a:cubicBezTo>
                  <a:cubicBezTo>
                    <a:pt x="297" y="19"/>
                    <a:pt x="296" y="19"/>
                    <a:pt x="296" y="19"/>
                  </a:cubicBezTo>
                  <a:cubicBezTo>
                    <a:pt x="296" y="18"/>
                    <a:pt x="296" y="18"/>
                    <a:pt x="296" y="18"/>
                  </a:cubicBezTo>
                  <a:cubicBezTo>
                    <a:pt x="295" y="19"/>
                    <a:pt x="295" y="19"/>
                    <a:pt x="295" y="19"/>
                  </a:cubicBezTo>
                  <a:cubicBezTo>
                    <a:pt x="295" y="18"/>
                    <a:pt x="295" y="18"/>
                    <a:pt x="294" y="18"/>
                  </a:cubicBezTo>
                  <a:cubicBezTo>
                    <a:pt x="294" y="18"/>
                    <a:pt x="295" y="18"/>
                    <a:pt x="295" y="17"/>
                  </a:cubicBezTo>
                  <a:cubicBezTo>
                    <a:pt x="295" y="18"/>
                    <a:pt x="295" y="18"/>
                    <a:pt x="295" y="18"/>
                  </a:cubicBezTo>
                  <a:cubicBezTo>
                    <a:pt x="295" y="17"/>
                    <a:pt x="295" y="17"/>
                    <a:pt x="295" y="17"/>
                  </a:cubicBezTo>
                  <a:cubicBezTo>
                    <a:pt x="296" y="18"/>
                    <a:pt x="297" y="17"/>
                    <a:pt x="297" y="17"/>
                  </a:cubicBezTo>
                  <a:cubicBezTo>
                    <a:pt x="296" y="17"/>
                    <a:pt x="296" y="17"/>
                    <a:pt x="296" y="17"/>
                  </a:cubicBezTo>
                  <a:cubicBezTo>
                    <a:pt x="296" y="17"/>
                    <a:pt x="296" y="17"/>
                    <a:pt x="296" y="17"/>
                  </a:cubicBezTo>
                  <a:cubicBezTo>
                    <a:pt x="296" y="17"/>
                    <a:pt x="296" y="17"/>
                    <a:pt x="296" y="17"/>
                  </a:cubicBezTo>
                  <a:cubicBezTo>
                    <a:pt x="294" y="17"/>
                    <a:pt x="293" y="18"/>
                    <a:pt x="292" y="18"/>
                  </a:cubicBezTo>
                  <a:cubicBezTo>
                    <a:pt x="292" y="18"/>
                    <a:pt x="293" y="18"/>
                    <a:pt x="292" y="17"/>
                  </a:cubicBezTo>
                  <a:cubicBezTo>
                    <a:pt x="292" y="18"/>
                    <a:pt x="292" y="18"/>
                    <a:pt x="292" y="18"/>
                  </a:cubicBezTo>
                  <a:cubicBezTo>
                    <a:pt x="292" y="18"/>
                    <a:pt x="291" y="18"/>
                    <a:pt x="291" y="17"/>
                  </a:cubicBezTo>
                  <a:cubicBezTo>
                    <a:pt x="291" y="17"/>
                    <a:pt x="291" y="17"/>
                    <a:pt x="291" y="17"/>
                  </a:cubicBezTo>
                  <a:cubicBezTo>
                    <a:pt x="291" y="17"/>
                    <a:pt x="290" y="17"/>
                    <a:pt x="290" y="17"/>
                  </a:cubicBezTo>
                  <a:cubicBezTo>
                    <a:pt x="291" y="18"/>
                    <a:pt x="291" y="18"/>
                    <a:pt x="291" y="18"/>
                  </a:cubicBezTo>
                  <a:cubicBezTo>
                    <a:pt x="290" y="18"/>
                    <a:pt x="290" y="18"/>
                    <a:pt x="290" y="18"/>
                  </a:cubicBezTo>
                  <a:cubicBezTo>
                    <a:pt x="289" y="17"/>
                    <a:pt x="287" y="18"/>
                    <a:pt x="287" y="17"/>
                  </a:cubicBezTo>
                  <a:cubicBezTo>
                    <a:pt x="286" y="17"/>
                    <a:pt x="286" y="18"/>
                    <a:pt x="286" y="18"/>
                  </a:cubicBezTo>
                  <a:cubicBezTo>
                    <a:pt x="285" y="17"/>
                    <a:pt x="285" y="17"/>
                    <a:pt x="285" y="17"/>
                  </a:cubicBezTo>
                  <a:cubicBezTo>
                    <a:pt x="286" y="17"/>
                    <a:pt x="286" y="17"/>
                    <a:pt x="286" y="17"/>
                  </a:cubicBezTo>
                  <a:cubicBezTo>
                    <a:pt x="286" y="17"/>
                    <a:pt x="286" y="17"/>
                    <a:pt x="286" y="17"/>
                  </a:cubicBezTo>
                  <a:cubicBezTo>
                    <a:pt x="286" y="17"/>
                    <a:pt x="285" y="17"/>
                    <a:pt x="285" y="17"/>
                  </a:cubicBezTo>
                  <a:cubicBezTo>
                    <a:pt x="285" y="17"/>
                    <a:pt x="285" y="17"/>
                    <a:pt x="285" y="18"/>
                  </a:cubicBezTo>
                  <a:cubicBezTo>
                    <a:pt x="284" y="18"/>
                    <a:pt x="283" y="18"/>
                    <a:pt x="282" y="17"/>
                  </a:cubicBezTo>
                  <a:cubicBezTo>
                    <a:pt x="283" y="17"/>
                    <a:pt x="283" y="17"/>
                    <a:pt x="283" y="17"/>
                  </a:cubicBezTo>
                  <a:cubicBezTo>
                    <a:pt x="283" y="17"/>
                    <a:pt x="283" y="17"/>
                    <a:pt x="283" y="17"/>
                  </a:cubicBezTo>
                  <a:cubicBezTo>
                    <a:pt x="282" y="16"/>
                    <a:pt x="282" y="17"/>
                    <a:pt x="281" y="17"/>
                  </a:cubicBezTo>
                  <a:cubicBezTo>
                    <a:pt x="281" y="17"/>
                    <a:pt x="281" y="18"/>
                    <a:pt x="280" y="17"/>
                  </a:cubicBezTo>
                  <a:cubicBezTo>
                    <a:pt x="280" y="17"/>
                    <a:pt x="280" y="17"/>
                    <a:pt x="280" y="17"/>
                  </a:cubicBezTo>
                  <a:cubicBezTo>
                    <a:pt x="281" y="17"/>
                    <a:pt x="281" y="17"/>
                    <a:pt x="281" y="17"/>
                  </a:cubicBezTo>
                  <a:cubicBezTo>
                    <a:pt x="281" y="17"/>
                    <a:pt x="281" y="17"/>
                    <a:pt x="281" y="17"/>
                  </a:cubicBezTo>
                  <a:cubicBezTo>
                    <a:pt x="280" y="16"/>
                    <a:pt x="280" y="16"/>
                    <a:pt x="280" y="16"/>
                  </a:cubicBezTo>
                  <a:cubicBezTo>
                    <a:pt x="281" y="15"/>
                    <a:pt x="283" y="17"/>
                    <a:pt x="283" y="16"/>
                  </a:cubicBezTo>
                  <a:cubicBezTo>
                    <a:pt x="282" y="15"/>
                    <a:pt x="281" y="16"/>
                    <a:pt x="280" y="15"/>
                  </a:cubicBezTo>
                  <a:cubicBezTo>
                    <a:pt x="280" y="15"/>
                    <a:pt x="281" y="15"/>
                    <a:pt x="281" y="15"/>
                  </a:cubicBezTo>
                  <a:cubicBezTo>
                    <a:pt x="280" y="14"/>
                    <a:pt x="280" y="15"/>
                    <a:pt x="279" y="14"/>
                  </a:cubicBezTo>
                  <a:cubicBezTo>
                    <a:pt x="281" y="13"/>
                    <a:pt x="282" y="15"/>
                    <a:pt x="283" y="14"/>
                  </a:cubicBezTo>
                  <a:cubicBezTo>
                    <a:pt x="282" y="13"/>
                    <a:pt x="282" y="13"/>
                    <a:pt x="282" y="13"/>
                  </a:cubicBezTo>
                  <a:cubicBezTo>
                    <a:pt x="281" y="14"/>
                    <a:pt x="279" y="13"/>
                    <a:pt x="278" y="14"/>
                  </a:cubicBezTo>
                  <a:cubicBezTo>
                    <a:pt x="277" y="13"/>
                    <a:pt x="277" y="13"/>
                    <a:pt x="277" y="13"/>
                  </a:cubicBezTo>
                  <a:cubicBezTo>
                    <a:pt x="277" y="13"/>
                    <a:pt x="277" y="13"/>
                    <a:pt x="277" y="13"/>
                  </a:cubicBezTo>
                  <a:cubicBezTo>
                    <a:pt x="276" y="12"/>
                    <a:pt x="275" y="13"/>
                    <a:pt x="274" y="13"/>
                  </a:cubicBezTo>
                  <a:cubicBezTo>
                    <a:pt x="274" y="12"/>
                    <a:pt x="274" y="12"/>
                    <a:pt x="274" y="12"/>
                  </a:cubicBezTo>
                  <a:cubicBezTo>
                    <a:pt x="273" y="13"/>
                    <a:pt x="273" y="13"/>
                    <a:pt x="273" y="13"/>
                  </a:cubicBezTo>
                  <a:cubicBezTo>
                    <a:pt x="273" y="12"/>
                    <a:pt x="273" y="12"/>
                    <a:pt x="273" y="12"/>
                  </a:cubicBezTo>
                  <a:cubicBezTo>
                    <a:pt x="273" y="11"/>
                    <a:pt x="275" y="12"/>
                    <a:pt x="275" y="11"/>
                  </a:cubicBezTo>
                  <a:cubicBezTo>
                    <a:pt x="276" y="11"/>
                    <a:pt x="277" y="10"/>
                    <a:pt x="277" y="11"/>
                  </a:cubicBezTo>
                  <a:cubicBezTo>
                    <a:pt x="278" y="11"/>
                    <a:pt x="279" y="11"/>
                    <a:pt x="280" y="11"/>
                  </a:cubicBezTo>
                  <a:cubicBezTo>
                    <a:pt x="280" y="12"/>
                    <a:pt x="280" y="12"/>
                    <a:pt x="280" y="12"/>
                  </a:cubicBezTo>
                  <a:cubicBezTo>
                    <a:pt x="281" y="12"/>
                    <a:pt x="282" y="11"/>
                    <a:pt x="283" y="12"/>
                  </a:cubicBezTo>
                  <a:cubicBezTo>
                    <a:pt x="283" y="11"/>
                    <a:pt x="283" y="11"/>
                    <a:pt x="283" y="11"/>
                  </a:cubicBezTo>
                  <a:cubicBezTo>
                    <a:pt x="284" y="11"/>
                    <a:pt x="284" y="11"/>
                    <a:pt x="284" y="11"/>
                  </a:cubicBezTo>
                  <a:cubicBezTo>
                    <a:pt x="284" y="11"/>
                    <a:pt x="285" y="11"/>
                    <a:pt x="285" y="12"/>
                  </a:cubicBezTo>
                  <a:cubicBezTo>
                    <a:pt x="286" y="12"/>
                    <a:pt x="286" y="12"/>
                    <a:pt x="286" y="11"/>
                  </a:cubicBezTo>
                  <a:cubicBezTo>
                    <a:pt x="286" y="11"/>
                    <a:pt x="286" y="11"/>
                    <a:pt x="286" y="11"/>
                  </a:cubicBezTo>
                  <a:cubicBezTo>
                    <a:pt x="287" y="11"/>
                    <a:pt x="287" y="11"/>
                    <a:pt x="287" y="11"/>
                  </a:cubicBezTo>
                  <a:cubicBezTo>
                    <a:pt x="286" y="11"/>
                    <a:pt x="286" y="11"/>
                    <a:pt x="286" y="11"/>
                  </a:cubicBezTo>
                  <a:cubicBezTo>
                    <a:pt x="286" y="10"/>
                    <a:pt x="286" y="10"/>
                    <a:pt x="286" y="10"/>
                  </a:cubicBezTo>
                  <a:cubicBezTo>
                    <a:pt x="285" y="10"/>
                    <a:pt x="284" y="10"/>
                    <a:pt x="282" y="10"/>
                  </a:cubicBezTo>
                  <a:cubicBezTo>
                    <a:pt x="283" y="10"/>
                    <a:pt x="282" y="10"/>
                    <a:pt x="282" y="9"/>
                  </a:cubicBezTo>
                  <a:cubicBezTo>
                    <a:pt x="283" y="9"/>
                    <a:pt x="283" y="9"/>
                    <a:pt x="283" y="9"/>
                  </a:cubicBezTo>
                  <a:cubicBezTo>
                    <a:pt x="283" y="9"/>
                    <a:pt x="283" y="9"/>
                    <a:pt x="283" y="9"/>
                  </a:cubicBezTo>
                  <a:cubicBezTo>
                    <a:pt x="284" y="9"/>
                    <a:pt x="284" y="8"/>
                    <a:pt x="284" y="7"/>
                  </a:cubicBezTo>
                  <a:cubicBezTo>
                    <a:pt x="283" y="8"/>
                    <a:pt x="282" y="7"/>
                    <a:pt x="282" y="9"/>
                  </a:cubicBezTo>
                  <a:cubicBezTo>
                    <a:pt x="281" y="9"/>
                    <a:pt x="281" y="7"/>
                    <a:pt x="280" y="8"/>
                  </a:cubicBezTo>
                  <a:cubicBezTo>
                    <a:pt x="280" y="8"/>
                    <a:pt x="280" y="8"/>
                    <a:pt x="280" y="8"/>
                  </a:cubicBezTo>
                  <a:cubicBezTo>
                    <a:pt x="278" y="8"/>
                    <a:pt x="278" y="8"/>
                    <a:pt x="278" y="8"/>
                  </a:cubicBezTo>
                  <a:cubicBezTo>
                    <a:pt x="278" y="7"/>
                    <a:pt x="278" y="7"/>
                    <a:pt x="278" y="7"/>
                  </a:cubicBezTo>
                  <a:cubicBezTo>
                    <a:pt x="279" y="7"/>
                    <a:pt x="279" y="7"/>
                    <a:pt x="280" y="6"/>
                  </a:cubicBezTo>
                  <a:cubicBezTo>
                    <a:pt x="280" y="7"/>
                    <a:pt x="280" y="7"/>
                    <a:pt x="280" y="7"/>
                  </a:cubicBezTo>
                  <a:cubicBezTo>
                    <a:pt x="281" y="7"/>
                    <a:pt x="280" y="6"/>
                    <a:pt x="281" y="6"/>
                  </a:cubicBezTo>
                  <a:cubicBezTo>
                    <a:pt x="281" y="6"/>
                    <a:pt x="281" y="6"/>
                    <a:pt x="281" y="5"/>
                  </a:cubicBezTo>
                  <a:cubicBezTo>
                    <a:pt x="280" y="5"/>
                    <a:pt x="280" y="5"/>
                    <a:pt x="280" y="5"/>
                  </a:cubicBezTo>
                  <a:cubicBezTo>
                    <a:pt x="280" y="6"/>
                    <a:pt x="278" y="5"/>
                    <a:pt x="277" y="5"/>
                  </a:cubicBezTo>
                  <a:cubicBezTo>
                    <a:pt x="276" y="6"/>
                    <a:pt x="276" y="6"/>
                    <a:pt x="276" y="6"/>
                  </a:cubicBezTo>
                  <a:cubicBezTo>
                    <a:pt x="276" y="6"/>
                    <a:pt x="276" y="6"/>
                    <a:pt x="276" y="6"/>
                  </a:cubicBezTo>
                  <a:cubicBezTo>
                    <a:pt x="276" y="6"/>
                    <a:pt x="276" y="7"/>
                    <a:pt x="277" y="7"/>
                  </a:cubicBezTo>
                  <a:cubicBezTo>
                    <a:pt x="277" y="6"/>
                    <a:pt x="276" y="6"/>
                    <a:pt x="277" y="6"/>
                  </a:cubicBezTo>
                  <a:cubicBezTo>
                    <a:pt x="277" y="6"/>
                    <a:pt x="277" y="6"/>
                    <a:pt x="278" y="6"/>
                  </a:cubicBezTo>
                  <a:cubicBezTo>
                    <a:pt x="277" y="7"/>
                    <a:pt x="278" y="8"/>
                    <a:pt x="277" y="8"/>
                  </a:cubicBezTo>
                  <a:cubicBezTo>
                    <a:pt x="277" y="9"/>
                    <a:pt x="277" y="9"/>
                    <a:pt x="277" y="9"/>
                  </a:cubicBezTo>
                  <a:cubicBezTo>
                    <a:pt x="275" y="9"/>
                    <a:pt x="274" y="9"/>
                    <a:pt x="274" y="8"/>
                  </a:cubicBezTo>
                  <a:cubicBezTo>
                    <a:pt x="274" y="9"/>
                    <a:pt x="274" y="9"/>
                    <a:pt x="274" y="9"/>
                  </a:cubicBezTo>
                  <a:cubicBezTo>
                    <a:pt x="273" y="9"/>
                    <a:pt x="273" y="9"/>
                    <a:pt x="273" y="9"/>
                  </a:cubicBezTo>
                  <a:cubicBezTo>
                    <a:pt x="273" y="8"/>
                    <a:pt x="274" y="7"/>
                    <a:pt x="274" y="7"/>
                  </a:cubicBezTo>
                  <a:cubicBezTo>
                    <a:pt x="274" y="7"/>
                    <a:pt x="274" y="7"/>
                    <a:pt x="274" y="7"/>
                  </a:cubicBezTo>
                  <a:cubicBezTo>
                    <a:pt x="274" y="7"/>
                    <a:pt x="274" y="7"/>
                    <a:pt x="274" y="7"/>
                  </a:cubicBezTo>
                  <a:cubicBezTo>
                    <a:pt x="275" y="8"/>
                    <a:pt x="275" y="8"/>
                    <a:pt x="275" y="8"/>
                  </a:cubicBezTo>
                  <a:cubicBezTo>
                    <a:pt x="275" y="7"/>
                    <a:pt x="275" y="7"/>
                    <a:pt x="275" y="7"/>
                  </a:cubicBezTo>
                  <a:cubicBezTo>
                    <a:pt x="275" y="7"/>
                    <a:pt x="274" y="7"/>
                    <a:pt x="274" y="7"/>
                  </a:cubicBezTo>
                  <a:cubicBezTo>
                    <a:pt x="275" y="7"/>
                    <a:pt x="275" y="7"/>
                    <a:pt x="275" y="7"/>
                  </a:cubicBezTo>
                  <a:cubicBezTo>
                    <a:pt x="275" y="6"/>
                    <a:pt x="275" y="6"/>
                    <a:pt x="275" y="6"/>
                  </a:cubicBezTo>
                  <a:cubicBezTo>
                    <a:pt x="275" y="6"/>
                    <a:pt x="274" y="7"/>
                    <a:pt x="274" y="6"/>
                  </a:cubicBezTo>
                  <a:cubicBezTo>
                    <a:pt x="275" y="6"/>
                    <a:pt x="274" y="5"/>
                    <a:pt x="275" y="5"/>
                  </a:cubicBezTo>
                  <a:cubicBezTo>
                    <a:pt x="274" y="4"/>
                    <a:pt x="272" y="5"/>
                    <a:pt x="271" y="5"/>
                  </a:cubicBezTo>
                  <a:cubicBezTo>
                    <a:pt x="269" y="6"/>
                    <a:pt x="266" y="5"/>
                    <a:pt x="266" y="6"/>
                  </a:cubicBezTo>
                  <a:cubicBezTo>
                    <a:pt x="266" y="6"/>
                    <a:pt x="266" y="6"/>
                    <a:pt x="266" y="6"/>
                  </a:cubicBezTo>
                  <a:cubicBezTo>
                    <a:pt x="266" y="6"/>
                    <a:pt x="265" y="6"/>
                    <a:pt x="265" y="6"/>
                  </a:cubicBezTo>
                  <a:cubicBezTo>
                    <a:pt x="265" y="6"/>
                    <a:pt x="265" y="6"/>
                    <a:pt x="265" y="6"/>
                  </a:cubicBezTo>
                  <a:cubicBezTo>
                    <a:pt x="266" y="7"/>
                    <a:pt x="266" y="7"/>
                    <a:pt x="266" y="7"/>
                  </a:cubicBezTo>
                  <a:cubicBezTo>
                    <a:pt x="266" y="7"/>
                    <a:pt x="266" y="7"/>
                    <a:pt x="266" y="7"/>
                  </a:cubicBezTo>
                  <a:cubicBezTo>
                    <a:pt x="267" y="8"/>
                    <a:pt x="268" y="7"/>
                    <a:pt x="268" y="7"/>
                  </a:cubicBezTo>
                  <a:cubicBezTo>
                    <a:pt x="267" y="7"/>
                    <a:pt x="267" y="7"/>
                    <a:pt x="267" y="7"/>
                  </a:cubicBezTo>
                  <a:cubicBezTo>
                    <a:pt x="268" y="6"/>
                    <a:pt x="268" y="6"/>
                    <a:pt x="268" y="6"/>
                  </a:cubicBezTo>
                  <a:cubicBezTo>
                    <a:pt x="268" y="6"/>
                    <a:pt x="268" y="6"/>
                    <a:pt x="268" y="7"/>
                  </a:cubicBezTo>
                  <a:cubicBezTo>
                    <a:pt x="268" y="6"/>
                    <a:pt x="269" y="6"/>
                    <a:pt x="269" y="6"/>
                  </a:cubicBezTo>
                  <a:cubicBezTo>
                    <a:pt x="269" y="7"/>
                    <a:pt x="270" y="7"/>
                    <a:pt x="269" y="7"/>
                  </a:cubicBezTo>
                  <a:cubicBezTo>
                    <a:pt x="270" y="8"/>
                    <a:pt x="270" y="8"/>
                    <a:pt x="270" y="8"/>
                  </a:cubicBezTo>
                  <a:cubicBezTo>
                    <a:pt x="270" y="8"/>
                    <a:pt x="270" y="8"/>
                    <a:pt x="270" y="8"/>
                  </a:cubicBezTo>
                  <a:cubicBezTo>
                    <a:pt x="270" y="8"/>
                    <a:pt x="271" y="8"/>
                    <a:pt x="271" y="9"/>
                  </a:cubicBezTo>
                  <a:cubicBezTo>
                    <a:pt x="270" y="9"/>
                    <a:pt x="270" y="9"/>
                    <a:pt x="269" y="9"/>
                  </a:cubicBezTo>
                  <a:cubicBezTo>
                    <a:pt x="270" y="9"/>
                    <a:pt x="270" y="9"/>
                    <a:pt x="270" y="9"/>
                  </a:cubicBezTo>
                  <a:cubicBezTo>
                    <a:pt x="268" y="9"/>
                    <a:pt x="269" y="8"/>
                    <a:pt x="268" y="8"/>
                  </a:cubicBezTo>
                  <a:cubicBezTo>
                    <a:pt x="268" y="8"/>
                    <a:pt x="268" y="8"/>
                    <a:pt x="268" y="9"/>
                  </a:cubicBezTo>
                  <a:cubicBezTo>
                    <a:pt x="268" y="8"/>
                    <a:pt x="267" y="8"/>
                    <a:pt x="267" y="8"/>
                  </a:cubicBezTo>
                  <a:cubicBezTo>
                    <a:pt x="266" y="9"/>
                    <a:pt x="266" y="9"/>
                    <a:pt x="266" y="9"/>
                  </a:cubicBezTo>
                  <a:cubicBezTo>
                    <a:pt x="265" y="7"/>
                    <a:pt x="263" y="9"/>
                    <a:pt x="261" y="8"/>
                  </a:cubicBezTo>
                  <a:cubicBezTo>
                    <a:pt x="261" y="8"/>
                    <a:pt x="261" y="8"/>
                    <a:pt x="261" y="8"/>
                  </a:cubicBezTo>
                  <a:cubicBezTo>
                    <a:pt x="263" y="9"/>
                    <a:pt x="261" y="9"/>
                    <a:pt x="262" y="10"/>
                  </a:cubicBezTo>
                  <a:cubicBezTo>
                    <a:pt x="262" y="10"/>
                    <a:pt x="262" y="10"/>
                    <a:pt x="262" y="10"/>
                  </a:cubicBezTo>
                  <a:cubicBezTo>
                    <a:pt x="261" y="11"/>
                    <a:pt x="262" y="11"/>
                    <a:pt x="263" y="12"/>
                  </a:cubicBezTo>
                  <a:cubicBezTo>
                    <a:pt x="263" y="12"/>
                    <a:pt x="263" y="12"/>
                    <a:pt x="262" y="12"/>
                  </a:cubicBezTo>
                  <a:cubicBezTo>
                    <a:pt x="262" y="12"/>
                    <a:pt x="262" y="12"/>
                    <a:pt x="262" y="12"/>
                  </a:cubicBezTo>
                  <a:cubicBezTo>
                    <a:pt x="261" y="12"/>
                    <a:pt x="261" y="12"/>
                    <a:pt x="260" y="13"/>
                  </a:cubicBezTo>
                  <a:cubicBezTo>
                    <a:pt x="261" y="13"/>
                    <a:pt x="261" y="13"/>
                    <a:pt x="261" y="13"/>
                  </a:cubicBezTo>
                  <a:cubicBezTo>
                    <a:pt x="261" y="13"/>
                    <a:pt x="261" y="13"/>
                    <a:pt x="261" y="13"/>
                  </a:cubicBezTo>
                  <a:cubicBezTo>
                    <a:pt x="262" y="13"/>
                    <a:pt x="264" y="14"/>
                    <a:pt x="265" y="13"/>
                  </a:cubicBezTo>
                  <a:cubicBezTo>
                    <a:pt x="266" y="13"/>
                    <a:pt x="267" y="14"/>
                    <a:pt x="267" y="13"/>
                  </a:cubicBezTo>
                  <a:cubicBezTo>
                    <a:pt x="268" y="15"/>
                    <a:pt x="270" y="13"/>
                    <a:pt x="271" y="14"/>
                  </a:cubicBezTo>
                  <a:cubicBezTo>
                    <a:pt x="270" y="14"/>
                    <a:pt x="270" y="16"/>
                    <a:pt x="268" y="15"/>
                  </a:cubicBezTo>
                  <a:cubicBezTo>
                    <a:pt x="268" y="15"/>
                    <a:pt x="268" y="15"/>
                    <a:pt x="268" y="15"/>
                  </a:cubicBezTo>
                  <a:cubicBezTo>
                    <a:pt x="268" y="15"/>
                    <a:pt x="268" y="15"/>
                    <a:pt x="268" y="15"/>
                  </a:cubicBezTo>
                  <a:cubicBezTo>
                    <a:pt x="268" y="15"/>
                    <a:pt x="267" y="16"/>
                    <a:pt x="268" y="16"/>
                  </a:cubicBezTo>
                  <a:cubicBezTo>
                    <a:pt x="266" y="16"/>
                    <a:pt x="266" y="16"/>
                    <a:pt x="266" y="16"/>
                  </a:cubicBezTo>
                  <a:cubicBezTo>
                    <a:pt x="265" y="16"/>
                    <a:pt x="265" y="15"/>
                    <a:pt x="266" y="14"/>
                  </a:cubicBezTo>
                  <a:cubicBezTo>
                    <a:pt x="265" y="14"/>
                    <a:pt x="264" y="15"/>
                    <a:pt x="264" y="16"/>
                  </a:cubicBezTo>
                  <a:cubicBezTo>
                    <a:pt x="263" y="15"/>
                    <a:pt x="263" y="15"/>
                    <a:pt x="263" y="15"/>
                  </a:cubicBezTo>
                  <a:cubicBezTo>
                    <a:pt x="263" y="16"/>
                    <a:pt x="261" y="16"/>
                    <a:pt x="260" y="15"/>
                  </a:cubicBezTo>
                  <a:cubicBezTo>
                    <a:pt x="260" y="15"/>
                    <a:pt x="260" y="16"/>
                    <a:pt x="260" y="16"/>
                  </a:cubicBezTo>
                  <a:cubicBezTo>
                    <a:pt x="259" y="16"/>
                    <a:pt x="258" y="16"/>
                    <a:pt x="258" y="15"/>
                  </a:cubicBezTo>
                  <a:cubicBezTo>
                    <a:pt x="258" y="15"/>
                    <a:pt x="258" y="15"/>
                    <a:pt x="258" y="15"/>
                  </a:cubicBezTo>
                  <a:cubicBezTo>
                    <a:pt x="257" y="15"/>
                    <a:pt x="257" y="15"/>
                    <a:pt x="257" y="15"/>
                  </a:cubicBezTo>
                  <a:cubicBezTo>
                    <a:pt x="257" y="15"/>
                    <a:pt x="257" y="15"/>
                    <a:pt x="257" y="15"/>
                  </a:cubicBezTo>
                  <a:cubicBezTo>
                    <a:pt x="256" y="15"/>
                    <a:pt x="256" y="15"/>
                    <a:pt x="256" y="15"/>
                  </a:cubicBezTo>
                  <a:cubicBezTo>
                    <a:pt x="256" y="15"/>
                    <a:pt x="255" y="15"/>
                    <a:pt x="255" y="14"/>
                  </a:cubicBezTo>
                  <a:cubicBezTo>
                    <a:pt x="256" y="15"/>
                    <a:pt x="257" y="14"/>
                    <a:pt x="258" y="14"/>
                  </a:cubicBezTo>
                  <a:cubicBezTo>
                    <a:pt x="258" y="14"/>
                    <a:pt x="258" y="13"/>
                    <a:pt x="257" y="13"/>
                  </a:cubicBezTo>
                  <a:cubicBezTo>
                    <a:pt x="256" y="13"/>
                    <a:pt x="256" y="14"/>
                    <a:pt x="256" y="14"/>
                  </a:cubicBezTo>
                  <a:cubicBezTo>
                    <a:pt x="255" y="13"/>
                    <a:pt x="253" y="14"/>
                    <a:pt x="252" y="13"/>
                  </a:cubicBezTo>
                  <a:cubicBezTo>
                    <a:pt x="253" y="12"/>
                    <a:pt x="255" y="12"/>
                    <a:pt x="255" y="13"/>
                  </a:cubicBezTo>
                  <a:cubicBezTo>
                    <a:pt x="257" y="12"/>
                    <a:pt x="259" y="13"/>
                    <a:pt x="259" y="12"/>
                  </a:cubicBezTo>
                  <a:cubicBezTo>
                    <a:pt x="259" y="12"/>
                    <a:pt x="259" y="12"/>
                    <a:pt x="259" y="12"/>
                  </a:cubicBezTo>
                  <a:cubicBezTo>
                    <a:pt x="258" y="12"/>
                    <a:pt x="257" y="11"/>
                    <a:pt x="255" y="12"/>
                  </a:cubicBezTo>
                  <a:cubicBezTo>
                    <a:pt x="255" y="12"/>
                    <a:pt x="254" y="12"/>
                    <a:pt x="253" y="12"/>
                  </a:cubicBezTo>
                  <a:cubicBezTo>
                    <a:pt x="253" y="12"/>
                    <a:pt x="252" y="13"/>
                    <a:pt x="253" y="13"/>
                  </a:cubicBezTo>
                  <a:cubicBezTo>
                    <a:pt x="252" y="13"/>
                    <a:pt x="251" y="13"/>
                    <a:pt x="251" y="14"/>
                  </a:cubicBezTo>
                  <a:cubicBezTo>
                    <a:pt x="251" y="13"/>
                    <a:pt x="249" y="13"/>
                    <a:pt x="249" y="13"/>
                  </a:cubicBezTo>
                  <a:cubicBezTo>
                    <a:pt x="249" y="14"/>
                    <a:pt x="249" y="14"/>
                    <a:pt x="249" y="14"/>
                  </a:cubicBezTo>
                  <a:cubicBezTo>
                    <a:pt x="246" y="14"/>
                    <a:pt x="246" y="14"/>
                    <a:pt x="246" y="14"/>
                  </a:cubicBezTo>
                  <a:cubicBezTo>
                    <a:pt x="246" y="13"/>
                    <a:pt x="248" y="14"/>
                    <a:pt x="248" y="13"/>
                  </a:cubicBezTo>
                  <a:cubicBezTo>
                    <a:pt x="248" y="13"/>
                    <a:pt x="248" y="13"/>
                    <a:pt x="248" y="13"/>
                  </a:cubicBezTo>
                  <a:cubicBezTo>
                    <a:pt x="247" y="13"/>
                    <a:pt x="248" y="13"/>
                    <a:pt x="248" y="13"/>
                  </a:cubicBezTo>
                  <a:cubicBezTo>
                    <a:pt x="245" y="14"/>
                    <a:pt x="243" y="15"/>
                    <a:pt x="240" y="14"/>
                  </a:cubicBezTo>
                  <a:cubicBezTo>
                    <a:pt x="240" y="14"/>
                    <a:pt x="240" y="14"/>
                    <a:pt x="240" y="14"/>
                  </a:cubicBezTo>
                  <a:cubicBezTo>
                    <a:pt x="240" y="13"/>
                    <a:pt x="240" y="13"/>
                    <a:pt x="240" y="13"/>
                  </a:cubicBezTo>
                  <a:cubicBezTo>
                    <a:pt x="240" y="14"/>
                    <a:pt x="240" y="14"/>
                    <a:pt x="239" y="14"/>
                  </a:cubicBezTo>
                  <a:cubicBezTo>
                    <a:pt x="239" y="14"/>
                    <a:pt x="238" y="13"/>
                    <a:pt x="239" y="13"/>
                  </a:cubicBezTo>
                  <a:cubicBezTo>
                    <a:pt x="239" y="13"/>
                    <a:pt x="239" y="13"/>
                    <a:pt x="239" y="13"/>
                  </a:cubicBezTo>
                  <a:cubicBezTo>
                    <a:pt x="239" y="12"/>
                    <a:pt x="239" y="12"/>
                    <a:pt x="239" y="12"/>
                  </a:cubicBezTo>
                  <a:cubicBezTo>
                    <a:pt x="237" y="14"/>
                    <a:pt x="237" y="14"/>
                    <a:pt x="237" y="14"/>
                  </a:cubicBezTo>
                  <a:cubicBezTo>
                    <a:pt x="234" y="13"/>
                    <a:pt x="238" y="12"/>
                    <a:pt x="236" y="11"/>
                  </a:cubicBezTo>
                  <a:cubicBezTo>
                    <a:pt x="237" y="12"/>
                    <a:pt x="238" y="11"/>
                    <a:pt x="240" y="11"/>
                  </a:cubicBezTo>
                  <a:cubicBezTo>
                    <a:pt x="240" y="11"/>
                    <a:pt x="241" y="12"/>
                    <a:pt x="242" y="12"/>
                  </a:cubicBezTo>
                  <a:cubicBezTo>
                    <a:pt x="241" y="13"/>
                    <a:pt x="243" y="12"/>
                    <a:pt x="242" y="14"/>
                  </a:cubicBezTo>
                  <a:cubicBezTo>
                    <a:pt x="243" y="14"/>
                    <a:pt x="243" y="14"/>
                    <a:pt x="243" y="14"/>
                  </a:cubicBezTo>
                  <a:cubicBezTo>
                    <a:pt x="244" y="13"/>
                    <a:pt x="243" y="14"/>
                    <a:pt x="243" y="13"/>
                  </a:cubicBezTo>
                  <a:cubicBezTo>
                    <a:pt x="245" y="13"/>
                    <a:pt x="245" y="13"/>
                    <a:pt x="245" y="13"/>
                  </a:cubicBezTo>
                  <a:cubicBezTo>
                    <a:pt x="245" y="11"/>
                    <a:pt x="247" y="13"/>
                    <a:pt x="247" y="12"/>
                  </a:cubicBezTo>
                  <a:cubicBezTo>
                    <a:pt x="248" y="12"/>
                    <a:pt x="248" y="12"/>
                    <a:pt x="248" y="12"/>
                  </a:cubicBezTo>
                  <a:cubicBezTo>
                    <a:pt x="248" y="12"/>
                    <a:pt x="248" y="12"/>
                    <a:pt x="248" y="12"/>
                  </a:cubicBezTo>
                  <a:cubicBezTo>
                    <a:pt x="247" y="12"/>
                    <a:pt x="247" y="12"/>
                    <a:pt x="247" y="12"/>
                  </a:cubicBezTo>
                  <a:cubicBezTo>
                    <a:pt x="247" y="11"/>
                    <a:pt x="249" y="11"/>
                    <a:pt x="249" y="11"/>
                  </a:cubicBezTo>
                  <a:cubicBezTo>
                    <a:pt x="250" y="11"/>
                    <a:pt x="250" y="12"/>
                    <a:pt x="250" y="12"/>
                  </a:cubicBezTo>
                  <a:cubicBezTo>
                    <a:pt x="250" y="13"/>
                    <a:pt x="251" y="12"/>
                    <a:pt x="251" y="12"/>
                  </a:cubicBezTo>
                  <a:cubicBezTo>
                    <a:pt x="251" y="11"/>
                    <a:pt x="254" y="12"/>
                    <a:pt x="253" y="10"/>
                  </a:cubicBezTo>
                  <a:cubicBezTo>
                    <a:pt x="253" y="11"/>
                    <a:pt x="252" y="11"/>
                    <a:pt x="252" y="11"/>
                  </a:cubicBezTo>
                  <a:cubicBezTo>
                    <a:pt x="251" y="10"/>
                    <a:pt x="251" y="10"/>
                    <a:pt x="251" y="10"/>
                  </a:cubicBezTo>
                  <a:cubicBezTo>
                    <a:pt x="251" y="10"/>
                    <a:pt x="251" y="11"/>
                    <a:pt x="251" y="11"/>
                  </a:cubicBezTo>
                  <a:cubicBezTo>
                    <a:pt x="249" y="11"/>
                    <a:pt x="246" y="10"/>
                    <a:pt x="244" y="10"/>
                  </a:cubicBezTo>
                  <a:cubicBezTo>
                    <a:pt x="244" y="10"/>
                    <a:pt x="244" y="10"/>
                    <a:pt x="244" y="10"/>
                  </a:cubicBezTo>
                  <a:cubicBezTo>
                    <a:pt x="245" y="10"/>
                    <a:pt x="245" y="10"/>
                    <a:pt x="245" y="10"/>
                  </a:cubicBezTo>
                  <a:cubicBezTo>
                    <a:pt x="245" y="10"/>
                    <a:pt x="245" y="9"/>
                    <a:pt x="245" y="9"/>
                  </a:cubicBezTo>
                  <a:cubicBezTo>
                    <a:pt x="245" y="9"/>
                    <a:pt x="245" y="9"/>
                    <a:pt x="245" y="9"/>
                  </a:cubicBezTo>
                  <a:cubicBezTo>
                    <a:pt x="246" y="9"/>
                    <a:pt x="246" y="9"/>
                    <a:pt x="246" y="9"/>
                  </a:cubicBezTo>
                  <a:cubicBezTo>
                    <a:pt x="246" y="8"/>
                    <a:pt x="246" y="8"/>
                    <a:pt x="246" y="8"/>
                  </a:cubicBezTo>
                  <a:cubicBezTo>
                    <a:pt x="246" y="8"/>
                    <a:pt x="247" y="8"/>
                    <a:pt x="247" y="8"/>
                  </a:cubicBezTo>
                  <a:cubicBezTo>
                    <a:pt x="247" y="7"/>
                    <a:pt x="246" y="8"/>
                    <a:pt x="246" y="7"/>
                  </a:cubicBezTo>
                  <a:cubicBezTo>
                    <a:pt x="246" y="7"/>
                    <a:pt x="246" y="7"/>
                    <a:pt x="246" y="7"/>
                  </a:cubicBezTo>
                  <a:cubicBezTo>
                    <a:pt x="245" y="7"/>
                    <a:pt x="245" y="7"/>
                    <a:pt x="244" y="7"/>
                  </a:cubicBezTo>
                  <a:cubicBezTo>
                    <a:pt x="243" y="6"/>
                    <a:pt x="243" y="7"/>
                    <a:pt x="242" y="7"/>
                  </a:cubicBezTo>
                  <a:cubicBezTo>
                    <a:pt x="242" y="7"/>
                    <a:pt x="241" y="7"/>
                    <a:pt x="241" y="6"/>
                  </a:cubicBezTo>
                  <a:cubicBezTo>
                    <a:pt x="240" y="6"/>
                    <a:pt x="241" y="7"/>
                    <a:pt x="240" y="7"/>
                  </a:cubicBezTo>
                  <a:cubicBezTo>
                    <a:pt x="239" y="7"/>
                    <a:pt x="240" y="6"/>
                    <a:pt x="240" y="6"/>
                  </a:cubicBezTo>
                  <a:cubicBezTo>
                    <a:pt x="239" y="8"/>
                    <a:pt x="239" y="6"/>
                    <a:pt x="238" y="6"/>
                  </a:cubicBezTo>
                  <a:cubicBezTo>
                    <a:pt x="239" y="5"/>
                    <a:pt x="240" y="6"/>
                    <a:pt x="241" y="6"/>
                  </a:cubicBezTo>
                  <a:cubicBezTo>
                    <a:pt x="239" y="5"/>
                    <a:pt x="239" y="5"/>
                    <a:pt x="239" y="5"/>
                  </a:cubicBezTo>
                  <a:cubicBezTo>
                    <a:pt x="239" y="4"/>
                    <a:pt x="239" y="5"/>
                    <a:pt x="240" y="5"/>
                  </a:cubicBezTo>
                  <a:cubicBezTo>
                    <a:pt x="240" y="4"/>
                    <a:pt x="240" y="4"/>
                    <a:pt x="240" y="4"/>
                  </a:cubicBezTo>
                  <a:cubicBezTo>
                    <a:pt x="240" y="4"/>
                    <a:pt x="240" y="4"/>
                    <a:pt x="240" y="4"/>
                  </a:cubicBezTo>
                  <a:cubicBezTo>
                    <a:pt x="240" y="4"/>
                    <a:pt x="240" y="3"/>
                    <a:pt x="239" y="3"/>
                  </a:cubicBezTo>
                  <a:cubicBezTo>
                    <a:pt x="239" y="3"/>
                    <a:pt x="239" y="3"/>
                    <a:pt x="239" y="3"/>
                  </a:cubicBezTo>
                  <a:cubicBezTo>
                    <a:pt x="237" y="2"/>
                    <a:pt x="238" y="4"/>
                    <a:pt x="237" y="5"/>
                  </a:cubicBezTo>
                  <a:cubicBezTo>
                    <a:pt x="237" y="4"/>
                    <a:pt x="236" y="4"/>
                    <a:pt x="237" y="3"/>
                  </a:cubicBezTo>
                  <a:cubicBezTo>
                    <a:pt x="236" y="3"/>
                    <a:pt x="236" y="4"/>
                    <a:pt x="236" y="4"/>
                  </a:cubicBezTo>
                  <a:cubicBezTo>
                    <a:pt x="236" y="4"/>
                    <a:pt x="237" y="4"/>
                    <a:pt x="237" y="4"/>
                  </a:cubicBezTo>
                  <a:cubicBezTo>
                    <a:pt x="235" y="4"/>
                    <a:pt x="236" y="6"/>
                    <a:pt x="234" y="5"/>
                  </a:cubicBezTo>
                  <a:cubicBezTo>
                    <a:pt x="234" y="6"/>
                    <a:pt x="234" y="6"/>
                    <a:pt x="234" y="6"/>
                  </a:cubicBezTo>
                  <a:cubicBezTo>
                    <a:pt x="233" y="6"/>
                    <a:pt x="232" y="6"/>
                    <a:pt x="232" y="6"/>
                  </a:cubicBezTo>
                  <a:cubicBezTo>
                    <a:pt x="231" y="6"/>
                    <a:pt x="231" y="7"/>
                    <a:pt x="230" y="8"/>
                  </a:cubicBezTo>
                  <a:cubicBezTo>
                    <a:pt x="229" y="8"/>
                    <a:pt x="228" y="8"/>
                    <a:pt x="228" y="7"/>
                  </a:cubicBezTo>
                  <a:cubicBezTo>
                    <a:pt x="227" y="7"/>
                    <a:pt x="227" y="8"/>
                    <a:pt x="227" y="9"/>
                  </a:cubicBezTo>
                  <a:cubicBezTo>
                    <a:pt x="227" y="8"/>
                    <a:pt x="226" y="8"/>
                    <a:pt x="226" y="7"/>
                  </a:cubicBezTo>
                  <a:cubicBezTo>
                    <a:pt x="226" y="7"/>
                    <a:pt x="226" y="7"/>
                    <a:pt x="227" y="7"/>
                  </a:cubicBezTo>
                  <a:cubicBezTo>
                    <a:pt x="227" y="7"/>
                    <a:pt x="228" y="7"/>
                    <a:pt x="227" y="6"/>
                  </a:cubicBezTo>
                  <a:cubicBezTo>
                    <a:pt x="228" y="6"/>
                    <a:pt x="229" y="6"/>
                    <a:pt x="229" y="7"/>
                  </a:cubicBezTo>
                  <a:cubicBezTo>
                    <a:pt x="229" y="6"/>
                    <a:pt x="229" y="6"/>
                    <a:pt x="230" y="6"/>
                  </a:cubicBezTo>
                  <a:cubicBezTo>
                    <a:pt x="230" y="6"/>
                    <a:pt x="230" y="6"/>
                    <a:pt x="230" y="5"/>
                  </a:cubicBezTo>
                  <a:cubicBezTo>
                    <a:pt x="231" y="4"/>
                    <a:pt x="232" y="4"/>
                    <a:pt x="233" y="5"/>
                  </a:cubicBezTo>
                  <a:cubicBezTo>
                    <a:pt x="232" y="3"/>
                    <a:pt x="232" y="3"/>
                    <a:pt x="232" y="3"/>
                  </a:cubicBezTo>
                  <a:cubicBezTo>
                    <a:pt x="232" y="4"/>
                    <a:pt x="231" y="4"/>
                    <a:pt x="231" y="4"/>
                  </a:cubicBezTo>
                  <a:cubicBezTo>
                    <a:pt x="231" y="3"/>
                    <a:pt x="231" y="2"/>
                    <a:pt x="231" y="2"/>
                  </a:cubicBezTo>
                  <a:cubicBezTo>
                    <a:pt x="231" y="3"/>
                    <a:pt x="231" y="3"/>
                    <a:pt x="231" y="3"/>
                  </a:cubicBezTo>
                  <a:cubicBezTo>
                    <a:pt x="231" y="3"/>
                    <a:pt x="231" y="3"/>
                    <a:pt x="231" y="3"/>
                  </a:cubicBezTo>
                  <a:cubicBezTo>
                    <a:pt x="230" y="3"/>
                    <a:pt x="229" y="4"/>
                    <a:pt x="229" y="4"/>
                  </a:cubicBezTo>
                  <a:cubicBezTo>
                    <a:pt x="228" y="4"/>
                    <a:pt x="229" y="4"/>
                    <a:pt x="228" y="5"/>
                  </a:cubicBezTo>
                  <a:cubicBezTo>
                    <a:pt x="228" y="4"/>
                    <a:pt x="228" y="4"/>
                    <a:pt x="228" y="4"/>
                  </a:cubicBezTo>
                  <a:cubicBezTo>
                    <a:pt x="227" y="5"/>
                    <a:pt x="227" y="5"/>
                    <a:pt x="227" y="5"/>
                  </a:cubicBezTo>
                  <a:cubicBezTo>
                    <a:pt x="228" y="5"/>
                    <a:pt x="229" y="5"/>
                    <a:pt x="229" y="5"/>
                  </a:cubicBezTo>
                  <a:cubicBezTo>
                    <a:pt x="229" y="6"/>
                    <a:pt x="229" y="6"/>
                    <a:pt x="229" y="6"/>
                  </a:cubicBezTo>
                  <a:cubicBezTo>
                    <a:pt x="229" y="6"/>
                    <a:pt x="228" y="6"/>
                    <a:pt x="228" y="5"/>
                  </a:cubicBezTo>
                  <a:cubicBezTo>
                    <a:pt x="227" y="6"/>
                    <a:pt x="225" y="5"/>
                    <a:pt x="226" y="6"/>
                  </a:cubicBezTo>
                  <a:cubicBezTo>
                    <a:pt x="225" y="6"/>
                    <a:pt x="223" y="7"/>
                    <a:pt x="223" y="5"/>
                  </a:cubicBezTo>
                  <a:cubicBezTo>
                    <a:pt x="224" y="4"/>
                    <a:pt x="226" y="5"/>
                    <a:pt x="226" y="4"/>
                  </a:cubicBezTo>
                  <a:cubicBezTo>
                    <a:pt x="225" y="4"/>
                    <a:pt x="226" y="3"/>
                    <a:pt x="225" y="2"/>
                  </a:cubicBezTo>
                  <a:cubicBezTo>
                    <a:pt x="225" y="3"/>
                    <a:pt x="226" y="2"/>
                    <a:pt x="226" y="2"/>
                  </a:cubicBezTo>
                  <a:cubicBezTo>
                    <a:pt x="226" y="2"/>
                    <a:pt x="225" y="1"/>
                    <a:pt x="225" y="2"/>
                  </a:cubicBezTo>
                  <a:cubicBezTo>
                    <a:pt x="224" y="2"/>
                    <a:pt x="224" y="2"/>
                    <a:pt x="224" y="2"/>
                  </a:cubicBezTo>
                  <a:cubicBezTo>
                    <a:pt x="224" y="2"/>
                    <a:pt x="224" y="3"/>
                    <a:pt x="224" y="3"/>
                  </a:cubicBezTo>
                  <a:cubicBezTo>
                    <a:pt x="223" y="4"/>
                    <a:pt x="223" y="3"/>
                    <a:pt x="222" y="3"/>
                  </a:cubicBezTo>
                  <a:cubicBezTo>
                    <a:pt x="222" y="3"/>
                    <a:pt x="223" y="3"/>
                    <a:pt x="223" y="4"/>
                  </a:cubicBezTo>
                  <a:cubicBezTo>
                    <a:pt x="222" y="4"/>
                    <a:pt x="221" y="3"/>
                    <a:pt x="221" y="4"/>
                  </a:cubicBezTo>
                  <a:cubicBezTo>
                    <a:pt x="220" y="3"/>
                    <a:pt x="220" y="3"/>
                    <a:pt x="220" y="3"/>
                  </a:cubicBezTo>
                  <a:cubicBezTo>
                    <a:pt x="220" y="4"/>
                    <a:pt x="220" y="4"/>
                    <a:pt x="220" y="4"/>
                  </a:cubicBezTo>
                  <a:cubicBezTo>
                    <a:pt x="220" y="4"/>
                    <a:pt x="220" y="4"/>
                    <a:pt x="220" y="4"/>
                  </a:cubicBezTo>
                  <a:cubicBezTo>
                    <a:pt x="221" y="5"/>
                    <a:pt x="219" y="5"/>
                    <a:pt x="219" y="5"/>
                  </a:cubicBezTo>
                  <a:cubicBezTo>
                    <a:pt x="219" y="3"/>
                    <a:pt x="219" y="3"/>
                    <a:pt x="219" y="3"/>
                  </a:cubicBezTo>
                  <a:cubicBezTo>
                    <a:pt x="218" y="3"/>
                    <a:pt x="219" y="4"/>
                    <a:pt x="218" y="4"/>
                  </a:cubicBezTo>
                  <a:cubicBezTo>
                    <a:pt x="217" y="3"/>
                    <a:pt x="217" y="2"/>
                    <a:pt x="218" y="1"/>
                  </a:cubicBezTo>
                  <a:cubicBezTo>
                    <a:pt x="216" y="1"/>
                    <a:pt x="217" y="4"/>
                    <a:pt x="216" y="4"/>
                  </a:cubicBezTo>
                  <a:cubicBezTo>
                    <a:pt x="216" y="3"/>
                    <a:pt x="215" y="3"/>
                    <a:pt x="214" y="3"/>
                  </a:cubicBezTo>
                  <a:cubicBezTo>
                    <a:pt x="214" y="4"/>
                    <a:pt x="214" y="4"/>
                    <a:pt x="214" y="4"/>
                  </a:cubicBezTo>
                  <a:cubicBezTo>
                    <a:pt x="213" y="4"/>
                    <a:pt x="212" y="5"/>
                    <a:pt x="211" y="4"/>
                  </a:cubicBezTo>
                  <a:cubicBezTo>
                    <a:pt x="211" y="3"/>
                    <a:pt x="211" y="3"/>
                    <a:pt x="211" y="3"/>
                  </a:cubicBezTo>
                  <a:cubicBezTo>
                    <a:pt x="210" y="4"/>
                    <a:pt x="210" y="3"/>
                    <a:pt x="210" y="3"/>
                  </a:cubicBezTo>
                  <a:cubicBezTo>
                    <a:pt x="211" y="3"/>
                    <a:pt x="211" y="2"/>
                    <a:pt x="212" y="2"/>
                  </a:cubicBezTo>
                  <a:cubicBezTo>
                    <a:pt x="212" y="1"/>
                    <a:pt x="211" y="3"/>
                    <a:pt x="211" y="2"/>
                  </a:cubicBezTo>
                  <a:cubicBezTo>
                    <a:pt x="211" y="1"/>
                    <a:pt x="211" y="1"/>
                    <a:pt x="211" y="1"/>
                  </a:cubicBezTo>
                  <a:cubicBezTo>
                    <a:pt x="211" y="1"/>
                    <a:pt x="211" y="1"/>
                    <a:pt x="211" y="1"/>
                  </a:cubicBezTo>
                  <a:cubicBezTo>
                    <a:pt x="211" y="2"/>
                    <a:pt x="210" y="2"/>
                    <a:pt x="210" y="2"/>
                  </a:cubicBezTo>
                  <a:cubicBezTo>
                    <a:pt x="210" y="3"/>
                    <a:pt x="210" y="3"/>
                    <a:pt x="210" y="3"/>
                  </a:cubicBezTo>
                  <a:cubicBezTo>
                    <a:pt x="208" y="4"/>
                    <a:pt x="210" y="2"/>
                    <a:pt x="209" y="2"/>
                  </a:cubicBezTo>
                  <a:cubicBezTo>
                    <a:pt x="208" y="2"/>
                    <a:pt x="208" y="2"/>
                    <a:pt x="208" y="2"/>
                  </a:cubicBezTo>
                  <a:cubicBezTo>
                    <a:pt x="208" y="4"/>
                    <a:pt x="209" y="4"/>
                    <a:pt x="210" y="4"/>
                  </a:cubicBezTo>
                  <a:cubicBezTo>
                    <a:pt x="207" y="6"/>
                    <a:pt x="208" y="2"/>
                    <a:pt x="206" y="2"/>
                  </a:cubicBezTo>
                  <a:cubicBezTo>
                    <a:pt x="206" y="1"/>
                    <a:pt x="206" y="1"/>
                    <a:pt x="206" y="1"/>
                  </a:cubicBezTo>
                  <a:cubicBezTo>
                    <a:pt x="206" y="1"/>
                    <a:pt x="206" y="1"/>
                    <a:pt x="206" y="1"/>
                  </a:cubicBezTo>
                  <a:cubicBezTo>
                    <a:pt x="206" y="2"/>
                    <a:pt x="206" y="2"/>
                    <a:pt x="206" y="2"/>
                  </a:cubicBezTo>
                  <a:cubicBezTo>
                    <a:pt x="206" y="3"/>
                    <a:pt x="206" y="2"/>
                    <a:pt x="207" y="2"/>
                  </a:cubicBezTo>
                  <a:cubicBezTo>
                    <a:pt x="207" y="2"/>
                    <a:pt x="207" y="3"/>
                    <a:pt x="207" y="3"/>
                  </a:cubicBezTo>
                  <a:cubicBezTo>
                    <a:pt x="207" y="3"/>
                    <a:pt x="207" y="3"/>
                    <a:pt x="207" y="3"/>
                  </a:cubicBezTo>
                  <a:cubicBezTo>
                    <a:pt x="207" y="5"/>
                    <a:pt x="204" y="4"/>
                    <a:pt x="203" y="5"/>
                  </a:cubicBezTo>
                  <a:cubicBezTo>
                    <a:pt x="203" y="5"/>
                    <a:pt x="203" y="5"/>
                    <a:pt x="203" y="5"/>
                  </a:cubicBezTo>
                  <a:cubicBezTo>
                    <a:pt x="202" y="5"/>
                    <a:pt x="202" y="5"/>
                    <a:pt x="202" y="5"/>
                  </a:cubicBezTo>
                  <a:cubicBezTo>
                    <a:pt x="203" y="5"/>
                    <a:pt x="203" y="5"/>
                    <a:pt x="203" y="5"/>
                  </a:cubicBezTo>
                  <a:cubicBezTo>
                    <a:pt x="202" y="5"/>
                    <a:pt x="201" y="5"/>
                    <a:pt x="200" y="5"/>
                  </a:cubicBezTo>
                  <a:cubicBezTo>
                    <a:pt x="200" y="6"/>
                    <a:pt x="200" y="6"/>
                    <a:pt x="199" y="6"/>
                  </a:cubicBezTo>
                  <a:cubicBezTo>
                    <a:pt x="199" y="5"/>
                    <a:pt x="198" y="5"/>
                    <a:pt x="199" y="4"/>
                  </a:cubicBezTo>
                  <a:cubicBezTo>
                    <a:pt x="199" y="5"/>
                    <a:pt x="200" y="5"/>
                    <a:pt x="200" y="4"/>
                  </a:cubicBezTo>
                  <a:cubicBezTo>
                    <a:pt x="201" y="4"/>
                    <a:pt x="201" y="5"/>
                    <a:pt x="201" y="5"/>
                  </a:cubicBezTo>
                  <a:cubicBezTo>
                    <a:pt x="201" y="4"/>
                    <a:pt x="202" y="4"/>
                    <a:pt x="202" y="3"/>
                  </a:cubicBezTo>
                  <a:cubicBezTo>
                    <a:pt x="202" y="2"/>
                    <a:pt x="203" y="3"/>
                    <a:pt x="203" y="2"/>
                  </a:cubicBezTo>
                  <a:cubicBezTo>
                    <a:pt x="203" y="2"/>
                    <a:pt x="204" y="2"/>
                    <a:pt x="203" y="1"/>
                  </a:cubicBezTo>
                  <a:cubicBezTo>
                    <a:pt x="202" y="1"/>
                    <a:pt x="202" y="2"/>
                    <a:pt x="201" y="2"/>
                  </a:cubicBezTo>
                  <a:cubicBezTo>
                    <a:pt x="201" y="2"/>
                    <a:pt x="201" y="2"/>
                    <a:pt x="201" y="2"/>
                  </a:cubicBezTo>
                  <a:cubicBezTo>
                    <a:pt x="201" y="2"/>
                    <a:pt x="198" y="2"/>
                    <a:pt x="198" y="3"/>
                  </a:cubicBezTo>
                  <a:cubicBezTo>
                    <a:pt x="199" y="3"/>
                    <a:pt x="200" y="3"/>
                    <a:pt x="200" y="3"/>
                  </a:cubicBezTo>
                  <a:cubicBezTo>
                    <a:pt x="199" y="4"/>
                    <a:pt x="198" y="3"/>
                    <a:pt x="197" y="4"/>
                  </a:cubicBezTo>
                  <a:cubicBezTo>
                    <a:pt x="197" y="3"/>
                    <a:pt x="197" y="3"/>
                    <a:pt x="197" y="3"/>
                  </a:cubicBezTo>
                  <a:cubicBezTo>
                    <a:pt x="199" y="3"/>
                    <a:pt x="198" y="1"/>
                    <a:pt x="198" y="1"/>
                  </a:cubicBezTo>
                  <a:cubicBezTo>
                    <a:pt x="197" y="1"/>
                    <a:pt x="197" y="1"/>
                    <a:pt x="197" y="1"/>
                  </a:cubicBezTo>
                  <a:cubicBezTo>
                    <a:pt x="196" y="1"/>
                    <a:pt x="195" y="1"/>
                    <a:pt x="195" y="0"/>
                  </a:cubicBezTo>
                  <a:cubicBezTo>
                    <a:pt x="194" y="1"/>
                    <a:pt x="193" y="1"/>
                    <a:pt x="193" y="2"/>
                  </a:cubicBezTo>
                  <a:cubicBezTo>
                    <a:pt x="194" y="2"/>
                    <a:pt x="195" y="2"/>
                    <a:pt x="195" y="3"/>
                  </a:cubicBezTo>
                  <a:cubicBezTo>
                    <a:pt x="194" y="3"/>
                    <a:pt x="192" y="3"/>
                    <a:pt x="192" y="2"/>
                  </a:cubicBezTo>
                  <a:cubicBezTo>
                    <a:pt x="192" y="3"/>
                    <a:pt x="192" y="3"/>
                    <a:pt x="192" y="3"/>
                  </a:cubicBezTo>
                  <a:cubicBezTo>
                    <a:pt x="191" y="3"/>
                    <a:pt x="190" y="3"/>
                    <a:pt x="190" y="3"/>
                  </a:cubicBezTo>
                  <a:cubicBezTo>
                    <a:pt x="191" y="2"/>
                    <a:pt x="190" y="2"/>
                    <a:pt x="190" y="1"/>
                  </a:cubicBezTo>
                  <a:cubicBezTo>
                    <a:pt x="190" y="1"/>
                    <a:pt x="190" y="1"/>
                    <a:pt x="190" y="1"/>
                  </a:cubicBezTo>
                  <a:cubicBezTo>
                    <a:pt x="190" y="0"/>
                    <a:pt x="190" y="0"/>
                    <a:pt x="190" y="0"/>
                  </a:cubicBezTo>
                  <a:cubicBezTo>
                    <a:pt x="190" y="2"/>
                    <a:pt x="187" y="1"/>
                    <a:pt x="188" y="3"/>
                  </a:cubicBezTo>
                  <a:cubicBezTo>
                    <a:pt x="189" y="2"/>
                    <a:pt x="189" y="2"/>
                    <a:pt x="189" y="2"/>
                  </a:cubicBezTo>
                  <a:cubicBezTo>
                    <a:pt x="190" y="3"/>
                    <a:pt x="189" y="3"/>
                    <a:pt x="190" y="4"/>
                  </a:cubicBezTo>
                  <a:cubicBezTo>
                    <a:pt x="189" y="4"/>
                    <a:pt x="188" y="3"/>
                    <a:pt x="188" y="4"/>
                  </a:cubicBezTo>
                  <a:cubicBezTo>
                    <a:pt x="187" y="4"/>
                    <a:pt x="187" y="5"/>
                    <a:pt x="186" y="5"/>
                  </a:cubicBezTo>
                  <a:cubicBezTo>
                    <a:pt x="187" y="4"/>
                    <a:pt x="186" y="3"/>
                    <a:pt x="186" y="2"/>
                  </a:cubicBezTo>
                  <a:cubicBezTo>
                    <a:pt x="187" y="3"/>
                    <a:pt x="187" y="3"/>
                    <a:pt x="187" y="3"/>
                  </a:cubicBezTo>
                  <a:cubicBezTo>
                    <a:pt x="187" y="3"/>
                    <a:pt x="188" y="2"/>
                    <a:pt x="187" y="2"/>
                  </a:cubicBezTo>
                  <a:cubicBezTo>
                    <a:pt x="186" y="2"/>
                    <a:pt x="185" y="1"/>
                    <a:pt x="184" y="2"/>
                  </a:cubicBezTo>
                  <a:cubicBezTo>
                    <a:pt x="184" y="3"/>
                    <a:pt x="184" y="3"/>
                    <a:pt x="184" y="3"/>
                  </a:cubicBezTo>
                  <a:cubicBezTo>
                    <a:pt x="184" y="3"/>
                    <a:pt x="183" y="3"/>
                    <a:pt x="182" y="3"/>
                  </a:cubicBezTo>
                  <a:cubicBezTo>
                    <a:pt x="182" y="3"/>
                    <a:pt x="182" y="3"/>
                    <a:pt x="182" y="3"/>
                  </a:cubicBezTo>
                  <a:cubicBezTo>
                    <a:pt x="182" y="4"/>
                    <a:pt x="181" y="5"/>
                    <a:pt x="180" y="5"/>
                  </a:cubicBezTo>
                  <a:cubicBezTo>
                    <a:pt x="179" y="5"/>
                    <a:pt x="178" y="5"/>
                    <a:pt x="178" y="4"/>
                  </a:cubicBezTo>
                  <a:cubicBezTo>
                    <a:pt x="179" y="4"/>
                    <a:pt x="179" y="4"/>
                    <a:pt x="179" y="4"/>
                  </a:cubicBezTo>
                  <a:cubicBezTo>
                    <a:pt x="180" y="3"/>
                    <a:pt x="179" y="4"/>
                    <a:pt x="180" y="4"/>
                  </a:cubicBezTo>
                  <a:cubicBezTo>
                    <a:pt x="180" y="4"/>
                    <a:pt x="180" y="3"/>
                    <a:pt x="181" y="3"/>
                  </a:cubicBezTo>
                  <a:cubicBezTo>
                    <a:pt x="181" y="4"/>
                    <a:pt x="181" y="4"/>
                    <a:pt x="181" y="4"/>
                  </a:cubicBezTo>
                  <a:cubicBezTo>
                    <a:pt x="181" y="3"/>
                    <a:pt x="181" y="3"/>
                    <a:pt x="181" y="3"/>
                  </a:cubicBezTo>
                  <a:cubicBezTo>
                    <a:pt x="181" y="3"/>
                    <a:pt x="180" y="3"/>
                    <a:pt x="179" y="2"/>
                  </a:cubicBezTo>
                  <a:cubicBezTo>
                    <a:pt x="178" y="3"/>
                    <a:pt x="178" y="3"/>
                    <a:pt x="178" y="3"/>
                  </a:cubicBezTo>
                  <a:cubicBezTo>
                    <a:pt x="178" y="2"/>
                    <a:pt x="178" y="2"/>
                    <a:pt x="178" y="2"/>
                  </a:cubicBezTo>
                  <a:cubicBezTo>
                    <a:pt x="176" y="3"/>
                    <a:pt x="176" y="3"/>
                    <a:pt x="176" y="3"/>
                  </a:cubicBezTo>
                  <a:cubicBezTo>
                    <a:pt x="176" y="3"/>
                    <a:pt x="175" y="3"/>
                    <a:pt x="175" y="3"/>
                  </a:cubicBezTo>
                  <a:cubicBezTo>
                    <a:pt x="175" y="3"/>
                    <a:pt x="175" y="3"/>
                    <a:pt x="175" y="3"/>
                  </a:cubicBezTo>
                  <a:cubicBezTo>
                    <a:pt x="174" y="2"/>
                    <a:pt x="174" y="3"/>
                    <a:pt x="173" y="3"/>
                  </a:cubicBezTo>
                  <a:cubicBezTo>
                    <a:pt x="172" y="3"/>
                    <a:pt x="172" y="3"/>
                    <a:pt x="172" y="2"/>
                  </a:cubicBezTo>
                  <a:cubicBezTo>
                    <a:pt x="172" y="2"/>
                    <a:pt x="172" y="2"/>
                    <a:pt x="172" y="2"/>
                  </a:cubicBezTo>
                  <a:cubicBezTo>
                    <a:pt x="171" y="2"/>
                    <a:pt x="173" y="1"/>
                    <a:pt x="172" y="1"/>
                  </a:cubicBezTo>
                  <a:cubicBezTo>
                    <a:pt x="171" y="1"/>
                    <a:pt x="171" y="1"/>
                    <a:pt x="171" y="1"/>
                  </a:cubicBezTo>
                  <a:cubicBezTo>
                    <a:pt x="171" y="1"/>
                    <a:pt x="170" y="1"/>
                    <a:pt x="169" y="1"/>
                  </a:cubicBezTo>
                  <a:cubicBezTo>
                    <a:pt x="169" y="0"/>
                    <a:pt x="171" y="1"/>
                    <a:pt x="170" y="0"/>
                  </a:cubicBezTo>
                  <a:cubicBezTo>
                    <a:pt x="170" y="0"/>
                    <a:pt x="170" y="0"/>
                    <a:pt x="170" y="0"/>
                  </a:cubicBezTo>
                  <a:cubicBezTo>
                    <a:pt x="169" y="0"/>
                    <a:pt x="169" y="1"/>
                    <a:pt x="168" y="2"/>
                  </a:cubicBezTo>
                  <a:cubicBezTo>
                    <a:pt x="168" y="2"/>
                    <a:pt x="169" y="2"/>
                    <a:pt x="169" y="2"/>
                  </a:cubicBezTo>
                  <a:cubicBezTo>
                    <a:pt x="168" y="2"/>
                    <a:pt x="168" y="3"/>
                    <a:pt x="167" y="3"/>
                  </a:cubicBezTo>
                  <a:cubicBezTo>
                    <a:pt x="167" y="3"/>
                    <a:pt x="166" y="2"/>
                    <a:pt x="167" y="2"/>
                  </a:cubicBezTo>
                  <a:cubicBezTo>
                    <a:pt x="164" y="2"/>
                    <a:pt x="167" y="4"/>
                    <a:pt x="166" y="5"/>
                  </a:cubicBezTo>
                  <a:cubicBezTo>
                    <a:pt x="167" y="5"/>
                    <a:pt x="169" y="5"/>
                    <a:pt x="170" y="4"/>
                  </a:cubicBezTo>
                  <a:cubicBezTo>
                    <a:pt x="170" y="5"/>
                    <a:pt x="170" y="6"/>
                    <a:pt x="169" y="6"/>
                  </a:cubicBezTo>
                  <a:cubicBezTo>
                    <a:pt x="168" y="7"/>
                    <a:pt x="168" y="5"/>
                    <a:pt x="168" y="5"/>
                  </a:cubicBezTo>
                  <a:cubicBezTo>
                    <a:pt x="167" y="5"/>
                    <a:pt x="167" y="5"/>
                    <a:pt x="167" y="6"/>
                  </a:cubicBezTo>
                  <a:cubicBezTo>
                    <a:pt x="168" y="7"/>
                    <a:pt x="166" y="7"/>
                    <a:pt x="165" y="7"/>
                  </a:cubicBezTo>
                  <a:cubicBezTo>
                    <a:pt x="166" y="8"/>
                    <a:pt x="167" y="7"/>
                    <a:pt x="168" y="8"/>
                  </a:cubicBezTo>
                  <a:cubicBezTo>
                    <a:pt x="168" y="8"/>
                    <a:pt x="168" y="8"/>
                    <a:pt x="168" y="8"/>
                  </a:cubicBezTo>
                  <a:cubicBezTo>
                    <a:pt x="168" y="8"/>
                    <a:pt x="168" y="8"/>
                    <a:pt x="167" y="8"/>
                  </a:cubicBezTo>
                  <a:cubicBezTo>
                    <a:pt x="167" y="8"/>
                    <a:pt x="167" y="8"/>
                    <a:pt x="167" y="8"/>
                  </a:cubicBezTo>
                  <a:cubicBezTo>
                    <a:pt x="169" y="8"/>
                    <a:pt x="169" y="8"/>
                    <a:pt x="169" y="8"/>
                  </a:cubicBezTo>
                  <a:cubicBezTo>
                    <a:pt x="168" y="9"/>
                    <a:pt x="168" y="9"/>
                    <a:pt x="168" y="9"/>
                  </a:cubicBezTo>
                  <a:cubicBezTo>
                    <a:pt x="167" y="9"/>
                    <a:pt x="167" y="9"/>
                    <a:pt x="166" y="8"/>
                  </a:cubicBezTo>
                  <a:cubicBezTo>
                    <a:pt x="166" y="8"/>
                    <a:pt x="166" y="9"/>
                    <a:pt x="166" y="9"/>
                  </a:cubicBezTo>
                  <a:cubicBezTo>
                    <a:pt x="166" y="9"/>
                    <a:pt x="165" y="10"/>
                    <a:pt x="164" y="9"/>
                  </a:cubicBezTo>
                  <a:cubicBezTo>
                    <a:pt x="164" y="9"/>
                    <a:pt x="164" y="10"/>
                    <a:pt x="164" y="10"/>
                  </a:cubicBezTo>
                  <a:cubicBezTo>
                    <a:pt x="163" y="11"/>
                    <a:pt x="161" y="10"/>
                    <a:pt x="160" y="10"/>
                  </a:cubicBezTo>
                  <a:cubicBezTo>
                    <a:pt x="160" y="8"/>
                    <a:pt x="160" y="8"/>
                    <a:pt x="160" y="8"/>
                  </a:cubicBezTo>
                  <a:cubicBezTo>
                    <a:pt x="160" y="9"/>
                    <a:pt x="160" y="9"/>
                    <a:pt x="160" y="9"/>
                  </a:cubicBezTo>
                  <a:cubicBezTo>
                    <a:pt x="161" y="9"/>
                    <a:pt x="160" y="9"/>
                    <a:pt x="160" y="9"/>
                  </a:cubicBezTo>
                  <a:cubicBezTo>
                    <a:pt x="161" y="9"/>
                    <a:pt x="161" y="9"/>
                    <a:pt x="161" y="9"/>
                  </a:cubicBezTo>
                  <a:cubicBezTo>
                    <a:pt x="161" y="9"/>
                    <a:pt x="161" y="9"/>
                    <a:pt x="161" y="9"/>
                  </a:cubicBezTo>
                  <a:cubicBezTo>
                    <a:pt x="162" y="9"/>
                    <a:pt x="162" y="9"/>
                    <a:pt x="162" y="9"/>
                  </a:cubicBezTo>
                  <a:cubicBezTo>
                    <a:pt x="161" y="8"/>
                    <a:pt x="161" y="8"/>
                    <a:pt x="161" y="8"/>
                  </a:cubicBezTo>
                  <a:cubicBezTo>
                    <a:pt x="162" y="8"/>
                    <a:pt x="162" y="7"/>
                    <a:pt x="163" y="8"/>
                  </a:cubicBezTo>
                  <a:cubicBezTo>
                    <a:pt x="163" y="8"/>
                    <a:pt x="163" y="8"/>
                    <a:pt x="163" y="8"/>
                  </a:cubicBezTo>
                  <a:cubicBezTo>
                    <a:pt x="164" y="9"/>
                    <a:pt x="164" y="9"/>
                    <a:pt x="164" y="8"/>
                  </a:cubicBezTo>
                  <a:cubicBezTo>
                    <a:pt x="164" y="8"/>
                    <a:pt x="165" y="8"/>
                    <a:pt x="165" y="7"/>
                  </a:cubicBezTo>
                  <a:cubicBezTo>
                    <a:pt x="163" y="7"/>
                    <a:pt x="160" y="6"/>
                    <a:pt x="161" y="8"/>
                  </a:cubicBezTo>
                  <a:cubicBezTo>
                    <a:pt x="160" y="8"/>
                    <a:pt x="160" y="8"/>
                    <a:pt x="160" y="8"/>
                  </a:cubicBezTo>
                  <a:cubicBezTo>
                    <a:pt x="160" y="8"/>
                    <a:pt x="160" y="7"/>
                    <a:pt x="160" y="7"/>
                  </a:cubicBezTo>
                  <a:cubicBezTo>
                    <a:pt x="159" y="7"/>
                    <a:pt x="159" y="7"/>
                    <a:pt x="159" y="7"/>
                  </a:cubicBezTo>
                  <a:cubicBezTo>
                    <a:pt x="159" y="7"/>
                    <a:pt x="158" y="8"/>
                    <a:pt x="158" y="8"/>
                  </a:cubicBezTo>
                  <a:cubicBezTo>
                    <a:pt x="158" y="8"/>
                    <a:pt x="157" y="8"/>
                    <a:pt x="157" y="8"/>
                  </a:cubicBezTo>
                  <a:cubicBezTo>
                    <a:pt x="157" y="8"/>
                    <a:pt x="157" y="8"/>
                    <a:pt x="157" y="8"/>
                  </a:cubicBezTo>
                  <a:cubicBezTo>
                    <a:pt x="156" y="7"/>
                    <a:pt x="156" y="7"/>
                    <a:pt x="156" y="7"/>
                  </a:cubicBezTo>
                  <a:cubicBezTo>
                    <a:pt x="156" y="8"/>
                    <a:pt x="156" y="8"/>
                    <a:pt x="156" y="8"/>
                  </a:cubicBezTo>
                  <a:cubicBezTo>
                    <a:pt x="155" y="7"/>
                    <a:pt x="154" y="8"/>
                    <a:pt x="153" y="9"/>
                  </a:cubicBezTo>
                  <a:cubicBezTo>
                    <a:pt x="152" y="9"/>
                    <a:pt x="151" y="9"/>
                    <a:pt x="151" y="8"/>
                  </a:cubicBezTo>
                  <a:cubicBezTo>
                    <a:pt x="151" y="7"/>
                    <a:pt x="151" y="6"/>
                    <a:pt x="151" y="5"/>
                  </a:cubicBezTo>
                  <a:cubicBezTo>
                    <a:pt x="149" y="5"/>
                    <a:pt x="147" y="4"/>
                    <a:pt x="148" y="7"/>
                  </a:cubicBezTo>
                  <a:cubicBezTo>
                    <a:pt x="146" y="7"/>
                    <a:pt x="144" y="7"/>
                    <a:pt x="142" y="6"/>
                  </a:cubicBezTo>
                  <a:cubicBezTo>
                    <a:pt x="143" y="6"/>
                    <a:pt x="143" y="6"/>
                    <a:pt x="143" y="6"/>
                  </a:cubicBezTo>
                  <a:cubicBezTo>
                    <a:pt x="142" y="5"/>
                    <a:pt x="140" y="6"/>
                    <a:pt x="139" y="6"/>
                  </a:cubicBezTo>
                  <a:cubicBezTo>
                    <a:pt x="140" y="4"/>
                    <a:pt x="143" y="6"/>
                    <a:pt x="143" y="4"/>
                  </a:cubicBezTo>
                  <a:cubicBezTo>
                    <a:pt x="142" y="4"/>
                    <a:pt x="141" y="4"/>
                    <a:pt x="140" y="4"/>
                  </a:cubicBezTo>
                  <a:cubicBezTo>
                    <a:pt x="138" y="3"/>
                    <a:pt x="137" y="5"/>
                    <a:pt x="136" y="4"/>
                  </a:cubicBezTo>
                  <a:cubicBezTo>
                    <a:pt x="134" y="3"/>
                    <a:pt x="133" y="5"/>
                    <a:pt x="131" y="5"/>
                  </a:cubicBezTo>
                  <a:cubicBezTo>
                    <a:pt x="131" y="4"/>
                    <a:pt x="131" y="4"/>
                    <a:pt x="131" y="4"/>
                  </a:cubicBezTo>
                  <a:cubicBezTo>
                    <a:pt x="129" y="5"/>
                    <a:pt x="129" y="5"/>
                    <a:pt x="129" y="5"/>
                  </a:cubicBezTo>
                  <a:cubicBezTo>
                    <a:pt x="127" y="3"/>
                    <a:pt x="125" y="4"/>
                    <a:pt x="123" y="5"/>
                  </a:cubicBezTo>
                  <a:cubicBezTo>
                    <a:pt x="122" y="5"/>
                    <a:pt x="122" y="5"/>
                    <a:pt x="122" y="5"/>
                  </a:cubicBezTo>
                  <a:cubicBezTo>
                    <a:pt x="122" y="5"/>
                    <a:pt x="122" y="5"/>
                    <a:pt x="122" y="5"/>
                  </a:cubicBezTo>
                  <a:cubicBezTo>
                    <a:pt x="122" y="6"/>
                    <a:pt x="123" y="6"/>
                    <a:pt x="122" y="6"/>
                  </a:cubicBezTo>
                  <a:cubicBezTo>
                    <a:pt x="121" y="7"/>
                    <a:pt x="120" y="6"/>
                    <a:pt x="120" y="5"/>
                  </a:cubicBezTo>
                  <a:cubicBezTo>
                    <a:pt x="120" y="5"/>
                    <a:pt x="122" y="5"/>
                    <a:pt x="121" y="4"/>
                  </a:cubicBezTo>
                  <a:cubicBezTo>
                    <a:pt x="119" y="3"/>
                    <a:pt x="119" y="5"/>
                    <a:pt x="119" y="6"/>
                  </a:cubicBezTo>
                  <a:cubicBezTo>
                    <a:pt x="118" y="5"/>
                    <a:pt x="118" y="5"/>
                    <a:pt x="118" y="5"/>
                  </a:cubicBezTo>
                  <a:cubicBezTo>
                    <a:pt x="118" y="5"/>
                    <a:pt x="118" y="4"/>
                    <a:pt x="118" y="4"/>
                  </a:cubicBezTo>
                  <a:cubicBezTo>
                    <a:pt x="118" y="4"/>
                    <a:pt x="116" y="5"/>
                    <a:pt x="115" y="4"/>
                  </a:cubicBezTo>
                  <a:cubicBezTo>
                    <a:pt x="115" y="6"/>
                    <a:pt x="114" y="5"/>
                    <a:pt x="113" y="6"/>
                  </a:cubicBezTo>
                  <a:cubicBezTo>
                    <a:pt x="112" y="5"/>
                    <a:pt x="111" y="5"/>
                    <a:pt x="111" y="4"/>
                  </a:cubicBezTo>
                  <a:cubicBezTo>
                    <a:pt x="110" y="5"/>
                    <a:pt x="110" y="5"/>
                    <a:pt x="110" y="5"/>
                  </a:cubicBezTo>
                  <a:cubicBezTo>
                    <a:pt x="110" y="5"/>
                    <a:pt x="110" y="5"/>
                    <a:pt x="110" y="5"/>
                  </a:cubicBezTo>
                  <a:cubicBezTo>
                    <a:pt x="110" y="5"/>
                    <a:pt x="110" y="5"/>
                    <a:pt x="110" y="5"/>
                  </a:cubicBezTo>
                  <a:cubicBezTo>
                    <a:pt x="109" y="5"/>
                    <a:pt x="108" y="4"/>
                    <a:pt x="107" y="5"/>
                  </a:cubicBezTo>
                  <a:cubicBezTo>
                    <a:pt x="106" y="4"/>
                    <a:pt x="105" y="4"/>
                    <a:pt x="105" y="5"/>
                  </a:cubicBezTo>
                  <a:cubicBezTo>
                    <a:pt x="105" y="5"/>
                    <a:pt x="105" y="5"/>
                    <a:pt x="105" y="5"/>
                  </a:cubicBezTo>
                  <a:cubicBezTo>
                    <a:pt x="106" y="5"/>
                    <a:pt x="106" y="5"/>
                    <a:pt x="106" y="6"/>
                  </a:cubicBezTo>
                  <a:cubicBezTo>
                    <a:pt x="105" y="6"/>
                    <a:pt x="105" y="6"/>
                    <a:pt x="104" y="6"/>
                  </a:cubicBezTo>
                  <a:cubicBezTo>
                    <a:pt x="103" y="6"/>
                    <a:pt x="103" y="5"/>
                    <a:pt x="103" y="5"/>
                  </a:cubicBezTo>
                  <a:cubicBezTo>
                    <a:pt x="103" y="5"/>
                    <a:pt x="103" y="5"/>
                    <a:pt x="103" y="5"/>
                  </a:cubicBezTo>
                  <a:cubicBezTo>
                    <a:pt x="102" y="6"/>
                    <a:pt x="104" y="6"/>
                    <a:pt x="103" y="6"/>
                  </a:cubicBezTo>
                  <a:cubicBezTo>
                    <a:pt x="103" y="6"/>
                    <a:pt x="102" y="6"/>
                    <a:pt x="102" y="5"/>
                  </a:cubicBezTo>
                  <a:cubicBezTo>
                    <a:pt x="101" y="7"/>
                    <a:pt x="99" y="5"/>
                    <a:pt x="97" y="6"/>
                  </a:cubicBezTo>
                  <a:cubicBezTo>
                    <a:pt x="95" y="6"/>
                    <a:pt x="94" y="7"/>
                    <a:pt x="93" y="6"/>
                  </a:cubicBezTo>
                  <a:cubicBezTo>
                    <a:pt x="92" y="6"/>
                    <a:pt x="91" y="6"/>
                    <a:pt x="90" y="6"/>
                  </a:cubicBezTo>
                  <a:cubicBezTo>
                    <a:pt x="89" y="5"/>
                    <a:pt x="86" y="6"/>
                    <a:pt x="86" y="4"/>
                  </a:cubicBezTo>
                  <a:cubicBezTo>
                    <a:pt x="85" y="4"/>
                    <a:pt x="86" y="4"/>
                    <a:pt x="86" y="3"/>
                  </a:cubicBezTo>
                  <a:cubicBezTo>
                    <a:pt x="85" y="3"/>
                    <a:pt x="85" y="4"/>
                    <a:pt x="85" y="3"/>
                  </a:cubicBezTo>
                  <a:cubicBezTo>
                    <a:pt x="83" y="2"/>
                    <a:pt x="85" y="4"/>
                    <a:pt x="84" y="4"/>
                  </a:cubicBezTo>
                  <a:cubicBezTo>
                    <a:pt x="83" y="4"/>
                    <a:pt x="83" y="4"/>
                    <a:pt x="83" y="3"/>
                  </a:cubicBezTo>
                  <a:cubicBezTo>
                    <a:pt x="83" y="3"/>
                    <a:pt x="83" y="3"/>
                    <a:pt x="83" y="3"/>
                  </a:cubicBezTo>
                  <a:cubicBezTo>
                    <a:pt x="83" y="3"/>
                    <a:pt x="83" y="2"/>
                    <a:pt x="82" y="2"/>
                  </a:cubicBezTo>
                  <a:cubicBezTo>
                    <a:pt x="82" y="6"/>
                    <a:pt x="82" y="6"/>
                    <a:pt x="82" y="6"/>
                  </a:cubicBezTo>
                  <a:cubicBezTo>
                    <a:pt x="79" y="7"/>
                    <a:pt x="79" y="7"/>
                    <a:pt x="79" y="7"/>
                  </a:cubicBezTo>
                  <a:cubicBezTo>
                    <a:pt x="78" y="7"/>
                    <a:pt x="77" y="7"/>
                    <a:pt x="77" y="6"/>
                  </a:cubicBezTo>
                  <a:cubicBezTo>
                    <a:pt x="76" y="4"/>
                    <a:pt x="76" y="3"/>
                    <a:pt x="76" y="2"/>
                  </a:cubicBezTo>
                  <a:cubicBezTo>
                    <a:pt x="75" y="2"/>
                    <a:pt x="74" y="2"/>
                    <a:pt x="74" y="3"/>
                  </a:cubicBezTo>
                  <a:cubicBezTo>
                    <a:pt x="71" y="6"/>
                    <a:pt x="67" y="2"/>
                    <a:pt x="64" y="4"/>
                  </a:cubicBezTo>
                  <a:cubicBezTo>
                    <a:pt x="63" y="3"/>
                    <a:pt x="65" y="3"/>
                    <a:pt x="65" y="3"/>
                  </a:cubicBezTo>
                  <a:cubicBezTo>
                    <a:pt x="64" y="2"/>
                    <a:pt x="64" y="2"/>
                    <a:pt x="64" y="2"/>
                  </a:cubicBezTo>
                  <a:cubicBezTo>
                    <a:pt x="64" y="3"/>
                    <a:pt x="62" y="2"/>
                    <a:pt x="62" y="3"/>
                  </a:cubicBezTo>
                  <a:cubicBezTo>
                    <a:pt x="61" y="4"/>
                    <a:pt x="60" y="4"/>
                    <a:pt x="59" y="3"/>
                  </a:cubicBezTo>
                  <a:cubicBezTo>
                    <a:pt x="60" y="3"/>
                    <a:pt x="60" y="3"/>
                    <a:pt x="60" y="3"/>
                  </a:cubicBezTo>
                  <a:cubicBezTo>
                    <a:pt x="59" y="2"/>
                    <a:pt x="59" y="3"/>
                    <a:pt x="58" y="3"/>
                  </a:cubicBezTo>
                  <a:cubicBezTo>
                    <a:pt x="58" y="3"/>
                    <a:pt x="58" y="3"/>
                    <a:pt x="58" y="3"/>
                  </a:cubicBezTo>
                  <a:cubicBezTo>
                    <a:pt x="58" y="4"/>
                    <a:pt x="56" y="3"/>
                    <a:pt x="55" y="4"/>
                  </a:cubicBezTo>
                  <a:cubicBezTo>
                    <a:pt x="56" y="4"/>
                    <a:pt x="56" y="4"/>
                    <a:pt x="56" y="4"/>
                  </a:cubicBezTo>
                  <a:cubicBezTo>
                    <a:pt x="56" y="4"/>
                    <a:pt x="56" y="4"/>
                    <a:pt x="56" y="4"/>
                  </a:cubicBezTo>
                  <a:cubicBezTo>
                    <a:pt x="57" y="4"/>
                    <a:pt x="57" y="3"/>
                    <a:pt x="58" y="4"/>
                  </a:cubicBezTo>
                  <a:cubicBezTo>
                    <a:pt x="58" y="5"/>
                    <a:pt x="57" y="6"/>
                    <a:pt x="55" y="6"/>
                  </a:cubicBezTo>
                  <a:cubicBezTo>
                    <a:pt x="54" y="6"/>
                    <a:pt x="53" y="6"/>
                    <a:pt x="52" y="6"/>
                  </a:cubicBezTo>
                  <a:cubicBezTo>
                    <a:pt x="54" y="4"/>
                    <a:pt x="54" y="4"/>
                    <a:pt x="54" y="4"/>
                  </a:cubicBezTo>
                  <a:cubicBezTo>
                    <a:pt x="53" y="4"/>
                    <a:pt x="53" y="4"/>
                    <a:pt x="53" y="4"/>
                  </a:cubicBezTo>
                  <a:cubicBezTo>
                    <a:pt x="53" y="5"/>
                    <a:pt x="51" y="5"/>
                    <a:pt x="50" y="5"/>
                  </a:cubicBezTo>
                  <a:cubicBezTo>
                    <a:pt x="50" y="5"/>
                    <a:pt x="50" y="5"/>
                    <a:pt x="50" y="5"/>
                  </a:cubicBezTo>
                  <a:cubicBezTo>
                    <a:pt x="49" y="5"/>
                    <a:pt x="49" y="5"/>
                    <a:pt x="49" y="5"/>
                  </a:cubicBezTo>
                  <a:cubicBezTo>
                    <a:pt x="49" y="4"/>
                    <a:pt x="48" y="3"/>
                    <a:pt x="49" y="2"/>
                  </a:cubicBezTo>
                  <a:cubicBezTo>
                    <a:pt x="48" y="2"/>
                    <a:pt x="48" y="2"/>
                    <a:pt x="48" y="2"/>
                  </a:cubicBezTo>
                  <a:cubicBezTo>
                    <a:pt x="46" y="3"/>
                    <a:pt x="45" y="2"/>
                    <a:pt x="44" y="2"/>
                  </a:cubicBezTo>
                  <a:cubicBezTo>
                    <a:pt x="44" y="3"/>
                    <a:pt x="45" y="3"/>
                    <a:pt x="45" y="3"/>
                  </a:cubicBezTo>
                  <a:cubicBezTo>
                    <a:pt x="45" y="4"/>
                    <a:pt x="47" y="4"/>
                    <a:pt x="48" y="5"/>
                  </a:cubicBezTo>
                  <a:cubicBezTo>
                    <a:pt x="47" y="6"/>
                    <a:pt x="46" y="5"/>
                    <a:pt x="44" y="6"/>
                  </a:cubicBezTo>
                  <a:cubicBezTo>
                    <a:pt x="42" y="6"/>
                    <a:pt x="39" y="7"/>
                    <a:pt x="38" y="4"/>
                  </a:cubicBezTo>
                  <a:cubicBezTo>
                    <a:pt x="38" y="4"/>
                    <a:pt x="39" y="5"/>
                    <a:pt x="39" y="4"/>
                  </a:cubicBezTo>
                  <a:cubicBezTo>
                    <a:pt x="38" y="4"/>
                    <a:pt x="38" y="4"/>
                    <a:pt x="37" y="4"/>
                  </a:cubicBezTo>
                  <a:cubicBezTo>
                    <a:pt x="38" y="4"/>
                    <a:pt x="38" y="4"/>
                    <a:pt x="38" y="4"/>
                  </a:cubicBezTo>
                  <a:cubicBezTo>
                    <a:pt x="38" y="6"/>
                    <a:pt x="36" y="4"/>
                    <a:pt x="35" y="5"/>
                  </a:cubicBezTo>
                  <a:cubicBezTo>
                    <a:pt x="33" y="2"/>
                    <a:pt x="31" y="5"/>
                    <a:pt x="29" y="4"/>
                  </a:cubicBezTo>
                  <a:cubicBezTo>
                    <a:pt x="27" y="5"/>
                    <a:pt x="24" y="6"/>
                    <a:pt x="23" y="9"/>
                  </a:cubicBezTo>
                  <a:cubicBezTo>
                    <a:pt x="24" y="11"/>
                    <a:pt x="20" y="10"/>
                    <a:pt x="19" y="11"/>
                  </a:cubicBezTo>
                  <a:cubicBezTo>
                    <a:pt x="19" y="12"/>
                    <a:pt x="19" y="13"/>
                    <a:pt x="18" y="13"/>
                  </a:cubicBezTo>
                  <a:cubicBezTo>
                    <a:pt x="17" y="17"/>
                    <a:pt x="13" y="17"/>
                    <a:pt x="10" y="18"/>
                  </a:cubicBezTo>
                  <a:cubicBezTo>
                    <a:pt x="9" y="19"/>
                    <a:pt x="9" y="20"/>
                    <a:pt x="8" y="21"/>
                  </a:cubicBezTo>
                  <a:cubicBezTo>
                    <a:pt x="9" y="21"/>
                    <a:pt x="10" y="21"/>
                    <a:pt x="11" y="21"/>
                  </a:cubicBezTo>
                  <a:cubicBezTo>
                    <a:pt x="12" y="21"/>
                    <a:pt x="12" y="21"/>
                    <a:pt x="12" y="21"/>
                  </a:cubicBezTo>
                  <a:cubicBezTo>
                    <a:pt x="13" y="25"/>
                    <a:pt x="8" y="24"/>
                    <a:pt x="6" y="25"/>
                  </a:cubicBezTo>
                  <a:cubicBezTo>
                    <a:pt x="7" y="26"/>
                    <a:pt x="7" y="26"/>
                    <a:pt x="7" y="26"/>
                  </a:cubicBezTo>
                  <a:cubicBezTo>
                    <a:pt x="7" y="26"/>
                    <a:pt x="8" y="27"/>
                    <a:pt x="9" y="26"/>
                  </a:cubicBezTo>
                  <a:cubicBezTo>
                    <a:pt x="10" y="26"/>
                    <a:pt x="11" y="27"/>
                    <a:pt x="12" y="28"/>
                  </a:cubicBezTo>
                  <a:cubicBezTo>
                    <a:pt x="11" y="28"/>
                    <a:pt x="10" y="27"/>
                    <a:pt x="10" y="28"/>
                  </a:cubicBezTo>
                  <a:cubicBezTo>
                    <a:pt x="11" y="29"/>
                    <a:pt x="10" y="28"/>
                    <a:pt x="10" y="29"/>
                  </a:cubicBezTo>
                  <a:cubicBezTo>
                    <a:pt x="9" y="28"/>
                    <a:pt x="9" y="28"/>
                    <a:pt x="9" y="28"/>
                  </a:cubicBezTo>
                  <a:cubicBezTo>
                    <a:pt x="9" y="29"/>
                    <a:pt x="9" y="29"/>
                    <a:pt x="9" y="29"/>
                  </a:cubicBezTo>
                  <a:cubicBezTo>
                    <a:pt x="9" y="29"/>
                    <a:pt x="8" y="29"/>
                    <a:pt x="8" y="29"/>
                  </a:cubicBezTo>
                  <a:cubicBezTo>
                    <a:pt x="8" y="29"/>
                    <a:pt x="8" y="29"/>
                    <a:pt x="8" y="29"/>
                  </a:cubicBezTo>
                  <a:cubicBezTo>
                    <a:pt x="8" y="29"/>
                    <a:pt x="8" y="29"/>
                    <a:pt x="8" y="30"/>
                  </a:cubicBezTo>
                  <a:cubicBezTo>
                    <a:pt x="7" y="31"/>
                    <a:pt x="6" y="33"/>
                    <a:pt x="4" y="33"/>
                  </a:cubicBezTo>
                  <a:cubicBezTo>
                    <a:pt x="3" y="34"/>
                    <a:pt x="4" y="34"/>
                    <a:pt x="4" y="34"/>
                  </a:cubicBezTo>
                  <a:cubicBezTo>
                    <a:pt x="4" y="35"/>
                    <a:pt x="4" y="35"/>
                    <a:pt x="4" y="35"/>
                  </a:cubicBezTo>
                  <a:cubicBezTo>
                    <a:pt x="4" y="35"/>
                    <a:pt x="3" y="35"/>
                    <a:pt x="4" y="35"/>
                  </a:cubicBezTo>
                  <a:cubicBezTo>
                    <a:pt x="4" y="35"/>
                    <a:pt x="4" y="35"/>
                    <a:pt x="4" y="35"/>
                  </a:cubicBezTo>
                  <a:cubicBezTo>
                    <a:pt x="4" y="36"/>
                    <a:pt x="4" y="36"/>
                    <a:pt x="4" y="36"/>
                  </a:cubicBezTo>
                  <a:cubicBezTo>
                    <a:pt x="3" y="37"/>
                    <a:pt x="1" y="38"/>
                    <a:pt x="0" y="39"/>
                  </a:cubicBezTo>
                  <a:cubicBezTo>
                    <a:pt x="1" y="39"/>
                    <a:pt x="2" y="39"/>
                    <a:pt x="3" y="39"/>
                  </a:cubicBezTo>
                  <a:cubicBezTo>
                    <a:pt x="3" y="39"/>
                    <a:pt x="3" y="39"/>
                    <a:pt x="3" y="39"/>
                  </a:cubicBezTo>
                  <a:cubicBezTo>
                    <a:pt x="4" y="40"/>
                    <a:pt x="5" y="39"/>
                    <a:pt x="6" y="39"/>
                  </a:cubicBezTo>
                  <a:cubicBezTo>
                    <a:pt x="8" y="39"/>
                    <a:pt x="7" y="38"/>
                    <a:pt x="8" y="38"/>
                  </a:cubicBezTo>
                  <a:cubicBezTo>
                    <a:pt x="8" y="38"/>
                    <a:pt x="8" y="38"/>
                    <a:pt x="8" y="38"/>
                  </a:cubicBezTo>
                  <a:cubicBezTo>
                    <a:pt x="8" y="38"/>
                    <a:pt x="8" y="38"/>
                    <a:pt x="8" y="38"/>
                  </a:cubicBezTo>
                  <a:cubicBezTo>
                    <a:pt x="9" y="38"/>
                    <a:pt x="9" y="38"/>
                    <a:pt x="9" y="38"/>
                  </a:cubicBezTo>
                  <a:cubicBezTo>
                    <a:pt x="10" y="38"/>
                    <a:pt x="10" y="38"/>
                    <a:pt x="10" y="38"/>
                  </a:cubicBezTo>
                  <a:cubicBezTo>
                    <a:pt x="10" y="38"/>
                    <a:pt x="10" y="38"/>
                    <a:pt x="10" y="38"/>
                  </a:cubicBezTo>
                  <a:cubicBezTo>
                    <a:pt x="11" y="39"/>
                    <a:pt x="12" y="37"/>
                    <a:pt x="12" y="39"/>
                  </a:cubicBezTo>
                  <a:cubicBezTo>
                    <a:pt x="11" y="38"/>
                    <a:pt x="11" y="38"/>
                    <a:pt x="11" y="38"/>
                  </a:cubicBezTo>
                  <a:cubicBezTo>
                    <a:pt x="11" y="39"/>
                    <a:pt x="11" y="39"/>
                    <a:pt x="11" y="39"/>
                  </a:cubicBezTo>
                  <a:cubicBezTo>
                    <a:pt x="12" y="39"/>
                    <a:pt x="13" y="39"/>
                    <a:pt x="13" y="39"/>
                  </a:cubicBezTo>
                  <a:cubicBezTo>
                    <a:pt x="14" y="38"/>
                    <a:pt x="14" y="39"/>
                    <a:pt x="14" y="40"/>
                  </a:cubicBezTo>
                  <a:cubicBezTo>
                    <a:pt x="12" y="41"/>
                    <a:pt x="11" y="42"/>
                    <a:pt x="8" y="43"/>
                  </a:cubicBezTo>
                  <a:cubicBezTo>
                    <a:pt x="6" y="44"/>
                    <a:pt x="5" y="46"/>
                    <a:pt x="4" y="48"/>
                  </a:cubicBezTo>
                  <a:cubicBezTo>
                    <a:pt x="5" y="49"/>
                    <a:pt x="5" y="51"/>
                    <a:pt x="7" y="51"/>
                  </a:cubicBezTo>
                  <a:cubicBezTo>
                    <a:pt x="10" y="53"/>
                    <a:pt x="6" y="53"/>
                    <a:pt x="6" y="54"/>
                  </a:cubicBezTo>
                  <a:cubicBezTo>
                    <a:pt x="6" y="54"/>
                    <a:pt x="6" y="54"/>
                    <a:pt x="6" y="54"/>
                  </a:cubicBezTo>
                  <a:cubicBezTo>
                    <a:pt x="7" y="54"/>
                    <a:pt x="7" y="54"/>
                    <a:pt x="7" y="54"/>
                  </a:cubicBezTo>
                  <a:cubicBezTo>
                    <a:pt x="6" y="55"/>
                    <a:pt x="5" y="55"/>
                    <a:pt x="4" y="56"/>
                  </a:cubicBezTo>
                  <a:cubicBezTo>
                    <a:pt x="5" y="56"/>
                    <a:pt x="6" y="56"/>
                    <a:pt x="6" y="55"/>
                  </a:cubicBezTo>
                  <a:cubicBezTo>
                    <a:pt x="6" y="55"/>
                    <a:pt x="6" y="55"/>
                    <a:pt x="6" y="55"/>
                  </a:cubicBezTo>
                  <a:cubicBezTo>
                    <a:pt x="6" y="56"/>
                    <a:pt x="6" y="55"/>
                    <a:pt x="7" y="55"/>
                  </a:cubicBezTo>
                  <a:cubicBezTo>
                    <a:pt x="7" y="56"/>
                    <a:pt x="7" y="57"/>
                    <a:pt x="6" y="57"/>
                  </a:cubicBezTo>
                  <a:cubicBezTo>
                    <a:pt x="6" y="58"/>
                    <a:pt x="4" y="59"/>
                    <a:pt x="6" y="60"/>
                  </a:cubicBezTo>
                  <a:cubicBezTo>
                    <a:pt x="4" y="61"/>
                    <a:pt x="4" y="63"/>
                    <a:pt x="4" y="65"/>
                  </a:cubicBezTo>
                  <a:cubicBezTo>
                    <a:pt x="5" y="66"/>
                    <a:pt x="6" y="66"/>
                    <a:pt x="7" y="66"/>
                  </a:cubicBezTo>
                  <a:cubicBezTo>
                    <a:pt x="6" y="67"/>
                    <a:pt x="6" y="67"/>
                    <a:pt x="6" y="67"/>
                  </a:cubicBezTo>
                  <a:cubicBezTo>
                    <a:pt x="7" y="67"/>
                    <a:pt x="8" y="66"/>
                    <a:pt x="9" y="67"/>
                  </a:cubicBezTo>
                  <a:cubicBezTo>
                    <a:pt x="9" y="68"/>
                    <a:pt x="11" y="66"/>
                    <a:pt x="11" y="67"/>
                  </a:cubicBezTo>
                  <a:cubicBezTo>
                    <a:pt x="10" y="68"/>
                    <a:pt x="11" y="69"/>
                    <a:pt x="10" y="69"/>
                  </a:cubicBezTo>
                  <a:cubicBezTo>
                    <a:pt x="10" y="69"/>
                    <a:pt x="11" y="70"/>
                    <a:pt x="11" y="70"/>
                  </a:cubicBezTo>
                  <a:cubicBezTo>
                    <a:pt x="11" y="70"/>
                    <a:pt x="11" y="70"/>
                    <a:pt x="11" y="70"/>
                  </a:cubicBezTo>
                  <a:cubicBezTo>
                    <a:pt x="11" y="70"/>
                    <a:pt x="11" y="69"/>
                    <a:pt x="11" y="69"/>
                  </a:cubicBezTo>
                  <a:cubicBezTo>
                    <a:pt x="12" y="69"/>
                    <a:pt x="12" y="69"/>
                    <a:pt x="12" y="69"/>
                  </a:cubicBezTo>
                  <a:cubicBezTo>
                    <a:pt x="12" y="69"/>
                    <a:pt x="12" y="70"/>
                    <a:pt x="13" y="70"/>
                  </a:cubicBezTo>
                  <a:cubicBezTo>
                    <a:pt x="13" y="70"/>
                    <a:pt x="12" y="70"/>
                    <a:pt x="13" y="70"/>
                  </a:cubicBezTo>
                  <a:cubicBezTo>
                    <a:pt x="14" y="71"/>
                    <a:pt x="14" y="71"/>
                    <a:pt x="14" y="71"/>
                  </a:cubicBezTo>
                  <a:cubicBezTo>
                    <a:pt x="13" y="71"/>
                    <a:pt x="13" y="71"/>
                    <a:pt x="13" y="71"/>
                  </a:cubicBezTo>
                  <a:cubicBezTo>
                    <a:pt x="12" y="73"/>
                    <a:pt x="10" y="73"/>
                    <a:pt x="9" y="75"/>
                  </a:cubicBezTo>
                  <a:cubicBezTo>
                    <a:pt x="11" y="76"/>
                    <a:pt x="12" y="75"/>
                    <a:pt x="12" y="75"/>
                  </a:cubicBezTo>
                  <a:cubicBezTo>
                    <a:pt x="12" y="73"/>
                    <a:pt x="13" y="74"/>
                    <a:pt x="14" y="73"/>
                  </a:cubicBezTo>
                  <a:cubicBezTo>
                    <a:pt x="14" y="76"/>
                    <a:pt x="11" y="76"/>
                    <a:pt x="12" y="77"/>
                  </a:cubicBezTo>
                  <a:cubicBezTo>
                    <a:pt x="12" y="78"/>
                    <a:pt x="12" y="78"/>
                    <a:pt x="13" y="79"/>
                  </a:cubicBezTo>
                  <a:cubicBezTo>
                    <a:pt x="17" y="80"/>
                    <a:pt x="20" y="83"/>
                    <a:pt x="24" y="83"/>
                  </a:cubicBezTo>
                  <a:cubicBezTo>
                    <a:pt x="24" y="87"/>
                    <a:pt x="29" y="87"/>
                    <a:pt x="31" y="89"/>
                  </a:cubicBezTo>
                  <a:cubicBezTo>
                    <a:pt x="33" y="91"/>
                    <a:pt x="35" y="94"/>
                    <a:pt x="38" y="96"/>
                  </a:cubicBezTo>
                  <a:cubicBezTo>
                    <a:pt x="41" y="98"/>
                    <a:pt x="40" y="101"/>
                    <a:pt x="43" y="102"/>
                  </a:cubicBezTo>
                  <a:cubicBezTo>
                    <a:pt x="44" y="101"/>
                    <a:pt x="45" y="102"/>
                    <a:pt x="46" y="102"/>
                  </a:cubicBezTo>
                  <a:cubicBezTo>
                    <a:pt x="46" y="103"/>
                    <a:pt x="48" y="103"/>
                    <a:pt x="49" y="103"/>
                  </a:cubicBezTo>
                  <a:cubicBezTo>
                    <a:pt x="51" y="103"/>
                    <a:pt x="53" y="106"/>
                    <a:pt x="55" y="105"/>
                  </a:cubicBezTo>
                  <a:cubicBezTo>
                    <a:pt x="54" y="104"/>
                    <a:pt x="52" y="104"/>
                    <a:pt x="52" y="103"/>
                  </a:cubicBezTo>
                  <a:cubicBezTo>
                    <a:pt x="51" y="104"/>
                    <a:pt x="51" y="104"/>
                    <a:pt x="51" y="104"/>
                  </a:cubicBezTo>
                  <a:cubicBezTo>
                    <a:pt x="49" y="103"/>
                    <a:pt x="51" y="102"/>
                    <a:pt x="51" y="102"/>
                  </a:cubicBezTo>
                  <a:cubicBezTo>
                    <a:pt x="52" y="101"/>
                    <a:pt x="51" y="103"/>
                    <a:pt x="52" y="102"/>
                  </a:cubicBezTo>
                  <a:cubicBezTo>
                    <a:pt x="51" y="102"/>
                    <a:pt x="51" y="102"/>
                    <a:pt x="51" y="102"/>
                  </a:cubicBezTo>
                  <a:cubicBezTo>
                    <a:pt x="52" y="101"/>
                    <a:pt x="52" y="101"/>
                    <a:pt x="52" y="101"/>
                  </a:cubicBezTo>
                  <a:cubicBezTo>
                    <a:pt x="52" y="102"/>
                    <a:pt x="52" y="102"/>
                    <a:pt x="53" y="102"/>
                  </a:cubicBezTo>
                  <a:cubicBezTo>
                    <a:pt x="53" y="102"/>
                    <a:pt x="53" y="102"/>
                    <a:pt x="53" y="101"/>
                  </a:cubicBezTo>
                  <a:cubicBezTo>
                    <a:pt x="54" y="102"/>
                    <a:pt x="54" y="102"/>
                    <a:pt x="54" y="102"/>
                  </a:cubicBezTo>
                  <a:cubicBezTo>
                    <a:pt x="55" y="101"/>
                    <a:pt x="54" y="100"/>
                    <a:pt x="55" y="100"/>
                  </a:cubicBezTo>
                  <a:cubicBezTo>
                    <a:pt x="55" y="100"/>
                    <a:pt x="56" y="100"/>
                    <a:pt x="56" y="100"/>
                  </a:cubicBezTo>
                  <a:cubicBezTo>
                    <a:pt x="56" y="101"/>
                    <a:pt x="55" y="101"/>
                    <a:pt x="55" y="101"/>
                  </a:cubicBezTo>
                  <a:cubicBezTo>
                    <a:pt x="55" y="101"/>
                    <a:pt x="56" y="101"/>
                    <a:pt x="56" y="101"/>
                  </a:cubicBezTo>
                  <a:cubicBezTo>
                    <a:pt x="56" y="101"/>
                    <a:pt x="56" y="100"/>
                    <a:pt x="56" y="100"/>
                  </a:cubicBezTo>
                  <a:cubicBezTo>
                    <a:pt x="57" y="101"/>
                    <a:pt x="57" y="101"/>
                    <a:pt x="57" y="101"/>
                  </a:cubicBezTo>
                  <a:cubicBezTo>
                    <a:pt x="57" y="100"/>
                    <a:pt x="57" y="100"/>
                    <a:pt x="57" y="100"/>
                  </a:cubicBezTo>
                  <a:cubicBezTo>
                    <a:pt x="58" y="101"/>
                    <a:pt x="58" y="101"/>
                    <a:pt x="58" y="101"/>
                  </a:cubicBezTo>
                  <a:cubicBezTo>
                    <a:pt x="58" y="100"/>
                    <a:pt x="58" y="100"/>
                    <a:pt x="58" y="100"/>
                  </a:cubicBezTo>
                  <a:cubicBezTo>
                    <a:pt x="59" y="100"/>
                    <a:pt x="59" y="100"/>
                    <a:pt x="59" y="100"/>
                  </a:cubicBezTo>
                  <a:cubicBezTo>
                    <a:pt x="59" y="99"/>
                    <a:pt x="60" y="101"/>
                    <a:pt x="60" y="100"/>
                  </a:cubicBezTo>
                  <a:cubicBezTo>
                    <a:pt x="61" y="102"/>
                    <a:pt x="62" y="100"/>
                    <a:pt x="63" y="100"/>
                  </a:cubicBezTo>
                  <a:cubicBezTo>
                    <a:pt x="63" y="99"/>
                    <a:pt x="63" y="99"/>
                    <a:pt x="63" y="99"/>
                  </a:cubicBezTo>
                  <a:cubicBezTo>
                    <a:pt x="64" y="99"/>
                    <a:pt x="65" y="100"/>
                    <a:pt x="67" y="100"/>
                  </a:cubicBezTo>
                  <a:cubicBezTo>
                    <a:pt x="67" y="99"/>
                    <a:pt x="67" y="99"/>
                    <a:pt x="68" y="98"/>
                  </a:cubicBezTo>
                  <a:cubicBezTo>
                    <a:pt x="68" y="98"/>
                    <a:pt x="68" y="98"/>
                    <a:pt x="69" y="98"/>
                  </a:cubicBezTo>
                  <a:cubicBezTo>
                    <a:pt x="69" y="98"/>
                    <a:pt x="69" y="97"/>
                    <a:pt x="70" y="97"/>
                  </a:cubicBezTo>
                  <a:cubicBezTo>
                    <a:pt x="71" y="98"/>
                    <a:pt x="71" y="95"/>
                    <a:pt x="72" y="97"/>
                  </a:cubicBezTo>
                  <a:cubicBezTo>
                    <a:pt x="72" y="96"/>
                    <a:pt x="71" y="96"/>
                    <a:pt x="72" y="96"/>
                  </a:cubicBezTo>
                  <a:cubicBezTo>
                    <a:pt x="72" y="96"/>
                    <a:pt x="73" y="96"/>
                    <a:pt x="73" y="96"/>
                  </a:cubicBezTo>
                  <a:cubicBezTo>
                    <a:pt x="73" y="96"/>
                    <a:pt x="72" y="95"/>
                    <a:pt x="72" y="95"/>
                  </a:cubicBezTo>
                  <a:cubicBezTo>
                    <a:pt x="72" y="95"/>
                    <a:pt x="73" y="95"/>
                    <a:pt x="73" y="94"/>
                  </a:cubicBezTo>
                  <a:cubicBezTo>
                    <a:pt x="73" y="95"/>
                    <a:pt x="73" y="95"/>
                    <a:pt x="73" y="95"/>
                  </a:cubicBezTo>
                  <a:cubicBezTo>
                    <a:pt x="73" y="95"/>
                    <a:pt x="73" y="95"/>
                    <a:pt x="73" y="95"/>
                  </a:cubicBezTo>
                  <a:cubicBezTo>
                    <a:pt x="74" y="95"/>
                    <a:pt x="74" y="95"/>
                    <a:pt x="74" y="95"/>
                  </a:cubicBezTo>
                  <a:cubicBezTo>
                    <a:pt x="73" y="94"/>
                    <a:pt x="73" y="94"/>
                    <a:pt x="73" y="94"/>
                  </a:cubicBezTo>
                  <a:cubicBezTo>
                    <a:pt x="74" y="94"/>
                    <a:pt x="75" y="93"/>
                    <a:pt x="75" y="93"/>
                  </a:cubicBezTo>
                  <a:cubicBezTo>
                    <a:pt x="75" y="95"/>
                    <a:pt x="75" y="95"/>
                    <a:pt x="75" y="95"/>
                  </a:cubicBezTo>
                  <a:cubicBezTo>
                    <a:pt x="76" y="95"/>
                    <a:pt x="76" y="95"/>
                    <a:pt x="76" y="95"/>
                  </a:cubicBezTo>
                  <a:cubicBezTo>
                    <a:pt x="76" y="95"/>
                    <a:pt x="76" y="94"/>
                    <a:pt x="76" y="94"/>
                  </a:cubicBezTo>
                  <a:cubicBezTo>
                    <a:pt x="75" y="93"/>
                    <a:pt x="76" y="92"/>
                    <a:pt x="75" y="91"/>
                  </a:cubicBezTo>
                  <a:cubicBezTo>
                    <a:pt x="74" y="91"/>
                    <a:pt x="74" y="90"/>
                    <a:pt x="73" y="90"/>
                  </a:cubicBezTo>
                  <a:cubicBezTo>
                    <a:pt x="73" y="91"/>
                    <a:pt x="71" y="90"/>
                    <a:pt x="72" y="92"/>
                  </a:cubicBezTo>
                  <a:cubicBezTo>
                    <a:pt x="71" y="93"/>
                    <a:pt x="70" y="92"/>
                    <a:pt x="70" y="91"/>
                  </a:cubicBezTo>
                  <a:cubicBezTo>
                    <a:pt x="68" y="92"/>
                    <a:pt x="67" y="92"/>
                    <a:pt x="65" y="92"/>
                  </a:cubicBezTo>
                  <a:cubicBezTo>
                    <a:pt x="63" y="93"/>
                    <a:pt x="60" y="93"/>
                    <a:pt x="57" y="93"/>
                  </a:cubicBezTo>
                  <a:cubicBezTo>
                    <a:pt x="57" y="93"/>
                    <a:pt x="56" y="92"/>
                    <a:pt x="55" y="93"/>
                  </a:cubicBezTo>
                  <a:cubicBezTo>
                    <a:pt x="54" y="93"/>
                    <a:pt x="53" y="93"/>
                    <a:pt x="52" y="92"/>
                  </a:cubicBezTo>
                  <a:cubicBezTo>
                    <a:pt x="51" y="92"/>
                    <a:pt x="50" y="91"/>
                    <a:pt x="49" y="92"/>
                  </a:cubicBezTo>
                  <a:cubicBezTo>
                    <a:pt x="48" y="92"/>
                    <a:pt x="48" y="92"/>
                    <a:pt x="47" y="91"/>
                  </a:cubicBezTo>
                  <a:cubicBezTo>
                    <a:pt x="47" y="92"/>
                    <a:pt x="47" y="92"/>
                    <a:pt x="47" y="92"/>
                  </a:cubicBezTo>
                  <a:cubicBezTo>
                    <a:pt x="45" y="91"/>
                    <a:pt x="46" y="89"/>
                    <a:pt x="44" y="89"/>
                  </a:cubicBezTo>
                  <a:cubicBezTo>
                    <a:pt x="45" y="88"/>
                    <a:pt x="45" y="88"/>
                    <a:pt x="45" y="88"/>
                  </a:cubicBezTo>
                  <a:cubicBezTo>
                    <a:pt x="45" y="89"/>
                    <a:pt x="46" y="89"/>
                    <a:pt x="46" y="90"/>
                  </a:cubicBezTo>
                  <a:cubicBezTo>
                    <a:pt x="46" y="89"/>
                    <a:pt x="47" y="89"/>
                    <a:pt x="47" y="89"/>
                  </a:cubicBezTo>
                  <a:cubicBezTo>
                    <a:pt x="46" y="89"/>
                    <a:pt x="46" y="89"/>
                    <a:pt x="46" y="89"/>
                  </a:cubicBezTo>
                  <a:cubicBezTo>
                    <a:pt x="45" y="87"/>
                    <a:pt x="48" y="88"/>
                    <a:pt x="48" y="87"/>
                  </a:cubicBezTo>
                  <a:cubicBezTo>
                    <a:pt x="47" y="87"/>
                    <a:pt x="47" y="87"/>
                    <a:pt x="46" y="87"/>
                  </a:cubicBezTo>
                  <a:cubicBezTo>
                    <a:pt x="46" y="87"/>
                    <a:pt x="46" y="87"/>
                    <a:pt x="46" y="86"/>
                  </a:cubicBezTo>
                  <a:cubicBezTo>
                    <a:pt x="47" y="87"/>
                    <a:pt x="48" y="85"/>
                    <a:pt x="48" y="85"/>
                  </a:cubicBezTo>
                  <a:cubicBezTo>
                    <a:pt x="49" y="86"/>
                    <a:pt x="49" y="86"/>
                    <a:pt x="49" y="86"/>
                  </a:cubicBezTo>
                  <a:cubicBezTo>
                    <a:pt x="49" y="86"/>
                    <a:pt x="49" y="87"/>
                    <a:pt x="49" y="87"/>
                  </a:cubicBezTo>
                  <a:cubicBezTo>
                    <a:pt x="49" y="87"/>
                    <a:pt x="49" y="87"/>
                    <a:pt x="49" y="87"/>
                  </a:cubicBezTo>
                  <a:cubicBezTo>
                    <a:pt x="49" y="86"/>
                    <a:pt x="49" y="86"/>
                    <a:pt x="49" y="86"/>
                  </a:cubicBezTo>
                  <a:cubicBezTo>
                    <a:pt x="49" y="86"/>
                    <a:pt x="50" y="86"/>
                    <a:pt x="50" y="86"/>
                  </a:cubicBezTo>
                  <a:cubicBezTo>
                    <a:pt x="50" y="86"/>
                    <a:pt x="50" y="85"/>
                    <a:pt x="51" y="85"/>
                  </a:cubicBezTo>
                  <a:cubicBezTo>
                    <a:pt x="51" y="86"/>
                    <a:pt x="51" y="86"/>
                    <a:pt x="51" y="86"/>
                  </a:cubicBezTo>
                  <a:cubicBezTo>
                    <a:pt x="53" y="85"/>
                    <a:pt x="53" y="85"/>
                    <a:pt x="53" y="85"/>
                  </a:cubicBezTo>
                  <a:cubicBezTo>
                    <a:pt x="53" y="86"/>
                    <a:pt x="52" y="87"/>
                    <a:pt x="52" y="87"/>
                  </a:cubicBezTo>
                  <a:cubicBezTo>
                    <a:pt x="53" y="88"/>
                    <a:pt x="53" y="87"/>
                    <a:pt x="53" y="88"/>
                  </a:cubicBezTo>
                  <a:cubicBezTo>
                    <a:pt x="54" y="88"/>
                    <a:pt x="53" y="86"/>
                    <a:pt x="54" y="85"/>
                  </a:cubicBezTo>
                  <a:cubicBezTo>
                    <a:pt x="54" y="84"/>
                    <a:pt x="55" y="84"/>
                    <a:pt x="55" y="83"/>
                  </a:cubicBezTo>
                  <a:cubicBezTo>
                    <a:pt x="56" y="83"/>
                    <a:pt x="56" y="84"/>
                    <a:pt x="56" y="84"/>
                  </a:cubicBezTo>
                  <a:cubicBezTo>
                    <a:pt x="57" y="84"/>
                    <a:pt x="56" y="85"/>
                    <a:pt x="56" y="85"/>
                  </a:cubicBezTo>
                  <a:cubicBezTo>
                    <a:pt x="58" y="84"/>
                    <a:pt x="58" y="87"/>
                    <a:pt x="60" y="86"/>
                  </a:cubicBezTo>
                  <a:cubicBezTo>
                    <a:pt x="60" y="86"/>
                    <a:pt x="60" y="86"/>
                    <a:pt x="60" y="86"/>
                  </a:cubicBezTo>
                  <a:cubicBezTo>
                    <a:pt x="60" y="84"/>
                    <a:pt x="60" y="84"/>
                    <a:pt x="60" y="84"/>
                  </a:cubicBezTo>
                  <a:cubicBezTo>
                    <a:pt x="59" y="84"/>
                    <a:pt x="59" y="84"/>
                    <a:pt x="59" y="84"/>
                  </a:cubicBezTo>
                  <a:cubicBezTo>
                    <a:pt x="59" y="84"/>
                    <a:pt x="59" y="84"/>
                    <a:pt x="59" y="84"/>
                  </a:cubicBezTo>
                  <a:cubicBezTo>
                    <a:pt x="60" y="84"/>
                    <a:pt x="59" y="83"/>
                    <a:pt x="59" y="83"/>
                  </a:cubicBezTo>
                  <a:cubicBezTo>
                    <a:pt x="59" y="83"/>
                    <a:pt x="59" y="83"/>
                    <a:pt x="59" y="83"/>
                  </a:cubicBezTo>
                  <a:cubicBezTo>
                    <a:pt x="59" y="83"/>
                    <a:pt x="58" y="82"/>
                    <a:pt x="59" y="82"/>
                  </a:cubicBezTo>
                  <a:cubicBezTo>
                    <a:pt x="59" y="82"/>
                    <a:pt x="59" y="82"/>
                    <a:pt x="60" y="82"/>
                  </a:cubicBezTo>
                  <a:cubicBezTo>
                    <a:pt x="59" y="81"/>
                    <a:pt x="60" y="81"/>
                    <a:pt x="61" y="81"/>
                  </a:cubicBezTo>
                  <a:cubicBezTo>
                    <a:pt x="61" y="80"/>
                    <a:pt x="62" y="80"/>
                    <a:pt x="62" y="79"/>
                  </a:cubicBezTo>
                  <a:cubicBezTo>
                    <a:pt x="62" y="79"/>
                    <a:pt x="62" y="80"/>
                    <a:pt x="62" y="80"/>
                  </a:cubicBezTo>
                  <a:cubicBezTo>
                    <a:pt x="61" y="80"/>
                    <a:pt x="64" y="81"/>
                    <a:pt x="63" y="82"/>
                  </a:cubicBezTo>
                  <a:cubicBezTo>
                    <a:pt x="64" y="82"/>
                    <a:pt x="64" y="82"/>
                    <a:pt x="64" y="82"/>
                  </a:cubicBezTo>
                  <a:cubicBezTo>
                    <a:pt x="64" y="82"/>
                    <a:pt x="64" y="83"/>
                    <a:pt x="64" y="83"/>
                  </a:cubicBezTo>
                  <a:cubicBezTo>
                    <a:pt x="64" y="83"/>
                    <a:pt x="64" y="83"/>
                    <a:pt x="64" y="83"/>
                  </a:cubicBezTo>
                  <a:cubicBezTo>
                    <a:pt x="65" y="84"/>
                    <a:pt x="65" y="84"/>
                    <a:pt x="65" y="84"/>
                  </a:cubicBezTo>
                  <a:cubicBezTo>
                    <a:pt x="65" y="83"/>
                    <a:pt x="65" y="83"/>
                    <a:pt x="65" y="82"/>
                  </a:cubicBezTo>
                  <a:cubicBezTo>
                    <a:pt x="65" y="83"/>
                    <a:pt x="65" y="83"/>
                    <a:pt x="64" y="83"/>
                  </a:cubicBezTo>
                  <a:cubicBezTo>
                    <a:pt x="64" y="82"/>
                    <a:pt x="64" y="82"/>
                    <a:pt x="64" y="82"/>
                  </a:cubicBezTo>
                  <a:cubicBezTo>
                    <a:pt x="65" y="82"/>
                    <a:pt x="65" y="82"/>
                    <a:pt x="65" y="82"/>
                  </a:cubicBezTo>
                  <a:cubicBezTo>
                    <a:pt x="65" y="81"/>
                    <a:pt x="65" y="81"/>
                    <a:pt x="65" y="81"/>
                  </a:cubicBezTo>
                  <a:cubicBezTo>
                    <a:pt x="65" y="80"/>
                    <a:pt x="65" y="81"/>
                    <a:pt x="66" y="81"/>
                  </a:cubicBezTo>
                  <a:cubicBezTo>
                    <a:pt x="66" y="80"/>
                    <a:pt x="66" y="80"/>
                    <a:pt x="66" y="80"/>
                  </a:cubicBezTo>
                  <a:cubicBezTo>
                    <a:pt x="66" y="80"/>
                    <a:pt x="66" y="80"/>
                    <a:pt x="66" y="80"/>
                  </a:cubicBezTo>
                  <a:cubicBezTo>
                    <a:pt x="67" y="80"/>
                    <a:pt x="66" y="80"/>
                    <a:pt x="66" y="81"/>
                  </a:cubicBezTo>
                  <a:cubicBezTo>
                    <a:pt x="67" y="80"/>
                    <a:pt x="68" y="80"/>
                    <a:pt x="69" y="80"/>
                  </a:cubicBezTo>
                  <a:cubicBezTo>
                    <a:pt x="69" y="80"/>
                    <a:pt x="69" y="80"/>
                    <a:pt x="69" y="81"/>
                  </a:cubicBezTo>
                  <a:cubicBezTo>
                    <a:pt x="69" y="81"/>
                    <a:pt x="69" y="81"/>
                    <a:pt x="69" y="81"/>
                  </a:cubicBezTo>
                  <a:cubicBezTo>
                    <a:pt x="69" y="81"/>
                    <a:pt x="68" y="81"/>
                    <a:pt x="68" y="81"/>
                  </a:cubicBezTo>
                  <a:cubicBezTo>
                    <a:pt x="68" y="82"/>
                    <a:pt x="68" y="82"/>
                    <a:pt x="68" y="82"/>
                  </a:cubicBezTo>
                  <a:cubicBezTo>
                    <a:pt x="69" y="82"/>
                    <a:pt x="70" y="83"/>
                    <a:pt x="71" y="83"/>
                  </a:cubicBezTo>
                  <a:cubicBezTo>
                    <a:pt x="71" y="82"/>
                    <a:pt x="70" y="83"/>
                    <a:pt x="70" y="82"/>
                  </a:cubicBezTo>
                  <a:cubicBezTo>
                    <a:pt x="71" y="82"/>
                    <a:pt x="71" y="82"/>
                    <a:pt x="71" y="82"/>
                  </a:cubicBezTo>
                  <a:cubicBezTo>
                    <a:pt x="71" y="84"/>
                    <a:pt x="73" y="84"/>
                    <a:pt x="73" y="85"/>
                  </a:cubicBezTo>
                  <a:cubicBezTo>
                    <a:pt x="73" y="84"/>
                    <a:pt x="73" y="83"/>
                    <a:pt x="74" y="83"/>
                  </a:cubicBezTo>
                  <a:cubicBezTo>
                    <a:pt x="73" y="82"/>
                    <a:pt x="71" y="83"/>
                    <a:pt x="72" y="81"/>
                  </a:cubicBezTo>
                  <a:cubicBezTo>
                    <a:pt x="72" y="80"/>
                    <a:pt x="73" y="80"/>
                    <a:pt x="73" y="80"/>
                  </a:cubicBezTo>
                  <a:cubicBezTo>
                    <a:pt x="74" y="79"/>
                    <a:pt x="75" y="80"/>
                    <a:pt x="75" y="79"/>
                  </a:cubicBezTo>
                  <a:cubicBezTo>
                    <a:pt x="76" y="80"/>
                    <a:pt x="75" y="80"/>
                    <a:pt x="74" y="81"/>
                  </a:cubicBezTo>
                  <a:cubicBezTo>
                    <a:pt x="75" y="81"/>
                    <a:pt x="75" y="81"/>
                    <a:pt x="75" y="81"/>
                  </a:cubicBezTo>
                  <a:cubicBezTo>
                    <a:pt x="76" y="81"/>
                    <a:pt x="76" y="81"/>
                    <a:pt x="76" y="81"/>
                  </a:cubicBezTo>
                  <a:cubicBezTo>
                    <a:pt x="75" y="80"/>
                    <a:pt x="77" y="80"/>
                    <a:pt x="77" y="80"/>
                  </a:cubicBezTo>
                  <a:cubicBezTo>
                    <a:pt x="77" y="80"/>
                    <a:pt x="77" y="80"/>
                    <a:pt x="77" y="80"/>
                  </a:cubicBezTo>
                  <a:cubicBezTo>
                    <a:pt x="78" y="80"/>
                    <a:pt x="78" y="80"/>
                    <a:pt x="78" y="80"/>
                  </a:cubicBezTo>
                  <a:cubicBezTo>
                    <a:pt x="78" y="80"/>
                    <a:pt x="79" y="81"/>
                    <a:pt x="78" y="82"/>
                  </a:cubicBezTo>
                  <a:cubicBezTo>
                    <a:pt x="79" y="83"/>
                    <a:pt x="78" y="81"/>
                    <a:pt x="80" y="82"/>
                  </a:cubicBezTo>
                  <a:cubicBezTo>
                    <a:pt x="82" y="81"/>
                    <a:pt x="79" y="80"/>
                    <a:pt x="82" y="79"/>
                  </a:cubicBezTo>
                  <a:cubicBezTo>
                    <a:pt x="82" y="80"/>
                    <a:pt x="81" y="81"/>
                    <a:pt x="81" y="82"/>
                  </a:cubicBezTo>
                  <a:cubicBezTo>
                    <a:pt x="82" y="82"/>
                    <a:pt x="82" y="82"/>
                    <a:pt x="82" y="82"/>
                  </a:cubicBezTo>
                  <a:cubicBezTo>
                    <a:pt x="82" y="82"/>
                    <a:pt x="82" y="82"/>
                    <a:pt x="82" y="82"/>
                  </a:cubicBezTo>
                  <a:cubicBezTo>
                    <a:pt x="82" y="83"/>
                    <a:pt x="83" y="84"/>
                    <a:pt x="83" y="83"/>
                  </a:cubicBezTo>
                  <a:cubicBezTo>
                    <a:pt x="83" y="82"/>
                    <a:pt x="83" y="82"/>
                    <a:pt x="83" y="82"/>
                  </a:cubicBezTo>
                  <a:cubicBezTo>
                    <a:pt x="83" y="82"/>
                    <a:pt x="83" y="82"/>
                    <a:pt x="83" y="82"/>
                  </a:cubicBezTo>
                  <a:cubicBezTo>
                    <a:pt x="82" y="82"/>
                    <a:pt x="82" y="82"/>
                    <a:pt x="82" y="82"/>
                  </a:cubicBezTo>
                  <a:cubicBezTo>
                    <a:pt x="82" y="81"/>
                    <a:pt x="82" y="80"/>
                    <a:pt x="83" y="80"/>
                  </a:cubicBezTo>
                  <a:cubicBezTo>
                    <a:pt x="83" y="82"/>
                    <a:pt x="83" y="82"/>
                    <a:pt x="83" y="82"/>
                  </a:cubicBezTo>
                  <a:cubicBezTo>
                    <a:pt x="84" y="81"/>
                    <a:pt x="84" y="81"/>
                    <a:pt x="84" y="81"/>
                  </a:cubicBezTo>
                  <a:cubicBezTo>
                    <a:pt x="84" y="81"/>
                    <a:pt x="83" y="81"/>
                    <a:pt x="83" y="81"/>
                  </a:cubicBezTo>
                  <a:cubicBezTo>
                    <a:pt x="84" y="80"/>
                    <a:pt x="84" y="80"/>
                    <a:pt x="84" y="80"/>
                  </a:cubicBezTo>
                  <a:cubicBezTo>
                    <a:pt x="84" y="80"/>
                    <a:pt x="83" y="80"/>
                    <a:pt x="84" y="80"/>
                  </a:cubicBezTo>
                  <a:cubicBezTo>
                    <a:pt x="85" y="80"/>
                    <a:pt x="84" y="81"/>
                    <a:pt x="85" y="81"/>
                  </a:cubicBezTo>
                  <a:cubicBezTo>
                    <a:pt x="84" y="82"/>
                    <a:pt x="84" y="82"/>
                    <a:pt x="84" y="82"/>
                  </a:cubicBezTo>
                  <a:cubicBezTo>
                    <a:pt x="85" y="82"/>
                    <a:pt x="86" y="82"/>
                    <a:pt x="85" y="83"/>
                  </a:cubicBezTo>
                  <a:cubicBezTo>
                    <a:pt x="85" y="83"/>
                    <a:pt x="84" y="83"/>
                    <a:pt x="84" y="83"/>
                  </a:cubicBezTo>
                  <a:cubicBezTo>
                    <a:pt x="83" y="83"/>
                    <a:pt x="84" y="84"/>
                    <a:pt x="84" y="84"/>
                  </a:cubicBezTo>
                  <a:cubicBezTo>
                    <a:pt x="84" y="84"/>
                    <a:pt x="85" y="84"/>
                    <a:pt x="86" y="84"/>
                  </a:cubicBezTo>
                  <a:cubicBezTo>
                    <a:pt x="86" y="84"/>
                    <a:pt x="86" y="84"/>
                    <a:pt x="86" y="84"/>
                  </a:cubicBezTo>
                  <a:cubicBezTo>
                    <a:pt x="86" y="84"/>
                    <a:pt x="87" y="85"/>
                    <a:pt x="87" y="85"/>
                  </a:cubicBezTo>
                  <a:cubicBezTo>
                    <a:pt x="88" y="84"/>
                    <a:pt x="88" y="86"/>
                    <a:pt x="89" y="86"/>
                  </a:cubicBezTo>
                  <a:cubicBezTo>
                    <a:pt x="89" y="87"/>
                    <a:pt x="89" y="87"/>
                    <a:pt x="90" y="88"/>
                  </a:cubicBezTo>
                  <a:cubicBezTo>
                    <a:pt x="89" y="90"/>
                    <a:pt x="89" y="88"/>
                    <a:pt x="88" y="88"/>
                  </a:cubicBezTo>
                  <a:cubicBezTo>
                    <a:pt x="87" y="88"/>
                    <a:pt x="86" y="88"/>
                    <a:pt x="86" y="87"/>
                  </a:cubicBezTo>
                  <a:cubicBezTo>
                    <a:pt x="86" y="88"/>
                    <a:pt x="86" y="88"/>
                    <a:pt x="86" y="88"/>
                  </a:cubicBezTo>
                  <a:cubicBezTo>
                    <a:pt x="86" y="88"/>
                    <a:pt x="86" y="88"/>
                    <a:pt x="85" y="88"/>
                  </a:cubicBezTo>
                  <a:cubicBezTo>
                    <a:pt x="85" y="87"/>
                    <a:pt x="84" y="86"/>
                    <a:pt x="85" y="86"/>
                  </a:cubicBezTo>
                  <a:cubicBezTo>
                    <a:pt x="84" y="86"/>
                    <a:pt x="84" y="87"/>
                    <a:pt x="84" y="88"/>
                  </a:cubicBezTo>
                  <a:cubicBezTo>
                    <a:pt x="85" y="88"/>
                    <a:pt x="86" y="88"/>
                    <a:pt x="86" y="89"/>
                  </a:cubicBezTo>
                  <a:cubicBezTo>
                    <a:pt x="89" y="88"/>
                    <a:pt x="87" y="92"/>
                    <a:pt x="88" y="92"/>
                  </a:cubicBezTo>
                  <a:cubicBezTo>
                    <a:pt x="89" y="92"/>
                    <a:pt x="89" y="91"/>
                    <a:pt x="90" y="91"/>
                  </a:cubicBezTo>
                  <a:cubicBezTo>
                    <a:pt x="91" y="93"/>
                    <a:pt x="91" y="93"/>
                    <a:pt x="91" y="93"/>
                  </a:cubicBezTo>
                  <a:cubicBezTo>
                    <a:pt x="90" y="92"/>
                    <a:pt x="90" y="92"/>
                    <a:pt x="90" y="92"/>
                  </a:cubicBezTo>
                  <a:cubicBezTo>
                    <a:pt x="90" y="93"/>
                    <a:pt x="90" y="93"/>
                    <a:pt x="90" y="93"/>
                  </a:cubicBezTo>
                  <a:cubicBezTo>
                    <a:pt x="90" y="93"/>
                    <a:pt x="90" y="93"/>
                    <a:pt x="90" y="93"/>
                  </a:cubicBezTo>
                  <a:cubicBezTo>
                    <a:pt x="91" y="93"/>
                    <a:pt x="90" y="94"/>
                    <a:pt x="90" y="94"/>
                  </a:cubicBezTo>
                  <a:cubicBezTo>
                    <a:pt x="90" y="94"/>
                    <a:pt x="91" y="94"/>
                    <a:pt x="91" y="94"/>
                  </a:cubicBezTo>
                  <a:cubicBezTo>
                    <a:pt x="91" y="95"/>
                    <a:pt x="91" y="95"/>
                    <a:pt x="91" y="96"/>
                  </a:cubicBezTo>
                  <a:cubicBezTo>
                    <a:pt x="91" y="97"/>
                    <a:pt x="92" y="98"/>
                    <a:pt x="92" y="99"/>
                  </a:cubicBezTo>
                  <a:cubicBezTo>
                    <a:pt x="94" y="99"/>
                    <a:pt x="95" y="98"/>
                    <a:pt x="95" y="97"/>
                  </a:cubicBezTo>
                  <a:cubicBezTo>
                    <a:pt x="96" y="98"/>
                    <a:pt x="96" y="98"/>
                    <a:pt x="96" y="98"/>
                  </a:cubicBezTo>
                  <a:cubicBezTo>
                    <a:pt x="96" y="98"/>
                    <a:pt x="98" y="99"/>
                    <a:pt x="98" y="98"/>
                  </a:cubicBezTo>
                  <a:cubicBezTo>
                    <a:pt x="98" y="98"/>
                    <a:pt x="98" y="98"/>
                    <a:pt x="98" y="98"/>
                  </a:cubicBezTo>
                  <a:cubicBezTo>
                    <a:pt x="100" y="97"/>
                    <a:pt x="102" y="99"/>
                    <a:pt x="103" y="97"/>
                  </a:cubicBezTo>
                  <a:cubicBezTo>
                    <a:pt x="103" y="97"/>
                    <a:pt x="103" y="96"/>
                    <a:pt x="103" y="96"/>
                  </a:cubicBezTo>
                  <a:cubicBezTo>
                    <a:pt x="103" y="96"/>
                    <a:pt x="103" y="95"/>
                    <a:pt x="103" y="95"/>
                  </a:cubicBezTo>
                  <a:cubicBezTo>
                    <a:pt x="103" y="96"/>
                    <a:pt x="104" y="96"/>
                    <a:pt x="103" y="96"/>
                  </a:cubicBezTo>
                  <a:cubicBezTo>
                    <a:pt x="104" y="96"/>
                    <a:pt x="104" y="94"/>
                    <a:pt x="105" y="94"/>
                  </a:cubicBezTo>
                  <a:cubicBezTo>
                    <a:pt x="106" y="94"/>
                    <a:pt x="106" y="94"/>
                    <a:pt x="106" y="94"/>
                  </a:cubicBezTo>
                  <a:cubicBezTo>
                    <a:pt x="105" y="94"/>
                    <a:pt x="105" y="95"/>
                    <a:pt x="105" y="95"/>
                  </a:cubicBezTo>
                  <a:cubicBezTo>
                    <a:pt x="106" y="96"/>
                    <a:pt x="106" y="95"/>
                    <a:pt x="107" y="95"/>
                  </a:cubicBezTo>
                  <a:cubicBezTo>
                    <a:pt x="108" y="95"/>
                    <a:pt x="109" y="95"/>
                    <a:pt x="110" y="95"/>
                  </a:cubicBezTo>
                  <a:cubicBezTo>
                    <a:pt x="109" y="95"/>
                    <a:pt x="109" y="95"/>
                    <a:pt x="109" y="95"/>
                  </a:cubicBezTo>
                  <a:cubicBezTo>
                    <a:pt x="110" y="95"/>
                    <a:pt x="110" y="94"/>
                    <a:pt x="111" y="94"/>
                  </a:cubicBezTo>
                  <a:cubicBezTo>
                    <a:pt x="112" y="92"/>
                    <a:pt x="112" y="92"/>
                    <a:pt x="112" y="92"/>
                  </a:cubicBezTo>
                  <a:cubicBezTo>
                    <a:pt x="113" y="92"/>
                    <a:pt x="113" y="93"/>
                    <a:pt x="113" y="93"/>
                  </a:cubicBezTo>
                  <a:cubicBezTo>
                    <a:pt x="114" y="92"/>
                    <a:pt x="114" y="92"/>
                    <a:pt x="114" y="92"/>
                  </a:cubicBezTo>
                  <a:cubicBezTo>
                    <a:pt x="115" y="93"/>
                    <a:pt x="116" y="92"/>
                    <a:pt x="117" y="92"/>
                  </a:cubicBezTo>
                  <a:cubicBezTo>
                    <a:pt x="118" y="91"/>
                    <a:pt x="120" y="93"/>
                    <a:pt x="122" y="92"/>
                  </a:cubicBezTo>
                  <a:cubicBezTo>
                    <a:pt x="123" y="93"/>
                    <a:pt x="124" y="91"/>
                    <a:pt x="126" y="91"/>
                  </a:cubicBezTo>
                  <a:cubicBezTo>
                    <a:pt x="126" y="92"/>
                    <a:pt x="126" y="92"/>
                    <a:pt x="126" y="92"/>
                  </a:cubicBezTo>
                  <a:cubicBezTo>
                    <a:pt x="129" y="91"/>
                    <a:pt x="129" y="91"/>
                    <a:pt x="129" y="91"/>
                  </a:cubicBezTo>
                  <a:cubicBezTo>
                    <a:pt x="130" y="92"/>
                    <a:pt x="131" y="90"/>
                    <a:pt x="131" y="89"/>
                  </a:cubicBezTo>
                  <a:cubicBezTo>
                    <a:pt x="131" y="89"/>
                    <a:pt x="131" y="90"/>
                    <a:pt x="131" y="90"/>
                  </a:cubicBezTo>
                  <a:cubicBezTo>
                    <a:pt x="132" y="91"/>
                    <a:pt x="133" y="90"/>
                    <a:pt x="133" y="91"/>
                  </a:cubicBezTo>
                  <a:cubicBezTo>
                    <a:pt x="133" y="90"/>
                    <a:pt x="135" y="90"/>
                    <a:pt x="135" y="89"/>
                  </a:cubicBezTo>
                  <a:cubicBezTo>
                    <a:pt x="135" y="89"/>
                    <a:pt x="135" y="89"/>
                    <a:pt x="135" y="90"/>
                  </a:cubicBezTo>
                  <a:cubicBezTo>
                    <a:pt x="136" y="90"/>
                    <a:pt x="136" y="90"/>
                    <a:pt x="136" y="90"/>
                  </a:cubicBezTo>
                  <a:cubicBezTo>
                    <a:pt x="136" y="89"/>
                    <a:pt x="137" y="90"/>
                    <a:pt x="137" y="89"/>
                  </a:cubicBezTo>
                  <a:cubicBezTo>
                    <a:pt x="137" y="89"/>
                    <a:pt x="137" y="89"/>
                    <a:pt x="137" y="89"/>
                  </a:cubicBezTo>
                  <a:cubicBezTo>
                    <a:pt x="137" y="88"/>
                    <a:pt x="137" y="88"/>
                    <a:pt x="137" y="88"/>
                  </a:cubicBezTo>
                  <a:cubicBezTo>
                    <a:pt x="137" y="88"/>
                    <a:pt x="136" y="88"/>
                    <a:pt x="135" y="89"/>
                  </a:cubicBezTo>
                  <a:cubicBezTo>
                    <a:pt x="135" y="89"/>
                    <a:pt x="134" y="89"/>
                    <a:pt x="134" y="88"/>
                  </a:cubicBezTo>
                  <a:cubicBezTo>
                    <a:pt x="134" y="88"/>
                    <a:pt x="135" y="87"/>
                    <a:pt x="135" y="88"/>
                  </a:cubicBezTo>
                  <a:cubicBezTo>
                    <a:pt x="135" y="87"/>
                    <a:pt x="135" y="87"/>
                    <a:pt x="135" y="86"/>
                  </a:cubicBezTo>
                  <a:cubicBezTo>
                    <a:pt x="136" y="86"/>
                    <a:pt x="136" y="86"/>
                    <a:pt x="136" y="86"/>
                  </a:cubicBezTo>
                  <a:cubicBezTo>
                    <a:pt x="136" y="86"/>
                    <a:pt x="136" y="86"/>
                    <a:pt x="136" y="87"/>
                  </a:cubicBezTo>
                  <a:cubicBezTo>
                    <a:pt x="137" y="86"/>
                    <a:pt x="138" y="86"/>
                    <a:pt x="138" y="86"/>
                  </a:cubicBezTo>
                  <a:cubicBezTo>
                    <a:pt x="138" y="87"/>
                    <a:pt x="138" y="87"/>
                    <a:pt x="138" y="87"/>
                  </a:cubicBezTo>
                  <a:cubicBezTo>
                    <a:pt x="138" y="87"/>
                    <a:pt x="138" y="88"/>
                    <a:pt x="138" y="88"/>
                  </a:cubicBezTo>
                  <a:cubicBezTo>
                    <a:pt x="139" y="87"/>
                    <a:pt x="138" y="88"/>
                    <a:pt x="139" y="88"/>
                  </a:cubicBezTo>
                  <a:cubicBezTo>
                    <a:pt x="139" y="88"/>
                    <a:pt x="139" y="88"/>
                    <a:pt x="139" y="88"/>
                  </a:cubicBezTo>
                  <a:cubicBezTo>
                    <a:pt x="139" y="88"/>
                    <a:pt x="140" y="87"/>
                    <a:pt x="140" y="87"/>
                  </a:cubicBezTo>
                  <a:cubicBezTo>
                    <a:pt x="142" y="87"/>
                    <a:pt x="139" y="85"/>
                    <a:pt x="142" y="84"/>
                  </a:cubicBezTo>
                  <a:cubicBezTo>
                    <a:pt x="142" y="84"/>
                    <a:pt x="142" y="84"/>
                    <a:pt x="142" y="84"/>
                  </a:cubicBezTo>
                  <a:cubicBezTo>
                    <a:pt x="143" y="83"/>
                    <a:pt x="143" y="83"/>
                    <a:pt x="143" y="83"/>
                  </a:cubicBezTo>
                  <a:cubicBezTo>
                    <a:pt x="143" y="84"/>
                    <a:pt x="142" y="86"/>
                    <a:pt x="143" y="86"/>
                  </a:cubicBezTo>
                  <a:cubicBezTo>
                    <a:pt x="144" y="86"/>
                    <a:pt x="145" y="85"/>
                    <a:pt x="145" y="84"/>
                  </a:cubicBezTo>
                  <a:cubicBezTo>
                    <a:pt x="144" y="84"/>
                    <a:pt x="144" y="84"/>
                    <a:pt x="144" y="84"/>
                  </a:cubicBezTo>
                  <a:cubicBezTo>
                    <a:pt x="145" y="84"/>
                    <a:pt x="145" y="83"/>
                    <a:pt x="145" y="83"/>
                  </a:cubicBezTo>
                  <a:cubicBezTo>
                    <a:pt x="145" y="83"/>
                    <a:pt x="146" y="83"/>
                    <a:pt x="146" y="84"/>
                  </a:cubicBezTo>
                  <a:cubicBezTo>
                    <a:pt x="146" y="84"/>
                    <a:pt x="146" y="84"/>
                    <a:pt x="146" y="84"/>
                  </a:cubicBezTo>
                  <a:cubicBezTo>
                    <a:pt x="147" y="83"/>
                    <a:pt x="148" y="84"/>
                    <a:pt x="148" y="83"/>
                  </a:cubicBezTo>
                  <a:cubicBezTo>
                    <a:pt x="148" y="82"/>
                    <a:pt x="148" y="82"/>
                    <a:pt x="148" y="82"/>
                  </a:cubicBezTo>
                  <a:cubicBezTo>
                    <a:pt x="149" y="82"/>
                    <a:pt x="150" y="82"/>
                    <a:pt x="151" y="82"/>
                  </a:cubicBezTo>
                  <a:cubicBezTo>
                    <a:pt x="151" y="83"/>
                    <a:pt x="151" y="83"/>
                    <a:pt x="151" y="83"/>
                  </a:cubicBezTo>
                  <a:cubicBezTo>
                    <a:pt x="150" y="82"/>
                    <a:pt x="149" y="83"/>
                    <a:pt x="149" y="83"/>
                  </a:cubicBezTo>
                  <a:cubicBezTo>
                    <a:pt x="150" y="83"/>
                    <a:pt x="150" y="84"/>
                    <a:pt x="150" y="84"/>
                  </a:cubicBezTo>
                  <a:cubicBezTo>
                    <a:pt x="150" y="83"/>
                    <a:pt x="150" y="83"/>
                    <a:pt x="150" y="83"/>
                  </a:cubicBezTo>
                  <a:cubicBezTo>
                    <a:pt x="151" y="83"/>
                    <a:pt x="151" y="83"/>
                    <a:pt x="151" y="83"/>
                  </a:cubicBezTo>
                  <a:cubicBezTo>
                    <a:pt x="151" y="82"/>
                    <a:pt x="151" y="82"/>
                    <a:pt x="151" y="82"/>
                  </a:cubicBezTo>
                  <a:cubicBezTo>
                    <a:pt x="151" y="82"/>
                    <a:pt x="152" y="83"/>
                    <a:pt x="153" y="82"/>
                  </a:cubicBezTo>
                  <a:cubicBezTo>
                    <a:pt x="153" y="83"/>
                    <a:pt x="152" y="83"/>
                    <a:pt x="152" y="83"/>
                  </a:cubicBezTo>
                  <a:cubicBezTo>
                    <a:pt x="152" y="83"/>
                    <a:pt x="153" y="83"/>
                    <a:pt x="153" y="83"/>
                  </a:cubicBezTo>
                  <a:cubicBezTo>
                    <a:pt x="154" y="81"/>
                    <a:pt x="154" y="81"/>
                    <a:pt x="154" y="81"/>
                  </a:cubicBezTo>
                  <a:cubicBezTo>
                    <a:pt x="154" y="82"/>
                    <a:pt x="154" y="83"/>
                    <a:pt x="154" y="84"/>
                  </a:cubicBezTo>
                  <a:cubicBezTo>
                    <a:pt x="154" y="84"/>
                    <a:pt x="155" y="84"/>
                    <a:pt x="155" y="84"/>
                  </a:cubicBezTo>
                  <a:cubicBezTo>
                    <a:pt x="155" y="83"/>
                    <a:pt x="156" y="84"/>
                    <a:pt x="156" y="84"/>
                  </a:cubicBezTo>
                  <a:cubicBezTo>
                    <a:pt x="157" y="83"/>
                    <a:pt x="157" y="82"/>
                    <a:pt x="157" y="82"/>
                  </a:cubicBezTo>
                  <a:cubicBezTo>
                    <a:pt x="159" y="82"/>
                    <a:pt x="160" y="78"/>
                    <a:pt x="162" y="80"/>
                  </a:cubicBezTo>
                  <a:cubicBezTo>
                    <a:pt x="162" y="80"/>
                    <a:pt x="162" y="80"/>
                    <a:pt x="162" y="80"/>
                  </a:cubicBezTo>
                  <a:cubicBezTo>
                    <a:pt x="163" y="81"/>
                    <a:pt x="164" y="81"/>
                    <a:pt x="164" y="82"/>
                  </a:cubicBezTo>
                  <a:cubicBezTo>
                    <a:pt x="164" y="81"/>
                    <a:pt x="164" y="81"/>
                    <a:pt x="164" y="81"/>
                  </a:cubicBezTo>
                  <a:cubicBezTo>
                    <a:pt x="163" y="79"/>
                    <a:pt x="167" y="79"/>
                    <a:pt x="167" y="78"/>
                  </a:cubicBezTo>
                  <a:cubicBezTo>
                    <a:pt x="168" y="78"/>
                    <a:pt x="167" y="79"/>
                    <a:pt x="167" y="79"/>
                  </a:cubicBezTo>
                  <a:cubicBezTo>
                    <a:pt x="168" y="79"/>
                    <a:pt x="168" y="78"/>
                    <a:pt x="169" y="78"/>
                  </a:cubicBezTo>
                  <a:cubicBezTo>
                    <a:pt x="169" y="79"/>
                    <a:pt x="169" y="79"/>
                    <a:pt x="169" y="79"/>
                  </a:cubicBezTo>
                  <a:cubicBezTo>
                    <a:pt x="169" y="80"/>
                    <a:pt x="168" y="80"/>
                    <a:pt x="168" y="80"/>
                  </a:cubicBezTo>
                  <a:cubicBezTo>
                    <a:pt x="168" y="80"/>
                    <a:pt x="168" y="81"/>
                    <a:pt x="169" y="81"/>
                  </a:cubicBezTo>
                  <a:cubicBezTo>
                    <a:pt x="169" y="80"/>
                    <a:pt x="170" y="80"/>
                    <a:pt x="170" y="79"/>
                  </a:cubicBezTo>
                  <a:cubicBezTo>
                    <a:pt x="171" y="79"/>
                    <a:pt x="172" y="80"/>
                    <a:pt x="172" y="80"/>
                  </a:cubicBezTo>
                  <a:cubicBezTo>
                    <a:pt x="172" y="81"/>
                    <a:pt x="171" y="80"/>
                    <a:pt x="171" y="80"/>
                  </a:cubicBezTo>
                  <a:cubicBezTo>
                    <a:pt x="171" y="81"/>
                    <a:pt x="171" y="81"/>
                    <a:pt x="171" y="81"/>
                  </a:cubicBezTo>
                  <a:cubicBezTo>
                    <a:pt x="171" y="81"/>
                    <a:pt x="171" y="81"/>
                    <a:pt x="171" y="81"/>
                  </a:cubicBezTo>
                  <a:cubicBezTo>
                    <a:pt x="172" y="80"/>
                    <a:pt x="173" y="81"/>
                    <a:pt x="174" y="80"/>
                  </a:cubicBezTo>
                  <a:cubicBezTo>
                    <a:pt x="174" y="81"/>
                    <a:pt x="172" y="82"/>
                    <a:pt x="173" y="83"/>
                  </a:cubicBezTo>
                  <a:cubicBezTo>
                    <a:pt x="173" y="84"/>
                    <a:pt x="173" y="84"/>
                    <a:pt x="172" y="85"/>
                  </a:cubicBezTo>
                  <a:cubicBezTo>
                    <a:pt x="172" y="84"/>
                    <a:pt x="172" y="84"/>
                    <a:pt x="172" y="84"/>
                  </a:cubicBezTo>
                  <a:cubicBezTo>
                    <a:pt x="172" y="85"/>
                    <a:pt x="171" y="85"/>
                    <a:pt x="171" y="85"/>
                  </a:cubicBezTo>
                  <a:cubicBezTo>
                    <a:pt x="172" y="85"/>
                    <a:pt x="172" y="85"/>
                    <a:pt x="172" y="85"/>
                  </a:cubicBezTo>
                  <a:cubicBezTo>
                    <a:pt x="172" y="86"/>
                    <a:pt x="171" y="86"/>
                    <a:pt x="171" y="87"/>
                  </a:cubicBezTo>
                  <a:cubicBezTo>
                    <a:pt x="172" y="89"/>
                    <a:pt x="169" y="89"/>
                    <a:pt x="169" y="90"/>
                  </a:cubicBezTo>
                  <a:cubicBezTo>
                    <a:pt x="170" y="90"/>
                    <a:pt x="169" y="90"/>
                    <a:pt x="170" y="90"/>
                  </a:cubicBezTo>
                  <a:cubicBezTo>
                    <a:pt x="170" y="90"/>
                    <a:pt x="170" y="89"/>
                    <a:pt x="171" y="90"/>
                  </a:cubicBezTo>
                  <a:cubicBezTo>
                    <a:pt x="172" y="89"/>
                    <a:pt x="171" y="88"/>
                    <a:pt x="172" y="87"/>
                  </a:cubicBezTo>
                  <a:cubicBezTo>
                    <a:pt x="173" y="87"/>
                    <a:pt x="173" y="85"/>
                    <a:pt x="174" y="85"/>
                  </a:cubicBezTo>
                  <a:cubicBezTo>
                    <a:pt x="175" y="86"/>
                    <a:pt x="175" y="86"/>
                    <a:pt x="175" y="86"/>
                  </a:cubicBezTo>
                  <a:cubicBezTo>
                    <a:pt x="175" y="86"/>
                    <a:pt x="176" y="86"/>
                    <a:pt x="176" y="86"/>
                  </a:cubicBezTo>
                  <a:cubicBezTo>
                    <a:pt x="176" y="86"/>
                    <a:pt x="176" y="86"/>
                    <a:pt x="175" y="85"/>
                  </a:cubicBezTo>
                  <a:cubicBezTo>
                    <a:pt x="176" y="85"/>
                    <a:pt x="176" y="85"/>
                    <a:pt x="176" y="85"/>
                  </a:cubicBezTo>
                  <a:cubicBezTo>
                    <a:pt x="175" y="85"/>
                    <a:pt x="175" y="85"/>
                    <a:pt x="175" y="85"/>
                  </a:cubicBezTo>
                  <a:cubicBezTo>
                    <a:pt x="174" y="82"/>
                    <a:pt x="177" y="80"/>
                    <a:pt x="178" y="79"/>
                  </a:cubicBezTo>
                  <a:cubicBezTo>
                    <a:pt x="179" y="79"/>
                    <a:pt x="178" y="80"/>
                    <a:pt x="178" y="80"/>
                  </a:cubicBezTo>
                  <a:cubicBezTo>
                    <a:pt x="179" y="79"/>
                    <a:pt x="179" y="79"/>
                    <a:pt x="180" y="79"/>
                  </a:cubicBezTo>
                  <a:cubicBezTo>
                    <a:pt x="180" y="80"/>
                    <a:pt x="179" y="80"/>
                    <a:pt x="179" y="80"/>
                  </a:cubicBezTo>
                  <a:cubicBezTo>
                    <a:pt x="179" y="81"/>
                    <a:pt x="181" y="81"/>
                    <a:pt x="181" y="82"/>
                  </a:cubicBezTo>
                  <a:cubicBezTo>
                    <a:pt x="182" y="82"/>
                    <a:pt x="182" y="81"/>
                    <a:pt x="182" y="81"/>
                  </a:cubicBezTo>
                  <a:cubicBezTo>
                    <a:pt x="183" y="81"/>
                    <a:pt x="183" y="81"/>
                    <a:pt x="183" y="81"/>
                  </a:cubicBezTo>
                  <a:cubicBezTo>
                    <a:pt x="184" y="80"/>
                    <a:pt x="184" y="81"/>
                    <a:pt x="185" y="81"/>
                  </a:cubicBezTo>
                  <a:cubicBezTo>
                    <a:pt x="185" y="80"/>
                    <a:pt x="185" y="80"/>
                    <a:pt x="185" y="79"/>
                  </a:cubicBezTo>
                  <a:cubicBezTo>
                    <a:pt x="186" y="79"/>
                    <a:pt x="186" y="81"/>
                    <a:pt x="187" y="80"/>
                  </a:cubicBezTo>
                  <a:cubicBezTo>
                    <a:pt x="187" y="81"/>
                    <a:pt x="187" y="81"/>
                    <a:pt x="187" y="81"/>
                  </a:cubicBezTo>
                  <a:cubicBezTo>
                    <a:pt x="186" y="82"/>
                    <a:pt x="185" y="82"/>
                    <a:pt x="184" y="82"/>
                  </a:cubicBezTo>
                  <a:cubicBezTo>
                    <a:pt x="184" y="82"/>
                    <a:pt x="184" y="83"/>
                    <a:pt x="184" y="83"/>
                  </a:cubicBezTo>
                  <a:cubicBezTo>
                    <a:pt x="182" y="84"/>
                    <a:pt x="186" y="84"/>
                    <a:pt x="184" y="86"/>
                  </a:cubicBezTo>
                  <a:cubicBezTo>
                    <a:pt x="185" y="86"/>
                    <a:pt x="185" y="86"/>
                    <a:pt x="185" y="86"/>
                  </a:cubicBezTo>
                  <a:cubicBezTo>
                    <a:pt x="185" y="85"/>
                    <a:pt x="186" y="84"/>
                    <a:pt x="185" y="82"/>
                  </a:cubicBezTo>
                  <a:cubicBezTo>
                    <a:pt x="186" y="82"/>
                    <a:pt x="186" y="82"/>
                    <a:pt x="186" y="82"/>
                  </a:cubicBezTo>
                  <a:cubicBezTo>
                    <a:pt x="186" y="83"/>
                    <a:pt x="186" y="83"/>
                    <a:pt x="186" y="84"/>
                  </a:cubicBezTo>
                  <a:cubicBezTo>
                    <a:pt x="188" y="82"/>
                    <a:pt x="187" y="85"/>
                    <a:pt x="188" y="86"/>
                  </a:cubicBezTo>
                  <a:cubicBezTo>
                    <a:pt x="187" y="86"/>
                    <a:pt x="187" y="86"/>
                    <a:pt x="187" y="86"/>
                  </a:cubicBezTo>
                  <a:cubicBezTo>
                    <a:pt x="187" y="86"/>
                    <a:pt x="187" y="86"/>
                    <a:pt x="187" y="86"/>
                  </a:cubicBezTo>
                  <a:cubicBezTo>
                    <a:pt x="188" y="86"/>
                    <a:pt x="188" y="85"/>
                    <a:pt x="189" y="85"/>
                  </a:cubicBezTo>
                  <a:cubicBezTo>
                    <a:pt x="190" y="85"/>
                    <a:pt x="190" y="84"/>
                    <a:pt x="190" y="84"/>
                  </a:cubicBezTo>
                  <a:cubicBezTo>
                    <a:pt x="190" y="82"/>
                    <a:pt x="190" y="84"/>
                    <a:pt x="189" y="84"/>
                  </a:cubicBezTo>
                  <a:cubicBezTo>
                    <a:pt x="189" y="84"/>
                    <a:pt x="189" y="85"/>
                    <a:pt x="189" y="85"/>
                  </a:cubicBezTo>
                  <a:cubicBezTo>
                    <a:pt x="188" y="85"/>
                    <a:pt x="188" y="84"/>
                    <a:pt x="188" y="84"/>
                  </a:cubicBezTo>
                  <a:cubicBezTo>
                    <a:pt x="188" y="83"/>
                    <a:pt x="188" y="83"/>
                    <a:pt x="188" y="83"/>
                  </a:cubicBezTo>
                  <a:cubicBezTo>
                    <a:pt x="190" y="84"/>
                    <a:pt x="189" y="82"/>
                    <a:pt x="190" y="81"/>
                  </a:cubicBezTo>
                  <a:cubicBezTo>
                    <a:pt x="190" y="81"/>
                    <a:pt x="190" y="82"/>
                    <a:pt x="190" y="82"/>
                  </a:cubicBezTo>
                  <a:cubicBezTo>
                    <a:pt x="190" y="81"/>
                    <a:pt x="191" y="82"/>
                    <a:pt x="192" y="82"/>
                  </a:cubicBezTo>
                  <a:cubicBezTo>
                    <a:pt x="193" y="82"/>
                    <a:pt x="193" y="81"/>
                    <a:pt x="194" y="80"/>
                  </a:cubicBezTo>
                  <a:cubicBezTo>
                    <a:pt x="195" y="80"/>
                    <a:pt x="196" y="80"/>
                    <a:pt x="197" y="79"/>
                  </a:cubicBezTo>
                  <a:cubicBezTo>
                    <a:pt x="197" y="79"/>
                    <a:pt x="197" y="79"/>
                    <a:pt x="197" y="79"/>
                  </a:cubicBezTo>
                  <a:cubicBezTo>
                    <a:pt x="197" y="79"/>
                    <a:pt x="196" y="80"/>
                    <a:pt x="197" y="80"/>
                  </a:cubicBezTo>
                  <a:cubicBezTo>
                    <a:pt x="198" y="79"/>
                    <a:pt x="198" y="79"/>
                    <a:pt x="198" y="79"/>
                  </a:cubicBezTo>
                  <a:cubicBezTo>
                    <a:pt x="198" y="80"/>
                    <a:pt x="198" y="80"/>
                    <a:pt x="198" y="81"/>
                  </a:cubicBezTo>
                  <a:cubicBezTo>
                    <a:pt x="197" y="81"/>
                    <a:pt x="197" y="83"/>
                    <a:pt x="196" y="82"/>
                  </a:cubicBezTo>
                  <a:cubicBezTo>
                    <a:pt x="196" y="82"/>
                    <a:pt x="195" y="82"/>
                    <a:pt x="195" y="82"/>
                  </a:cubicBezTo>
                  <a:cubicBezTo>
                    <a:pt x="195" y="81"/>
                    <a:pt x="195" y="81"/>
                    <a:pt x="195" y="81"/>
                  </a:cubicBezTo>
                  <a:cubicBezTo>
                    <a:pt x="194" y="83"/>
                    <a:pt x="194" y="83"/>
                    <a:pt x="194" y="83"/>
                  </a:cubicBezTo>
                  <a:cubicBezTo>
                    <a:pt x="195" y="83"/>
                    <a:pt x="196" y="84"/>
                    <a:pt x="195" y="82"/>
                  </a:cubicBezTo>
                  <a:cubicBezTo>
                    <a:pt x="196" y="82"/>
                    <a:pt x="196" y="83"/>
                    <a:pt x="197" y="83"/>
                  </a:cubicBezTo>
                  <a:cubicBezTo>
                    <a:pt x="197" y="83"/>
                    <a:pt x="198" y="83"/>
                    <a:pt x="199" y="82"/>
                  </a:cubicBezTo>
                  <a:cubicBezTo>
                    <a:pt x="199" y="84"/>
                    <a:pt x="199" y="84"/>
                    <a:pt x="199" y="84"/>
                  </a:cubicBezTo>
                  <a:cubicBezTo>
                    <a:pt x="200" y="83"/>
                    <a:pt x="198" y="81"/>
                    <a:pt x="200" y="80"/>
                  </a:cubicBezTo>
                  <a:cubicBezTo>
                    <a:pt x="200" y="80"/>
                    <a:pt x="200" y="80"/>
                    <a:pt x="200" y="80"/>
                  </a:cubicBezTo>
                  <a:cubicBezTo>
                    <a:pt x="200" y="80"/>
                    <a:pt x="201" y="80"/>
                    <a:pt x="202" y="79"/>
                  </a:cubicBezTo>
                  <a:cubicBezTo>
                    <a:pt x="202" y="79"/>
                    <a:pt x="202" y="79"/>
                    <a:pt x="202" y="79"/>
                  </a:cubicBezTo>
                  <a:cubicBezTo>
                    <a:pt x="202" y="80"/>
                    <a:pt x="203" y="79"/>
                    <a:pt x="203" y="79"/>
                  </a:cubicBezTo>
                  <a:cubicBezTo>
                    <a:pt x="203" y="80"/>
                    <a:pt x="203" y="80"/>
                    <a:pt x="203" y="80"/>
                  </a:cubicBezTo>
                  <a:cubicBezTo>
                    <a:pt x="203" y="80"/>
                    <a:pt x="202" y="80"/>
                    <a:pt x="202" y="80"/>
                  </a:cubicBezTo>
                  <a:cubicBezTo>
                    <a:pt x="200" y="80"/>
                    <a:pt x="202" y="82"/>
                    <a:pt x="201" y="82"/>
                  </a:cubicBezTo>
                  <a:cubicBezTo>
                    <a:pt x="201" y="82"/>
                    <a:pt x="200" y="82"/>
                    <a:pt x="200" y="82"/>
                  </a:cubicBezTo>
                  <a:cubicBezTo>
                    <a:pt x="200" y="82"/>
                    <a:pt x="200" y="82"/>
                    <a:pt x="200" y="82"/>
                  </a:cubicBezTo>
                  <a:cubicBezTo>
                    <a:pt x="200" y="83"/>
                    <a:pt x="200" y="83"/>
                    <a:pt x="200" y="83"/>
                  </a:cubicBezTo>
                  <a:cubicBezTo>
                    <a:pt x="202" y="83"/>
                    <a:pt x="201" y="81"/>
                    <a:pt x="203" y="81"/>
                  </a:cubicBezTo>
                  <a:cubicBezTo>
                    <a:pt x="203" y="79"/>
                    <a:pt x="205" y="80"/>
                    <a:pt x="206" y="78"/>
                  </a:cubicBezTo>
                  <a:cubicBezTo>
                    <a:pt x="207" y="80"/>
                    <a:pt x="205" y="80"/>
                    <a:pt x="205" y="81"/>
                  </a:cubicBezTo>
                  <a:cubicBezTo>
                    <a:pt x="205" y="81"/>
                    <a:pt x="205" y="81"/>
                    <a:pt x="205" y="81"/>
                  </a:cubicBezTo>
                  <a:cubicBezTo>
                    <a:pt x="206" y="81"/>
                    <a:pt x="205" y="80"/>
                    <a:pt x="207" y="80"/>
                  </a:cubicBezTo>
                  <a:cubicBezTo>
                    <a:pt x="207" y="79"/>
                    <a:pt x="207" y="79"/>
                    <a:pt x="207" y="79"/>
                  </a:cubicBezTo>
                  <a:cubicBezTo>
                    <a:pt x="207" y="79"/>
                    <a:pt x="207" y="79"/>
                    <a:pt x="208" y="79"/>
                  </a:cubicBezTo>
                  <a:cubicBezTo>
                    <a:pt x="208" y="80"/>
                    <a:pt x="209" y="80"/>
                    <a:pt x="209" y="79"/>
                  </a:cubicBezTo>
                  <a:cubicBezTo>
                    <a:pt x="209" y="78"/>
                    <a:pt x="211" y="79"/>
                    <a:pt x="211" y="78"/>
                  </a:cubicBezTo>
                  <a:cubicBezTo>
                    <a:pt x="211" y="78"/>
                    <a:pt x="211" y="78"/>
                    <a:pt x="211" y="78"/>
                  </a:cubicBezTo>
                  <a:cubicBezTo>
                    <a:pt x="213" y="77"/>
                    <a:pt x="213" y="77"/>
                    <a:pt x="213" y="77"/>
                  </a:cubicBezTo>
                  <a:cubicBezTo>
                    <a:pt x="213" y="78"/>
                    <a:pt x="212" y="78"/>
                    <a:pt x="211" y="79"/>
                  </a:cubicBezTo>
                  <a:cubicBezTo>
                    <a:pt x="213" y="80"/>
                    <a:pt x="213" y="79"/>
                    <a:pt x="215" y="79"/>
                  </a:cubicBezTo>
                  <a:cubicBezTo>
                    <a:pt x="216" y="80"/>
                    <a:pt x="215" y="78"/>
                    <a:pt x="217" y="78"/>
                  </a:cubicBezTo>
                  <a:cubicBezTo>
                    <a:pt x="217" y="79"/>
                    <a:pt x="217" y="79"/>
                    <a:pt x="217" y="80"/>
                  </a:cubicBezTo>
                  <a:cubicBezTo>
                    <a:pt x="218" y="80"/>
                    <a:pt x="217" y="79"/>
                    <a:pt x="218" y="79"/>
                  </a:cubicBezTo>
                  <a:cubicBezTo>
                    <a:pt x="217" y="78"/>
                    <a:pt x="217" y="78"/>
                    <a:pt x="217" y="78"/>
                  </a:cubicBezTo>
                  <a:cubicBezTo>
                    <a:pt x="217" y="77"/>
                    <a:pt x="219" y="78"/>
                    <a:pt x="219" y="78"/>
                  </a:cubicBezTo>
                  <a:cubicBezTo>
                    <a:pt x="219" y="78"/>
                    <a:pt x="219" y="78"/>
                    <a:pt x="219" y="78"/>
                  </a:cubicBezTo>
                  <a:cubicBezTo>
                    <a:pt x="220" y="78"/>
                    <a:pt x="220" y="78"/>
                    <a:pt x="220" y="78"/>
                  </a:cubicBezTo>
                  <a:cubicBezTo>
                    <a:pt x="220" y="78"/>
                    <a:pt x="220" y="78"/>
                    <a:pt x="220" y="78"/>
                  </a:cubicBezTo>
                  <a:cubicBezTo>
                    <a:pt x="220" y="79"/>
                    <a:pt x="220" y="80"/>
                    <a:pt x="221" y="80"/>
                  </a:cubicBezTo>
                  <a:cubicBezTo>
                    <a:pt x="220" y="79"/>
                    <a:pt x="221" y="78"/>
                    <a:pt x="222" y="78"/>
                  </a:cubicBezTo>
                  <a:cubicBezTo>
                    <a:pt x="222" y="78"/>
                    <a:pt x="222" y="79"/>
                    <a:pt x="222" y="79"/>
                  </a:cubicBezTo>
                  <a:cubicBezTo>
                    <a:pt x="222" y="78"/>
                    <a:pt x="222" y="78"/>
                    <a:pt x="222" y="78"/>
                  </a:cubicBezTo>
                  <a:cubicBezTo>
                    <a:pt x="222" y="78"/>
                    <a:pt x="222" y="78"/>
                    <a:pt x="223" y="78"/>
                  </a:cubicBezTo>
                  <a:cubicBezTo>
                    <a:pt x="223" y="78"/>
                    <a:pt x="222" y="79"/>
                    <a:pt x="222" y="79"/>
                  </a:cubicBezTo>
                  <a:cubicBezTo>
                    <a:pt x="222" y="79"/>
                    <a:pt x="223" y="79"/>
                    <a:pt x="223" y="79"/>
                  </a:cubicBezTo>
                  <a:cubicBezTo>
                    <a:pt x="223" y="79"/>
                    <a:pt x="224" y="79"/>
                    <a:pt x="224" y="79"/>
                  </a:cubicBezTo>
                  <a:cubicBezTo>
                    <a:pt x="225" y="79"/>
                    <a:pt x="225" y="79"/>
                    <a:pt x="224" y="80"/>
                  </a:cubicBezTo>
                  <a:cubicBezTo>
                    <a:pt x="224" y="80"/>
                    <a:pt x="224" y="80"/>
                    <a:pt x="224" y="80"/>
                  </a:cubicBezTo>
                  <a:cubicBezTo>
                    <a:pt x="225" y="81"/>
                    <a:pt x="225" y="79"/>
                    <a:pt x="226" y="79"/>
                  </a:cubicBezTo>
                  <a:cubicBezTo>
                    <a:pt x="226" y="79"/>
                    <a:pt x="226" y="79"/>
                    <a:pt x="226" y="79"/>
                  </a:cubicBezTo>
                  <a:cubicBezTo>
                    <a:pt x="227" y="79"/>
                    <a:pt x="227" y="79"/>
                    <a:pt x="227" y="78"/>
                  </a:cubicBezTo>
                  <a:cubicBezTo>
                    <a:pt x="227" y="78"/>
                    <a:pt x="227" y="78"/>
                    <a:pt x="227" y="78"/>
                  </a:cubicBezTo>
                  <a:cubicBezTo>
                    <a:pt x="227" y="78"/>
                    <a:pt x="227" y="78"/>
                    <a:pt x="227" y="78"/>
                  </a:cubicBezTo>
                  <a:cubicBezTo>
                    <a:pt x="228" y="79"/>
                    <a:pt x="227" y="79"/>
                    <a:pt x="227" y="80"/>
                  </a:cubicBezTo>
                  <a:cubicBezTo>
                    <a:pt x="229" y="79"/>
                    <a:pt x="229" y="79"/>
                    <a:pt x="229" y="79"/>
                  </a:cubicBezTo>
                  <a:cubicBezTo>
                    <a:pt x="229" y="79"/>
                    <a:pt x="229" y="79"/>
                    <a:pt x="229" y="79"/>
                  </a:cubicBezTo>
                  <a:cubicBezTo>
                    <a:pt x="230" y="80"/>
                    <a:pt x="232" y="79"/>
                    <a:pt x="232" y="80"/>
                  </a:cubicBezTo>
                  <a:cubicBezTo>
                    <a:pt x="232" y="80"/>
                    <a:pt x="232" y="80"/>
                    <a:pt x="232" y="80"/>
                  </a:cubicBezTo>
                  <a:cubicBezTo>
                    <a:pt x="233" y="80"/>
                    <a:pt x="233" y="79"/>
                    <a:pt x="234" y="79"/>
                  </a:cubicBezTo>
                  <a:cubicBezTo>
                    <a:pt x="235" y="78"/>
                    <a:pt x="234" y="78"/>
                    <a:pt x="235" y="78"/>
                  </a:cubicBezTo>
                  <a:cubicBezTo>
                    <a:pt x="236" y="78"/>
                    <a:pt x="235" y="79"/>
                    <a:pt x="235" y="80"/>
                  </a:cubicBezTo>
                  <a:cubicBezTo>
                    <a:pt x="237" y="79"/>
                    <a:pt x="237" y="79"/>
                    <a:pt x="237" y="79"/>
                  </a:cubicBezTo>
                  <a:cubicBezTo>
                    <a:pt x="237" y="80"/>
                    <a:pt x="237" y="81"/>
                    <a:pt x="236" y="81"/>
                  </a:cubicBezTo>
                  <a:cubicBezTo>
                    <a:pt x="237" y="80"/>
                    <a:pt x="239" y="80"/>
                    <a:pt x="240" y="80"/>
                  </a:cubicBezTo>
                  <a:cubicBezTo>
                    <a:pt x="239" y="80"/>
                    <a:pt x="239" y="80"/>
                    <a:pt x="239" y="80"/>
                  </a:cubicBezTo>
                  <a:cubicBezTo>
                    <a:pt x="240" y="80"/>
                    <a:pt x="240" y="80"/>
                    <a:pt x="241" y="80"/>
                  </a:cubicBezTo>
                  <a:cubicBezTo>
                    <a:pt x="241" y="80"/>
                    <a:pt x="241" y="81"/>
                    <a:pt x="242" y="81"/>
                  </a:cubicBezTo>
                  <a:cubicBezTo>
                    <a:pt x="241" y="81"/>
                    <a:pt x="241" y="80"/>
                    <a:pt x="242" y="80"/>
                  </a:cubicBezTo>
                  <a:cubicBezTo>
                    <a:pt x="242" y="80"/>
                    <a:pt x="242" y="80"/>
                    <a:pt x="242" y="81"/>
                  </a:cubicBezTo>
                  <a:cubicBezTo>
                    <a:pt x="244" y="80"/>
                    <a:pt x="244" y="80"/>
                    <a:pt x="244" y="80"/>
                  </a:cubicBezTo>
                  <a:cubicBezTo>
                    <a:pt x="246" y="81"/>
                    <a:pt x="245" y="78"/>
                    <a:pt x="247" y="78"/>
                  </a:cubicBezTo>
                  <a:cubicBezTo>
                    <a:pt x="247" y="79"/>
                    <a:pt x="247" y="79"/>
                    <a:pt x="247" y="79"/>
                  </a:cubicBezTo>
                  <a:cubicBezTo>
                    <a:pt x="246" y="79"/>
                    <a:pt x="246" y="79"/>
                    <a:pt x="246" y="79"/>
                  </a:cubicBezTo>
                  <a:cubicBezTo>
                    <a:pt x="247" y="80"/>
                    <a:pt x="248" y="81"/>
                    <a:pt x="249" y="80"/>
                  </a:cubicBezTo>
                  <a:cubicBezTo>
                    <a:pt x="249" y="80"/>
                    <a:pt x="249" y="81"/>
                    <a:pt x="250" y="81"/>
                  </a:cubicBezTo>
                  <a:cubicBezTo>
                    <a:pt x="249" y="80"/>
                    <a:pt x="250" y="80"/>
                    <a:pt x="251" y="80"/>
                  </a:cubicBezTo>
                  <a:cubicBezTo>
                    <a:pt x="251" y="80"/>
                    <a:pt x="250" y="80"/>
                    <a:pt x="250" y="80"/>
                  </a:cubicBezTo>
                  <a:cubicBezTo>
                    <a:pt x="252" y="81"/>
                    <a:pt x="252" y="81"/>
                    <a:pt x="252" y="81"/>
                  </a:cubicBezTo>
                  <a:cubicBezTo>
                    <a:pt x="251" y="81"/>
                    <a:pt x="251" y="81"/>
                    <a:pt x="251" y="81"/>
                  </a:cubicBezTo>
                  <a:cubicBezTo>
                    <a:pt x="252" y="80"/>
                    <a:pt x="252" y="80"/>
                    <a:pt x="252" y="80"/>
                  </a:cubicBezTo>
                  <a:cubicBezTo>
                    <a:pt x="252" y="81"/>
                    <a:pt x="252" y="81"/>
                    <a:pt x="253" y="81"/>
                  </a:cubicBezTo>
                  <a:cubicBezTo>
                    <a:pt x="253" y="81"/>
                    <a:pt x="253" y="81"/>
                    <a:pt x="253" y="80"/>
                  </a:cubicBezTo>
                  <a:cubicBezTo>
                    <a:pt x="254" y="81"/>
                    <a:pt x="253" y="81"/>
                    <a:pt x="253" y="82"/>
                  </a:cubicBezTo>
                  <a:cubicBezTo>
                    <a:pt x="255" y="81"/>
                    <a:pt x="257" y="79"/>
                    <a:pt x="258" y="78"/>
                  </a:cubicBezTo>
                  <a:cubicBezTo>
                    <a:pt x="259" y="79"/>
                    <a:pt x="258" y="80"/>
                    <a:pt x="258" y="80"/>
                  </a:cubicBezTo>
                  <a:cubicBezTo>
                    <a:pt x="259" y="79"/>
                    <a:pt x="259" y="79"/>
                    <a:pt x="259" y="79"/>
                  </a:cubicBezTo>
                  <a:cubicBezTo>
                    <a:pt x="259" y="80"/>
                    <a:pt x="259" y="80"/>
                    <a:pt x="259" y="80"/>
                  </a:cubicBezTo>
                  <a:cubicBezTo>
                    <a:pt x="259" y="80"/>
                    <a:pt x="259" y="80"/>
                    <a:pt x="259" y="80"/>
                  </a:cubicBezTo>
                  <a:cubicBezTo>
                    <a:pt x="259" y="80"/>
                    <a:pt x="259" y="81"/>
                    <a:pt x="260" y="81"/>
                  </a:cubicBezTo>
                  <a:cubicBezTo>
                    <a:pt x="260" y="79"/>
                    <a:pt x="260" y="79"/>
                    <a:pt x="260" y="79"/>
                  </a:cubicBezTo>
                  <a:cubicBezTo>
                    <a:pt x="261" y="79"/>
                    <a:pt x="262" y="79"/>
                    <a:pt x="263" y="80"/>
                  </a:cubicBezTo>
                  <a:cubicBezTo>
                    <a:pt x="263" y="80"/>
                    <a:pt x="262" y="80"/>
                    <a:pt x="262" y="80"/>
                  </a:cubicBezTo>
                  <a:cubicBezTo>
                    <a:pt x="262" y="80"/>
                    <a:pt x="261" y="80"/>
                    <a:pt x="262" y="81"/>
                  </a:cubicBezTo>
                  <a:cubicBezTo>
                    <a:pt x="262" y="81"/>
                    <a:pt x="262" y="80"/>
                    <a:pt x="262" y="80"/>
                  </a:cubicBezTo>
                  <a:cubicBezTo>
                    <a:pt x="263" y="81"/>
                    <a:pt x="263" y="81"/>
                    <a:pt x="263" y="81"/>
                  </a:cubicBezTo>
                  <a:cubicBezTo>
                    <a:pt x="264" y="80"/>
                    <a:pt x="264" y="80"/>
                    <a:pt x="264" y="80"/>
                  </a:cubicBezTo>
                  <a:cubicBezTo>
                    <a:pt x="265" y="82"/>
                    <a:pt x="266" y="80"/>
                    <a:pt x="268" y="82"/>
                  </a:cubicBezTo>
                  <a:cubicBezTo>
                    <a:pt x="268" y="81"/>
                    <a:pt x="268" y="81"/>
                    <a:pt x="268" y="81"/>
                  </a:cubicBezTo>
                  <a:cubicBezTo>
                    <a:pt x="267" y="80"/>
                    <a:pt x="267" y="80"/>
                    <a:pt x="267" y="80"/>
                  </a:cubicBezTo>
                  <a:cubicBezTo>
                    <a:pt x="267" y="80"/>
                    <a:pt x="267" y="79"/>
                    <a:pt x="268" y="80"/>
                  </a:cubicBezTo>
                  <a:cubicBezTo>
                    <a:pt x="269" y="81"/>
                    <a:pt x="269" y="79"/>
                    <a:pt x="271" y="79"/>
                  </a:cubicBezTo>
                  <a:cubicBezTo>
                    <a:pt x="271" y="79"/>
                    <a:pt x="272" y="80"/>
                    <a:pt x="271" y="80"/>
                  </a:cubicBezTo>
                  <a:cubicBezTo>
                    <a:pt x="271" y="80"/>
                    <a:pt x="271" y="80"/>
                    <a:pt x="271" y="80"/>
                  </a:cubicBezTo>
                  <a:cubicBezTo>
                    <a:pt x="270" y="81"/>
                    <a:pt x="270" y="81"/>
                    <a:pt x="270" y="81"/>
                  </a:cubicBezTo>
                  <a:cubicBezTo>
                    <a:pt x="271" y="81"/>
                    <a:pt x="271" y="81"/>
                    <a:pt x="271" y="81"/>
                  </a:cubicBezTo>
                  <a:cubicBezTo>
                    <a:pt x="272" y="81"/>
                    <a:pt x="271" y="82"/>
                    <a:pt x="272" y="83"/>
                  </a:cubicBezTo>
                  <a:cubicBezTo>
                    <a:pt x="272" y="82"/>
                    <a:pt x="272" y="82"/>
                    <a:pt x="272" y="82"/>
                  </a:cubicBezTo>
                  <a:cubicBezTo>
                    <a:pt x="272" y="80"/>
                    <a:pt x="274" y="83"/>
                    <a:pt x="275" y="81"/>
                  </a:cubicBezTo>
                  <a:cubicBezTo>
                    <a:pt x="275" y="81"/>
                    <a:pt x="275" y="81"/>
                    <a:pt x="275" y="82"/>
                  </a:cubicBezTo>
                  <a:cubicBezTo>
                    <a:pt x="276" y="82"/>
                    <a:pt x="276" y="80"/>
                    <a:pt x="277" y="80"/>
                  </a:cubicBezTo>
                  <a:cubicBezTo>
                    <a:pt x="277" y="81"/>
                    <a:pt x="277" y="82"/>
                    <a:pt x="277" y="83"/>
                  </a:cubicBezTo>
                  <a:cubicBezTo>
                    <a:pt x="278" y="81"/>
                    <a:pt x="278" y="81"/>
                    <a:pt x="278" y="81"/>
                  </a:cubicBezTo>
                  <a:cubicBezTo>
                    <a:pt x="279" y="82"/>
                    <a:pt x="279" y="82"/>
                    <a:pt x="279" y="82"/>
                  </a:cubicBezTo>
                  <a:cubicBezTo>
                    <a:pt x="280" y="81"/>
                    <a:pt x="277" y="81"/>
                    <a:pt x="278" y="80"/>
                  </a:cubicBezTo>
                  <a:cubicBezTo>
                    <a:pt x="279" y="80"/>
                    <a:pt x="279" y="81"/>
                    <a:pt x="280" y="81"/>
                  </a:cubicBezTo>
                  <a:cubicBezTo>
                    <a:pt x="280" y="82"/>
                    <a:pt x="280" y="82"/>
                    <a:pt x="280" y="82"/>
                  </a:cubicBezTo>
                  <a:cubicBezTo>
                    <a:pt x="281" y="82"/>
                    <a:pt x="282" y="82"/>
                    <a:pt x="282" y="83"/>
                  </a:cubicBezTo>
                  <a:cubicBezTo>
                    <a:pt x="285" y="81"/>
                    <a:pt x="285" y="81"/>
                    <a:pt x="285" y="81"/>
                  </a:cubicBezTo>
                  <a:cubicBezTo>
                    <a:pt x="284" y="81"/>
                    <a:pt x="284" y="81"/>
                    <a:pt x="284" y="81"/>
                  </a:cubicBezTo>
                  <a:cubicBezTo>
                    <a:pt x="285" y="80"/>
                    <a:pt x="286" y="81"/>
                    <a:pt x="286" y="80"/>
                  </a:cubicBezTo>
                  <a:cubicBezTo>
                    <a:pt x="287" y="82"/>
                    <a:pt x="287" y="82"/>
                    <a:pt x="287" y="82"/>
                  </a:cubicBezTo>
                  <a:cubicBezTo>
                    <a:pt x="285" y="82"/>
                    <a:pt x="285" y="82"/>
                    <a:pt x="285" y="82"/>
                  </a:cubicBezTo>
                  <a:cubicBezTo>
                    <a:pt x="285" y="82"/>
                    <a:pt x="285" y="82"/>
                    <a:pt x="285" y="82"/>
                  </a:cubicBezTo>
                  <a:cubicBezTo>
                    <a:pt x="287" y="82"/>
                    <a:pt x="288" y="82"/>
                    <a:pt x="289" y="81"/>
                  </a:cubicBezTo>
                  <a:cubicBezTo>
                    <a:pt x="289" y="81"/>
                    <a:pt x="289" y="81"/>
                    <a:pt x="289" y="81"/>
                  </a:cubicBezTo>
                  <a:cubicBezTo>
                    <a:pt x="290" y="81"/>
                    <a:pt x="290" y="80"/>
                    <a:pt x="290" y="81"/>
                  </a:cubicBezTo>
                  <a:cubicBezTo>
                    <a:pt x="290" y="80"/>
                    <a:pt x="290" y="80"/>
                    <a:pt x="290" y="80"/>
                  </a:cubicBezTo>
                  <a:cubicBezTo>
                    <a:pt x="291" y="80"/>
                    <a:pt x="291" y="80"/>
                    <a:pt x="291" y="80"/>
                  </a:cubicBezTo>
                  <a:cubicBezTo>
                    <a:pt x="291" y="81"/>
                    <a:pt x="291" y="82"/>
                    <a:pt x="290" y="82"/>
                  </a:cubicBezTo>
                  <a:cubicBezTo>
                    <a:pt x="291" y="83"/>
                    <a:pt x="291" y="83"/>
                    <a:pt x="291" y="83"/>
                  </a:cubicBezTo>
                  <a:cubicBezTo>
                    <a:pt x="291" y="82"/>
                    <a:pt x="291" y="82"/>
                    <a:pt x="291" y="82"/>
                  </a:cubicBezTo>
                  <a:cubicBezTo>
                    <a:pt x="292" y="82"/>
                    <a:pt x="292" y="82"/>
                    <a:pt x="292" y="82"/>
                  </a:cubicBezTo>
                  <a:cubicBezTo>
                    <a:pt x="292" y="81"/>
                    <a:pt x="292" y="81"/>
                    <a:pt x="292" y="81"/>
                  </a:cubicBezTo>
                  <a:cubicBezTo>
                    <a:pt x="292" y="82"/>
                    <a:pt x="293" y="81"/>
                    <a:pt x="293" y="81"/>
                  </a:cubicBezTo>
                  <a:cubicBezTo>
                    <a:pt x="293" y="81"/>
                    <a:pt x="293" y="81"/>
                    <a:pt x="293" y="81"/>
                  </a:cubicBezTo>
                  <a:cubicBezTo>
                    <a:pt x="294" y="81"/>
                    <a:pt x="296" y="81"/>
                    <a:pt x="296" y="82"/>
                  </a:cubicBezTo>
                  <a:cubicBezTo>
                    <a:pt x="297" y="81"/>
                    <a:pt x="297" y="81"/>
                    <a:pt x="297" y="81"/>
                  </a:cubicBezTo>
                  <a:cubicBezTo>
                    <a:pt x="296" y="80"/>
                    <a:pt x="298" y="81"/>
                    <a:pt x="298" y="81"/>
                  </a:cubicBezTo>
                  <a:cubicBezTo>
                    <a:pt x="298" y="82"/>
                    <a:pt x="298" y="82"/>
                    <a:pt x="298" y="82"/>
                  </a:cubicBezTo>
                  <a:cubicBezTo>
                    <a:pt x="299" y="82"/>
                    <a:pt x="299" y="82"/>
                    <a:pt x="299" y="82"/>
                  </a:cubicBezTo>
                  <a:cubicBezTo>
                    <a:pt x="299" y="83"/>
                    <a:pt x="299" y="83"/>
                    <a:pt x="299" y="83"/>
                  </a:cubicBezTo>
                  <a:cubicBezTo>
                    <a:pt x="299" y="83"/>
                    <a:pt x="299" y="83"/>
                    <a:pt x="299" y="83"/>
                  </a:cubicBezTo>
                  <a:cubicBezTo>
                    <a:pt x="300" y="83"/>
                    <a:pt x="300" y="83"/>
                    <a:pt x="300" y="83"/>
                  </a:cubicBezTo>
                  <a:cubicBezTo>
                    <a:pt x="301" y="83"/>
                    <a:pt x="300" y="82"/>
                    <a:pt x="301" y="81"/>
                  </a:cubicBezTo>
                  <a:cubicBezTo>
                    <a:pt x="302" y="82"/>
                    <a:pt x="300" y="82"/>
                    <a:pt x="301" y="82"/>
                  </a:cubicBezTo>
                  <a:cubicBezTo>
                    <a:pt x="301" y="83"/>
                    <a:pt x="301" y="83"/>
                    <a:pt x="301" y="83"/>
                  </a:cubicBezTo>
                  <a:cubicBezTo>
                    <a:pt x="301" y="83"/>
                    <a:pt x="301" y="83"/>
                    <a:pt x="301" y="83"/>
                  </a:cubicBezTo>
                  <a:cubicBezTo>
                    <a:pt x="303" y="83"/>
                    <a:pt x="302" y="81"/>
                    <a:pt x="304" y="81"/>
                  </a:cubicBezTo>
                  <a:cubicBezTo>
                    <a:pt x="305" y="82"/>
                    <a:pt x="303" y="82"/>
                    <a:pt x="303" y="83"/>
                  </a:cubicBezTo>
                  <a:cubicBezTo>
                    <a:pt x="303" y="83"/>
                    <a:pt x="303" y="83"/>
                    <a:pt x="303" y="83"/>
                  </a:cubicBezTo>
                  <a:cubicBezTo>
                    <a:pt x="304" y="83"/>
                    <a:pt x="304" y="81"/>
                    <a:pt x="305" y="81"/>
                  </a:cubicBezTo>
                  <a:cubicBezTo>
                    <a:pt x="305" y="82"/>
                    <a:pt x="307" y="82"/>
                    <a:pt x="308" y="82"/>
                  </a:cubicBezTo>
                  <a:cubicBezTo>
                    <a:pt x="308" y="83"/>
                    <a:pt x="310" y="82"/>
                    <a:pt x="310" y="83"/>
                  </a:cubicBezTo>
                  <a:cubicBezTo>
                    <a:pt x="311" y="83"/>
                    <a:pt x="310" y="82"/>
                    <a:pt x="311" y="82"/>
                  </a:cubicBezTo>
                  <a:cubicBezTo>
                    <a:pt x="312" y="81"/>
                    <a:pt x="311" y="83"/>
                    <a:pt x="312" y="83"/>
                  </a:cubicBezTo>
                  <a:cubicBezTo>
                    <a:pt x="312" y="82"/>
                    <a:pt x="313" y="83"/>
                    <a:pt x="314" y="82"/>
                  </a:cubicBezTo>
                  <a:cubicBezTo>
                    <a:pt x="315" y="82"/>
                    <a:pt x="314" y="83"/>
                    <a:pt x="315" y="83"/>
                  </a:cubicBezTo>
                  <a:cubicBezTo>
                    <a:pt x="316" y="84"/>
                    <a:pt x="316" y="83"/>
                    <a:pt x="317" y="82"/>
                  </a:cubicBezTo>
                  <a:cubicBezTo>
                    <a:pt x="318" y="83"/>
                    <a:pt x="316" y="83"/>
                    <a:pt x="317" y="84"/>
                  </a:cubicBezTo>
                  <a:cubicBezTo>
                    <a:pt x="318" y="82"/>
                    <a:pt x="318" y="82"/>
                    <a:pt x="318" y="82"/>
                  </a:cubicBezTo>
                  <a:cubicBezTo>
                    <a:pt x="318" y="84"/>
                    <a:pt x="318" y="84"/>
                    <a:pt x="318" y="84"/>
                  </a:cubicBezTo>
                  <a:cubicBezTo>
                    <a:pt x="319" y="84"/>
                    <a:pt x="319" y="83"/>
                    <a:pt x="319" y="82"/>
                  </a:cubicBezTo>
                  <a:cubicBezTo>
                    <a:pt x="319" y="83"/>
                    <a:pt x="320" y="83"/>
                    <a:pt x="320" y="83"/>
                  </a:cubicBezTo>
                  <a:cubicBezTo>
                    <a:pt x="321" y="81"/>
                    <a:pt x="323" y="84"/>
                    <a:pt x="324" y="83"/>
                  </a:cubicBezTo>
                  <a:cubicBezTo>
                    <a:pt x="324" y="84"/>
                    <a:pt x="324" y="84"/>
                    <a:pt x="324" y="84"/>
                  </a:cubicBezTo>
                  <a:cubicBezTo>
                    <a:pt x="325" y="83"/>
                    <a:pt x="325" y="83"/>
                    <a:pt x="325" y="83"/>
                  </a:cubicBezTo>
                  <a:cubicBezTo>
                    <a:pt x="326" y="83"/>
                    <a:pt x="327" y="84"/>
                    <a:pt x="328" y="84"/>
                  </a:cubicBezTo>
                  <a:cubicBezTo>
                    <a:pt x="328" y="84"/>
                    <a:pt x="328" y="83"/>
                    <a:pt x="329" y="83"/>
                  </a:cubicBezTo>
                  <a:cubicBezTo>
                    <a:pt x="329" y="85"/>
                    <a:pt x="330" y="83"/>
                    <a:pt x="330" y="84"/>
                  </a:cubicBezTo>
                  <a:cubicBezTo>
                    <a:pt x="331" y="83"/>
                    <a:pt x="332" y="84"/>
                    <a:pt x="333" y="83"/>
                  </a:cubicBezTo>
                  <a:cubicBezTo>
                    <a:pt x="333" y="84"/>
                    <a:pt x="334" y="83"/>
                    <a:pt x="335" y="84"/>
                  </a:cubicBezTo>
                  <a:cubicBezTo>
                    <a:pt x="335" y="84"/>
                    <a:pt x="335" y="84"/>
                    <a:pt x="335" y="84"/>
                  </a:cubicBezTo>
                  <a:cubicBezTo>
                    <a:pt x="336" y="83"/>
                    <a:pt x="337" y="83"/>
                    <a:pt x="338" y="84"/>
                  </a:cubicBezTo>
                  <a:cubicBezTo>
                    <a:pt x="338" y="85"/>
                    <a:pt x="338" y="85"/>
                    <a:pt x="338" y="85"/>
                  </a:cubicBezTo>
                  <a:cubicBezTo>
                    <a:pt x="339" y="85"/>
                    <a:pt x="339" y="85"/>
                    <a:pt x="339" y="85"/>
                  </a:cubicBezTo>
                  <a:cubicBezTo>
                    <a:pt x="339" y="84"/>
                    <a:pt x="338" y="84"/>
                    <a:pt x="339" y="84"/>
                  </a:cubicBezTo>
                  <a:cubicBezTo>
                    <a:pt x="339" y="84"/>
                    <a:pt x="340" y="84"/>
                    <a:pt x="341" y="84"/>
                  </a:cubicBezTo>
                  <a:cubicBezTo>
                    <a:pt x="341" y="84"/>
                    <a:pt x="341" y="85"/>
                    <a:pt x="341" y="85"/>
                  </a:cubicBezTo>
                  <a:cubicBezTo>
                    <a:pt x="342" y="84"/>
                    <a:pt x="342" y="84"/>
                    <a:pt x="342" y="84"/>
                  </a:cubicBezTo>
                  <a:cubicBezTo>
                    <a:pt x="344" y="83"/>
                    <a:pt x="342" y="85"/>
                    <a:pt x="344" y="85"/>
                  </a:cubicBezTo>
                  <a:cubicBezTo>
                    <a:pt x="346" y="86"/>
                    <a:pt x="346" y="84"/>
                    <a:pt x="347" y="83"/>
                  </a:cubicBezTo>
                  <a:cubicBezTo>
                    <a:pt x="347" y="83"/>
                    <a:pt x="347" y="84"/>
                    <a:pt x="347" y="84"/>
                  </a:cubicBezTo>
                  <a:cubicBezTo>
                    <a:pt x="347" y="84"/>
                    <a:pt x="347" y="84"/>
                    <a:pt x="347" y="84"/>
                  </a:cubicBezTo>
                  <a:cubicBezTo>
                    <a:pt x="347" y="84"/>
                    <a:pt x="346" y="85"/>
                    <a:pt x="347" y="85"/>
                  </a:cubicBezTo>
                  <a:cubicBezTo>
                    <a:pt x="347" y="85"/>
                    <a:pt x="347" y="84"/>
                    <a:pt x="348" y="85"/>
                  </a:cubicBezTo>
                  <a:cubicBezTo>
                    <a:pt x="348" y="85"/>
                    <a:pt x="348" y="85"/>
                    <a:pt x="348" y="85"/>
                  </a:cubicBezTo>
                  <a:cubicBezTo>
                    <a:pt x="349" y="83"/>
                    <a:pt x="351" y="86"/>
                    <a:pt x="351" y="85"/>
                  </a:cubicBezTo>
                  <a:cubicBezTo>
                    <a:pt x="351" y="85"/>
                    <a:pt x="351" y="85"/>
                    <a:pt x="351" y="85"/>
                  </a:cubicBezTo>
                  <a:cubicBezTo>
                    <a:pt x="352" y="85"/>
                    <a:pt x="352" y="85"/>
                    <a:pt x="352" y="85"/>
                  </a:cubicBezTo>
                  <a:cubicBezTo>
                    <a:pt x="352" y="85"/>
                    <a:pt x="352" y="84"/>
                    <a:pt x="352" y="84"/>
                  </a:cubicBezTo>
                  <a:cubicBezTo>
                    <a:pt x="353" y="85"/>
                    <a:pt x="352" y="85"/>
                    <a:pt x="352" y="86"/>
                  </a:cubicBezTo>
                  <a:cubicBezTo>
                    <a:pt x="353" y="86"/>
                    <a:pt x="353" y="86"/>
                    <a:pt x="354" y="85"/>
                  </a:cubicBezTo>
                  <a:cubicBezTo>
                    <a:pt x="354" y="87"/>
                    <a:pt x="354" y="87"/>
                    <a:pt x="354" y="87"/>
                  </a:cubicBezTo>
                  <a:cubicBezTo>
                    <a:pt x="354" y="87"/>
                    <a:pt x="354" y="86"/>
                    <a:pt x="355" y="86"/>
                  </a:cubicBezTo>
                  <a:cubicBezTo>
                    <a:pt x="355" y="86"/>
                    <a:pt x="357" y="87"/>
                    <a:pt x="356" y="88"/>
                  </a:cubicBezTo>
                  <a:cubicBezTo>
                    <a:pt x="356" y="87"/>
                    <a:pt x="357" y="87"/>
                    <a:pt x="357" y="87"/>
                  </a:cubicBezTo>
                  <a:cubicBezTo>
                    <a:pt x="357" y="86"/>
                    <a:pt x="357" y="86"/>
                    <a:pt x="357" y="86"/>
                  </a:cubicBezTo>
                  <a:cubicBezTo>
                    <a:pt x="357" y="86"/>
                    <a:pt x="357" y="86"/>
                    <a:pt x="358" y="86"/>
                  </a:cubicBezTo>
                  <a:cubicBezTo>
                    <a:pt x="358" y="87"/>
                    <a:pt x="358" y="87"/>
                    <a:pt x="358" y="87"/>
                  </a:cubicBezTo>
                  <a:cubicBezTo>
                    <a:pt x="358" y="87"/>
                    <a:pt x="359" y="86"/>
                    <a:pt x="359" y="86"/>
                  </a:cubicBezTo>
                  <a:cubicBezTo>
                    <a:pt x="359" y="86"/>
                    <a:pt x="359" y="86"/>
                    <a:pt x="359" y="86"/>
                  </a:cubicBezTo>
                  <a:cubicBezTo>
                    <a:pt x="360" y="86"/>
                    <a:pt x="362" y="85"/>
                    <a:pt x="362" y="87"/>
                  </a:cubicBezTo>
                  <a:cubicBezTo>
                    <a:pt x="362" y="87"/>
                    <a:pt x="362" y="88"/>
                    <a:pt x="363" y="87"/>
                  </a:cubicBezTo>
                  <a:cubicBezTo>
                    <a:pt x="362" y="86"/>
                    <a:pt x="362" y="86"/>
                    <a:pt x="362" y="86"/>
                  </a:cubicBezTo>
                  <a:cubicBezTo>
                    <a:pt x="362" y="86"/>
                    <a:pt x="363" y="86"/>
                    <a:pt x="363" y="87"/>
                  </a:cubicBezTo>
                  <a:cubicBezTo>
                    <a:pt x="363" y="87"/>
                    <a:pt x="364" y="87"/>
                    <a:pt x="363" y="88"/>
                  </a:cubicBezTo>
                  <a:cubicBezTo>
                    <a:pt x="364" y="88"/>
                    <a:pt x="364" y="88"/>
                    <a:pt x="364" y="88"/>
                  </a:cubicBezTo>
                  <a:cubicBezTo>
                    <a:pt x="364" y="87"/>
                    <a:pt x="364" y="87"/>
                    <a:pt x="364" y="87"/>
                  </a:cubicBezTo>
                  <a:cubicBezTo>
                    <a:pt x="364" y="87"/>
                    <a:pt x="365" y="87"/>
                    <a:pt x="365" y="87"/>
                  </a:cubicBezTo>
                  <a:cubicBezTo>
                    <a:pt x="366" y="87"/>
                    <a:pt x="365" y="88"/>
                    <a:pt x="366" y="88"/>
                  </a:cubicBezTo>
                  <a:cubicBezTo>
                    <a:pt x="366" y="87"/>
                    <a:pt x="366" y="87"/>
                    <a:pt x="366" y="87"/>
                  </a:cubicBezTo>
                  <a:cubicBezTo>
                    <a:pt x="367" y="88"/>
                    <a:pt x="368" y="88"/>
                    <a:pt x="369" y="88"/>
                  </a:cubicBezTo>
                  <a:cubicBezTo>
                    <a:pt x="369" y="88"/>
                    <a:pt x="369" y="88"/>
                    <a:pt x="369" y="88"/>
                  </a:cubicBezTo>
                  <a:cubicBezTo>
                    <a:pt x="369" y="88"/>
                    <a:pt x="369" y="88"/>
                    <a:pt x="370" y="88"/>
                  </a:cubicBezTo>
                  <a:cubicBezTo>
                    <a:pt x="370" y="88"/>
                    <a:pt x="369" y="87"/>
                    <a:pt x="370" y="87"/>
                  </a:cubicBezTo>
                  <a:cubicBezTo>
                    <a:pt x="370" y="87"/>
                    <a:pt x="370" y="87"/>
                    <a:pt x="370" y="87"/>
                  </a:cubicBezTo>
                  <a:cubicBezTo>
                    <a:pt x="371" y="88"/>
                    <a:pt x="370" y="88"/>
                    <a:pt x="370" y="88"/>
                  </a:cubicBezTo>
                  <a:cubicBezTo>
                    <a:pt x="370" y="88"/>
                    <a:pt x="370" y="88"/>
                    <a:pt x="370" y="88"/>
                  </a:cubicBezTo>
                  <a:cubicBezTo>
                    <a:pt x="370" y="88"/>
                    <a:pt x="371" y="88"/>
                    <a:pt x="371" y="88"/>
                  </a:cubicBezTo>
                  <a:cubicBezTo>
                    <a:pt x="371" y="88"/>
                    <a:pt x="371" y="88"/>
                    <a:pt x="371" y="88"/>
                  </a:cubicBezTo>
                  <a:cubicBezTo>
                    <a:pt x="372" y="88"/>
                    <a:pt x="372" y="88"/>
                    <a:pt x="372" y="88"/>
                  </a:cubicBezTo>
                  <a:cubicBezTo>
                    <a:pt x="372" y="88"/>
                    <a:pt x="372" y="88"/>
                    <a:pt x="372" y="88"/>
                  </a:cubicBezTo>
                  <a:cubicBezTo>
                    <a:pt x="372" y="89"/>
                    <a:pt x="371" y="89"/>
                    <a:pt x="371" y="89"/>
                  </a:cubicBezTo>
                  <a:cubicBezTo>
                    <a:pt x="371" y="89"/>
                    <a:pt x="371" y="89"/>
                    <a:pt x="371" y="89"/>
                  </a:cubicBezTo>
                  <a:cubicBezTo>
                    <a:pt x="373" y="89"/>
                    <a:pt x="372" y="88"/>
                    <a:pt x="372" y="87"/>
                  </a:cubicBezTo>
                  <a:cubicBezTo>
                    <a:pt x="372" y="88"/>
                    <a:pt x="373" y="87"/>
                    <a:pt x="373" y="88"/>
                  </a:cubicBezTo>
                  <a:cubicBezTo>
                    <a:pt x="373" y="88"/>
                    <a:pt x="373" y="89"/>
                    <a:pt x="373" y="89"/>
                  </a:cubicBezTo>
                  <a:cubicBezTo>
                    <a:pt x="374" y="89"/>
                    <a:pt x="374" y="88"/>
                    <a:pt x="375" y="88"/>
                  </a:cubicBezTo>
                  <a:cubicBezTo>
                    <a:pt x="375" y="88"/>
                    <a:pt x="375" y="88"/>
                    <a:pt x="375" y="88"/>
                  </a:cubicBezTo>
                  <a:cubicBezTo>
                    <a:pt x="376" y="89"/>
                    <a:pt x="377" y="88"/>
                    <a:pt x="378" y="87"/>
                  </a:cubicBezTo>
                  <a:cubicBezTo>
                    <a:pt x="378" y="89"/>
                    <a:pt x="378" y="89"/>
                    <a:pt x="378" y="89"/>
                  </a:cubicBezTo>
                  <a:cubicBezTo>
                    <a:pt x="379" y="88"/>
                    <a:pt x="379" y="87"/>
                    <a:pt x="380" y="88"/>
                  </a:cubicBezTo>
                  <a:cubicBezTo>
                    <a:pt x="379" y="88"/>
                    <a:pt x="379" y="88"/>
                    <a:pt x="379" y="88"/>
                  </a:cubicBezTo>
                  <a:cubicBezTo>
                    <a:pt x="380" y="88"/>
                    <a:pt x="381" y="88"/>
                    <a:pt x="381" y="88"/>
                  </a:cubicBezTo>
                  <a:cubicBezTo>
                    <a:pt x="382" y="88"/>
                    <a:pt x="381" y="89"/>
                    <a:pt x="382" y="89"/>
                  </a:cubicBezTo>
                  <a:cubicBezTo>
                    <a:pt x="383" y="87"/>
                    <a:pt x="383" y="87"/>
                    <a:pt x="383" y="87"/>
                  </a:cubicBezTo>
                  <a:cubicBezTo>
                    <a:pt x="383" y="88"/>
                    <a:pt x="383" y="88"/>
                    <a:pt x="383" y="88"/>
                  </a:cubicBezTo>
                  <a:cubicBezTo>
                    <a:pt x="383" y="88"/>
                    <a:pt x="383" y="89"/>
                    <a:pt x="383" y="89"/>
                  </a:cubicBezTo>
                  <a:cubicBezTo>
                    <a:pt x="383" y="88"/>
                    <a:pt x="383" y="88"/>
                    <a:pt x="383" y="88"/>
                  </a:cubicBezTo>
                  <a:cubicBezTo>
                    <a:pt x="384" y="88"/>
                    <a:pt x="384" y="89"/>
                    <a:pt x="384" y="89"/>
                  </a:cubicBezTo>
                  <a:cubicBezTo>
                    <a:pt x="384" y="88"/>
                    <a:pt x="385" y="88"/>
                    <a:pt x="385" y="88"/>
                  </a:cubicBezTo>
                  <a:cubicBezTo>
                    <a:pt x="385" y="89"/>
                    <a:pt x="385" y="89"/>
                    <a:pt x="385" y="89"/>
                  </a:cubicBezTo>
                  <a:cubicBezTo>
                    <a:pt x="385" y="89"/>
                    <a:pt x="386" y="89"/>
                    <a:pt x="386" y="88"/>
                  </a:cubicBezTo>
                  <a:cubicBezTo>
                    <a:pt x="386" y="89"/>
                    <a:pt x="386" y="89"/>
                    <a:pt x="386" y="89"/>
                  </a:cubicBezTo>
                  <a:cubicBezTo>
                    <a:pt x="386" y="89"/>
                    <a:pt x="386" y="89"/>
                    <a:pt x="386" y="89"/>
                  </a:cubicBezTo>
                  <a:cubicBezTo>
                    <a:pt x="386" y="88"/>
                    <a:pt x="386" y="88"/>
                    <a:pt x="386" y="88"/>
                  </a:cubicBezTo>
                  <a:cubicBezTo>
                    <a:pt x="386" y="88"/>
                    <a:pt x="386" y="88"/>
                    <a:pt x="386" y="88"/>
                  </a:cubicBezTo>
                  <a:cubicBezTo>
                    <a:pt x="387" y="88"/>
                    <a:pt x="387" y="87"/>
                    <a:pt x="387" y="88"/>
                  </a:cubicBezTo>
                  <a:cubicBezTo>
                    <a:pt x="388" y="88"/>
                    <a:pt x="387" y="88"/>
                    <a:pt x="387" y="88"/>
                  </a:cubicBezTo>
                  <a:cubicBezTo>
                    <a:pt x="387" y="88"/>
                    <a:pt x="387" y="89"/>
                    <a:pt x="387" y="89"/>
                  </a:cubicBezTo>
                  <a:cubicBezTo>
                    <a:pt x="388" y="89"/>
                    <a:pt x="388" y="89"/>
                    <a:pt x="388" y="89"/>
                  </a:cubicBezTo>
                  <a:cubicBezTo>
                    <a:pt x="388" y="88"/>
                    <a:pt x="388" y="88"/>
                    <a:pt x="388" y="87"/>
                  </a:cubicBezTo>
                  <a:cubicBezTo>
                    <a:pt x="388" y="87"/>
                    <a:pt x="388" y="87"/>
                    <a:pt x="389" y="87"/>
                  </a:cubicBezTo>
                  <a:cubicBezTo>
                    <a:pt x="389" y="87"/>
                    <a:pt x="389" y="87"/>
                    <a:pt x="389" y="87"/>
                  </a:cubicBezTo>
                  <a:cubicBezTo>
                    <a:pt x="388" y="87"/>
                    <a:pt x="388" y="86"/>
                    <a:pt x="388" y="87"/>
                  </a:cubicBezTo>
                  <a:cubicBezTo>
                    <a:pt x="388" y="87"/>
                    <a:pt x="388" y="87"/>
                    <a:pt x="388" y="87"/>
                  </a:cubicBezTo>
                  <a:cubicBezTo>
                    <a:pt x="387" y="87"/>
                    <a:pt x="387" y="87"/>
                    <a:pt x="387" y="87"/>
                  </a:cubicBezTo>
                  <a:cubicBezTo>
                    <a:pt x="387" y="87"/>
                    <a:pt x="386" y="87"/>
                    <a:pt x="386" y="87"/>
                  </a:cubicBezTo>
                  <a:cubicBezTo>
                    <a:pt x="387" y="87"/>
                    <a:pt x="387" y="87"/>
                    <a:pt x="387" y="87"/>
                  </a:cubicBezTo>
                  <a:cubicBezTo>
                    <a:pt x="387" y="86"/>
                    <a:pt x="387" y="86"/>
                    <a:pt x="387" y="86"/>
                  </a:cubicBezTo>
                  <a:cubicBezTo>
                    <a:pt x="387" y="86"/>
                    <a:pt x="387" y="85"/>
                    <a:pt x="388" y="85"/>
                  </a:cubicBezTo>
                  <a:cubicBezTo>
                    <a:pt x="388" y="86"/>
                    <a:pt x="390" y="85"/>
                    <a:pt x="390" y="86"/>
                  </a:cubicBezTo>
                  <a:cubicBezTo>
                    <a:pt x="391" y="85"/>
                    <a:pt x="391" y="85"/>
                    <a:pt x="391" y="85"/>
                  </a:cubicBezTo>
                  <a:cubicBezTo>
                    <a:pt x="391" y="85"/>
                    <a:pt x="391" y="85"/>
                    <a:pt x="390" y="85"/>
                  </a:cubicBezTo>
                  <a:cubicBezTo>
                    <a:pt x="392" y="85"/>
                    <a:pt x="393" y="86"/>
                    <a:pt x="394" y="85"/>
                  </a:cubicBezTo>
                  <a:cubicBezTo>
                    <a:pt x="396" y="87"/>
                    <a:pt x="397" y="85"/>
                    <a:pt x="398" y="86"/>
                  </a:cubicBezTo>
                  <a:cubicBezTo>
                    <a:pt x="400" y="85"/>
                    <a:pt x="403" y="87"/>
                    <a:pt x="405" y="85"/>
                  </a:cubicBezTo>
                  <a:close/>
                  <a:moveTo>
                    <a:pt x="503" y="82"/>
                  </a:moveTo>
                  <a:cubicBezTo>
                    <a:pt x="502" y="82"/>
                    <a:pt x="502" y="83"/>
                    <a:pt x="501" y="82"/>
                  </a:cubicBezTo>
                  <a:cubicBezTo>
                    <a:pt x="502" y="82"/>
                    <a:pt x="502" y="82"/>
                    <a:pt x="503" y="82"/>
                  </a:cubicBezTo>
                  <a:close/>
                  <a:moveTo>
                    <a:pt x="490" y="81"/>
                  </a:moveTo>
                  <a:cubicBezTo>
                    <a:pt x="489" y="83"/>
                    <a:pt x="487" y="81"/>
                    <a:pt x="486" y="82"/>
                  </a:cubicBezTo>
                  <a:cubicBezTo>
                    <a:pt x="486" y="81"/>
                    <a:pt x="486" y="81"/>
                    <a:pt x="486" y="81"/>
                  </a:cubicBezTo>
                  <a:cubicBezTo>
                    <a:pt x="487" y="80"/>
                    <a:pt x="489" y="81"/>
                    <a:pt x="490" y="81"/>
                  </a:cubicBezTo>
                  <a:close/>
                  <a:moveTo>
                    <a:pt x="475" y="81"/>
                  </a:moveTo>
                  <a:cubicBezTo>
                    <a:pt x="475" y="81"/>
                    <a:pt x="475" y="81"/>
                    <a:pt x="475" y="81"/>
                  </a:cubicBezTo>
                  <a:cubicBezTo>
                    <a:pt x="475" y="81"/>
                    <a:pt x="475" y="81"/>
                    <a:pt x="475" y="82"/>
                  </a:cubicBezTo>
                  <a:lnTo>
                    <a:pt x="475" y="81"/>
                  </a:lnTo>
                  <a:close/>
                  <a:moveTo>
                    <a:pt x="478" y="75"/>
                  </a:moveTo>
                  <a:cubicBezTo>
                    <a:pt x="478" y="75"/>
                    <a:pt x="478" y="75"/>
                    <a:pt x="477" y="75"/>
                  </a:cubicBezTo>
                  <a:cubicBezTo>
                    <a:pt x="478" y="75"/>
                    <a:pt x="478" y="75"/>
                    <a:pt x="478" y="75"/>
                  </a:cubicBezTo>
                  <a:close/>
                  <a:moveTo>
                    <a:pt x="474" y="78"/>
                  </a:moveTo>
                  <a:cubicBezTo>
                    <a:pt x="475" y="79"/>
                    <a:pt x="476" y="78"/>
                    <a:pt x="477" y="78"/>
                  </a:cubicBezTo>
                  <a:cubicBezTo>
                    <a:pt x="480" y="78"/>
                    <a:pt x="481" y="78"/>
                    <a:pt x="483" y="78"/>
                  </a:cubicBezTo>
                  <a:cubicBezTo>
                    <a:pt x="484" y="78"/>
                    <a:pt x="484" y="78"/>
                    <a:pt x="484" y="78"/>
                  </a:cubicBezTo>
                  <a:cubicBezTo>
                    <a:pt x="483" y="79"/>
                    <a:pt x="481" y="79"/>
                    <a:pt x="479" y="79"/>
                  </a:cubicBezTo>
                  <a:cubicBezTo>
                    <a:pt x="479" y="79"/>
                    <a:pt x="479" y="78"/>
                    <a:pt x="479" y="78"/>
                  </a:cubicBezTo>
                  <a:cubicBezTo>
                    <a:pt x="478" y="79"/>
                    <a:pt x="476" y="80"/>
                    <a:pt x="474" y="79"/>
                  </a:cubicBezTo>
                  <a:cubicBezTo>
                    <a:pt x="474" y="79"/>
                    <a:pt x="473" y="79"/>
                    <a:pt x="473" y="79"/>
                  </a:cubicBezTo>
                  <a:cubicBezTo>
                    <a:pt x="473" y="79"/>
                    <a:pt x="473" y="79"/>
                    <a:pt x="473" y="79"/>
                  </a:cubicBezTo>
                  <a:cubicBezTo>
                    <a:pt x="473" y="79"/>
                    <a:pt x="473" y="79"/>
                    <a:pt x="474" y="78"/>
                  </a:cubicBezTo>
                  <a:close/>
                  <a:moveTo>
                    <a:pt x="470" y="79"/>
                  </a:moveTo>
                  <a:cubicBezTo>
                    <a:pt x="472" y="78"/>
                    <a:pt x="472" y="78"/>
                    <a:pt x="472" y="78"/>
                  </a:cubicBezTo>
                  <a:cubicBezTo>
                    <a:pt x="472" y="79"/>
                    <a:pt x="472" y="79"/>
                    <a:pt x="472" y="79"/>
                  </a:cubicBezTo>
                  <a:cubicBezTo>
                    <a:pt x="470" y="79"/>
                    <a:pt x="468" y="79"/>
                    <a:pt x="467" y="79"/>
                  </a:cubicBezTo>
                  <a:cubicBezTo>
                    <a:pt x="468" y="79"/>
                    <a:pt x="469" y="78"/>
                    <a:pt x="470" y="79"/>
                  </a:cubicBezTo>
                  <a:close/>
                  <a:moveTo>
                    <a:pt x="459" y="79"/>
                  </a:moveTo>
                  <a:cubicBezTo>
                    <a:pt x="462" y="79"/>
                    <a:pt x="462" y="78"/>
                    <a:pt x="464" y="79"/>
                  </a:cubicBezTo>
                  <a:cubicBezTo>
                    <a:pt x="465" y="79"/>
                    <a:pt x="465" y="78"/>
                    <a:pt x="466" y="79"/>
                  </a:cubicBezTo>
                  <a:cubicBezTo>
                    <a:pt x="466" y="80"/>
                    <a:pt x="464" y="78"/>
                    <a:pt x="463" y="79"/>
                  </a:cubicBezTo>
                  <a:cubicBezTo>
                    <a:pt x="461" y="78"/>
                    <a:pt x="458" y="80"/>
                    <a:pt x="456" y="79"/>
                  </a:cubicBezTo>
                  <a:cubicBezTo>
                    <a:pt x="457" y="79"/>
                    <a:pt x="458" y="79"/>
                    <a:pt x="459" y="79"/>
                  </a:cubicBezTo>
                  <a:close/>
                  <a:moveTo>
                    <a:pt x="488" y="67"/>
                  </a:moveTo>
                  <a:cubicBezTo>
                    <a:pt x="487" y="67"/>
                    <a:pt x="487" y="68"/>
                    <a:pt x="486" y="68"/>
                  </a:cubicBezTo>
                  <a:cubicBezTo>
                    <a:pt x="486" y="67"/>
                    <a:pt x="485" y="68"/>
                    <a:pt x="485" y="67"/>
                  </a:cubicBezTo>
                  <a:cubicBezTo>
                    <a:pt x="485" y="66"/>
                    <a:pt x="487" y="67"/>
                    <a:pt x="488" y="67"/>
                  </a:cubicBezTo>
                  <a:close/>
                  <a:moveTo>
                    <a:pt x="478" y="61"/>
                  </a:moveTo>
                  <a:cubicBezTo>
                    <a:pt x="478" y="61"/>
                    <a:pt x="478" y="61"/>
                    <a:pt x="478" y="61"/>
                  </a:cubicBezTo>
                  <a:cubicBezTo>
                    <a:pt x="477" y="61"/>
                    <a:pt x="477" y="61"/>
                    <a:pt x="477" y="61"/>
                  </a:cubicBezTo>
                  <a:lnTo>
                    <a:pt x="478" y="61"/>
                  </a:lnTo>
                  <a:close/>
                  <a:moveTo>
                    <a:pt x="471" y="63"/>
                  </a:moveTo>
                  <a:cubicBezTo>
                    <a:pt x="472" y="63"/>
                    <a:pt x="472" y="63"/>
                    <a:pt x="472" y="63"/>
                  </a:cubicBezTo>
                  <a:cubicBezTo>
                    <a:pt x="471" y="64"/>
                    <a:pt x="471" y="64"/>
                    <a:pt x="471" y="64"/>
                  </a:cubicBezTo>
                  <a:cubicBezTo>
                    <a:pt x="471" y="63"/>
                    <a:pt x="471" y="63"/>
                    <a:pt x="471" y="63"/>
                  </a:cubicBezTo>
                  <a:close/>
                  <a:moveTo>
                    <a:pt x="470" y="64"/>
                  </a:moveTo>
                  <a:cubicBezTo>
                    <a:pt x="470" y="64"/>
                    <a:pt x="469" y="63"/>
                    <a:pt x="469" y="64"/>
                  </a:cubicBezTo>
                  <a:cubicBezTo>
                    <a:pt x="469" y="64"/>
                    <a:pt x="469" y="64"/>
                    <a:pt x="469" y="64"/>
                  </a:cubicBezTo>
                  <a:cubicBezTo>
                    <a:pt x="468" y="64"/>
                    <a:pt x="468" y="64"/>
                    <a:pt x="468" y="64"/>
                  </a:cubicBezTo>
                  <a:cubicBezTo>
                    <a:pt x="469" y="63"/>
                    <a:pt x="470" y="63"/>
                    <a:pt x="470" y="64"/>
                  </a:cubicBezTo>
                  <a:close/>
                  <a:moveTo>
                    <a:pt x="496" y="55"/>
                  </a:moveTo>
                  <a:cubicBezTo>
                    <a:pt x="495" y="56"/>
                    <a:pt x="495" y="56"/>
                    <a:pt x="495" y="56"/>
                  </a:cubicBezTo>
                  <a:cubicBezTo>
                    <a:pt x="495" y="55"/>
                    <a:pt x="495" y="55"/>
                    <a:pt x="495" y="55"/>
                  </a:cubicBezTo>
                  <a:lnTo>
                    <a:pt x="496" y="55"/>
                  </a:lnTo>
                  <a:close/>
                  <a:moveTo>
                    <a:pt x="495" y="54"/>
                  </a:moveTo>
                  <a:cubicBezTo>
                    <a:pt x="494" y="54"/>
                    <a:pt x="494" y="54"/>
                    <a:pt x="494" y="54"/>
                  </a:cubicBezTo>
                  <a:cubicBezTo>
                    <a:pt x="494" y="54"/>
                    <a:pt x="494" y="54"/>
                    <a:pt x="494" y="54"/>
                  </a:cubicBezTo>
                  <a:lnTo>
                    <a:pt x="495" y="54"/>
                  </a:lnTo>
                  <a:close/>
                  <a:moveTo>
                    <a:pt x="504" y="54"/>
                  </a:moveTo>
                  <a:cubicBezTo>
                    <a:pt x="503" y="55"/>
                    <a:pt x="503" y="55"/>
                    <a:pt x="503" y="55"/>
                  </a:cubicBezTo>
                  <a:cubicBezTo>
                    <a:pt x="503" y="54"/>
                    <a:pt x="503" y="54"/>
                    <a:pt x="503" y="54"/>
                  </a:cubicBezTo>
                  <a:lnTo>
                    <a:pt x="504" y="54"/>
                  </a:lnTo>
                  <a:close/>
                  <a:moveTo>
                    <a:pt x="494" y="53"/>
                  </a:moveTo>
                  <a:cubicBezTo>
                    <a:pt x="493" y="54"/>
                    <a:pt x="493" y="54"/>
                    <a:pt x="492" y="54"/>
                  </a:cubicBezTo>
                  <a:lnTo>
                    <a:pt x="494" y="53"/>
                  </a:lnTo>
                  <a:close/>
                  <a:moveTo>
                    <a:pt x="490" y="53"/>
                  </a:moveTo>
                  <a:cubicBezTo>
                    <a:pt x="490" y="53"/>
                    <a:pt x="490" y="53"/>
                    <a:pt x="490" y="54"/>
                  </a:cubicBezTo>
                  <a:cubicBezTo>
                    <a:pt x="490" y="53"/>
                    <a:pt x="490" y="53"/>
                    <a:pt x="490" y="53"/>
                  </a:cubicBezTo>
                  <a:close/>
                  <a:moveTo>
                    <a:pt x="489" y="55"/>
                  </a:moveTo>
                  <a:cubicBezTo>
                    <a:pt x="488" y="56"/>
                    <a:pt x="488" y="56"/>
                    <a:pt x="488" y="56"/>
                  </a:cubicBezTo>
                  <a:cubicBezTo>
                    <a:pt x="488" y="56"/>
                    <a:pt x="488" y="56"/>
                    <a:pt x="488" y="56"/>
                  </a:cubicBezTo>
                  <a:cubicBezTo>
                    <a:pt x="488" y="56"/>
                    <a:pt x="488" y="56"/>
                    <a:pt x="488" y="55"/>
                  </a:cubicBezTo>
                  <a:cubicBezTo>
                    <a:pt x="488" y="55"/>
                    <a:pt x="488" y="55"/>
                    <a:pt x="488" y="55"/>
                  </a:cubicBezTo>
                  <a:lnTo>
                    <a:pt x="489" y="55"/>
                  </a:lnTo>
                  <a:close/>
                  <a:moveTo>
                    <a:pt x="487" y="56"/>
                  </a:moveTo>
                  <a:cubicBezTo>
                    <a:pt x="488" y="56"/>
                    <a:pt x="488" y="56"/>
                    <a:pt x="488" y="56"/>
                  </a:cubicBezTo>
                  <a:cubicBezTo>
                    <a:pt x="487" y="56"/>
                    <a:pt x="487" y="56"/>
                    <a:pt x="487" y="56"/>
                  </a:cubicBezTo>
                  <a:close/>
                  <a:moveTo>
                    <a:pt x="485" y="56"/>
                  </a:moveTo>
                  <a:cubicBezTo>
                    <a:pt x="485" y="56"/>
                    <a:pt x="485" y="56"/>
                    <a:pt x="485" y="56"/>
                  </a:cubicBezTo>
                  <a:cubicBezTo>
                    <a:pt x="485" y="57"/>
                    <a:pt x="485" y="57"/>
                    <a:pt x="485" y="57"/>
                  </a:cubicBezTo>
                  <a:cubicBezTo>
                    <a:pt x="485" y="57"/>
                    <a:pt x="485" y="57"/>
                    <a:pt x="485" y="57"/>
                  </a:cubicBezTo>
                  <a:lnTo>
                    <a:pt x="485" y="56"/>
                  </a:lnTo>
                  <a:close/>
                  <a:moveTo>
                    <a:pt x="519" y="44"/>
                  </a:moveTo>
                  <a:cubicBezTo>
                    <a:pt x="519" y="45"/>
                    <a:pt x="519" y="45"/>
                    <a:pt x="519" y="45"/>
                  </a:cubicBezTo>
                  <a:cubicBezTo>
                    <a:pt x="519" y="45"/>
                    <a:pt x="519" y="45"/>
                    <a:pt x="519" y="45"/>
                  </a:cubicBezTo>
                  <a:cubicBezTo>
                    <a:pt x="520" y="45"/>
                    <a:pt x="519" y="44"/>
                    <a:pt x="520" y="44"/>
                  </a:cubicBezTo>
                  <a:cubicBezTo>
                    <a:pt x="521" y="45"/>
                    <a:pt x="521" y="45"/>
                    <a:pt x="521" y="45"/>
                  </a:cubicBezTo>
                  <a:cubicBezTo>
                    <a:pt x="521" y="45"/>
                    <a:pt x="521" y="45"/>
                    <a:pt x="521" y="45"/>
                  </a:cubicBezTo>
                  <a:cubicBezTo>
                    <a:pt x="520" y="45"/>
                    <a:pt x="520" y="45"/>
                    <a:pt x="519" y="45"/>
                  </a:cubicBezTo>
                  <a:cubicBezTo>
                    <a:pt x="519" y="45"/>
                    <a:pt x="519" y="45"/>
                    <a:pt x="519" y="45"/>
                  </a:cubicBezTo>
                  <a:lnTo>
                    <a:pt x="519" y="44"/>
                  </a:lnTo>
                  <a:close/>
                  <a:moveTo>
                    <a:pt x="518" y="45"/>
                  </a:moveTo>
                  <a:cubicBezTo>
                    <a:pt x="518" y="45"/>
                    <a:pt x="518" y="45"/>
                    <a:pt x="518" y="45"/>
                  </a:cubicBezTo>
                  <a:cubicBezTo>
                    <a:pt x="517" y="45"/>
                    <a:pt x="517" y="45"/>
                    <a:pt x="517" y="45"/>
                  </a:cubicBezTo>
                  <a:lnTo>
                    <a:pt x="518" y="45"/>
                  </a:lnTo>
                  <a:close/>
                  <a:moveTo>
                    <a:pt x="473" y="56"/>
                  </a:moveTo>
                  <a:cubicBezTo>
                    <a:pt x="473" y="56"/>
                    <a:pt x="473" y="56"/>
                    <a:pt x="473" y="56"/>
                  </a:cubicBezTo>
                  <a:cubicBezTo>
                    <a:pt x="473" y="56"/>
                    <a:pt x="473" y="57"/>
                    <a:pt x="474" y="57"/>
                  </a:cubicBezTo>
                  <a:cubicBezTo>
                    <a:pt x="473" y="57"/>
                    <a:pt x="472" y="57"/>
                    <a:pt x="473" y="56"/>
                  </a:cubicBezTo>
                  <a:close/>
                  <a:moveTo>
                    <a:pt x="475" y="56"/>
                  </a:moveTo>
                  <a:cubicBezTo>
                    <a:pt x="475" y="56"/>
                    <a:pt x="475" y="56"/>
                    <a:pt x="475" y="56"/>
                  </a:cubicBezTo>
                  <a:cubicBezTo>
                    <a:pt x="476" y="55"/>
                    <a:pt x="476" y="55"/>
                    <a:pt x="476" y="55"/>
                  </a:cubicBezTo>
                  <a:cubicBezTo>
                    <a:pt x="476" y="56"/>
                    <a:pt x="476" y="56"/>
                    <a:pt x="475" y="56"/>
                  </a:cubicBezTo>
                  <a:close/>
                  <a:moveTo>
                    <a:pt x="479" y="50"/>
                  </a:moveTo>
                  <a:cubicBezTo>
                    <a:pt x="479" y="49"/>
                    <a:pt x="479" y="49"/>
                    <a:pt x="479" y="49"/>
                  </a:cubicBezTo>
                  <a:cubicBezTo>
                    <a:pt x="479" y="49"/>
                    <a:pt x="478" y="49"/>
                    <a:pt x="478" y="50"/>
                  </a:cubicBezTo>
                  <a:cubicBezTo>
                    <a:pt x="478" y="50"/>
                    <a:pt x="478" y="50"/>
                    <a:pt x="478" y="50"/>
                  </a:cubicBezTo>
                  <a:cubicBezTo>
                    <a:pt x="477" y="49"/>
                    <a:pt x="476" y="51"/>
                    <a:pt x="476" y="50"/>
                  </a:cubicBezTo>
                  <a:cubicBezTo>
                    <a:pt x="476" y="50"/>
                    <a:pt x="477" y="50"/>
                    <a:pt x="476" y="49"/>
                  </a:cubicBezTo>
                  <a:cubicBezTo>
                    <a:pt x="477" y="49"/>
                    <a:pt x="477" y="49"/>
                    <a:pt x="478" y="49"/>
                  </a:cubicBezTo>
                  <a:cubicBezTo>
                    <a:pt x="478" y="49"/>
                    <a:pt x="478" y="49"/>
                    <a:pt x="478" y="49"/>
                  </a:cubicBezTo>
                  <a:cubicBezTo>
                    <a:pt x="478" y="49"/>
                    <a:pt x="479" y="49"/>
                    <a:pt x="480" y="49"/>
                  </a:cubicBezTo>
                  <a:cubicBezTo>
                    <a:pt x="480" y="49"/>
                    <a:pt x="480" y="49"/>
                    <a:pt x="481" y="49"/>
                  </a:cubicBezTo>
                  <a:cubicBezTo>
                    <a:pt x="480" y="50"/>
                    <a:pt x="482" y="50"/>
                    <a:pt x="482" y="51"/>
                  </a:cubicBezTo>
                  <a:cubicBezTo>
                    <a:pt x="482" y="50"/>
                    <a:pt x="480" y="50"/>
                    <a:pt x="479" y="50"/>
                  </a:cubicBezTo>
                  <a:close/>
                  <a:moveTo>
                    <a:pt x="482" y="43"/>
                  </a:moveTo>
                  <a:cubicBezTo>
                    <a:pt x="482" y="43"/>
                    <a:pt x="482" y="43"/>
                    <a:pt x="482" y="43"/>
                  </a:cubicBezTo>
                  <a:cubicBezTo>
                    <a:pt x="482" y="43"/>
                    <a:pt x="483" y="42"/>
                    <a:pt x="483" y="42"/>
                  </a:cubicBezTo>
                  <a:cubicBezTo>
                    <a:pt x="483" y="43"/>
                    <a:pt x="483" y="43"/>
                    <a:pt x="482" y="43"/>
                  </a:cubicBezTo>
                  <a:cubicBezTo>
                    <a:pt x="482" y="43"/>
                    <a:pt x="482" y="43"/>
                    <a:pt x="482" y="43"/>
                  </a:cubicBezTo>
                  <a:close/>
                  <a:moveTo>
                    <a:pt x="478" y="56"/>
                  </a:moveTo>
                  <a:cubicBezTo>
                    <a:pt x="478" y="56"/>
                    <a:pt x="478" y="56"/>
                    <a:pt x="478" y="56"/>
                  </a:cubicBezTo>
                  <a:cubicBezTo>
                    <a:pt x="479" y="56"/>
                    <a:pt x="480" y="55"/>
                    <a:pt x="481" y="56"/>
                  </a:cubicBezTo>
                  <a:cubicBezTo>
                    <a:pt x="480" y="56"/>
                    <a:pt x="480" y="56"/>
                    <a:pt x="480" y="56"/>
                  </a:cubicBezTo>
                  <a:cubicBezTo>
                    <a:pt x="480" y="56"/>
                    <a:pt x="480" y="56"/>
                    <a:pt x="480" y="56"/>
                  </a:cubicBezTo>
                  <a:cubicBezTo>
                    <a:pt x="480" y="57"/>
                    <a:pt x="480" y="57"/>
                    <a:pt x="480" y="57"/>
                  </a:cubicBezTo>
                  <a:cubicBezTo>
                    <a:pt x="479" y="58"/>
                    <a:pt x="479" y="56"/>
                    <a:pt x="478" y="56"/>
                  </a:cubicBezTo>
                  <a:close/>
                  <a:moveTo>
                    <a:pt x="479" y="59"/>
                  </a:moveTo>
                  <a:cubicBezTo>
                    <a:pt x="479" y="58"/>
                    <a:pt x="479" y="58"/>
                    <a:pt x="479" y="58"/>
                  </a:cubicBezTo>
                  <a:cubicBezTo>
                    <a:pt x="480" y="58"/>
                    <a:pt x="480" y="58"/>
                    <a:pt x="480" y="58"/>
                  </a:cubicBezTo>
                  <a:cubicBezTo>
                    <a:pt x="479" y="58"/>
                    <a:pt x="479" y="58"/>
                    <a:pt x="479" y="58"/>
                  </a:cubicBezTo>
                  <a:cubicBezTo>
                    <a:pt x="479" y="58"/>
                    <a:pt x="479" y="59"/>
                    <a:pt x="479" y="59"/>
                  </a:cubicBezTo>
                  <a:close/>
                  <a:moveTo>
                    <a:pt x="485" y="50"/>
                  </a:moveTo>
                  <a:cubicBezTo>
                    <a:pt x="485" y="50"/>
                    <a:pt x="485" y="50"/>
                    <a:pt x="485" y="50"/>
                  </a:cubicBezTo>
                  <a:cubicBezTo>
                    <a:pt x="485" y="50"/>
                    <a:pt x="485" y="49"/>
                    <a:pt x="484" y="49"/>
                  </a:cubicBezTo>
                  <a:cubicBezTo>
                    <a:pt x="484" y="49"/>
                    <a:pt x="484" y="49"/>
                    <a:pt x="484" y="49"/>
                  </a:cubicBezTo>
                  <a:cubicBezTo>
                    <a:pt x="484" y="49"/>
                    <a:pt x="484" y="49"/>
                    <a:pt x="484" y="49"/>
                  </a:cubicBezTo>
                  <a:cubicBezTo>
                    <a:pt x="485" y="49"/>
                    <a:pt x="486" y="50"/>
                    <a:pt x="486" y="49"/>
                  </a:cubicBezTo>
                  <a:cubicBezTo>
                    <a:pt x="486" y="49"/>
                    <a:pt x="485" y="50"/>
                    <a:pt x="485" y="50"/>
                  </a:cubicBezTo>
                  <a:close/>
                  <a:moveTo>
                    <a:pt x="488" y="48"/>
                  </a:moveTo>
                  <a:cubicBezTo>
                    <a:pt x="488" y="47"/>
                    <a:pt x="488" y="47"/>
                    <a:pt x="488" y="47"/>
                  </a:cubicBezTo>
                  <a:cubicBezTo>
                    <a:pt x="488" y="47"/>
                    <a:pt x="488" y="47"/>
                    <a:pt x="488" y="47"/>
                  </a:cubicBezTo>
                  <a:lnTo>
                    <a:pt x="488" y="48"/>
                  </a:lnTo>
                  <a:close/>
                  <a:moveTo>
                    <a:pt x="492" y="43"/>
                  </a:moveTo>
                  <a:cubicBezTo>
                    <a:pt x="492" y="43"/>
                    <a:pt x="492" y="43"/>
                    <a:pt x="491" y="43"/>
                  </a:cubicBezTo>
                  <a:cubicBezTo>
                    <a:pt x="491" y="43"/>
                    <a:pt x="490" y="43"/>
                    <a:pt x="489" y="43"/>
                  </a:cubicBezTo>
                  <a:cubicBezTo>
                    <a:pt x="490" y="43"/>
                    <a:pt x="491" y="42"/>
                    <a:pt x="492" y="42"/>
                  </a:cubicBezTo>
                  <a:cubicBezTo>
                    <a:pt x="492" y="43"/>
                    <a:pt x="491" y="43"/>
                    <a:pt x="491" y="43"/>
                  </a:cubicBezTo>
                  <a:cubicBezTo>
                    <a:pt x="492" y="43"/>
                    <a:pt x="492" y="43"/>
                    <a:pt x="492" y="43"/>
                  </a:cubicBezTo>
                  <a:close/>
                  <a:moveTo>
                    <a:pt x="492" y="47"/>
                  </a:moveTo>
                  <a:cubicBezTo>
                    <a:pt x="493" y="47"/>
                    <a:pt x="495" y="46"/>
                    <a:pt x="496" y="47"/>
                  </a:cubicBezTo>
                  <a:cubicBezTo>
                    <a:pt x="495" y="46"/>
                    <a:pt x="493" y="47"/>
                    <a:pt x="492" y="47"/>
                  </a:cubicBezTo>
                  <a:close/>
                  <a:moveTo>
                    <a:pt x="495" y="43"/>
                  </a:moveTo>
                  <a:cubicBezTo>
                    <a:pt x="495" y="43"/>
                    <a:pt x="495" y="43"/>
                    <a:pt x="495" y="43"/>
                  </a:cubicBezTo>
                  <a:cubicBezTo>
                    <a:pt x="495" y="44"/>
                    <a:pt x="495" y="44"/>
                    <a:pt x="495" y="44"/>
                  </a:cubicBezTo>
                  <a:lnTo>
                    <a:pt x="495" y="43"/>
                  </a:lnTo>
                  <a:close/>
                  <a:moveTo>
                    <a:pt x="496" y="43"/>
                  </a:moveTo>
                  <a:cubicBezTo>
                    <a:pt x="496" y="43"/>
                    <a:pt x="496" y="43"/>
                    <a:pt x="496" y="43"/>
                  </a:cubicBezTo>
                  <a:cubicBezTo>
                    <a:pt x="496" y="43"/>
                    <a:pt x="496" y="43"/>
                    <a:pt x="496" y="43"/>
                  </a:cubicBezTo>
                  <a:cubicBezTo>
                    <a:pt x="496" y="43"/>
                    <a:pt x="496" y="43"/>
                    <a:pt x="496" y="43"/>
                  </a:cubicBezTo>
                  <a:close/>
                  <a:moveTo>
                    <a:pt x="496" y="45"/>
                  </a:moveTo>
                  <a:cubicBezTo>
                    <a:pt x="496" y="45"/>
                    <a:pt x="496" y="45"/>
                    <a:pt x="496" y="45"/>
                  </a:cubicBezTo>
                  <a:cubicBezTo>
                    <a:pt x="497" y="45"/>
                    <a:pt x="497" y="45"/>
                    <a:pt x="497" y="45"/>
                  </a:cubicBezTo>
                  <a:lnTo>
                    <a:pt x="496" y="45"/>
                  </a:lnTo>
                  <a:close/>
                  <a:moveTo>
                    <a:pt x="502" y="45"/>
                  </a:move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3" y="44"/>
                    <a:pt x="504" y="45"/>
                  </a:cubicBezTo>
                  <a:cubicBezTo>
                    <a:pt x="503" y="45"/>
                    <a:pt x="503" y="45"/>
                    <a:pt x="502" y="45"/>
                  </a:cubicBezTo>
                  <a:close/>
                  <a:moveTo>
                    <a:pt x="506" y="45"/>
                  </a:moveTo>
                  <a:cubicBezTo>
                    <a:pt x="505" y="45"/>
                    <a:pt x="505" y="45"/>
                    <a:pt x="505" y="45"/>
                  </a:cubicBezTo>
                  <a:cubicBezTo>
                    <a:pt x="504" y="44"/>
                    <a:pt x="505" y="45"/>
                    <a:pt x="506" y="45"/>
                  </a:cubicBezTo>
                  <a:cubicBezTo>
                    <a:pt x="506" y="45"/>
                    <a:pt x="506" y="44"/>
                    <a:pt x="506" y="44"/>
                  </a:cubicBezTo>
                  <a:cubicBezTo>
                    <a:pt x="506" y="45"/>
                    <a:pt x="506" y="45"/>
                    <a:pt x="506" y="45"/>
                  </a:cubicBezTo>
                  <a:close/>
                  <a:moveTo>
                    <a:pt x="507" y="45"/>
                  </a:moveTo>
                  <a:cubicBezTo>
                    <a:pt x="507" y="45"/>
                    <a:pt x="507" y="45"/>
                    <a:pt x="507" y="45"/>
                  </a:cubicBezTo>
                  <a:cubicBezTo>
                    <a:pt x="508" y="45"/>
                    <a:pt x="508" y="45"/>
                    <a:pt x="508" y="45"/>
                  </a:cubicBezTo>
                  <a:lnTo>
                    <a:pt x="507" y="45"/>
                  </a:lnTo>
                  <a:close/>
                  <a:moveTo>
                    <a:pt x="509" y="45"/>
                  </a:moveTo>
                  <a:cubicBezTo>
                    <a:pt x="509" y="45"/>
                    <a:pt x="509" y="45"/>
                    <a:pt x="509" y="45"/>
                  </a:cubicBezTo>
                  <a:cubicBezTo>
                    <a:pt x="509" y="45"/>
                    <a:pt x="509" y="45"/>
                    <a:pt x="509" y="45"/>
                  </a:cubicBezTo>
                  <a:cubicBezTo>
                    <a:pt x="509" y="45"/>
                    <a:pt x="509" y="45"/>
                    <a:pt x="509" y="45"/>
                  </a:cubicBezTo>
                  <a:cubicBezTo>
                    <a:pt x="510" y="45"/>
                    <a:pt x="509" y="45"/>
                    <a:pt x="510" y="44"/>
                  </a:cubicBezTo>
                  <a:cubicBezTo>
                    <a:pt x="510" y="45"/>
                    <a:pt x="510" y="45"/>
                    <a:pt x="510" y="45"/>
                  </a:cubicBezTo>
                  <a:cubicBezTo>
                    <a:pt x="511" y="46"/>
                    <a:pt x="509" y="45"/>
                    <a:pt x="509" y="45"/>
                  </a:cubicBezTo>
                  <a:close/>
                  <a:moveTo>
                    <a:pt x="512" y="46"/>
                  </a:moveTo>
                  <a:cubicBezTo>
                    <a:pt x="512" y="47"/>
                    <a:pt x="512" y="47"/>
                    <a:pt x="512" y="47"/>
                  </a:cubicBezTo>
                  <a:cubicBezTo>
                    <a:pt x="511" y="46"/>
                    <a:pt x="511" y="46"/>
                    <a:pt x="511" y="46"/>
                  </a:cubicBezTo>
                  <a:lnTo>
                    <a:pt x="512" y="46"/>
                  </a:lnTo>
                  <a:close/>
                  <a:moveTo>
                    <a:pt x="494" y="38"/>
                  </a:moveTo>
                  <a:cubicBezTo>
                    <a:pt x="492" y="38"/>
                    <a:pt x="491" y="39"/>
                    <a:pt x="490" y="39"/>
                  </a:cubicBezTo>
                  <a:cubicBezTo>
                    <a:pt x="490" y="38"/>
                    <a:pt x="490" y="38"/>
                    <a:pt x="490" y="38"/>
                  </a:cubicBezTo>
                  <a:cubicBezTo>
                    <a:pt x="491" y="39"/>
                    <a:pt x="493" y="38"/>
                    <a:pt x="494" y="38"/>
                  </a:cubicBezTo>
                  <a:close/>
                  <a:moveTo>
                    <a:pt x="490" y="41"/>
                  </a:moveTo>
                  <a:cubicBezTo>
                    <a:pt x="490" y="40"/>
                    <a:pt x="491" y="39"/>
                    <a:pt x="492" y="40"/>
                  </a:cubicBezTo>
                  <a:cubicBezTo>
                    <a:pt x="493" y="40"/>
                    <a:pt x="492" y="41"/>
                    <a:pt x="493" y="41"/>
                  </a:cubicBezTo>
                  <a:cubicBezTo>
                    <a:pt x="493" y="40"/>
                    <a:pt x="495" y="40"/>
                    <a:pt x="496" y="40"/>
                  </a:cubicBezTo>
                  <a:cubicBezTo>
                    <a:pt x="496" y="40"/>
                    <a:pt x="496" y="40"/>
                    <a:pt x="496" y="40"/>
                  </a:cubicBezTo>
                  <a:cubicBezTo>
                    <a:pt x="496" y="40"/>
                    <a:pt x="496" y="40"/>
                    <a:pt x="496" y="40"/>
                  </a:cubicBezTo>
                  <a:cubicBezTo>
                    <a:pt x="497" y="41"/>
                    <a:pt x="497" y="41"/>
                    <a:pt x="497" y="41"/>
                  </a:cubicBezTo>
                  <a:cubicBezTo>
                    <a:pt x="497" y="41"/>
                    <a:pt x="496" y="41"/>
                    <a:pt x="496" y="41"/>
                  </a:cubicBezTo>
                  <a:cubicBezTo>
                    <a:pt x="497" y="41"/>
                    <a:pt x="498" y="41"/>
                    <a:pt x="498" y="41"/>
                  </a:cubicBezTo>
                  <a:cubicBezTo>
                    <a:pt x="498" y="40"/>
                    <a:pt x="498" y="40"/>
                    <a:pt x="498" y="40"/>
                  </a:cubicBezTo>
                  <a:cubicBezTo>
                    <a:pt x="499" y="40"/>
                    <a:pt x="499" y="40"/>
                    <a:pt x="500" y="40"/>
                  </a:cubicBezTo>
                  <a:cubicBezTo>
                    <a:pt x="500" y="40"/>
                    <a:pt x="500" y="40"/>
                    <a:pt x="500" y="40"/>
                  </a:cubicBezTo>
                  <a:cubicBezTo>
                    <a:pt x="501" y="40"/>
                    <a:pt x="501" y="40"/>
                    <a:pt x="501" y="40"/>
                  </a:cubicBezTo>
                  <a:cubicBezTo>
                    <a:pt x="501" y="39"/>
                    <a:pt x="501" y="39"/>
                    <a:pt x="501" y="39"/>
                  </a:cubicBezTo>
                  <a:cubicBezTo>
                    <a:pt x="501" y="39"/>
                    <a:pt x="502" y="40"/>
                    <a:pt x="502" y="39"/>
                  </a:cubicBezTo>
                  <a:cubicBezTo>
                    <a:pt x="503" y="41"/>
                    <a:pt x="504" y="40"/>
                    <a:pt x="505" y="40"/>
                  </a:cubicBezTo>
                  <a:cubicBezTo>
                    <a:pt x="505" y="40"/>
                    <a:pt x="506" y="40"/>
                    <a:pt x="505" y="40"/>
                  </a:cubicBezTo>
                  <a:cubicBezTo>
                    <a:pt x="505" y="39"/>
                    <a:pt x="505" y="39"/>
                    <a:pt x="505" y="39"/>
                  </a:cubicBezTo>
                  <a:cubicBezTo>
                    <a:pt x="507" y="40"/>
                    <a:pt x="509" y="38"/>
                    <a:pt x="512" y="39"/>
                  </a:cubicBezTo>
                  <a:cubicBezTo>
                    <a:pt x="512" y="40"/>
                    <a:pt x="512" y="40"/>
                    <a:pt x="512" y="40"/>
                  </a:cubicBezTo>
                  <a:cubicBezTo>
                    <a:pt x="511" y="40"/>
                    <a:pt x="511" y="40"/>
                    <a:pt x="511" y="40"/>
                  </a:cubicBezTo>
                  <a:cubicBezTo>
                    <a:pt x="511" y="40"/>
                    <a:pt x="511" y="41"/>
                    <a:pt x="511" y="41"/>
                  </a:cubicBezTo>
                  <a:cubicBezTo>
                    <a:pt x="512" y="41"/>
                    <a:pt x="512" y="41"/>
                    <a:pt x="512" y="42"/>
                  </a:cubicBezTo>
                  <a:cubicBezTo>
                    <a:pt x="513" y="42"/>
                    <a:pt x="511" y="43"/>
                    <a:pt x="512" y="43"/>
                  </a:cubicBezTo>
                  <a:cubicBezTo>
                    <a:pt x="512" y="43"/>
                    <a:pt x="511" y="44"/>
                    <a:pt x="511" y="44"/>
                  </a:cubicBezTo>
                  <a:cubicBezTo>
                    <a:pt x="511" y="44"/>
                    <a:pt x="511" y="45"/>
                    <a:pt x="511" y="45"/>
                  </a:cubicBezTo>
                  <a:cubicBezTo>
                    <a:pt x="511" y="44"/>
                    <a:pt x="511" y="44"/>
                    <a:pt x="511" y="44"/>
                  </a:cubicBezTo>
                  <a:cubicBezTo>
                    <a:pt x="511" y="44"/>
                    <a:pt x="511" y="44"/>
                    <a:pt x="511" y="44"/>
                  </a:cubicBezTo>
                  <a:cubicBezTo>
                    <a:pt x="510" y="44"/>
                    <a:pt x="510" y="44"/>
                    <a:pt x="509" y="44"/>
                  </a:cubicBezTo>
                  <a:cubicBezTo>
                    <a:pt x="509" y="42"/>
                    <a:pt x="509" y="42"/>
                    <a:pt x="509" y="42"/>
                  </a:cubicBezTo>
                  <a:cubicBezTo>
                    <a:pt x="509" y="41"/>
                    <a:pt x="508" y="42"/>
                    <a:pt x="508" y="42"/>
                  </a:cubicBezTo>
                  <a:cubicBezTo>
                    <a:pt x="509" y="43"/>
                    <a:pt x="506" y="41"/>
                    <a:pt x="507" y="43"/>
                  </a:cubicBezTo>
                  <a:cubicBezTo>
                    <a:pt x="507" y="44"/>
                    <a:pt x="505" y="44"/>
                    <a:pt x="504" y="43"/>
                  </a:cubicBezTo>
                  <a:cubicBezTo>
                    <a:pt x="500" y="43"/>
                    <a:pt x="500" y="43"/>
                    <a:pt x="500" y="43"/>
                  </a:cubicBezTo>
                  <a:cubicBezTo>
                    <a:pt x="502" y="42"/>
                    <a:pt x="504" y="43"/>
                    <a:pt x="506" y="42"/>
                  </a:cubicBezTo>
                  <a:cubicBezTo>
                    <a:pt x="505" y="41"/>
                    <a:pt x="505" y="41"/>
                    <a:pt x="505" y="41"/>
                  </a:cubicBezTo>
                  <a:cubicBezTo>
                    <a:pt x="505" y="41"/>
                    <a:pt x="505" y="41"/>
                    <a:pt x="505" y="41"/>
                  </a:cubicBezTo>
                  <a:cubicBezTo>
                    <a:pt x="505" y="41"/>
                    <a:pt x="504" y="41"/>
                    <a:pt x="503" y="41"/>
                  </a:cubicBezTo>
                  <a:cubicBezTo>
                    <a:pt x="503" y="41"/>
                    <a:pt x="503" y="41"/>
                    <a:pt x="503" y="41"/>
                  </a:cubicBezTo>
                  <a:cubicBezTo>
                    <a:pt x="504" y="42"/>
                    <a:pt x="504" y="42"/>
                    <a:pt x="504" y="42"/>
                  </a:cubicBezTo>
                  <a:cubicBezTo>
                    <a:pt x="502" y="42"/>
                    <a:pt x="502" y="42"/>
                    <a:pt x="500" y="42"/>
                  </a:cubicBezTo>
                  <a:cubicBezTo>
                    <a:pt x="500" y="42"/>
                    <a:pt x="497" y="42"/>
                    <a:pt x="499" y="43"/>
                  </a:cubicBezTo>
                  <a:cubicBezTo>
                    <a:pt x="498" y="43"/>
                    <a:pt x="498" y="43"/>
                    <a:pt x="498" y="43"/>
                  </a:cubicBezTo>
                  <a:cubicBezTo>
                    <a:pt x="498" y="43"/>
                    <a:pt x="499" y="42"/>
                    <a:pt x="499" y="42"/>
                  </a:cubicBezTo>
                  <a:cubicBezTo>
                    <a:pt x="499" y="41"/>
                    <a:pt x="498" y="42"/>
                    <a:pt x="497" y="41"/>
                  </a:cubicBezTo>
                  <a:cubicBezTo>
                    <a:pt x="497" y="42"/>
                    <a:pt x="496" y="42"/>
                    <a:pt x="495" y="42"/>
                  </a:cubicBezTo>
                  <a:cubicBezTo>
                    <a:pt x="496" y="41"/>
                    <a:pt x="496" y="41"/>
                    <a:pt x="496" y="41"/>
                  </a:cubicBezTo>
                  <a:cubicBezTo>
                    <a:pt x="495" y="41"/>
                    <a:pt x="495" y="41"/>
                    <a:pt x="495" y="41"/>
                  </a:cubicBezTo>
                  <a:cubicBezTo>
                    <a:pt x="494" y="43"/>
                    <a:pt x="494" y="43"/>
                    <a:pt x="494" y="43"/>
                  </a:cubicBezTo>
                  <a:cubicBezTo>
                    <a:pt x="494" y="43"/>
                    <a:pt x="494" y="41"/>
                    <a:pt x="493" y="42"/>
                  </a:cubicBezTo>
                  <a:cubicBezTo>
                    <a:pt x="493" y="42"/>
                    <a:pt x="492" y="42"/>
                    <a:pt x="493" y="42"/>
                  </a:cubicBezTo>
                  <a:cubicBezTo>
                    <a:pt x="493" y="43"/>
                    <a:pt x="493" y="43"/>
                    <a:pt x="493" y="43"/>
                  </a:cubicBezTo>
                  <a:cubicBezTo>
                    <a:pt x="493" y="43"/>
                    <a:pt x="493" y="43"/>
                    <a:pt x="493" y="43"/>
                  </a:cubicBezTo>
                  <a:cubicBezTo>
                    <a:pt x="493" y="43"/>
                    <a:pt x="493" y="43"/>
                    <a:pt x="493" y="43"/>
                  </a:cubicBezTo>
                  <a:cubicBezTo>
                    <a:pt x="493" y="43"/>
                    <a:pt x="493" y="43"/>
                    <a:pt x="493" y="43"/>
                  </a:cubicBezTo>
                  <a:cubicBezTo>
                    <a:pt x="493" y="43"/>
                    <a:pt x="492" y="42"/>
                    <a:pt x="492" y="42"/>
                  </a:cubicBezTo>
                  <a:cubicBezTo>
                    <a:pt x="491" y="41"/>
                    <a:pt x="490" y="42"/>
                    <a:pt x="489" y="42"/>
                  </a:cubicBezTo>
                  <a:cubicBezTo>
                    <a:pt x="489" y="41"/>
                    <a:pt x="489" y="41"/>
                    <a:pt x="489" y="41"/>
                  </a:cubicBezTo>
                  <a:cubicBezTo>
                    <a:pt x="488" y="41"/>
                    <a:pt x="488" y="41"/>
                    <a:pt x="488" y="41"/>
                  </a:cubicBezTo>
                  <a:cubicBezTo>
                    <a:pt x="488" y="41"/>
                    <a:pt x="488" y="41"/>
                    <a:pt x="488" y="41"/>
                  </a:cubicBezTo>
                  <a:cubicBezTo>
                    <a:pt x="487" y="41"/>
                    <a:pt x="487" y="41"/>
                    <a:pt x="487" y="41"/>
                  </a:cubicBezTo>
                  <a:cubicBezTo>
                    <a:pt x="488" y="41"/>
                    <a:pt x="489" y="40"/>
                    <a:pt x="490" y="41"/>
                  </a:cubicBezTo>
                  <a:close/>
                  <a:moveTo>
                    <a:pt x="489" y="38"/>
                  </a:moveTo>
                  <a:cubicBezTo>
                    <a:pt x="488" y="38"/>
                    <a:pt x="488" y="38"/>
                    <a:pt x="488" y="38"/>
                  </a:cubicBezTo>
                  <a:cubicBezTo>
                    <a:pt x="488" y="38"/>
                    <a:pt x="488" y="38"/>
                    <a:pt x="488" y="38"/>
                  </a:cubicBezTo>
                  <a:lnTo>
                    <a:pt x="489" y="38"/>
                  </a:lnTo>
                  <a:close/>
                  <a:moveTo>
                    <a:pt x="484" y="49"/>
                  </a:moveTo>
                  <a:cubicBezTo>
                    <a:pt x="483" y="49"/>
                    <a:pt x="483" y="51"/>
                    <a:pt x="482" y="50"/>
                  </a:cubicBezTo>
                  <a:cubicBezTo>
                    <a:pt x="482" y="49"/>
                    <a:pt x="483" y="49"/>
                    <a:pt x="484" y="49"/>
                  </a:cubicBezTo>
                  <a:close/>
                  <a:moveTo>
                    <a:pt x="486" y="41"/>
                  </a:moveTo>
                  <a:cubicBezTo>
                    <a:pt x="486" y="40"/>
                    <a:pt x="485" y="41"/>
                    <a:pt x="485" y="41"/>
                  </a:cubicBezTo>
                  <a:cubicBezTo>
                    <a:pt x="485" y="40"/>
                    <a:pt x="485" y="40"/>
                    <a:pt x="485" y="40"/>
                  </a:cubicBezTo>
                  <a:cubicBezTo>
                    <a:pt x="485" y="40"/>
                    <a:pt x="486" y="40"/>
                    <a:pt x="486" y="41"/>
                  </a:cubicBezTo>
                  <a:close/>
                  <a:moveTo>
                    <a:pt x="482" y="41"/>
                  </a:moveTo>
                  <a:cubicBezTo>
                    <a:pt x="481" y="40"/>
                    <a:pt x="481" y="40"/>
                    <a:pt x="481" y="40"/>
                  </a:cubicBezTo>
                  <a:cubicBezTo>
                    <a:pt x="482" y="40"/>
                    <a:pt x="482" y="40"/>
                    <a:pt x="482" y="41"/>
                  </a:cubicBezTo>
                  <a:close/>
                  <a:moveTo>
                    <a:pt x="485" y="42"/>
                  </a:moveTo>
                  <a:cubicBezTo>
                    <a:pt x="483" y="41"/>
                    <a:pt x="481" y="42"/>
                    <a:pt x="479" y="41"/>
                  </a:cubicBezTo>
                  <a:cubicBezTo>
                    <a:pt x="479" y="42"/>
                    <a:pt x="479" y="42"/>
                    <a:pt x="479" y="42"/>
                  </a:cubicBezTo>
                  <a:cubicBezTo>
                    <a:pt x="478" y="41"/>
                    <a:pt x="478" y="41"/>
                    <a:pt x="478" y="41"/>
                  </a:cubicBezTo>
                  <a:cubicBezTo>
                    <a:pt x="480" y="42"/>
                    <a:pt x="483" y="41"/>
                    <a:pt x="485" y="42"/>
                  </a:cubicBezTo>
                  <a:close/>
                  <a:moveTo>
                    <a:pt x="476" y="49"/>
                  </a:moveTo>
                  <a:cubicBezTo>
                    <a:pt x="476" y="49"/>
                    <a:pt x="476" y="49"/>
                    <a:pt x="476" y="49"/>
                  </a:cubicBezTo>
                  <a:cubicBezTo>
                    <a:pt x="476" y="49"/>
                    <a:pt x="476" y="49"/>
                    <a:pt x="476" y="49"/>
                  </a:cubicBezTo>
                  <a:cubicBezTo>
                    <a:pt x="475" y="49"/>
                    <a:pt x="475" y="49"/>
                    <a:pt x="474" y="49"/>
                  </a:cubicBezTo>
                  <a:cubicBezTo>
                    <a:pt x="474" y="48"/>
                    <a:pt x="475" y="49"/>
                    <a:pt x="476" y="49"/>
                  </a:cubicBezTo>
                  <a:close/>
                  <a:moveTo>
                    <a:pt x="470" y="55"/>
                  </a:moveTo>
                  <a:cubicBezTo>
                    <a:pt x="470" y="56"/>
                    <a:pt x="470" y="56"/>
                    <a:pt x="470" y="56"/>
                  </a:cubicBezTo>
                  <a:cubicBezTo>
                    <a:pt x="470" y="56"/>
                    <a:pt x="469" y="56"/>
                    <a:pt x="469" y="56"/>
                  </a:cubicBezTo>
                  <a:cubicBezTo>
                    <a:pt x="469" y="56"/>
                    <a:pt x="469" y="56"/>
                    <a:pt x="469" y="56"/>
                  </a:cubicBezTo>
                  <a:cubicBezTo>
                    <a:pt x="469" y="56"/>
                    <a:pt x="469" y="56"/>
                    <a:pt x="469" y="56"/>
                  </a:cubicBezTo>
                  <a:cubicBezTo>
                    <a:pt x="469" y="56"/>
                    <a:pt x="469" y="55"/>
                    <a:pt x="470" y="55"/>
                  </a:cubicBezTo>
                  <a:close/>
                  <a:moveTo>
                    <a:pt x="471" y="50"/>
                  </a:moveTo>
                  <a:cubicBezTo>
                    <a:pt x="470" y="50"/>
                    <a:pt x="470" y="50"/>
                    <a:pt x="470" y="50"/>
                  </a:cubicBezTo>
                  <a:cubicBezTo>
                    <a:pt x="472" y="50"/>
                    <a:pt x="472" y="50"/>
                    <a:pt x="472" y="50"/>
                  </a:cubicBezTo>
                  <a:lnTo>
                    <a:pt x="471" y="50"/>
                  </a:lnTo>
                  <a:close/>
                  <a:moveTo>
                    <a:pt x="474" y="42"/>
                  </a:moveTo>
                  <a:cubicBezTo>
                    <a:pt x="474" y="43"/>
                    <a:pt x="474" y="43"/>
                    <a:pt x="474" y="43"/>
                  </a:cubicBezTo>
                  <a:cubicBezTo>
                    <a:pt x="474" y="43"/>
                    <a:pt x="474" y="43"/>
                    <a:pt x="474" y="43"/>
                  </a:cubicBezTo>
                  <a:cubicBezTo>
                    <a:pt x="474" y="43"/>
                    <a:pt x="474" y="43"/>
                    <a:pt x="474" y="43"/>
                  </a:cubicBezTo>
                  <a:cubicBezTo>
                    <a:pt x="474" y="43"/>
                    <a:pt x="474" y="43"/>
                    <a:pt x="474" y="43"/>
                  </a:cubicBezTo>
                  <a:cubicBezTo>
                    <a:pt x="474" y="43"/>
                    <a:pt x="474" y="43"/>
                    <a:pt x="474" y="43"/>
                  </a:cubicBezTo>
                  <a:cubicBezTo>
                    <a:pt x="474" y="42"/>
                    <a:pt x="474" y="42"/>
                    <a:pt x="474" y="42"/>
                  </a:cubicBezTo>
                  <a:close/>
                  <a:moveTo>
                    <a:pt x="468" y="56"/>
                  </a:moveTo>
                  <a:cubicBezTo>
                    <a:pt x="468" y="56"/>
                    <a:pt x="468" y="56"/>
                    <a:pt x="468" y="56"/>
                  </a:cubicBezTo>
                  <a:cubicBezTo>
                    <a:pt x="467" y="56"/>
                    <a:pt x="467" y="56"/>
                    <a:pt x="467" y="56"/>
                  </a:cubicBezTo>
                  <a:lnTo>
                    <a:pt x="468" y="56"/>
                  </a:lnTo>
                  <a:close/>
                  <a:moveTo>
                    <a:pt x="467" y="56"/>
                  </a:moveTo>
                  <a:cubicBezTo>
                    <a:pt x="466" y="56"/>
                    <a:pt x="466" y="56"/>
                    <a:pt x="465" y="56"/>
                  </a:cubicBezTo>
                  <a:cubicBezTo>
                    <a:pt x="465" y="56"/>
                    <a:pt x="465" y="56"/>
                    <a:pt x="465" y="56"/>
                  </a:cubicBezTo>
                  <a:cubicBezTo>
                    <a:pt x="465" y="55"/>
                    <a:pt x="466" y="56"/>
                    <a:pt x="467" y="56"/>
                  </a:cubicBezTo>
                  <a:close/>
                  <a:moveTo>
                    <a:pt x="462" y="64"/>
                  </a:moveTo>
                  <a:cubicBezTo>
                    <a:pt x="461" y="64"/>
                    <a:pt x="461" y="64"/>
                    <a:pt x="461" y="64"/>
                  </a:cubicBezTo>
                  <a:cubicBezTo>
                    <a:pt x="461" y="64"/>
                    <a:pt x="462" y="64"/>
                    <a:pt x="462" y="64"/>
                  </a:cubicBezTo>
                  <a:close/>
                  <a:moveTo>
                    <a:pt x="463" y="59"/>
                  </a:moveTo>
                  <a:cubicBezTo>
                    <a:pt x="463" y="60"/>
                    <a:pt x="463" y="60"/>
                    <a:pt x="463" y="60"/>
                  </a:cubicBezTo>
                  <a:cubicBezTo>
                    <a:pt x="463" y="59"/>
                    <a:pt x="463" y="59"/>
                    <a:pt x="463" y="59"/>
                  </a:cubicBezTo>
                  <a:close/>
                  <a:moveTo>
                    <a:pt x="464" y="56"/>
                  </a:moveTo>
                  <a:cubicBezTo>
                    <a:pt x="464" y="57"/>
                    <a:pt x="463" y="56"/>
                    <a:pt x="463" y="56"/>
                  </a:cubicBezTo>
                  <a:cubicBezTo>
                    <a:pt x="463" y="56"/>
                    <a:pt x="464" y="56"/>
                    <a:pt x="464" y="56"/>
                  </a:cubicBezTo>
                  <a:close/>
                  <a:moveTo>
                    <a:pt x="461" y="56"/>
                  </a:moveTo>
                  <a:cubicBezTo>
                    <a:pt x="461" y="56"/>
                    <a:pt x="459" y="56"/>
                    <a:pt x="458" y="56"/>
                  </a:cubicBezTo>
                  <a:cubicBezTo>
                    <a:pt x="457" y="56"/>
                    <a:pt x="457" y="55"/>
                    <a:pt x="456" y="56"/>
                  </a:cubicBezTo>
                  <a:cubicBezTo>
                    <a:pt x="458" y="55"/>
                    <a:pt x="460" y="56"/>
                    <a:pt x="461" y="56"/>
                  </a:cubicBezTo>
                  <a:close/>
                  <a:moveTo>
                    <a:pt x="455" y="55"/>
                  </a:moveTo>
                  <a:cubicBezTo>
                    <a:pt x="455" y="55"/>
                    <a:pt x="455" y="55"/>
                    <a:pt x="455" y="56"/>
                  </a:cubicBezTo>
                  <a:cubicBezTo>
                    <a:pt x="454" y="56"/>
                    <a:pt x="454" y="56"/>
                    <a:pt x="454" y="56"/>
                  </a:cubicBezTo>
                  <a:lnTo>
                    <a:pt x="455" y="55"/>
                  </a:lnTo>
                  <a:close/>
                  <a:moveTo>
                    <a:pt x="453" y="56"/>
                  </a:moveTo>
                  <a:cubicBezTo>
                    <a:pt x="453" y="56"/>
                    <a:pt x="453" y="56"/>
                    <a:pt x="453" y="56"/>
                  </a:cubicBezTo>
                  <a:cubicBezTo>
                    <a:pt x="453" y="55"/>
                    <a:pt x="453" y="55"/>
                    <a:pt x="453" y="55"/>
                  </a:cubicBezTo>
                  <a:lnTo>
                    <a:pt x="453" y="56"/>
                  </a:lnTo>
                  <a:close/>
                  <a:moveTo>
                    <a:pt x="451" y="55"/>
                  </a:moveTo>
                  <a:cubicBezTo>
                    <a:pt x="451" y="56"/>
                    <a:pt x="451" y="56"/>
                    <a:pt x="451" y="56"/>
                  </a:cubicBezTo>
                  <a:cubicBezTo>
                    <a:pt x="450" y="55"/>
                    <a:pt x="450" y="56"/>
                    <a:pt x="449" y="56"/>
                  </a:cubicBezTo>
                  <a:cubicBezTo>
                    <a:pt x="449" y="55"/>
                    <a:pt x="450" y="56"/>
                    <a:pt x="451" y="55"/>
                  </a:cubicBezTo>
                  <a:close/>
                  <a:moveTo>
                    <a:pt x="477" y="33"/>
                  </a:moveTo>
                  <a:cubicBezTo>
                    <a:pt x="477" y="34"/>
                    <a:pt x="477" y="34"/>
                    <a:pt x="476" y="34"/>
                  </a:cubicBezTo>
                  <a:cubicBezTo>
                    <a:pt x="476" y="33"/>
                    <a:pt x="477" y="34"/>
                    <a:pt x="477" y="33"/>
                  </a:cubicBezTo>
                  <a:close/>
                  <a:moveTo>
                    <a:pt x="469" y="34"/>
                  </a:moveTo>
                  <a:cubicBezTo>
                    <a:pt x="469" y="34"/>
                    <a:pt x="469" y="34"/>
                    <a:pt x="470" y="34"/>
                  </a:cubicBezTo>
                  <a:cubicBezTo>
                    <a:pt x="470" y="35"/>
                    <a:pt x="469" y="34"/>
                    <a:pt x="469" y="34"/>
                  </a:cubicBezTo>
                  <a:close/>
                  <a:moveTo>
                    <a:pt x="472" y="32"/>
                  </a:moveTo>
                  <a:cubicBezTo>
                    <a:pt x="471" y="32"/>
                    <a:pt x="471" y="32"/>
                    <a:pt x="471" y="31"/>
                  </a:cubicBezTo>
                  <a:cubicBezTo>
                    <a:pt x="471" y="31"/>
                    <a:pt x="472" y="32"/>
                    <a:pt x="472" y="32"/>
                  </a:cubicBezTo>
                  <a:close/>
                  <a:moveTo>
                    <a:pt x="473" y="29"/>
                  </a:moveTo>
                  <a:cubicBezTo>
                    <a:pt x="473" y="30"/>
                    <a:pt x="473" y="30"/>
                    <a:pt x="473" y="30"/>
                  </a:cubicBezTo>
                  <a:cubicBezTo>
                    <a:pt x="473" y="30"/>
                    <a:pt x="470" y="30"/>
                    <a:pt x="470" y="30"/>
                  </a:cubicBezTo>
                  <a:lnTo>
                    <a:pt x="473" y="29"/>
                  </a:lnTo>
                  <a:close/>
                  <a:moveTo>
                    <a:pt x="468" y="29"/>
                  </a:moveTo>
                  <a:cubicBezTo>
                    <a:pt x="468" y="30"/>
                    <a:pt x="468" y="30"/>
                    <a:pt x="468" y="30"/>
                  </a:cubicBezTo>
                  <a:cubicBezTo>
                    <a:pt x="468" y="30"/>
                    <a:pt x="467" y="30"/>
                    <a:pt x="467" y="30"/>
                  </a:cubicBezTo>
                  <a:lnTo>
                    <a:pt x="468" y="29"/>
                  </a:lnTo>
                  <a:close/>
                  <a:moveTo>
                    <a:pt x="467" y="31"/>
                  </a:moveTo>
                  <a:cubicBezTo>
                    <a:pt x="468" y="32"/>
                    <a:pt x="468" y="32"/>
                    <a:pt x="468" y="32"/>
                  </a:cubicBezTo>
                  <a:cubicBezTo>
                    <a:pt x="466" y="33"/>
                    <a:pt x="467" y="31"/>
                    <a:pt x="466" y="32"/>
                  </a:cubicBezTo>
                  <a:cubicBezTo>
                    <a:pt x="466" y="33"/>
                    <a:pt x="466" y="33"/>
                    <a:pt x="466" y="33"/>
                  </a:cubicBezTo>
                  <a:cubicBezTo>
                    <a:pt x="466" y="32"/>
                    <a:pt x="466" y="32"/>
                    <a:pt x="466" y="32"/>
                  </a:cubicBezTo>
                  <a:lnTo>
                    <a:pt x="467" y="31"/>
                  </a:lnTo>
                  <a:close/>
                  <a:moveTo>
                    <a:pt x="465" y="32"/>
                  </a:moveTo>
                  <a:cubicBezTo>
                    <a:pt x="465" y="32"/>
                    <a:pt x="464" y="32"/>
                    <a:pt x="464" y="32"/>
                  </a:cubicBezTo>
                  <a:cubicBezTo>
                    <a:pt x="464" y="31"/>
                    <a:pt x="465" y="32"/>
                    <a:pt x="465" y="32"/>
                  </a:cubicBezTo>
                  <a:close/>
                  <a:moveTo>
                    <a:pt x="461" y="29"/>
                  </a:moveTo>
                  <a:cubicBezTo>
                    <a:pt x="461" y="29"/>
                    <a:pt x="460" y="30"/>
                    <a:pt x="460" y="30"/>
                  </a:cubicBezTo>
                  <a:cubicBezTo>
                    <a:pt x="459" y="29"/>
                    <a:pt x="459" y="29"/>
                    <a:pt x="459" y="29"/>
                  </a:cubicBezTo>
                  <a:lnTo>
                    <a:pt x="461" y="29"/>
                  </a:lnTo>
                  <a:close/>
                  <a:moveTo>
                    <a:pt x="517" y="25"/>
                  </a:moveTo>
                  <a:cubicBezTo>
                    <a:pt x="517" y="25"/>
                    <a:pt x="517" y="25"/>
                    <a:pt x="517" y="25"/>
                  </a:cubicBezTo>
                  <a:cubicBezTo>
                    <a:pt x="517" y="25"/>
                    <a:pt x="517" y="25"/>
                    <a:pt x="516" y="24"/>
                  </a:cubicBezTo>
                  <a:cubicBezTo>
                    <a:pt x="516" y="24"/>
                    <a:pt x="517" y="24"/>
                    <a:pt x="517" y="25"/>
                  </a:cubicBezTo>
                  <a:close/>
                  <a:moveTo>
                    <a:pt x="512" y="25"/>
                  </a:moveTo>
                  <a:cubicBezTo>
                    <a:pt x="512" y="25"/>
                    <a:pt x="512" y="25"/>
                    <a:pt x="512" y="25"/>
                  </a:cubicBezTo>
                  <a:cubicBezTo>
                    <a:pt x="511" y="25"/>
                    <a:pt x="511" y="25"/>
                    <a:pt x="511" y="25"/>
                  </a:cubicBezTo>
                  <a:lnTo>
                    <a:pt x="512" y="25"/>
                  </a:lnTo>
                  <a:close/>
                  <a:moveTo>
                    <a:pt x="463" y="23"/>
                  </a:moveTo>
                  <a:cubicBezTo>
                    <a:pt x="464" y="23"/>
                    <a:pt x="464" y="23"/>
                    <a:pt x="464" y="23"/>
                  </a:cubicBezTo>
                  <a:cubicBezTo>
                    <a:pt x="464" y="23"/>
                    <a:pt x="464" y="23"/>
                    <a:pt x="464" y="23"/>
                  </a:cubicBezTo>
                  <a:cubicBezTo>
                    <a:pt x="464" y="23"/>
                    <a:pt x="464" y="23"/>
                    <a:pt x="464" y="23"/>
                  </a:cubicBezTo>
                  <a:cubicBezTo>
                    <a:pt x="465" y="23"/>
                    <a:pt x="464" y="23"/>
                    <a:pt x="464" y="24"/>
                  </a:cubicBezTo>
                  <a:cubicBezTo>
                    <a:pt x="465" y="24"/>
                    <a:pt x="465" y="24"/>
                    <a:pt x="465" y="24"/>
                  </a:cubicBezTo>
                  <a:cubicBezTo>
                    <a:pt x="463" y="24"/>
                    <a:pt x="463" y="24"/>
                    <a:pt x="463" y="24"/>
                  </a:cubicBezTo>
                  <a:cubicBezTo>
                    <a:pt x="463" y="24"/>
                    <a:pt x="463" y="24"/>
                    <a:pt x="463" y="23"/>
                  </a:cubicBezTo>
                  <a:cubicBezTo>
                    <a:pt x="463" y="24"/>
                    <a:pt x="463" y="24"/>
                    <a:pt x="463" y="24"/>
                  </a:cubicBezTo>
                  <a:cubicBezTo>
                    <a:pt x="463" y="23"/>
                    <a:pt x="463" y="23"/>
                    <a:pt x="463" y="23"/>
                  </a:cubicBezTo>
                  <a:close/>
                  <a:moveTo>
                    <a:pt x="449" y="19"/>
                  </a:moveTo>
                  <a:cubicBezTo>
                    <a:pt x="449" y="19"/>
                    <a:pt x="450" y="19"/>
                    <a:pt x="450" y="20"/>
                  </a:cubicBezTo>
                  <a:lnTo>
                    <a:pt x="449" y="19"/>
                  </a:lnTo>
                  <a:close/>
                  <a:moveTo>
                    <a:pt x="454" y="17"/>
                  </a:moveTo>
                  <a:cubicBezTo>
                    <a:pt x="454" y="17"/>
                    <a:pt x="454" y="17"/>
                    <a:pt x="454" y="17"/>
                  </a:cubicBezTo>
                  <a:cubicBezTo>
                    <a:pt x="454" y="17"/>
                    <a:pt x="454" y="17"/>
                    <a:pt x="454" y="17"/>
                  </a:cubicBezTo>
                  <a:close/>
                  <a:moveTo>
                    <a:pt x="438" y="55"/>
                  </a:moveTo>
                  <a:cubicBezTo>
                    <a:pt x="438" y="55"/>
                    <a:pt x="439" y="55"/>
                    <a:pt x="439" y="55"/>
                  </a:cubicBezTo>
                  <a:lnTo>
                    <a:pt x="438" y="55"/>
                  </a:lnTo>
                  <a:close/>
                  <a:moveTo>
                    <a:pt x="432" y="73"/>
                  </a:moveTo>
                  <a:cubicBezTo>
                    <a:pt x="433" y="72"/>
                    <a:pt x="435" y="73"/>
                    <a:pt x="436" y="73"/>
                  </a:cubicBezTo>
                  <a:cubicBezTo>
                    <a:pt x="435" y="73"/>
                    <a:pt x="433" y="73"/>
                    <a:pt x="432" y="73"/>
                  </a:cubicBezTo>
                  <a:close/>
                  <a:moveTo>
                    <a:pt x="459" y="23"/>
                  </a:moveTo>
                  <a:cubicBezTo>
                    <a:pt x="460" y="23"/>
                    <a:pt x="461" y="22"/>
                    <a:pt x="461" y="23"/>
                  </a:cubicBezTo>
                  <a:cubicBezTo>
                    <a:pt x="460" y="23"/>
                    <a:pt x="460" y="23"/>
                    <a:pt x="460" y="24"/>
                  </a:cubicBezTo>
                  <a:cubicBezTo>
                    <a:pt x="460" y="24"/>
                    <a:pt x="460" y="24"/>
                    <a:pt x="460" y="24"/>
                  </a:cubicBezTo>
                  <a:cubicBezTo>
                    <a:pt x="460" y="24"/>
                    <a:pt x="460" y="24"/>
                    <a:pt x="460" y="24"/>
                  </a:cubicBezTo>
                  <a:cubicBezTo>
                    <a:pt x="459" y="24"/>
                    <a:pt x="459" y="24"/>
                    <a:pt x="459" y="24"/>
                  </a:cubicBezTo>
                  <a:cubicBezTo>
                    <a:pt x="459" y="24"/>
                    <a:pt x="459" y="24"/>
                    <a:pt x="460" y="24"/>
                  </a:cubicBezTo>
                  <a:cubicBezTo>
                    <a:pt x="460" y="24"/>
                    <a:pt x="460" y="24"/>
                    <a:pt x="460" y="24"/>
                  </a:cubicBezTo>
                  <a:lnTo>
                    <a:pt x="459" y="23"/>
                  </a:lnTo>
                  <a:close/>
                  <a:moveTo>
                    <a:pt x="458" y="24"/>
                  </a:moveTo>
                  <a:cubicBezTo>
                    <a:pt x="458" y="24"/>
                    <a:pt x="458" y="24"/>
                    <a:pt x="458" y="24"/>
                  </a:cubicBezTo>
                  <a:cubicBezTo>
                    <a:pt x="457" y="24"/>
                    <a:pt x="457" y="24"/>
                    <a:pt x="457" y="24"/>
                  </a:cubicBezTo>
                  <a:lnTo>
                    <a:pt x="458" y="24"/>
                  </a:lnTo>
                  <a:close/>
                  <a:moveTo>
                    <a:pt x="454" y="36"/>
                  </a:moveTo>
                  <a:cubicBezTo>
                    <a:pt x="453" y="35"/>
                    <a:pt x="453" y="35"/>
                    <a:pt x="453" y="35"/>
                  </a:cubicBezTo>
                  <a:cubicBezTo>
                    <a:pt x="453" y="35"/>
                    <a:pt x="453" y="35"/>
                    <a:pt x="453" y="35"/>
                  </a:cubicBezTo>
                  <a:cubicBezTo>
                    <a:pt x="453" y="35"/>
                    <a:pt x="452" y="35"/>
                    <a:pt x="452" y="35"/>
                  </a:cubicBezTo>
                  <a:cubicBezTo>
                    <a:pt x="452" y="34"/>
                    <a:pt x="452" y="34"/>
                    <a:pt x="452" y="34"/>
                  </a:cubicBezTo>
                  <a:cubicBezTo>
                    <a:pt x="453" y="35"/>
                    <a:pt x="454" y="34"/>
                    <a:pt x="454" y="36"/>
                  </a:cubicBezTo>
                  <a:close/>
                  <a:moveTo>
                    <a:pt x="443" y="55"/>
                  </a:moveTo>
                  <a:cubicBezTo>
                    <a:pt x="444" y="55"/>
                    <a:pt x="445" y="55"/>
                    <a:pt x="446" y="56"/>
                  </a:cubicBezTo>
                  <a:cubicBezTo>
                    <a:pt x="441" y="56"/>
                    <a:pt x="441" y="56"/>
                    <a:pt x="441" y="56"/>
                  </a:cubicBezTo>
                  <a:cubicBezTo>
                    <a:pt x="442" y="55"/>
                    <a:pt x="443" y="56"/>
                    <a:pt x="443" y="55"/>
                  </a:cubicBezTo>
                  <a:close/>
                  <a:moveTo>
                    <a:pt x="449" y="35"/>
                  </a:moveTo>
                  <a:cubicBezTo>
                    <a:pt x="449" y="34"/>
                    <a:pt x="449" y="34"/>
                    <a:pt x="449" y="34"/>
                  </a:cubicBezTo>
                  <a:cubicBezTo>
                    <a:pt x="450" y="35"/>
                    <a:pt x="450" y="35"/>
                    <a:pt x="450" y="35"/>
                  </a:cubicBezTo>
                  <a:lnTo>
                    <a:pt x="449" y="35"/>
                  </a:lnTo>
                  <a:close/>
                  <a:moveTo>
                    <a:pt x="453" y="26"/>
                  </a:moveTo>
                  <a:cubicBezTo>
                    <a:pt x="454" y="25"/>
                    <a:pt x="454" y="25"/>
                    <a:pt x="454" y="25"/>
                  </a:cubicBezTo>
                  <a:cubicBezTo>
                    <a:pt x="454" y="26"/>
                    <a:pt x="454" y="26"/>
                    <a:pt x="454" y="26"/>
                  </a:cubicBezTo>
                  <a:lnTo>
                    <a:pt x="453" y="26"/>
                  </a:lnTo>
                  <a:close/>
                  <a:moveTo>
                    <a:pt x="456" y="26"/>
                  </a:moveTo>
                  <a:cubicBezTo>
                    <a:pt x="455" y="26"/>
                    <a:pt x="455" y="26"/>
                    <a:pt x="455" y="26"/>
                  </a:cubicBezTo>
                  <a:cubicBezTo>
                    <a:pt x="455" y="26"/>
                    <a:pt x="455" y="26"/>
                    <a:pt x="455" y="26"/>
                  </a:cubicBezTo>
                  <a:cubicBezTo>
                    <a:pt x="455" y="25"/>
                    <a:pt x="455" y="26"/>
                    <a:pt x="456" y="26"/>
                  </a:cubicBezTo>
                  <a:close/>
                  <a:moveTo>
                    <a:pt x="455" y="23"/>
                  </a:moveTo>
                  <a:cubicBezTo>
                    <a:pt x="455" y="23"/>
                    <a:pt x="455" y="23"/>
                    <a:pt x="455" y="23"/>
                  </a:cubicBezTo>
                  <a:cubicBezTo>
                    <a:pt x="455" y="23"/>
                    <a:pt x="455" y="23"/>
                    <a:pt x="455" y="23"/>
                  </a:cubicBezTo>
                  <a:cubicBezTo>
                    <a:pt x="455" y="23"/>
                    <a:pt x="455" y="23"/>
                    <a:pt x="455" y="22"/>
                  </a:cubicBezTo>
                  <a:cubicBezTo>
                    <a:pt x="455" y="22"/>
                    <a:pt x="456" y="22"/>
                    <a:pt x="455" y="23"/>
                  </a:cubicBezTo>
                  <a:close/>
                  <a:moveTo>
                    <a:pt x="456" y="17"/>
                  </a:moveTo>
                  <a:cubicBezTo>
                    <a:pt x="457" y="18"/>
                    <a:pt x="458" y="16"/>
                    <a:pt x="459" y="17"/>
                  </a:cubicBezTo>
                  <a:cubicBezTo>
                    <a:pt x="461" y="17"/>
                    <a:pt x="461" y="17"/>
                    <a:pt x="461" y="17"/>
                  </a:cubicBezTo>
                  <a:cubicBezTo>
                    <a:pt x="461" y="17"/>
                    <a:pt x="461" y="18"/>
                    <a:pt x="461" y="18"/>
                  </a:cubicBezTo>
                  <a:cubicBezTo>
                    <a:pt x="461" y="18"/>
                    <a:pt x="461" y="18"/>
                    <a:pt x="461" y="18"/>
                  </a:cubicBezTo>
                  <a:cubicBezTo>
                    <a:pt x="461" y="18"/>
                    <a:pt x="461" y="18"/>
                    <a:pt x="461" y="18"/>
                  </a:cubicBezTo>
                  <a:cubicBezTo>
                    <a:pt x="461" y="18"/>
                    <a:pt x="459" y="18"/>
                    <a:pt x="459" y="18"/>
                  </a:cubicBezTo>
                  <a:cubicBezTo>
                    <a:pt x="458" y="19"/>
                    <a:pt x="456" y="17"/>
                    <a:pt x="456" y="17"/>
                  </a:cubicBezTo>
                  <a:cubicBezTo>
                    <a:pt x="455" y="18"/>
                    <a:pt x="455" y="18"/>
                    <a:pt x="455" y="18"/>
                  </a:cubicBezTo>
                  <a:cubicBezTo>
                    <a:pt x="455" y="18"/>
                    <a:pt x="455" y="16"/>
                    <a:pt x="456" y="17"/>
                  </a:cubicBezTo>
                  <a:close/>
                  <a:moveTo>
                    <a:pt x="455" y="20"/>
                  </a:moveTo>
                  <a:cubicBezTo>
                    <a:pt x="454" y="20"/>
                    <a:pt x="454" y="20"/>
                    <a:pt x="454" y="20"/>
                  </a:cubicBezTo>
                  <a:cubicBezTo>
                    <a:pt x="455" y="20"/>
                    <a:pt x="455" y="20"/>
                    <a:pt x="455" y="20"/>
                  </a:cubicBezTo>
                  <a:close/>
                  <a:moveTo>
                    <a:pt x="451" y="25"/>
                  </a:moveTo>
                  <a:cubicBezTo>
                    <a:pt x="452" y="25"/>
                    <a:pt x="452" y="25"/>
                    <a:pt x="452" y="25"/>
                  </a:cubicBezTo>
                  <a:cubicBezTo>
                    <a:pt x="451" y="25"/>
                    <a:pt x="451" y="25"/>
                    <a:pt x="451" y="25"/>
                  </a:cubicBezTo>
                  <a:cubicBezTo>
                    <a:pt x="451" y="25"/>
                    <a:pt x="451" y="25"/>
                    <a:pt x="451" y="25"/>
                  </a:cubicBezTo>
                  <a:cubicBezTo>
                    <a:pt x="452" y="26"/>
                    <a:pt x="452" y="26"/>
                    <a:pt x="452" y="26"/>
                  </a:cubicBezTo>
                  <a:cubicBezTo>
                    <a:pt x="453" y="26"/>
                    <a:pt x="452" y="25"/>
                    <a:pt x="453" y="25"/>
                  </a:cubicBezTo>
                  <a:cubicBezTo>
                    <a:pt x="453" y="25"/>
                    <a:pt x="452" y="26"/>
                    <a:pt x="453" y="26"/>
                  </a:cubicBezTo>
                  <a:cubicBezTo>
                    <a:pt x="453" y="26"/>
                    <a:pt x="453" y="26"/>
                    <a:pt x="453" y="26"/>
                  </a:cubicBezTo>
                  <a:cubicBezTo>
                    <a:pt x="454" y="26"/>
                    <a:pt x="454" y="26"/>
                    <a:pt x="454" y="26"/>
                  </a:cubicBezTo>
                  <a:cubicBezTo>
                    <a:pt x="453" y="26"/>
                    <a:pt x="453" y="27"/>
                    <a:pt x="452" y="27"/>
                  </a:cubicBezTo>
                  <a:cubicBezTo>
                    <a:pt x="452" y="27"/>
                    <a:pt x="452" y="27"/>
                    <a:pt x="452" y="26"/>
                  </a:cubicBezTo>
                  <a:cubicBezTo>
                    <a:pt x="452" y="26"/>
                    <a:pt x="452" y="26"/>
                    <a:pt x="452" y="26"/>
                  </a:cubicBezTo>
                  <a:cubicBezTo>
                    <a:pt x="451" y="26"/>
                    <a:pt x="451" y="26"/>
                    <a:pt x="451" y="26"/>
                  </a:cubicBezTo>
                  <a:cubicBezTo>
                    <a:pt x="451" y="26"/>
                    <a:pt x="451" y="26"/>
                    <a:pt x="451" y="26"/>
                  </a:cubicBezTo>
                  <a:cubicBezTo>
                    <a:pt x="451" y="25"/>
                    <a:pt x="451" y="26"/>
                    <a:pt x="450" y="26"/>
                  </a:cubicBezTo>
                  <a:lnTo>
                    <a:pt x="451" y="25"/>
                  </a:lnTo>
                  <a:close/>
                  <a:moveTo>
                    <a:pt x="446" y="34"/>
                  </a:moveTo>
                  <a:cubicBezTo>
                    <a:pt x="447" y="33"/>
                    <a:pt x="447" y="35"/>
                    <a:pt x="447" y="35"/>
                  </a:cubicBezTo>
                  <a:cubicBezTo>
                    <a:pt x="446" y="35"/>
                    <a:pt x="446" y="35"/>
                    <a:pt x="446" y="35"/>
                  </a:cubicBezTo>
                  <a:cubicBezTo>
                    <a:pt x="447" y="35"/>
                    <a:pt x="446" y="34"/>
                    <a:pt x="446" y="34"/>
                  </a:cubicBezTo>
                  <a:close/>
                  <a:moveTo>
                    <a:pt x="442" y="35"/>
                  </a:moveTo>
                  <a:cubicBezTo>
                    <a:pt x="442" y="35"/>
                    <a:pt x="442" y="35"/>
                    <a:pt x="442" y="34"/>
                  </a:cubicBezTo>
                  <a:cubicBezTo>
                    <a:pt x="443" y="34"/>
                    <a:pt x="443" y="35"/>
                    <a:pt x="443" y="35"/>
                  </a:cubicBezTo>
                  <a:cubicBezTo>
                    <a:pt x="442" y="35"/>
                    <a:pt x="442" y="35"/>
                    <a:pt x="442" y="35"/>
                  </a:cubicBezTo>
                  <a:cubicBezTo>
                    <a:pt x="442" y="35"/>
                    <a:pt x="442" y="35"/>
                    <a:pt x="442" y="35"/>
                  </a:cubicBezTo>
                  <a:close/>
                  <a:moveTo>
                    <a:pt x="446" y="25"/>
                  </a:moveTo>
                  <a:cubicBezTo>
                    <a:pt x="446" y="25"/>
                    <a:pt x="447" y="25"/>
                    <a:pt x="447" y="25"/>
                  </a:cubicBezTo>
                  <a:cubicBezTo>
                    <a:pt x="447" y="25"/>
                    <a:pt x="447" y="25"/>
                    <a:pt x="447" y="25"/>
                  </a:cubicBezTo>
                  <a:cubicBezTo>
                    <a:pt x="447" y="26"/>
                    <a:pt x="447" y="26"/>
                    <a:pt x="447" y="26"/>
                  </a:cubicBezTo>
                  <a:cubicBezTo>
                    <a:pt x="447" y="25"/>
                    <a:pt x="448" y="25"/>
                    <a:pt x="449" y="25"/>
                  </a:cubicBezTo>
                  <a:cubicBezTo>
                    <a:pt x="448" y="25"/>
                    <a:pt x="448" y="27"/>
                    <a:pt x="446" y="26"/>
                  </a:cubicBezTo>
                  <a:cubicBezTo>
                    <a:pt x="446" y="26"/>
                    <a:pt x="446" y="26"/>
                    <a:pt x="446" y="26"/>
                  </a:cubicBezTo>
                  <a:cubicBezTo>
                    <a:pt x="446" y="26"/>
                    <a:pt x="446" y="26"/>
                    <a:pt x="446" y="26"/>
                  </a:cubicBezTo>
                  <a:cubicBezTo>
                    <a:pt x="446" y="25"/>
                    <a:pt x="446" y="25"/>
                    <a:pt x="446" y="25"/>
                  </a:cubicBezTo>
                  <a:close/>
                  <a:moveTo>
                    <a:pt x="408" y="19"/>
                  </a:moveTo>
                  <a:cubicBezTo>
                    <a:pt x="409" y="18"/>
                    <a:pt x="409" y="18"/>
                    <a:pt x="409" y="18"/>
                  </a:cubicBezTo>
                  <a:cubicBezTo>
                    <a:pt x="409" y="19"/>
                    <a:pt x="409" y="19"/>
                    <a:pt x="409" y="19"/>
                  </a:cubicBezTo>
                  <a:lnTo>
                    <a:pt x="408" y="19"/>
                  </a:lnTo>
                  <a:close/>
                  <a:moveTo>
                    <a:pt x="414" y="23"/>
                  </a:moveTo>
                  <a:cubicBezTo>
                    <a:pt x="414" y="22"/>
                    <a:pt x="414" y="22"/>
                    <a:pt x="414" y="22"/>
                  </a:cubicBezTo>
                  <a:cubicBezTo>
                    <a:pt x="414" y="22"/>
                    <a:pt x="414" y="22"/>
                    <a:pt x="414" y="22"/>
                  </a:cubicBezTo>
                  <a:cubicBezTo>
                    <a:pt x="414" y="22"/>
                    <a:pt x="414" y="22"/>
                    <a:pt x="414" y="22"/>
                  </a:cubicBezTo>
                  <a:lnTo>
                    <a:pt x="414" y="23"/>
                  </a:lnTo>
                  <a:close/>
                  <a:moveTo>
                    <a:pt x="420" y="22"/>
                  </a:moveTo>
                  <a:cubicBezTo>
                    <a:pt x="420" y="22"/>
                    <a:pt x="420" y="22"/>
                    <a:pt x="420" y="22"/>
                  </a:cubicBezTo>
                  <a:cubicBezTo>
                    <a:pt x="421" y="22"/>
                    <a:pt x="421" y="22"/>
                    <a:pt x="421" y="22"/>
                  </a:cubicBezTo>
                  <a:lnTo>
                    <a:pt x="420" y="22"/>
                  </a:lnTo>
                  <a:close/>
                  <a:moveTo>
                    <a:pt x="426" y="22"/>
                  </a:moveTo>
                  <a:cubicBezTo>
                    <a:pt x="425" y="22"/>
                    <a:pt x="425" y="22"/>
                    <a:pt x="425" y="22"/>
                  </a:cubicBezTo>
                  <a:cubicBezTo>
                    <a:pt x="425" y="22"/>
                    <a:pt x="425" y="22"/>
                    <a:pt x="425" y="22"/>
                  </a:cubicBezTo>
                  <a:cubicBezTo>
                    <a:pt x="426" y="22"/>
                    <a:pt x="426" y="22"/>
                    <a:pt x="426" y="22"/>
                  </a:cubicBezTo>
                  <a:close/>
                  <a:moveTo>
                    <a:pt x="437" y="23"/>
                  </a:moveTo>
                  <a:cubicBezTo>
                    <a:pt x="438" y="22"/>
                    <a:pt x="437" y="22"/>
                    <a:pt x="438" y="22"/>
                  </a:cubicBezTo>
                  <a:cubicBezTo>
                    <a:pt x="438" y="22"/>
                    <a:pt x="438" y="22"/>
                    <a:pt x="438" y="22"/>
                  </a:cubicBezTo>
                  <a:cubicBezTo>
                    <a:pt x="438" y="23"/>
                    <a:pt x="438" y="23"/>
                    <a:pt x="437" y="23"/>
                  </a:cubicBezTo>
                  <a:close/>
                  <a:moveTo>
                    <a:pt x="440" y="22"/>
                  </a:moveTo>
                  <a:cubicBezTo>
                    <a:pt x="439" y="22"/>
                    <a:pt x="439" y="22"/>
                    <a:pt x="439" y="22"/>
                  </a:cubicBezTo>
                  <a:cubicBezTo>
                    <a:pt x="439" y="22"/>
                    <a:pt x="439" y="22"/>
                    <a:pt x="439" y="22"/>
                  </a:cubicBezTo>
                  <a:cubicBezTo>
                    <a:pt x="439" y="22"/>
                    <a:pt x="439" y="22"/>
                    <a:pt x="439" y="22"/>
                  </a:cubicBezTo>
                  <a:cubicBezTo>
                    <a:pt x="439" y="22"/>
                    <a:pt x="440" y="22"/>
                    <a:pt x="440" y="22"/>
                  </a:cubicBezTo>
                  <a:close/>
                  <a:moveTo>
                    <a:pt x="442" y="35"/>
                  </a:moveTo>
                  <a:cubicBezTo>
                    <a:pt x="441" y="35"/>
                    <a:pt x="441" y="35"/>
                    <a:pt x="441" y="35"/>
                  </a:cubicBezTo>
                  <a:cubicBezTo>
                    <a:pt x="441" y="35"/>
                    <a:pt x="441" y="35"/>
                    <a:pt x="441" y="35"/>
                  </a:cubicBezTo>
                  <a:lnTo>
                    <a:pt x="442" y="35"/>
                  </a:lnTo>
                  <a:close/>
                  <a:moveTo>
                    <a:pt x="443" y="25"/>
                  </a:moveTo>
                  <a:cubicBezTo>
                    <a:pt x="445" y="25"/>
                    <a:pt x="445" y="25"/>
                    <a:pt x="445" y="25"/>
                  </a:cubicBezTo>
                  <a:cubicBezTo>
                    <a:pt x="445" y="26"/>
                    <a:pt x="445" y="26"/>
                    <a:pt x="445" y="26"/>
                  </a:cubicBezTo>
                  <a:cubicBezTo>
                    <a:pt x="444" y="25"/>
                    <a:pt x="443" y="26"/>
                    <a:pt x="443" y="25"/>
                  </a:cubicBezTo>
                  <a:cubicBezTo>
                    <a:pt x="443" y="25"/>
                    <a:pt x="443" y="25"/>
                    <a:pt x="443" y="25"/>
                  </a:cubicBezTo>
                  <a:close/>
                  <a:moveTo>
                    <a:pt x="439" y="34"/>
                  </a:moveTo>
                  <a:cubicBezTo>
                    <a:pt x="439" y="34"/>
                    <a:pt x="439" y="34"/>
                    <a:pt x="439" y="34"/>
                  </a:cubicBezTo>
                  <a:cubicBezTo>
                    <a:pt x="439" y="34"/>
                    <a:pt x="439" y="34"/>
                    <a:pt x="439" y="34"/>
                  </a:cubicBezTo>
                  <a:cubicBezTo>
                    <a:pt x="438" y="35"/>
                    <a:pt x="440" y="34"/>
                    <a:pt x="440" y="34"/>
                  </a:cubicBezTo>
                  <a:cubicBezTo>
                    <a:pt x="441" y="34"/>
                    <a:pt x="441" y="34"/>
                    <a:pt x="441" y="34"/>
                  </a:cubicBezTo>
                  <a:cubicBezTo>
                    <a:pt x="441" y="35"/>
                    <a:pt x="439" y="35"/>
                    <a:pt x="438" y="35"/>
                  </a:cubicBezTo>
                  <a:cubicBezTo>
                    <a:pt x="438" y="34"/>
                    <a:pt x="438" y="35"/>
                    <a:pt x="439" y="34"/>
                  </a:cubicBezTo>
                  <a:close/>
                  <a:moveTo>
                    <a:pt x="436" y="35"/>
                  </a:moveTo>
                  <a:cubicBezTo>
                    <a:pt x="437" y="34"/>
                    <a:pt x="437" y="34"/>
                    <a:pt x="437" y="34"/>
                  </a:cubicBezTo>
                  <a:cubicBezTo>
                    <a:pt x="437" y="34"/>
                    <a:pt x="437" y="34"/>
                    <a:pt x="437" y="34"/>
                  </a:cubicBezTo>
                  <a:lnTo>
                    <a:pt x="436" y="35"/>
                  </a:lnTo>
                  <a:close/>
                  <a:moveTo>
                    <a:pt x="440" y="26"/>
                  </a:moveTo>
                  <a:cubicBezTo>
                    <a:pt x="440" y="26"/>
                    <a:pt x="439" y="26"/>
                    <a:pt x="439" y="26"/>
                  </a:cubicBezTo>
                  <a:cubicBezTo>
                    <a:pt x="439" y="26"/>
                    <a:pt x="439" y="26"/>
                    <a:pt x="439" y="26"/>
                  </a:cubicBezTo>
                  <a:cubicBezTo>
                    <a:pt x="439" y="26"/>
                    <a:pt x="439" y="26"/>
                    <a:pt x="439" y="26"/>
                  </a:cubicBezTo>
                  <a:cubicBezTo>
                    <a:pt x="440" y="26"/>
                    <a:pt x="440" y="25"/>
                    <a:pt x="440" y="26"/>
                  </a:cubicBezTo>
                  <a:close/>
                  <a:moveTo>
                    <a:pt x="379" y="25"/>
                  </a:moveTo>
                  <a:cubicBezTo>
                    <a:pt x="379" y="24"/>
                    <a:pt x="379" y="25"/>
                    <a:pt x="379" y="25"/>
                  </a:cubicBezTo>
                  <a:cubicBezTo>
                    <a:pt x="379" y="24"/>
                    <a:pt x="379" y="24"/>
                    <a:pt x="379" y="24"/>
                  </a:cubicBezTo>
                  <a:cubicBezTo>
                    <a:pt x="379" y="24"/>
                    <a:pt x="379" y="24"/>
                    <a:pt x="379" y="25"/>
                  </a:cubicBezTo>
                  <a:close/>
                  <a:moveTo>
                    <a:pt x="281" y="8"/>
                  </a:moveTo>
                  <a:cubicBezTo>
                    <a:pt x="281" y="9"/>
                    <a:pt x="281" y="9"/>
                    <a:pt x="281" y="9"/>
                  </a:cubicBezTo>
                  <a:cubicBezTo>
                    <a:pt x="281" y="9"/>
                    <a:pt x="281" y="9"/>
                    <a:pt x="281" y="9"/>
                  </a:cubicBezTo>
                  <a:cubicBezTo>
                    <a:pt x="281" y="9"/>
                    <a:pt x="280" y="9"/>
                    <a:pt x="280" y="9"/>
                  </a:cubicBezTo>
                  <a:cubicBezTo>
                    <a:pt x="280" y="9"/>
                    <a:pt x="280" y="9"/>
                    <a:pt x="281" y="8"/>
                  </a:cubicBezTo>
                  <a:close/>
                  <a:moveTo>
                    <a:pt x="280" y="9"/>
                  </a:moveTo>
                  <a:cubicBezTo>
                    <a:pt x="279" y="10"/>
                    <a:pt x="279" y="10"/>
                    <a:pt x="279" y="10"/>
                  </a:cubicBezTo>
                  <a:cubicBezTo>
                    <a:pt x="276" y="10"/>
                    <a:pt x="276" y="10"/>
                    <a:pt x="276" y="10"/>
                  </a:cubicBezTo>
                  <a:cubicBezTo>
                    <a:pt x="277" y="8"/>
                    <a:pt x="279" y="9"/>
                    <a:pt x="280" y="9"/>
                  </a:cubicBezTo>
                  <a:close/>
                  <a:moveTo>
                    <a:pt x="270" y="7"/>
                  </a:moveTo>
                  <a:cubicBezTo>
                    <a:pt x="270" y="7"/>
                    <a:pt x="271" y="6"/>
                    <a:pt x="271" y="6"/>
                  </a:cubicBezTo>
                  <a:cubicBezTo>
                    <a:pt x="271" y="6"/>
                    <a:pt x="271" y="6"/>
                    <a:pt x="271" y="7"/>
                  </a:cubicBezTo>
                  <a:cubicBezTo>
                    <a:pt x="271" y="6"/>
                    <a:pt x="271" y="7"/>
                    <a:pt x="270" y="7"/>
                  </a:cubicBezTo>
                  <a:close/>
                  <a:moveTo>
                    <a:pt x="266" y="9"/>
                  </a:moveTo>
                  <a:cubicBezTo>
                    <a:pt x="265" y="9"/>
                    <a:pt x="265" y="9"/>
                    <a:pt x="265" y="9"/>
                  </a:cubicBezTo>
                  <a:cubicBezTo>
                    <a:pt x="265" y="9"/>
                    <a:pt x="265" y="9"/>
                    <a:pt x="265" y="9"/>
                  </a:cubicBezTo>
                  <a:lnTo>
                    <a:pt x="266" y="9"/>
                  </a:lnTo>
                  <a:close/>
                  <a:moveTo>
                    <a:pt x="265" y="12"/>
                  </a:moveTo>
                  <a:cubicBezTo>
                    <a:pt x="265" y="12"/>
                    <a:pt x="265" y="12"/>
                    <a:pt x="265" y="12"/>
                  </a:cubicBezTo>
                  <a:cubicBezTo>
                    <a:pt x="265" y="12"/>
                    <a:pt x="264" y="12"/>
                    <a:pt x="264" y="12"/>
                  </a:cubicBezTo>
                  <a:cubicBezTo>
                    <a:pt x="264" y="12"/>
                    <a:pt x="264" y="12"/>
                    <a:pt x="264" y="11"/>
                  </a:cubicBezTo>
                  <a:cubicBezTo>
                    <a:pt x="265" y="12"/>
                    <a:pt x="265" y="11"/>
                    <a:pt x="267" y="11"/>
                  </a:cubicBezTo>
                  <a:cubicBezTo>
                    <a:pt x="267" y="12"/>
                    <a:pt x="266" y="12"/>
                    <a:pt x="266" y="12"/>
                  </a:cubicBezTo>
                  <a:cubicBezTo>
                    <a:pt x="266" y="13"/>
                    <a:pt x="266" y="13"/>
                    <a:pt x="267" y="13"/>
                  </a:cubicBezTo>
                  <a:cubicBezTo>
                    <a:pt x="266" y="13"/>
                    <a:pt x="266" y="13"/>
                    <a:pt x="266" y="12"/>
                  </a:cubicBezTo>
                  <a:cubicBezTo>
                    <a:pt x="266" y="12"/>
                    <a:pt x="265" y="13"/>
                    <a:pt x="265" y="12"/>
                  </a:cubicBezTo>
                  <a:close/>
                  <a:moveTo>
                    <a:pt x="246" y="11"/>
                  </a:moveTo>
                  <a:cubicBezTo>
                    <a:pt x="246" y="11"/>
                    <a:pt x="246" y="11"/>
                    <a:pt x="246" y="11"/>
                  </a:cubicBezTo>
                  <a:cubicBezTo>
                    <a:pt x="246" y="11"/>
                    <a:pt x="246" y="11"/>
                    <a:pt x="246" y="11"/>
                  </a:cubicBezTo>
                  <a:close/>
                  <a:moveTo>
                    <a:pt x="243" y="10"/>
                  </a:moveTo>
                  <a:cubicBezTo>
                    <a:pt x="242" y="8"/>
                    <a:pt x="244" y="10"/>
                    <a:pt x="244" y="9"/>
                  </a:cubicBezTo>
                  <a:cubicBezTo>
                    <a:pt x="244" y="9"/>
                    <a:pt x="244" y="9"/>
                    <a:pt x="245" y="10"/>
                  </a:cubicBezTo>
                  <a:cubicBezTo>
                    <a:pt x="243" y="8"/>
                    <a:pt x="243" y="11"/>
                    <a:pt x="242" y="10"/>
                  </a:cubicBezTo>
                  <a:cubicBezTo>
                    <a:pt x="241" y="10"/>
                    <a:pt x="241" y="10"/>
                    <a:pt x="241" y="10"/>
                  </a:cubicBezTo>
                  <a:cubicBezTo>
                    <a:pt x="240" y="9"/>
                    <a:pt x="240" y="9"/>
                    <a:pt x="240" y="9"/>
                  </a:cubicBezTo>
                  <a:cubicBezTo>
                    <a:pt x="242" y="9"/>
                    <a:pt x="241" y="9"/>
                    <a:pt x="243" y="10"/>
                  </a:cubicBezTo>
                  <a:close/>
                  <a:moveTo>
                    <a:pt x="199" y="2"/>
                  </a:moveTo>
                  <a:cubicBezTo>
                    <a:pt x="200" y="2"/>
                    <a:pt x="200" y="2"/>
                    <a:pt x="200" y="2"/>
                  </a:cubicBezTo>
                  <a:cubicBezTo>
                    <a:pt x="200" y="2"/>
                    <a:pt x="200" y="3"/>
                    <a:pt x="200" y="3"/>
                  </a:cubicBezTo>
                  <a:cubicBezTo>
                    <a:pt x="199" y="3"/>
                    <a:pt x="200" y="2"/>
                    <a:pt x="199" y="2"/>
                  </a:cubicBezTo>
                  <a:close/>
                  <a:moveTo>
                    <a:pt x="7" y="35"/>
                  </a:moveTo>
                  <a:cubicBezTo>
                    <a:pt x="6" y="35"/>
                    <a:pt x="5" y="35"/>
                    <a:pt x="5" y="35"/>
                  </a:cubicBezTo>
                  <a:cubicBezTo>
                    <a:pt x="5" y="35"/>
                    <a:pt x="6" y="34"/>
                    <a:pt x="8" y="34"/>
                  </a:cubicBezTo>
                  <a:cubicBezTo>
                    <a:pt x="7" y="35"/>
                    <a:pt x="7" y="35"/>
                    <a:pt x="7" y="35"/>
                  </a:cubicBezTo>
                  <a:close/>
                  <a:moveTo>
                    <a:pt x="12" y="34"/>
                  </a:moveTo>
                  <a:cubicBezTo>
                    <a:pt x="12" y="35"/>
                    <a:pt x="12" y="35"/>
                    <a:pt x="12" y="35"/>
                  </a:cubicBezTo>
                  <a:cubicBezTo>
                    <a:pt x="12" y="34"/>
                    <a:pt x="12" y="34"/>
                    <a:pt x="12" y="34"/>
                  </a:cubicBezTo>
                  <a:cubicBezTo>
                    <a:pt x="11" y="34"/>
                    <a:pt x="11" y="34"/>
                    <a:pt x="11" y="34"/>
                  </a:cubicBezTo>
                  <a:cubicBezTo>
                    <a:pt x="12" y="34"/>
                    <a:pt x="12" y="34"/>
                    <a:pt x="12" y="34"/>
                  </a:cubicBezTo>
                  <a:cubicBezTo>
                    <a:pt x="13" y="34"/>
                    <a:pt x="12" y="34"/>
                    <a:pt x="12" y="34"/>
                  </a:cubicBezTo>
                  <a:close/>
                  <a:moveTo>
                    <a:pt x="7" y="54"/>
                  </a:moveTo>
                  <a:cubicBezTo>
                    <a:pt x="7" y="54"/>
                    <a:pt x="7" y="54"/>
                    <a:pt x="7" y="54"/>
                  </a:cubicBezTo>
                  <a:cubicBezTo>
                    <a:pt x="8" y="54"/>
                    <a:pt x="8" y="54"/>
                    <a:pt x="8" y="54"/>
                  </a:cubicBezTo>
                  <a:lnTo>
                    <a:pt x="7" y="54"/>
                  </a:lnTo>
                  <a:close/>
                  <a:moveTo>
                    <a:pt x="21" y="44"/>
                  </a:moveTo>
                  <a:cubicBezTo>
                    <a:pt x="22" y="44"/>
                    <a:pt x="23" y="41"/>
                    <a:pt x="23" y="43"/>
                  </a:cubicBezTo>
                  <a:cubicBezTo>
                    <a:pt x="23" y="44"/>
                    <a:pt x="22" y="44"/>
                    <a:pt x="23" y="44"/>
                  </a:cubicBezTo>
                  <a:cubicBezTo>
                    <a:pt x="22" y="44"/>
                    <a:pt x="22" y="44"/>
                    <a:pt x="21" y="44"/>
                  </a:cubicBezTo>
                  <a:close/>
                  <a:moveTo>
                    <a:pt x="19" y="57"/>
                  </a:moveTo>
                  <a:cubicBezTo>
                    <a:pt x="18" y="56"/>
                    <a:pt x="20" y="56"/>
                    <a:pt x="20" y="56"/>
                  </a:cubicBezTo>
                  <a:cubicBezTo>
                    <a:pt x="20" y="56"/>
                    <a:pt x="20" y="56"/>
                    <a:pt x="20" y="56"/>
                  </a:cubicBezTo>
                  <a:cubicBezTo>
                    <a:pt x="20" y="56"/>
                    <a:pt x="21" y="56"/>
                    <a:pt x="21" y="56"/>
                  </a:cubicBezTo>
                  <a:cubicBezTo>
                    <a:pt x="21" y="57"/>
                    <a:pt x="20" y="57"/>
                    <a:pt x="19" y="57"/>
                  </a:cubicBezTo>
                  <a:close/>
                  <a:moveTo>
                    <a:pt x="21" y="49"/>
                  </a:moveTo>
                  <a:cubicBezTo>
                    <a:pt x="22" y="48"/>
                    <a:pt x="21" y="48"/>
                    <a:pt x="21" y="47"/>
                  </a:cubicBezTo>
                  <a:cubicBezTo>
                    <a:pt x="21" y="46"/>
                    <a:pt x="22" y="45"/>
                    <a:pt x="24" y="45"/>
                  </a:cubicBezTo>
                  <a:cubicBezTo>
                    <a:pt x="26" y="46"/>
                    <a:pt x="24" y="49"/>
                    <a:pt x="27" y="51"/>
                  </a:cubicBezTo>
                  <a:cubicBezTo>
                    <a:pt x="28" y="53"/>
                    <a:pt x="24" y="53"/>
                    <a:pt x="24" y="53"/>
                  </a:cubicBezTo>
                  <a:cubicBezTo>
                    <a:pt x="23" y="52"/>
                    <a:pt x="22" y="51"/>
                    <a:pt x="21" y="49"/>
                  </a:cubicBezTo>
                  <a:close/>
                  <a:moveTo>
                    <a:pt x="23" y="60"/>
                  </a:moveTo>
                  <a:cubicBezTo>
                    <a:pt x="22" y="59"/>
                    <a:pt x="21" y="58"/>
                    <a:pt x="22" y="58"/>
                  </a:cubicBezTo>
                  <a:cubicBezTo>
                    <a:pt x="23" y="58"/>
                    <a:pt x="25" y="58"/>
                    <a:pt x="25" y="59"/>
                  </a:cubicBezTo>
                  <a:cubicBezTo>
                    <a:pt x="24" y="60"/>
                    <a:pt x="24" y="59"/>
                    <a:pt x="23" y="60"/>
                  </a:cubicBezTo>
                  <a:close/>
                  <a:moveTo>
                    <a:pt x="61" y="4"/>
                  </a:moveTo>
                  <a:cubicBezTo>
                    <a:pt x="61" y="5"/>
                    <a:pt x="61" y="5"/>
                    <a:pt x="61" y="5"/>
                  </a:cubicBezTo>
                  <a:cubicBezTo>
                    <a:pt x="60" y="5"/>
                    <a:pt x="60" y="5"/>
                    <a:pt x="60" y="5"/>
                  </a:cubicBezTo>
                  <a:lnTo>
                    <a:pt x="61" y="4"/>
                  </a:lnTo>
                  <a:close/>
                  <a:moveTo>
                    <a:pt x="26" y="67"/>
                  </a:moveTo>
                  <a:cubicBezTo>
                    <a:pt x="26" y="67"/>
                    <a:pt x="26" y="67"/>
                    <a:pt x="26" y="67"/>
                  </a:cubicBezTo>
                  <a:cubicBezTo>
                    <a:pt x="26" y="68"/>
                    <a:pt x="26" y="68"/>
                    <a:pt x="26" y="68"/>
                  </a:cubicBezTo>
                  <a:cubicBezTo>
                    <a:pt x="26" y="68"/>
                    <a:pt x="26" y="68"/>
                    <a:pt x="26" y="68"/>
                  </a:cubicBezTo>
                  <a:lnTo>
                    <a:pt x="26" y="67"/>
                  </a:lnTo>
                  <a:close/>
                  <a:moveTo>
                    <a:pt x="25" y="64"/>
                  </a:moveTo>
                  <a:cubicBezTo>
                    <a:pt x="26" y="64"/>
                    <a:pt x="26" y="65"/>
                    <a:pt x="26" y="66"/>
                  </a:cubicBezTo>
                  <a:cubicBezTo>
                    <a:pt x="26" y="66"/>
                    <a:pt x="25" y="66"/>
                    <a:pt x="25" y="67"/>
                  </a:cubicBezTo>
                  <a:cubicBezTo>
                    <a:pt x="23" y="66"/>
                    <a:pt x="27" y="65"/>
                    <a:pt x="25" y="64"/>
                  </a:cubicBezTo>
                  <a:close/>
                  <a:moveTo>
                    <a:pt x="26" y="69"/>
                  </a:moveTo>
                  <a:cubicBezTo>
                    <a:pt x="26" y="69"/>
                    <a:pt x="25" y="69"/>
                    <a:pt x="25" y="69"/>
                  </a:cubicBezTo>
                  <a:cubicBezTo>
                    <a:pt x="25" y="69"/>
                    <a:pt x="25" y="69"/>
                    <a:pt x="25" y="70"/>
                  </a:cubicBezTo>
                  <a:cubicBezTo>
                    <a:pt x="24" y="69"/>
                    <a:pt x="24" y="69"/>
                    <a:pt x="24" y="69"/>
                  </a:cubicBezTo>
                  <a:cubicBezTo>
                    <a:pt x="25" y="69"/>
                    <a:pt x="25" y="68"/>
                    <a:pt x="25" y="68"/>
                  </a:cubicBezTo>
                  <a:cubicBezTo>
                    <a:pt x="25" y="68"/>
                    <a:pt x="25" y="68"/>
                    <a:pt x="25" y="69"/>
                  </a:cubicBezTo>
                  <a:cubicBezTo>
                    <a:pt x="26" y="68"/>
                    <a:pt x="27" y="68"/>
                    <a:pt x="27" y="67"/>
                  </a:cubicBezTo>
                  <a:cubicBezTo>
                    <a:pt x="28" y="69"/>
                    <a:pt x="28" y="69"/>
                    <a:pt x="28" y="69"/>
                  </a:cubicBezTo>
                  <a:cubicBezTo>
                    <a:pt x="27" y="69"/>
                    <a:pt x="27" y="68"/>
                    <a:pt x="26" y="69"/>
                  </a:cubicBezTo>
                  <a:close/>
                  <a:moveTo>
                    <a:pt x="32" y="75"/>
                  </a:moveTo>
                  <a:cubicBezTo>
                    <a:pt x="31" y="76"/>
                    <a:pt x="31" y="76"/>
                    <a:pt x="30" y="77"/>
                  </a:cubicBezTo>
                  <a:cubicBezTo>
                    <a:pt x="30" y="76"/>
                    <a:pt x="31" y="74"/>
                    <a:pt x="29" y="74"/>
                  </a:cubicBezTo>
                  <a:cubicBezTo>
                    <a:pt x="30" y="73"/>
                    <a:pt x="30" y="73"/>
                    <a:pt x="30" y="73"/>
                  </a:cubicBezTo>
                  <a:cubicBezTo>
                    <a:pt x="30" y="73"/>
                    <a:pt x="30" y="73"/>
                    <a:pt x="30" y="73"/>
                  </a:cubicBezTo>
                  <a:cubicBezTo>
                    <a:pt x="29" y="73"/>
                    <a:pt x="29" y="73"/>
                    <a:pt x="29" y="73"/>
                  </a:cubicBezTo>
                  <a:cubicBezTo>
                    <a:pt x="29" y="72"/>
                    <a:pt x="31" y="72"/>
                    <a:pt x="30" y="71"/>
                  </a:cubicBezTo>
                  <a:cubicBezTo>
                    <a:pt x="29" y="71"/>
                    <a:pt x="29" y="71"/>
                    <a:pt x="29" y="71"/>
                  </a:cubicBezTo>
                  <a:cubicBezTo>
                    <a:pt x="29" y="70"/>
                    <a:pt x="27" y="72"/>
                    <a:pt x="27" y="70"/>
                  </a:cubicBezTo>
                  <a:cubicBezTo>
                    <a:pt x="27" y="70"/>
                    <a:pt x="27" y="70"/>
                    <a:pt x="27" y="70"/>
                  </a:cubicBezTo>
                  <a:cubicBezTo>
                    <a:pt x="27" y="71"/>
                    <a:pt x="27" y="71"/>
                    <a:pt x="27" y="71"/>
                  </a:cubicBezTo>
                  <a:cubicBezTo>
                    <a:pt x="26" y="71"/>
                    <a:pt x="26" y="71"/>
                    <a:pt x="26" y="71"/>
                  </a:cubicBezTo>
                  <a:cubicBezTo>
                    <a:pt x="26" y="71"/>
                    <a:pt x="27" y="70"/>
                    <a:pt x="27" y="70"/>
                  </a:cubicBezTo>
                  <a:cubicBezTo>
                    <a:pt x="28" y="70"/>
                    <a:pt x="29" y="68"/>
                    <a:pt x="30" y="70"/>
                  </a:cubicBezTo>
                  <a:cubicBezTo>
                    <a:pt x="29" y="70"/>
                    <a:pt x="29" y="70"/>
                    <a:pt x="29" y="70"/>
                  </a:cubicBezTo>
                  <a:cubicBezTo>
                    <a:pt x="29" y="71"/>
                    <a:pt x="29" y="71"/>
                    <a:pt x="29" y="71"/>
                  </a:cubicBezTo>
                  <a:cubicBezTo>
                    <a:pt x="29" y="70"/>
                    <a:pt x="30" y="71"/>
                    <a:pt x="31" y="70"/>
                  </a:cubicBezTo>
                  <a:cubicBezTo>
                    <a:pt x="31" y="72"/>
                    <a:pt x="31" y="72"/>
                    <a:pt x="31" y="72"/>
                  </a:cubicBezTo>
                  <a:cubicBezTo>
                    <a:pt x="31" y="72"/>
                    <a:pt x="31" y="72"/>
                    <a:pt x="31" y="72"/>
                  </a:cubicBezTo>
                  <a:cubicBezTo>
                    <a:pt x="33" y="73"/>
                    <a:pt x="33" y="74"/>
                    <a:pt x="34" y="76"/>
                  </a:cubicBezTo>
                  <a:cubicBezTo>
                    <a:pt x="33" y="77"/>
                    <a:pt x="35" y="76"/>
                    <a:pt x="34" y="77"/>
                  </a:cubicBezTo>
                  <a:cubicBezTo>
                    <a:pt x="33" y="77"/>
                    <a:pt x="33" y="75"/>
                    <a:pt x="32" y="75"/>
                  </a:cubicBezTo>
                  <a:close/>
                  <a:moveTo>
                    <a:pt x="71" y="95"/>
                  </a:moveTo>
                  <a:cubicBezTo>
                    <a:pt x="71" y="95"/>
                    <a:pt x="71" y="95"/>
                    <a:pt x="71" y="95"/>
                  </a:cubicBezTo>
                  <a:cubicBezTo>
                    <a:pt x="70" y="95"/>
                    <a:pt x="70" y="95"/>
                    <a:pt x="70" y="95"/>
                  </a:cubicBezTo>
                  <a:lnTo>
                    <a:pt x="71" y="95"/>
                  </a:lnTo>
                  <a:close/>
                  <a:moveTo>
                    <a:pt x="69" y="97"/>
                  </a:moveTo>
                  <a:cubicBezTo>
                    <a:pt x="69" y="97"/>
                    <a:pt x="69" y="97"/>
                    <a:pt x="69" y="97"/>
                  </a:cubicBezTo>
                  <a:cubicBezTo>
                    <a:pt x="69" y="97"/>
                    <a:pt x="69" y="97"/>
                    <a:pt x="69" y="97"/>
                  </a:cubicBezTo>
                  <a:cubicBezTo>
                    <a:pt x="68" y="97"/>
                    <a:pt x="68" y="97"/>
                    <a:pt x="68" y="97"/>
                  </a:cubicBezTo>
                  <a:cubicBezTo>
                    <a:pt x="68" y="97"/>
                    <a:pt x="68" y="97"/>
                    <a:pt x="68" y="97"/>
                  </a:cubicBezTo>
                  <a:cubicBezTo>
                    <a:pt x="68" y="97"/>
                    <a:pt x="69" y="97"/>
                    <a:pt x="69" y="97"/>
                  </a:cubicBezTo>
                  <a:close/>
                  <a:moveTo>
                    <a:pt x="68" y="96"/>
                  </a:moveTo>
                  <a:cubicBezTo>
                    <a:pt x="67" y="97"/>
                    <a:pt x="67" y="97"/>
                    <a:pt x="67" y="97"/>
                  </a:cubicBezTo>
                  <a:cubicBezTo>
                    <a:pt x="67" y="96"/>
                    <a:pt x="67" y="96"/>
                    <a:pt x="67" y="96"/>
                  </a:cubicBezTo>
                  <a:cubicBezTo>
                    <a:pt x="67" y="96"/>
                    <a:pt x="67" y="96"/>
                    <a:pt x="67" y="96"/>
                  </a:cubicBezTo>
                  <a:cubicBezTo>
                    <a:pt x="67" y="96"/>
                    <a:pt x="67" y="96"/>
                    <a:pt x="67" y="96"/>
                  </a:cubicBezTo>
                  <a:cubicBezTo>
                    <a:pt x="67" y="96"/>
                    <a:pt x="68" y="95"/>
                    <a:pt x="68" y="96"/>
                  </a:cubicBezTo>
                  <a:close/>
                  <a:moveTo>
                    <a:pt x="66" y="95"/>
                  </a:moveTo>
                  <a:cubicBezTo>
                    <a:pt x="66" y="96"/>
                    <a:pt x="66" y="96"/>
                    <a:pt x="66" y="96"/>
                  </a:cubicBezTo>
                  <a:cubicBezTo>
                    <a:pt x="66" y="97"/>
                    <a:pt x="65" y="96"/>
                    <a:pt x="64" y="96"/>
                  </a:cubicBezTo>
                  <a:cubicBezTo>
                    <a:pt x="64" y="96"/>
                    <a:pt x="65" y="96"/>
                    <a:pt x="64" y="95"/>
                  </a:cubicBezTo>
                  <a:lnTo>
                    <a:pt x="66" y="95"/>
                  </a:lnTo>
                  <a:close/>
                  <a:moveTo>
                    <a:pt x="45" y="87"/>
                  </a:moveTo>
                  <a:cubicBezTo>
                    <a:pt x="45" y="87"/>
                    <a:pt x="45" y="87"/>
                    <a:pt x="45" y="87"/>
                  </a:cubicBezTo>
                  <a:cubicBezTo>
                    <a:pt x="46" y="88"/>
                    <a:pt x="46" y="88"/>
                    <a:pt x="46" y="88"/>
                  </a:cubicBezTo>
                  <a:lnTo>
                    <a:pt x="45" y="87"/>
                  </a:lnTo>
                  <a:close/>
                  <a:moveTo>
                    <a:pt x="45" y="86"/>
                  </a:moveTo>
                  <a:cubicBezTo>
                    <a:pt x="45" y="85"/>
                    <a:pt x="46" y="86"/>
                    <a:pt x="46" y="85"/>
                  </a:cubicBezTo>
                  <a:cubicBezTo>
                    <a:pt x="47" y="85"/>
                    <a:pt x="46" y="86"/>
                    <a:pt x="47" y="86"/>
                  </a:cubicBezTo>
                  <a:cubicBezTo>
                    <a:pt x="46" y="86"/>
                    <a:pt x="45" y="86"/>
                    <a:pt x="45" y="86"/>
                  </a:cubicBezTo>
                  <a:close/>
                  <a:moveTo>
                    <a:pt x="50" y="82"/>
                  </a:moveTo>
                  <a:cubicBezTo>
                    <a:pt x="49" y="82"/>
                    <a:pt x="49" y="82"/>
                    <a:pt x="49" y="81"/>
                  </a:cubicBezTo>
                  <a:cubicBezTo>
                    <a:pt x="50" y="82"/>
                    <a:pt x="50" y="82"/>
                    <a:pt x="50" y="82"/>
                  </a:cubicBezTo>
                  <a:close/>
                  <a:moveTo>
                    <a:pt x="53" y="83"/>
                  </a:moveTo>
                  <a:cubicBezTo>
                    <a:pt x="53" y="82"/>
                    <a:pt x="53" y="82"/>
                    <a:pt x="52" y="82"/>
                  </a:cubicBezTo>
                  <a:cubicBezTo>
                    <a:pt x="52" y="82"/>
                    <a:pt x="54" y="82"/>
                    <a:pt x="54" y="81"/>
                  </a:cubicBezTo>
                  <a:cubicBezTo>
                    <a:pt x="54" y="82"/>
                    <a:pt x="53" y="82"/>
                    <a:pt x="54" y="83"/>
                  </a:cubicBezTo>
                  <a:cubicBezTo>
                    <a:pt x="54" y="83"/>
                    <a:pt x="54" y="83"/>
                    <a:pt x="53" y="83"/>
                  </a:cubicBezTo>
                  <a:close/>
                  <a:moveTo>
                    <a:pt x="55" y="81"/>
                  </a:moveTo>
                  <a:cubicBezTo>
                    <a:pt x="54" y="81"/>
                    <a:pt x="54" y="81"/>
                    <a:pt x="54" y="81"/>
                  </a:cubicBezTo>
                  <a:cubicBezTo>
                    <a:pt x="54" y="80"/>
                    <a:pt x="55" y="80"/>
                    <a:pt x="55" y="81"/>
                  </a:cubicBezTo>
                  <a:cubicBezTo>
                    <a:pt x="55" y="81"/>
                    <a:pt x="55" y="81"/>
                    <a:pt x="55" y="81"/>
                  </a:cubicBezTo>
                  <a:close/>
                  <a:moveTo>
                    <a:pt x="57" y="83"/>
                  </a:moveTo>
                  <a:cubicBezTo>
                    <a:pt x="57" y="82"/>
                    <a:pt x="57" y="82"/>
                    <a:pt x="57" y="82"/>
                  </a:cubicBezTo>
                  <a:cubicBezTo>
                    <a:pt x="57" y="82"/>
                    <a:pt x="57" y="82"/>
                    <a:pt x="57" y="83"/>
                  </a:cubicBezTo>
                  <a:close/>
                  <a:moveTo>
                    <a:pt x="59" y="81"/>
                  </a:moveTo>
                  <a:cubicBezTo>
                    <a:pt x="58" y="80"/>
                    <a:pt x="58" y="80"/>
                    <a:pt x="58" y="80"/>
                  </a:cubicBezTo>
                  <a:cubicBezTo>
                    <a:pt x="59" y="80"/>
                    <a:pt x="59" y="80"/>
                    <a:pt x="59" y="80"/>
                  </a:cubicBezTo>
                  <a:lnTo>
                    <a:pt x="59" y="81"/>
                  </a:lnTo>
                  <a:close/>
                  <a:moveTo>
                    <a:pt x="69" y="80"/>
                  </a:moveTo>
                  <a:cubicBezTo>
                    <a:pt x="69" y="80"/>
                    <a:pt x="69" y="79"/>
                    <a:pt x="69" y="79"/>
                  </a:cubicBezTo>
                  <a:cubicBezTo>
                    <a:pt x="70" y="80"/>
                    <a:pt x="70" y="80"/>
                    <a:pt x="70" y="80"/>
                  </a:cubicBezTo>
                  <a:cubicBezTo>
                    <a:pt x="70" y="80"/>
                    <a:pt x="69" y="80"/>
                    <a:pt x="69" y="80"/>
                  </a:cubicBezTo>
                  <a:close/>
                  <a:moveTo>
                    <a:pt x="70" y="82"/>
                  </a:moveTo>
                  <a:cubicBezTo>
                    <a:pt x="70" y="81"/>
                    <a:pt x="70" y="81"/>
                    <a:pt x="70" y="81"/>
                  </a:cubicBezTo>
                  <a:cubicBezTo>
                    <a:pt x="70" y="81"/>
                    <a:pt x="70" y="82"/>
                    <a:pt x="70" y="82"/>
                  </a:cubicBezTo>
                  <a:close/>
                  <a:moveTo>
                    <a:pt x="72" y="79"/>
                  </a:moveTo>
                  <a:cubicBezTo>
                    <a:pt x="72" y="78"/>
                    <a:pt x="72" y="78"/>
                    <a:pt x="72" y="78"/>
                  </a:cubicBezTo>
                  <a:cubicBezTo>
                    <a:pt x="72" y="78"/>
                    <a:pt x="72" y="78"/>
                    <a:pt x="72" y="78"/>
                  </a:cubicBezTo>
                  <a:cubicBezTo>
                    <a:pt x="72" y="78"/>
                    <a:pt x="72" y="78"/>
                    <a:pt x="72" y="78"/>
                  </a:cubicBezTo>
                  <a:lnTo>
                    <a:pt x="72" y="79"/>
                  </a:lnTo>
                  <a:close/>
                  <a:moveTo>
                    <a:pt x="79" y="81"/>
                  </a:moveTo>
                  <a:cubicBezTo>
                    <a:pt x="79" y="80"/>
                    <a:pt x="79" y="80"/>
                    <a:pt x="79" y="80"/>
                  </a:cubicBezTo>
                  <a:cubicBezTo>
                    <a:pt x="80" y="80"/>
                    <a:pt x="80" y="80"/>
                    <a:pt x="80" y="80"/>
                  </a:cubicBezTo>
                  <a:lnTo>
                    <a:pt x="79" y="81"/>
                  </a:lnTo>
                  <a:close/>
                  <a:moveTo>
                    <a:pt x="80" y="79"/>
                  </a:moveTo>
                  <a:cubicBezTo>
                    <a:pt x="80" y="78"/>
                    <a:pt x="80" y="78"/>
                    <a:pt x="80" y="78"/>
                  </a:cubicBezTo>
                  <a:cubicBezTo>
                    <a:pt x="80" y="79"/>
                    <a:pt x="80" y="79"/>
                    <a:pt x="81" y="79"/>
                  </a:cubicBezTo>
                  <a:cubicBezTo>
                    <a:pt x="81" y="79"/>
                    <a:pt x="81" y="79"/>
                    <a:pt x="80" y="79"/>
                  </a:cubicBezTo>
                  <a:close/>
                  <a:moveTo>
                    <a:pt x="86" y="82"/>
                  </a:moveTo>
                  <a:cubicBezTo>
                    <a:pt x="86" y="81"/>
                    <a:pt x="86" y="81"/>
                    <a:pt x="86" y="81"/>
                  </a:cubicBezTo>
                  <a:cubicBezTo>
                    <a:pt x="85" y="82"/>
                    <a:pt x="85" y="82"/>
                    <a:pt x="85" y="82"/>
                  </a:cubicBezTo>
                  <a:cubicBezTo>
                    <a:pt x="85" y="81"/>
                    <a:pt x="86" y="81"/>
                    <a:pt x="86" y="81"/>
                  </a:cubicBezTo>
                  <a:cubicBezTo>
                    <a:pt x="86" y="81"/>
                    <a:pt x="86" y="81"/>
                    <a:pt x="86" y="81"/>
                  </a:cubicBezTo>
                  <a:cubicBezTo>
                    <a:pt x="86" y="81"/>
                    <a:pt x="86" y="81"/>
                    <a:pt x="86" y="81"/>
                  </a:cubicBezTo>
                  <a:cubicBezTo>
                    <a:pt x="86" y="82"/>
                    <a:pt x="88" y="81"/>
                    <a:pt x="88" y="83"/>
                  </a:cubicBezTo>
                  <a:cubicBezTo>
                    <a:pt x="87" y="83"/>
                    <a:pt x="86" y="81"/>
                    <a:pt x="86" y="82"/>
                  </a:cubicBezTo>
                  <a:close/>
                  <a:moveTo>
                    <a:pt x="89" y="86"/>
                  </a:moveTo>
                  <a:cubicBezTo>
                    <a:pt x="89" y="85"/>
                    <a:pt x="89" y="85"/>
                    <a:pt x="89" y="85"/>
                  </a:cubicBezTo>
                  <a:cubicBezTo>
                    <a:pt x="89" y="85"/>
                    <a:pt x="89" y="85"/>
                    <a:pt x="89" y="85"/>
                  </a:cubicBezTo>
                  <a:lnTo>
                    <a:pt x="89" y="86"/>
                  </a:lnTo>
                  <a:close/>
                  <a:moveTo>
                    <a:pt x="131" y="6"/>
                  </a:moveTo>
                  <a:cubicBezTo>
                    <a:pt x="131" y="6"/>
                    <a:pt x="131" y="6"/>
                    <a:pt x="131" y="6"/>
                  </a:cubicBezTo>
                  <a:cubicBezTo>
                    <a:pt x="132" y="5"/>
                    <a:pt x="132" y="5"/>
                    <a:pt x="132" y="5"/>
                  </a:cubicBezTo>
                  <a:lnTo>
                    <a:pt x="131" y="6"/>
                  </a:lnTo>
                  <a:close/>
                  <a:moveTo>
                    <a:pt x="133" y="6"/>
                  </a:moveTo>
                  <a:cubicBezTo>
                    <a:pt x="132" y="6"/>
                    <a:pt x="132" y="6"/>
                    <a:pt x="132" y="6"/>
                  </a:cubicBezTo>
                  <a:cubicBezTo>
                    <a:pt x="132" y="6"/>
                    <a:pt x="132" y="6"/>
                    <a:pt x="133" y="6"/>
                  </a:cubicBezTo>
                  <a:cubicBezTo>
                    <a:pt x="133" y="6"/>
                    <a:pt x="134" y="5"/>
                    <a:pt x="135" y="5"/>
                  </a:cubicBezTo>
                  <a:cubicBezTo>
                    <a:pt x="135" y="6"/>
                    <a:pt x="134" y="6"/>
                    <a:pt x="133" y="6"/>
                  </a:cubicBezTo>
                  <a:close/>
                  <a:moveTo>
                    <a:pt x="136" y="6"/>
                  </a:moveTo>
                  <a:cubicBezTo>
                    <a:pt x="136" y="5"/>
                    <a:pt x="137" y="5"/>
                    <a:pt x="138" y="5"/>
                  </a:cubicBezTo>
                  <a:lnTo>
                    <a:pt x="136" y="6"/>
                  </a:lnTo>
                  <a:close/>
                  <a:moveTo>
                    <a:pt x="147" y="9"/>
                  </a:moveTo>
                  <a:cubicBezTo>
                    <a:pt x="146" y="10"/>
                    <a:pt x="146" y="9"/>
                    <a:pt x="145" y="9"/>
                  </a:cubicBezTo>
                  <a:cubicBezTo>
                    <a:pt x="148" y="8"/>
                    <a:pt x="148" y="8"/>
                    <a:pt x="148" y="8"/>
                  </a:cubicBezTo>
                  <a:cubicBezTo>
                    <a:pt x="148" y="8"/>
                    <a:pt x="148" y="10"/>
                    <a:pt x="147" y="9"/>
                  </a:cubicBezTo>
                  <a:close/>
                  <a:moveTo>
                    <a:pt x="154" y="9"/>
                  </a:moveTo>
                  <a:cubicBezTo>
                    <a:pt x="154" y="10"/>
                    <a:pt x="155" y="10"/>
                    <a:pt x="155" y="11"/>
                  </a:cubicBezTo>
                  <a:cubicBezTo>
                    <a:pt x="153" y="10"/>
                    <a:pt x="153" y="10"/>
                    <a:pt x="153" y="10"/>
                  </a:cubicBezTo>
                  <a:lnTo>
                    <a:pt x="154" y="9"/>
                  </a:lnTo>
                  <a:close/>
                  <a:moveTo>
                    <a:pt x="153" y="13"/>
                  </a:moveTo>
                  <a:cubicBezTo>
                    <a:pt x="152" y="12"/>
                    <a:pt x="152" y="12"/>
                    <a:pt x="152" y="12"/>
                  </a:cubicBezTo>
                  <a:cubicBezTo>
                    <a:pt x="153" y="12"/>
                    <a:pt x="154" y="10"/>
                    <a:pt x="155" y="12"/>
                  </a:cubicBezTo>
                  <a:cubicBezTo>
                    <a:pt x="154" y="12"/>
                    <a:pt x="154" y="12"/>
                    <a:pt x="155" y="13"/>
                  </a:cubicBezTo>
                  <a:cubicBezTo>
                    <a:pt x="155" y="14"/>
                    <a:pt x="153" y="12"/>
                    <a:pt x="153" y="13"/>
                  </a:cubicBezTo>
                  <a:close/>
                  <a:moveTo>
                    <a:pt x="134" y="85"/>
                  </a:moveTo>
                  <a:cubicBezTo>
                    <a:pt x="134" y="84"/>
                    <a:pt x="134" y="84"/>
                    <a:pt x="134" y="84"/>
                  </a:cubicBezTo>
                  <a:cubicBezTo>
                    <a:pt x="134" y="84"/>
                    <a:pt x="134" y="84"/>
                    <a:pt x="134" y="84"/>
                  </a:cubicBezTo>
                  <a:lnTo>
                    <a:pt x="134" y="85"/>
                  </a:lnTo>
                  <a:close/>
                  <a:moveTo>
                    <a:pt x="165" y="11"/>
                  </a:moveTo>
                  <a:cubicBezTo>
                    <a:pt x="165" y="10"/>
                    <a:pt x="166" y="10"/>
                    <a:pt x="167" y="9"/>
                  </a:cubicBezTo>
                  <a:cubicBezTo>
                    <a:pt x="167" y="10"/>
                    <a:pt x="167" y="10"/>
                    <a:pt x="167" y="10"/>
                  </a:cubicBezTo>
                  <a:cubicBezTo>
                    <a:pt x="167" y="10"/>
                    <a:pt x="165" y="10"/>
                    <a:pt x="165" y="11"/>
                  </a:cubicBezTo>
                  <a:close/>
                  <a:moveTo>
                    <a:pt x="133" y="89"/>
                  </a:moveTo>
                  <a:cubicBezTo>
                    <a:pt x="133" y="89"/>
                    <a:pt x="133" y="89"/>
                    <a:pt x="133" y="89"/>
                  </a:cubicBezTo>
                  <a:cubicBezTo>
                    <a:pt x="133" y="90"/>
                    <a:pt x="133" y="90"/>
                    <a:pt x="133" y="90"/>
                  </a:cubicBezTo>
                  <a:lnTo>
                    <a:pt x="133" y="89"/>
                  </a:lnTo>
                  <a:close/>
                  <a:moveTo>
                    <a:pt x="138" y="85"/>
                  </a:moveTo>
                  <a:cubicBezTo>
                    <a:pt x="138" y="84"/>
                    <a:pt x="137" y="85"/>
                    <a:pt x="137" y="84"/>
                  </a:cubicBezTo>
                  <a:cubicBezTo>
                    <a:pt x="138" y="84"/>
                    <a:pt x="139" y="84"/>
                    <a:pt x="139" y="85"/>
                  </a:cubicBezTo>
                  <a:cubicBezTo>
                    <a:pt x="139" y="85"/>
                    <a:pt x="138" y="85"/>
                    <a:pt x="138" y="85"/>
                  </a:cubicBezTo>
                  <a:close/>
                  <a:moveTo>
                    <a:pt x="175" y="4"/>
                  </a:moveTo>
                  <a:cubicBezTo>
                    <a:pt x="174" y="5"/>
                    <a:pt x="174" y="5"/>
                    <a:pt x="174" y="5"/>
                  </a:cubicBezTo>
                  <a:cubicBezTo>
                    <a:pt x="174" y="5"/>
                    <a:pt x="174" y="5"/>
                    <a:pt x="174" y="5"/>
                  </a:cubicBezTo>
                  <a:lnTo>
                    <a:pt x="175" y="4"/>
                  </a:lnTo>
                  <a:close/>
                  <a:moveTo>
                    <a:pt x="141" y="84"/>
                  </a:moveTo>
                  <a:cubicBezTo>
                    <a:pt x="140" y="84"/>
                    <a:pt x="140" y="84"/>
                    <a:pt x="140" y="84"/>
                  </a:cubicBezTo>
                  <a:cubicBezTo>
                    <a:pt x="142" y="83"/>
                    <a:pt x="142" y="83"/>
                    <a:pt x="142" y="83"/>
                  </a:cubicBezTo>
                  <a:cubicBezTo>
                    <a:pt x="142" y="83"/>
                    <a:pt x="141" y="84"/>
                    <a:pt x="141" y="84"/>
                  </a:cubicBezTo>
                  <a:close/>
                  <a:moveTo>
                    <a:pt x="144" y="84"/>
                  </a:moveTo>
                  <a:cubicBezTo>
                    <a:pt x="144" y="85"/>
                    <a:pt x="144" y="85"/>
                    <a:pt x="144" y="85"/>
                  </a:cubicBezTo>
                  <a:cubicBezTo>
                    <a:pt x="144" y="85"/>
                    <a:pt x="144" y="85"/>
                    <a:pt x="144" y="85"/>
                  </a:cubicBezTo>
                  <a:lnTo>
                    <a:pt x="144" y="84"/>
                  </a:lnTo>
                  <a:close/>
                  <a:moveTo>
                    <a:pt x="145" y="83"/>
                  </a:moveTo>
                  <a:cubicBezTo>
                    <a:pt x="145" y="82"/>
                    <a:pt x="145" y="82"/>
                    <a:pt x="145" y="82"/>
                  </a:cubicBezTo>
                  <a:cubicBezTo>
                    <a:pt x="146" y="83"/>
                    <a:pt x="146" y="83"/>
                    <a:pt x="146" y="83"/>
                  </a:cubicBezTo>
                  <a:lnTo>
                    <a:pt x="145" y="83"/>
                  </a:lnTo>
                  <a:close/>
                  <a:moveTo>
                    <a:pt x="183" y="4"/>
                  </a:moveTo>
                  <a:cubicBezTo>
                    <a:pt x="183" y="4"/>
                    <a:pt x="183" y="4"/>
                    <a:pt x="183" y="4"/>
                  </a:cubicBezTo>
                  <a:cubicBezTo>
                    <a:pt x="182" y="4"/>
                    <a:pt x="182" y="4"/>
                    <a:pt x="182" y="4"/>
                  </a:cubicBezTo>
                  <a:lnTo>
                    <a:pt x="183" y="4"/>
                  </a:lnTo>
                  <a:close/>
                  <a:moveTo>
                    <a:pt x="152" y="81"/>
                  </a:moveTo>
                  <a:cubicBezTo>
                    <a:pt x="151" y="81"/>
                    <a:pt x="151" y="81"/>
                    <a:pt x="151" y="81"/>
                  </a:cubicBezTo>
                  <a:cubicBezTo>
                    <a:pt x="151" y="81"/>
                    <a:pt x="151" y="81"/>
                    <a:pt x="151" y="82"/>
                  </a:cubicBezTo>
                  <a:cubicBezTo>
                    <a:pt x="151" y="81"/>
                    <a:pt x="149" y="81"/>
                    <a:pt x="150" y="80"/>
                  </a:cubicBezTo>
                  <a:cubicBezTo>
                    <a:pt x="151" y="80"/>
                    <a:pt x="151" y="81"/>
                    <a:pt x="151" y="81"/>
                  </a:cubicBezTo>
                  <a:cubicBezTo>
                    <a:pt x="151" y="81"/>
                    <a:pt x="151" y="81"/>
                    <a:pt x="152" y="81"/>
                  </a:cubicBezTo>
                  <a:cubicBezTo>
                    <a:pt x="152" y="81"/>
                    <a:pt x="152" y="81"/>
                    <a:pt x="152" y="81"/>
                  </a:cubicBezTo>
                  <a:cubicBezTo>
                    <a:pt x="152" y="81"/>
                    <a:pt x="152" y="81"/>
                    <a:pt x="152" y="81"/>
                  </a:cubicBezTo>
                  <a:cubicBezTo>
                    <a:pt x="152" y="81"/>
                    <a:pt x="152" y="81"/>
                    <a:pt x="152" y="81"/>
                  </a:cubicBezTo>
                  <a:close/>
                  <a:moveTo>
                    <a:pt x="184" y="4"/>
                  </a:moveTo>
                  <a:cubicBezTo>
                    <a:pt x="184" y="5"/>
                    <a:pt x="184" y="4"/>
                    <a:pt x="184" y="4"/>
                  </a:cubicBezTo>
                  <a:cubicBezTo>
                    <a:pt x="185" y="4"/>
                    <a:pt x="184" y="4"/>
                    <a:pt x="184" y="4"/>
                  </a:cubicBezTo>
                  <a:cubicBezTo>
                    <a:pt x="184" y="4"/>
                    <a:pt x="184" y="4"/>
                    <a:pt x="184" y="4"/>
                  </a:cubicBezTo>
                  <a:cubicBezTo>
                    <a:pt x="184" y="4"/>
                    <a:pt x="184" y="4"/>
                    <a:pt x="184" y="4"/>
                  </a:cubicBezTo>
                  <a:cubicBezTo>
                    <a:pt x="185" y="4"/>
                    <a:pt x="185" y="4"/>
                    <a:pt x="185" y="4"/>
                  </a:cubicBezTo>
                  <a:cubicBezTo>
                    <a:pt x="185" y="4"/>
                    <a:pt x="185" y="5"/>
                    <a:pt x="184" y="4"/>
                  </a:cubicBezTo>
                  <a:close/>
                  <a:moveTo>
                    <a:pt x="158" y="80"/>
                  </a:moveTo>
                  <a:cubicBezTo>
                    <a:pt x="157" y="80"/>
                    <a:pt x="157" y="80"/>
                    <a:pt x="157" y="80"/>
                  </a:cubicBezTo>
                  <a:cubicBezTo>
                    <a:pt x="157" y="80"/>
                    <a:pt x="157" y="80"/>
                    <a:pt x="157" y="80"/>
                  </a:cubicBezTo>
                  <a:cubicBezTo>
                    <a:pt x="158" y="80"/>
                    <a:pt x="158" y="80"/>
                    <a:pt x="158" y="80"/>
                  </a:cubicBezTo>
                  <a:close/>
                  <a:moveTo>
                    <a:pt x="161" y="79"/>
                  </a:moveTo>
                  <a:cubicBezTo>
                    <a:pt x="161" y="79"/>
                    <a:pt x="161" y="79"/>
                    <a:pt x="161" y="79"/>
                  </a:cubicBezTo>
                  <a:cubicBezTo>
                    <a:pt x="162" y="78"/>
                    <a:pt x="162" y="78"/>
                    <a:pt x="162" y="78"/>
                  </a:cubicBezTo>
                  <a:lnTo>
                    <a:pt x="161" y="79"/>
                  </a:lnTo>
                  <a:close/>
                  <a:moveTo>
                    <a:pt x="195" y="5"/>
                  </a:moveTo>
                  <a:cubicBezTo>
                    <a:pt x="195" y="5"/>
                    <a:pt x="195" y="5"/>
                    <a:pt x="195" y="5"/>
                  </a:cubicBezTo>
                  <a:cubicBezTo>
                    <a:pt x="195" y="5"/>
                    <a:pt x="195" y="5"/>
                    <a:pt x="195" y="5"/>
                  </a:cubicBezTo>
                  <a:cubicBezTo>
                    <a:pt x="195" y="5"/>
                    <a:pt x="195" y="5"/>
                    <a:pt x="195" y="5"/>
                  </a:cubicBezTo>
                  <a:cubicBezTo>
                    <a:pt x="194" y="5"/>
                    <a:pt x="194" y="4"/>
                    <a:pt x="194" y="4"/>
                  </a:cubicBezTo>
                  <a:cubicBezTo>
                    <a:pt x="194" y="4"/>
                    <a:pt x="194" y="4"/>
                    <a:pt x="194" y="4"/>
                  </a:cubicBezTo>
                  <a:cubicBezTo>
                    <a:pt x="195" y="5"/>
                    <a:pt x="195" y="5"/>
                    <a:pt x="195" y="5"/>
                  </a:cubicBezTo>
                  <a:cubicBezTo>
                    <a:pt x="195" y="4"/>
                    <a:pt x="195" y="4"/>
                    <a:pt x="195" y="5"/>
                  </a:cubicBezTo>
                  <a:close/>
                  <a:moveTo>
                    <a:pt x="195" y="7"/>
                  </a:moveTo>
                  <a:cubicBezTo>
                    <a:pt x="195" y="6"/>
                    <a:pt x="197" y="7"/>
                    <a:pt x="198" y="7"/>
                  </a:cubicBezTo>
                  <a:cubicBezTo>
                    <a:pt x="197" y="8"/>
                    <a:pt x="195" y="7"/>
                    <a:pt x="195" y="7"/>
                  </a:cubicBezTo>
                  <a:close/>
                  <a:moveTo>
                    <a:pt x="167" y="78"/>
                  </a:moveTo>
                  <a:cubicBezTo>
                    <a:pt x="167" y="77"/>
                    <a:pt x="168" y="77"/>
                    <a:pt x="168" y="78"/>
                  </a:cubicBezTo>
                  <a:cubicBezTo>
                    <a:pt x="168" y="78"/>
                    <a:pt x="168" y="78"/>
                    <a:pt x="167" y="78"/>
                  </a:cubicBezTo>
                  <a:close/>
                  <a:moveTo>
                    <a:pt x="198" y="7"/>
                  </a:moveTo>
                  <a:cubicBezTo>
                    <a:pt x="198" y="7"/>
                    <a:pt x="199" y="7"/>
                    <a:pt x="199" y="6"/>
                  </a:cubicBezTo>
                  <a:cubicBezTo>
                    <a:pt x="200" y="8"/>
                    <a:pt x="201" y="7"/>
                    <a:pt x="202" y="7"/>
                  </a:cubicBezTo>
                  <a:cubicBezTo>
                    <a:pt x="201" y="7"/>
                    <a:pt x="199" y="8"/>
                    <a:pt x="198" y="7"/>
                  </a:cubicBezTo>
                  <a:close/>
                  <a:moveTo>
                    <a:pt x="185" y="84"/>
                  </a:moveTo>
                  <a:cubicBezTo>
                    <a:pt x="185" y="85"/>
                    <a:pt x="184" y="84"/>
                    <a:pt x="184" y="84"/>
                  </a:cubicBezTo>
                  <a:cubicBezTo>
                    <a:pt x="185" y="84"/>
                    <a:pt x="185" y="84"/>
                    <a:pt x="185" y="84"/>
                  </a:cubicBezTo>
                  <a:close/>
                  <a:moveTo>
                    <a:pt x="239" y="8"/>
                  </a:moveTo>
                  <a:cubicBezTo>
                    <a:pt x="239" y="8"/>
                    <a:pt x="239" y="8"/>
                    <a:pt x="239" y="8"/>
                  </a:cubicBezTo>
                  <a:cubicBezTo>
                    <a:pt x="240" y="8"/>
                    <a:pt x="240" y="8"/>
                    <a:pt x="240" y="8"/>
                  </a:cubicBezTo>
                  <a:cubicBezTo>
                    <a:pt x="239" y="8"/>
                    <a:pt x="239" y="8"/>
                    <a:pt x="239" y="8"/>
                  </a:cubicBezTo>
                  <a:cubicBezTo>
                    <a:pt x="239" y="8"/>
                    <a:pt x="239" y="8"/>
                    <a:pt x="239" y="8"/>
                  </a:cubicBezTo>
                  <a:cubicBezTo>
                    <a:pt x="239" y="8"/>
                    <a:pt x="238" y="8"/>
                    <a:pt x="239" y="8"/>
                  </a:cubicBezTo>
                  <a:close/>
                  <a:moveTo>
                    <a:pt x="238" y="8"/>
                  </a:moveTo>
                  <a:cubicBezTo>
                    <a:pt x="238" y="8"/>
                    <a:pt x="237" y="8"/>
                    <a:pt x="237" y="8"/>
                  </a:cubicBezTo>
                  <a:cubicBezTo>
                    <a:pt x="237" y="8"/>
                    <a:pt x="237" y="8"/>
                    <a:pt x="237" y="8"/>
                  </a:cubicBezTo>
                  <a:cubicBezTo>
                    <a:pt x="237" y="8"/>
                    <a:pt x="236" y="8"/>
                    <a:pt x="236" y="8"/>
                  </a:cubicBezTo>
                  <a:cubicBezTo>
                    <a:pt x="237" y="8"/>
                    <a:pt x="237" y="8"/>
                    <a:pt x="237" y="8"/>
                  </a:cubicBezTo>
                  <a:cubicBezTo>
                    <a:pt x="237" y="8"/>
                    <a:pt x="236" y="9"/>
                    <a:pt x="236" y="8"/>
                  </a:cubicBezTo>
                  <a:cubicBezTo>
                    <a:pt x="236" y="8"/>
                    <a:pt x="237" y="8"/>
                    <a:pt x="238" y="8"/>
                  </a:cubicBezTo>
                  <a:close/>
                  <a:moveTo>
                    <a:pt x="237" y="6"/>
                  </a:moveTo>
                  <a:cubicBezTo>
                    <a:pt x="237" y="6"/>
                    <a:pt x="237" y="6"/>
                    <a:pt x="238" y="6"/>
                  </a:cubicBezTo>
                  <a:cubicBezTo>
                    <a:pt x="236" y="6"/>
                    <a:pt x="236" y="6"/>
                    <a:pt x="236" y="6"/>
                  </a:cubicBezTo>
                  <a:cubicBezTo>
                    <a:pt x="236" y="5"/>
                    <a:pt x="236" y="6"/>
                    <a:pt x="237" y="6"/>
                  </a:cubicBezTo>
                  <a:close/>
                  <a:moveTo>
                    <a:pt x="236" y="7"/>
                  </a:moveTo>
                  <a:cubicBezTo>
                    <a:pt x="234" y="7"/>
                    <a:pt x="234" y="7"/>
                    <a:pt x="234" y="7"/>
                  </a:cubicBezTo>
                  <a:cubicBezTo>
                    <a:pt x="234" y="7"/>
                    <a:pt x="235" y="7"/>
                    <a:pt x="236" y="7"/>
                  </a:cubicBezTo>
                  <a:close/>
                  <a:moveTo>
                    <a:pt x="210" y="5"/>
                  </a:moveTo>
                  <a:cubicBezTo>
                    <a:pt x="209" y="5"/>
                    <a:pt x="209" y="5"/>
                    <a:pt x="209" y="5"/>
                  </a:cubicBezTo>
                  <a:cubicBezTo>
                    <a:pt x="208" y="5"/>
                    <a:pt x="207" y="5"/>
                    <a:pt x="205" y="5"/>
                  </a:cubicBezTo>
                  <a:cubicBezTo>
                    <a:pt x="205" y="5"/>
                    <a:pt x="205" y="5"/>
                    <a:pt x="205" y="5"/>
                  </a:cubicBezTo>
                  <a:cubicBezTo>
                    <a:pt x="206" y="5"/>
                    <a:pt x="208" y="4"/>
                    <a:pt x="210" y="5"/>
                  </a:cubicBezTo>
                  <a:close/>
                  <a:moveTo>
                    <a:pt x="175" y="81"/>
                  </a:moveTo>
                  <a:cubicBezTo>
                    <a:pt x="175" y="81"/>
                    <a:pt x="174" y="82"/>
                    <a:pt x="174" y="82"/>
                  </a:cubicBezTo>
                  <a:cubicBezTo>
                    <a:pt x="174" y="82"/>
                    <a:pt x="174" y="81"/>
                    <a:pt x="175" y="81"/>
                  </a:cubicBezTo>
                  <a:close/>
                  <a:moveTo>
                    <a:pt x="173" y="86"/>
                  </a:moveTo>
                  <a:cubicBezTo>
                    <a:pt x="174" y="84"/>
                    <a:pt x="174" y="84"/>
                    <a:pt x="174" y="84"/>
                  </a:cubicBezTo>
                  <a:cubicBezTo>
                    <a:pt x="174" y="85"/>
                    <a:pt x="173" y="85"/>
                    <a:pt x="173" y="86"/>
                  </a:cubicBezTo>
                  <a:close/>
                  <a:moveTo>
                    <a:pt x="213" y="7"/>
                  </a:moveTo>
                  <a:cubicBezTo>
                    <a:pt x="212" y="8"/>
                    <a:pt x="212" y="8"/>
                    <a:pt x="211" y="8"/>
                  </a:cubicBezTo>
                  <a:cubicBezTo>
                    <a:pt x="211" y="8"/>
                    <a:pt x="210" y="8"/>
                    <a:pt x="210" y="8"/>
                  </a:cubicBezTo>
                  <a:cubicBezTo>
                    <a:pt x="210" y="6"/>
                    <a:pt x="208" y="8"/>
                    <a:pt x="208" y="7"/>
                  </a:cubicBezTo>
                  <a:cubicBezTo>
                    <a:pt x="206" y="9"/>
                    <a:pt x="205" y="7"/>
                    <a:pt x="203" y="8"/>
                  </a:cubicBezTo>
                  <a:cubicBezTo>
                    <a:pt x="204" y="8"/>
                    <a:pt x="202" y="8"/>
                    <a:pt x="203" y="7"/>
                  </a:cubicBezTo>
                  <a:cubicBezTo>
                    <a:pt x="205" y="7"/>
                    <a:pt x="208" y="8"/>
                    <a:pt x="210" y="7"/>
                  </a:cubicBezTo>
                  <a:cubicBezTo>
                    <a:pt x="209" y="7"/>
                    <a:pt x="210" y="7"/>
                    <a:pt x="210" y="7"/>
                  </a:cubicBezTo>
                  <a:cubicBezTo>
                    <a:pt x="211" y="7"/>
                    <a:pt x="211" y="7"/>
                    <a:pt x="211" y="7"/>
                  </a:cubicBezTo>
                  <a:cubicBezTo>
                    <a:pt x="211" y="7"/>
                    <a:pt x="211" y="7"/>
                    <a:pt x="211" y="7"/>
                  </a:cubicBezTo>
                  <a:cubicBezTo>
                    <a:pt x="211" y="7"/>
                    <a:pt x="212" y="6"/>
                    <a:pt x="213" y="7"/>
                  </a:cubicBezTo>
                  <a:cubicBezTo>
                    <a:pt x="213" y="7"/>
                    <a:pt x="213" y="7"/>
                    <a:pt x="213" y="7"/>
                  </a:cubicBezTo>
                  <a:cubicBezTo>
                    <a:pt x="213" y="7"/>
                    <a:pt x="213" y="7"/>
                    <a:pt x="213" y="7"/>
                  </a:cubicBezTo>
                  <a:cubicBezTo>
                    <a:pt x="213" y="7"/>
                    <a:pt x="213" y="7"/>
                    <a:pt x="213" y="7"/>
                  </a:cubicBezTo>
                  <a:close/>
                  <a:moveTo>
                    <a:pt x="214" y="5"/>
                  </a:moveTo>
                  <a:cubicBezTo>
                    <a:pt x="215" y="5"/>
                    <a:pt x="215" y="4"/>
                    <a:pt x="216" y="5"/>
                  </a:cubicBezTo>
                  <a:cubicBezTo>
                    <a:pt x="215" y="5"/>
                    <a:pt x="215" y="5"/>
                    <a:pt x="215" y="5"/>
                  </a:cubicBezTo>
                  <a:cubicBezTo>
                    <a:pt x="215" y="5"/>
                    <a:pt x="215" y="5"/>
                    <a:pt x="215" y="5"/>
                  </a:cubicBezTo>
                  <a:cubicBezTo>
                    <a:pt x="214" y="6"/>
                    <a:pt x="214" y="5"/>
                    <a:pt x="214" y="5"/>
                  </a:cubicBezTo>
                  <a:close/>
                  <a:moveTo>
                    <a:pt x="183" y="80"/>
                  </a:moveTo>
                  <a:cubicBezTo>
                    <a:pt x="182" y="80"/>
                    <a:pt x="183" y="80"/>
                    <a:pt x="183" y="80"/>
                  </a:cubicBezTo>
                  <a:cubicBezTo>
                    <a:pt x="183" y="80"/>
                    <a:pt x="183" y="80"/>
                    <a:pt x="183" y="80"/>
                  </a:cubicBezTo>
                  <a:cubicBezTo>
                    <a:pt x="183" y="80"/>
                    <a:pt x="183" y="80"/>
                    <a:pt x="183" y="80"/>
                  </a:cubicBezTo>
                  <a:close/>
                  <a:moveTo>
                    <a:pt x="214" y="8"/>
                  </a:moveTo>
                  <a:cubicBezTo>
                    <a:pt x="215" y="7"/>
                    <a:pt x="215" y="7"/>
                    <a:pt x="216" y="8"/>
                  </a:cubicBezTo>
                  <a:cubicBezTo>
                    <a:pt x="215" y="8"/>
                    <a:pt x="215" y="8"/>
                    <a:pt x="214" y="8"/>
                  </a:cubicBezTo>
                  <a:close/>
                  <a:moveTo>
                    <a:pt x="217" y="5"/>
                  </a:moveTo>
                  <a:cubicBezTo>
                    <a:pt x="219" y="5"/>
                    <a:pt x="219" y="5"/>
                    <a:pt x="219" y="5"/>
                  </a:cubicBezTo>
                  <a:cubicBezTo>
                    <a:pt x="219" y="5"/>
                    <a:pt x="217" y="5"/>
                    <a:pt x="218" y="6"/>
                  </a:cubicBezTo>
                  <a:cubicBezTo>
                    <a:pt x="218" y="6"/>
                    <a:pt x="218" y="6"/>
                    <a:pt x="218" y="6"/>
                  </a:cubicBezTo>
                  <a:cubicBezTo>
                    <a:pt x="217" y="6"/>
                    <a:pt x="217" y="5"/>
                    <a:pt x="217" y="5"/>
                  </a:cubicBezTo>
                  <a:close/>
                  <a:moveTo>
                    <a:pt x="218" y="9"/>
                  </a:moveTo>
                  <a:cubicBezTo>
                    <a:pt x="218" y="9"/>
                    <a:pt x="218" y="9"/>
                    <a:pt x="218" y="9"/>
                  </a:cubicBezTo>
                  <a:cubicBezTo>
                    <a:pt x="219" y="10"/>
                    <a:pt x="219" y="10"/>
                    <a:pt x="219" y="10"/>
                  </a:cubicBezTo>
                  <a:lnTo>
                    <a:pt x="218" y="9"/>
                  </a:lnTo>
                  <a:close/>
                  <a:moveTo>
                    <a:pt x="190" y="80"/>
                  </a:moveTo>
                  <a:cubicBezTo>
                    <a:pt x="189" y="80"/>
                    <a:pt x="189" y="80"/>
                    <a:pt x="189" y="80"/>
                  </a:cubicBezTo>
                  <a:cubicBezTo>
                    <a:pt x="189" y="80"/>
                    <a:pt x="190" y="79"/>
                    <a:pt x="189" y="80"/>
                  </a:cubicBezTo>
                  <a:cubicBezTo>
                    <a:pt x="189" y="80"/>
                    <a:pt x="188" y="80"/>
                    <a:pt x="188" y="80"/>
                  </a:cubicBezTo>
                  <a:cubicBezTo>
                    <a:pt x="189" y="79"/>
                    <a:pt x="189" y="79"/>
                    <a:pt x="189" y="79"/>
                  </a:cubicBezTo>
                  <a:cubicBezTo>
                    <a:pt x="189" y="79"/>
                    <a:pt x="189" y="80"/>
                    <a:pt x="190" y="79"/>
                  </a:cubicBezTo>
                  <a:cubicBezTo>
                    <a:pt x="190" y="81"/>
                    <a:pt x="190" y="81"/>
                    <a:pt x="190" y="81"/>
                  </a:cubicBezTo>
                  <a:cubicBezTo>
                    <a:pt x="190" y="81"/>
                    <a:pt x="190" y="80"/>
                    <a:pt x="190" y="80"/>
                  </a:cubicBezTo>
                  <a:close/>
                  <a:moveTo>
                    <a:pt x="190" y="78"/>
                  </a:moveTo>
                  <a:cubicBezTo>
                    <a:pt x="190" y="78"/>
                    <a:pt x="190" y="78"/>
                    <a:pt x="190" y="78"/>
                  </a:cubicBezTo>
                  <a:cubicBezTo>
                    <a:pt x="190" y="78"/>
                    <a:pt x="190" y="78"/>
                    <a:pt x="190" y="78"/>
                  </a:cubicBezTo>
                  <a:cubicBezTo>
                    <a:pt x="190" y="79"/>
                    <a:pt x="190" y="79"/>
                    <a:pt x="190" y="79"/>
                  </a:cubicBezTo>
                  <a:lnTo>
                    <a:pt x="190" y="78"/>
                  </a:lnTo>
                  <a:close/>
                  <a:moveTo>
                    <a:pt x="219" y="10"/>
                  </a:moveTo>
                  <a:cubicBezTo>
                    <a:pt x="220" y="9"/>
                    <a:pt x="220" y="8"/>
                    <a:pt x="219" y="8"/>
                  </a:cubicBezTo>
                  <a:cubicBezTo>
                    <a:pt x="218" y="8"/>
                    <a:pt x="218" y="8"/>
                    <a:pt x="218" y="8"/>
                  </a:cubicBezTo>
                  <a:cubicBezTo>
                    <a:pt x="217" y="8"/>
                    <a:pt x="217" y="8"/>
                    <a:pt x="217" y="8"/>
                  </a:cubicBezTo>
                  <a:cubicBezTo>
                    <a:pt x="217" y="8"/>
                    <a:pt x="217" y="8"/>
                    <a:pt x="217" y="8"/>
                  </a:cubicBezTo>
                  <a:cubicBezTo>
                    <a:pt x="217" y="8"/>
                    <a:pt x="217" y="8"/>
                    <a:pt x="217" y="8"/>
                  </a:cubicBezTo>
                  <a:cubicBezTo>
                    <a:pt x="217" y="8"/>
                    <a:pt x="217" y="8"/>
                    <a:pt x="217" y="8"/>
                  </a:cubicBezTo>
                  <a:cubicBezTo>
                    <a:pt x="217" y="7"/>
                    <a:pt x="219" y="7"/>
                    <a:pt x="219" y="6"/>
                  </a:cubicBezTo>
                  <a:cubicBezTo>
                    <a:pt x="219" y="6"/>
                    <a:pt x="220" y="6"/>
                    <a:pt x="221" y="6"/>
                  </a:cubicBezTo>
                  <a:cubicBezTo>
                    <a:pt x="221" y="6"/>
                    <a:pt x="221" y="6"/>
                    <a:pt x="222" y="6"/>
                  </a:cubicBezTo>
                  <a:cubicBezTo>
                    <a:pt x="221" y="6"/>
                    <a:pt x="221" y="6"/>
                    <a:pt x="221" y="6"/>
                  </a:cubicBezTo>
                  <a:cubicBezTo>
                    <a:pt x="220" y="6"/>
                    <a:pt x="221" y="7"/>
                    <a:pt x="221" y="8"/>
                  </a:cubicBezTo>
                  <a:cubicBezTo>
                    <a:pt x="221" y="7"/>
                    <a:pt x="223" y="7"/>
                    <a:pt x="224" y="7"/>
                  </a:cubicBezTo>
                  <a:cubicBezTo>
                    <a:pt x="223" y="8"/>
                    <a:pt x="223" y="8"/>
                    <a:pt x="223" y="8"/>
                  </a:cubicBezTo>
                  <a:cubicBezTo>
                    <a:pt x="225" y="8"/>
                    <a:pt x="225" y="8"/>
                    <a:pt x="225" y="8"/>
                  </a:cubicBezTo>
                  <a:cubicBezTo>
                    <a:pt x="224" y="8"/>
                    <a:pt x="224" y="8"/>
                    <a:pt x="224" y="8"/>
                  </a:cubicBezTo>
                  <a:cubicBezTo>
                    <a:pt x="224" y="8"/>
                    <a:pt x="224" y="8"/>
                    <a:pt x="223" y="8"/>
                  </a:cubicBezTo>
                  <a:cubicBezTo>
                    <a:pt x="223" y="9"/>
                    <a:pt x="221" y="8"/>
                    <a:pt x="222" y="9"/>
                  </a:cubicBezTo>
                  <a:cubicBezTo>
                    <a:pt x="222" y="9"/>
                    <a:pt x="221" y="9"/>
                    <a:pt x="221" y="9"/>
                  </a:cubicBezTo>
                  <a:cubicBezTo>
                    <a:pt x="221" y="10"/>
                    <a:pt x="220" y="9"/>
                    <a:pt x="219" y="10"/>
                  </a:cubicBezTo>
                  <a:close/>
                  <a:moveTo>
                    <a:pt x="191" y="80"/>
                  </a:moveTo>
                  <a:cubicBezTo>
                    <a:pt x="192" y="78"/>
                    <a:pt x="192" y="78"/>
                    <a:pt x="192" y="78"/>
                  </a:cubicBezTo>
                  <a:cubicBezTo>
                    <a:pt x="192" y="80"/>
                    <a:pt x="192" y="80"/>
                    <a:pt x="192" y="80"/>
                  </a:cubicBezTo>
                  <a:lnTo>
                    <a:pt x="191" y="80"/>
                  </a:lnTo>
                  <a:close/>
                  <a:moveTo>
                    <a:pt x="222" y="12"/>
                  </a:moveTo>
                  <a:cubicBezTo>
                    <a:pt x="222" y="12"/>
                    <a:pt x="222" y="12"/>
                    <a:pt x="222" y="12"/>
                  </a:cubicBezTo>
                  <a:cubicBezTo>
                    <a:pt x="222" y="12"/>
                    <a:pt x="221" y="12"/>
                    <a:pt x="220" y="11"/>
                  </a:cubicBezTo>
                  <a:cubicBezTo>
                    <a:pt x="221" y="11"/>
                    <a:pt x="221" y="11"/>
                    <a:pt x="221" y="11"/>
                  </a:cubicBezTo>
                  <a:cubicBezTo>
                    <a:pt x="221" y="11"/>
                    <a:pt x="221" y="10"/>
                    <a:pt x="221" y="10"/>
                  </a:cubicBezTo>
                  <a:cubicBezTo>
                    <a:pt x="221" y="10"/>
                    <a:pt x="221" y="11"/>
                    <a:pt x="221" y="11"/>
                  </a:cubicBezTo>
                  <a:cubicBezTo>
                    <a:pt x="221" y="11"/>
                    <a:pt x="221" y="11"/>
                    <a:pt x="221" y="11"/>
                  </a:cubicBezTo>
                  <a:cubicBezTo>
                    <a:pt x="222" y="11"/>
                    <a:pt x="222" y="11"/>
                    <a:pt x="222" y="11"/>
                  </a:cubicBezTo>
                  <a:cubicBezTo>
                    <a:pt x="222" y="11"/>
                    <a:pt x="222" y="11"/>
                    <a:pt x="222" y="10"/>
                  </a:cubicBezTo>
                  <a:cubicBezTo>
                    <a:pt x="222" y="10"/>
                    <a:pt x="222" y="10"/>
                    <a:pt x="222" y="10"/>
                  </a:cubicBezTo>
                  <a:cubicBezTo>
                    <a:pt x="222" y="10"/>
                    <a:pt x="222" y="10"/>
                    <a:pt x="222" y="10"/>
                  </a:cubicBezTo>
                  <a:cubicBezTo>
                    <a:pt x="223" y="10"/>
                    <a:pt x="223" y="11"/>
                    <a:pt x="223" y="11"/>
                  </a:cubicBezTo>
                  <a:cubicBezTo>
                    <a:pt x="223" y="10"/>
                    <a:pt x="223" y="10"/>
                    <a:pt x="223" y="10"/>
                  </a:cubicBezTo>
                  <a:cubicBezTo>
                    <a:pt x="223" y="10"/>
                    <a:pt x="223" y="10"/>
                    <a:pt x="223" y="10"/>
                  </a:cubicBezTo>
                  <a:cubicBezTo>
                    <a:pt x="223" y="10"/>
                    <a:pt x="223" y="10"/>
                    <a:pt x="223" y="10"/>
                  </a:cubicBezTo>
                  <a:cubicBezTo>
                    <a:pt x="223" y="11"/>
                    <a:pt x="223" y="11"/>
                    <a:pt x="223" y="11"/>
                  </a:cubicBezTo>
                  <a:cubicBezTo>
                    <a:pt x="224" y="11"/>
                    <a:pt x="224" y="11"/>
                    <a:pt x="224" y="11"/>
                  </a:cubicBezTo>
                  <a:cubicBezTo>
                    <a:pt x="223" y="12"/>
                    <a:pt x="223" y="12"/>
                    <a:pt x="223" y="12"/>
                  </a:cubicBezTo>
                  <a:lnTo>
                    <a:pt x="222" y="12"/>
                  </a:lnTo>
                  <a:close/>
                  <a:moveTo>
                    <a:pt x="195" y="80"/>
                  </a:moveTo>
                  <a:cubicBezTo>
                    <a:pt x="195" y="79"/>
                    <a:pt x="195" y="79"/>
                    <a:pt x="195" y="79"/>
                  </a:cubicBezTo>
                  <a:cubicBezTo>
                    <a:pt x="195" y="79"/>
                    <a:pt x="195" y="79"/>
                    <a:pt x="195" y="80"/>
                  </a:cubicBezTo>
                  <a:close/>
                  <a:moveTo>
                    <a:pt x="198" y="82"/>
                  </a:moveTo>
                  <a:cubicBezTo>
                    <a:pt x="198" y="82"/>
                    <a:pt x="198" y="82"/>
                    <a:pt x="198" y="82"/>
                  </a:cubicBezTo>
                  <a:cubicBezTo>
                    <a:pt x="198" y="81"/>
                    <a:pt x="198" y="81"/>
                    <a:pt x="198" y="81"/>
                  </a:cubicBezTo>
                  <a:cubicBezTo>
                    <a:pt x="198" y="82"/>
                    <a:pt x="198" y="82"/>
                    <a:pt x="198" y="82"/>
                  </a:cubicBezTo>
                  <a:close/>
                  <a:moveTo>
                    <a:pt x="229" y="13"/>
                  </a:moveTo>
                  <a:cubicBezTo>
                    <a:pt x="228" y="13"/>
                    <a:pt x="227" y="12"/>
                    <a:pt x="227" y="13"/>
                  </a:cubicBezTo>
                  <a:cubicBezTo>
                    <a:pt x="226" y="12"/>
                    <a:pt x="225" y="13"/>
                    <a:pt x="224" y="13"/>
                  </a:cubicBezTo>
                  <a:cubicBezTo>
                    <a:pt x="223" y="11"/>
                    <a:pt x="225" y="11"/>
                    <a:pt x="225" y="10"/>
                  </a:cubicBezTo>
                  <a:cubicBezTo>
                    <a:pt x="225" y="11"/>
                    <a:pt x="226" y="10"/>
                    <a:pt x="226" y="11"/>
                  </a:cubicBezTo>
                  <a:cubicBezTo>
                    <a:pt x="226" y="11"/>
                    <a:pt x="226" y="11"/>
                    <a:pt x="226" y="11"/>
                  </a:cubicBezTo>
                  <a:cubicBezTo>
                    <a:pt x="228" y="12"/>
                    <a:pt x="227" y="10"/>
                    <a:pt x="229" y="11"/>
                  </a:cubicBezTo>
                  <a:cubicBezTo>
                    <a:pt x="229" y="11"/>
                    <a:pt x="229" y="13"/>
                    <a:pt x="229" y="13"/>
                  </a:cubicBezTo>
                  <a:close/>
                  <a:moveTo>
                    <a:pt x="229" y="10"/>
                  </a:moveTo>
                  <a:cubicBezTo>
                    <a:pt x="229" y="9"/>
                    <a:pt x="230" y="9"/>
                    <a:pt x="229" y="9"/>
                  </a:cubicBezTo>
                  <a:cubicBezTo>
                    <a:pt x="229" y="9"/>
                    <a:pt x="229" y="9"/>
                    <a:pt x="229" y="9"/>
                  </a:cubicBezTo>
                  <a:cubicBezTo>
                    <a:pt x="229" y="9"/>
                    <a:pt x="229" y="9"/>
                    <a:pt x="229" y="9"/>
                  </a:cubicBezTo>
                  <a:cubicBezTo>
                    <a:pt x="229" y="9"/>
                    <a:pt x="228" y="9"/>
                    <a:pt x="228" y="8"/>
                  </a:cubicBezTo>
                  <a:cubicBezTo>
                    <a:pt x="228" y="9"/>
                    <a:pt x="227" y="9"/>
                    <a:pt x="227" y="9"/>
                  </a:cubicBezTo>
                  <a:cubicBezTo>
                    <a:pt x="227" y="9"/>
                    <a:pt x="227" y="9"/>
                    <a:pt x="227" y="9"/>
                  </a:cubicBezTo>
                  <a:cubicBezTo>
                    <a:pt x="227" y="9"/>
                    <a:pt x="227" y="9"/>
                    <a:pt x="227" y="9"/>
                  </a:cubicBezTo>
                  <a:cubicBezTo>
                    <a:pt x="226" y="9"/>
                    <a:pt x="226" y="9"/>
                    <a:pt x="226" y="9"/>
                  </a:cubicBezTo>
                  <a:cubicBezTo>
                    <a:pt x="226" y="9"/>
                    <a:pt x="226" y="9"/>
                    <a:pt x="226" y="9"/>
                  </a:cubicBezTo>
                  <a:cubicBezTo>
                    <a:pt x="226" y="9"/>
                    <a:pt x="227" y="9"/>
                    <a:pt x="227" y="9"/>
                  </a:cubicBezTo>
                  <a:cubicBezTo>
                    <a:pt x="227" y="9"/>
                    <a:pt x="227" y="9"/>
                    <a:pt x="227" y="9"/>
                  </a:cubicBezTo>
                  <a:cubicBezTo>
                    <a:pt x="227" y="9"/>
                    <a:pt x="228" y="9"/>
                    <a:pt x="228" y="8"/>
                  </a:cubicBezTo>
                  <a:cubicBezTo>
                    <a:pt x="228" y="8"/>
                    <a:pt x="228" y="8"/>
                    <a:pt x="228" y="8"/>
                  </a:cubicBezTo>
                  <a:cubicBezTo>
                    <a:pt x="228" y="8"/>
                    <a:pt x="228" y="8"/>
                    <a:pt x="228" y="8"/>
                  </a:cubicBezTo>
                  <a:cubicBezTo>
                    <a:pt x="228" y="9"/>
                    <a:pt x="230" y="8"/>
                    <a:pt x="230" y="9"/>
                  </a:cubicBezTo>
                  <a:cubicBezTo>
                    <a:pt x="230" y="8"/>
                    <a:pt x="231" y="8"/>
                    <a:pt x="231" y="8"/>
                  </a:cubicBezTo>
                  <a:cubicBezTo>
                    <a:pt x="231" y="8"/>
                    <a:pt x="231" y="8"/>
                    <a:pt x="231" y="8"/>
                  </a:cubicBezTo>
                  <a:cubicBezTo>
                    <a:pt x="231" y="8"/>
                    <a:pt x="231" y="8"/>
                    <a:pt x="231" y="8"/>
                  </a:cubicBezTo>
                  <a:cubicBezTo>
                    <a:pt x="232" y="8"/>
                    <a:pt x="232" y="8"/>
                    <a:pt x="232" y="8"/>
                  </a:cubicBezTo>
                  <a:cubicBezTo>
                    <a:pt x="232" y="8"/>
                    <a:pt x="232" y="8"/>
                    <a:pt x="232" y="8"/>
                  </a:cubicBezTo>
                  <a:cubicBezTo>
                    <a:pt x="232" y="8"/>
                    <a:pt x="232" y="8"/>
                    <a:pt x="232" y="9"/>
                  </a:cubicBezTo>
                  <a:cubicBezTo>
                    <a:pt x="233" y="8"/>
                    <a:pt x="234" y="8"/>
                    <a:pt x="235" y="8"/>
                  </a:cubicBezTo>
                  <a:cubicBezTo>
                    <a:pt x="235" y="8"/>
                    <a:pt x="235" y="9"/>
                    <a:pt x="235" y="9"/>
                  </a:cubicBezTo>
                  <a:cubicBezTo>
                    <a:pt x="235" y="9"/>
                    <a:pt x="234" y="9"/>
                    <a:pt x="234" y="9"/>
                  </a:cubicBezTo>
                  <a:cubicBezTo>
                    <a:pt x="234" y="9"/>
                    <a:pt x="234" y="9"/>
                    <a:pt x="234" y="9"/>
                  </a:cubicBezTo>
                  <a:cubicBezTo>
                    <a:pt x="233" y="9"/>
                    <a:pt x="232" y="10"/>
                    <a:pt x="231" y="9"/>
                  </a:cubicBezTo>
                  <a:cubicBezTo>
                    <a:pt x="231" y="9"/>
                    <a:pt x="231" y="9"/>
                    <a:pt x="231" y="9"/>
                  </a:cubicBezTo>
                  <a:cubicBezTo>
                    <a:pt x="231" y="10"/>
                    <a:pt x="229" y="10"/>
                    <a:pt x="229" y="10"/>
                  </a:cubicBezTo>
                  <a:close/>
                  <a:moveTo>
                    <a:pt x="232" y="13"/>
                  </a:moveTo>
                  <a:cubicBezTo>
                    <a:pt x="231" y="13"/>
                    <a:pt x="231" y="13"/>
                    <a:pt x="231" y="13"/>
                  </a:cubicBezTo>
                  <a:cubicBezTo>
                    <a:pt x="232" y="12"/>
                    <a:pt x="232" y="12"/>
                    <a:pt x="232" y="12"/>
                  </a:cubicBezTo>
                  <a:lnTo>
                    <a:pt x="232" y="13"/>
                  </a:lnTo>
                  <a:close/>
                  <a:moveTo>
                    <a:pt x="233" y="13"/>
                  </a:moveTo>
                  <a:cubicBezTo>
                    <a:pt x="233" y="12"/>
                    <a:pt x="233" y="13"/>
                    <a:pt x="233" y="12"/>
                  </a:cubicBezTo>
                  <a:cubicBezTo>
                    <a:pt x="232" y="11"/>
                    <a:pt x="231" y="12"/>
                    <a:pt x="230" y="12"/>
                  </a:cubicBezTo>
                  <a:cubicBezTo>
                    <a:pt x="230" y="11"/>
                    <a:pt x="230" y="11"/>
                    <a:pt x="230" y="11"/>
                  </a:cubicBezTo>
                  <a:cubicBezTo>
                    <a:pt x="231" y="11"/>
                    <a:pt x="232" y="12"/>
                    <a:pt x="233" y="11"/>
                  </a:cubicBezTo>
                  <a:cubicBezTo>
                    <a:pt x="234" y="12"/>
                    <a:pt x="233" y="12"/>
                    <a:pt x="234" y="13"/>
                  </a:cubicBezTo>
                  <a:cubicBezTo>
                    <a:pt x="234" y="12"/>
                    <a:pt x="235" y="12"/>
                    <a:pt x="236" y="12"/>
                  </a:cubicBezTo>
                  <a:cubicBezTo>
                    <a:pt x="235" y="12"/>
                    <a:pt x="235" y="14"/>
                    <a:pt x="233" y="13"/>
                  </a:cubicBezTo>
                  <a:close/>
                  <a:moveTo>
                    <a:pt x="236" y="10"/>
                  </a:moveTo>
                  <a:cubicBezTo>
                    <a:pt x="237" y="9"/>
                    <a:pt x="238" y="9"/>
                    <a:pt x="239" y="9"/>
                  </a:cubicBezTo>
                  <a:cubicBezTo>
                    <a:pt x="239" y="10"/>
                    <a:pt x="237" y="9"/>
                    <a:pt x="236" y="10"/>
                  </a:cubicBezTo>
                  <a:close/>
                  <a:moveTo>
                    <a:pt x="220" y="78"/>
                  </a:moveTo>
                  <a:cubicBezTo>
                    <a:pt x="220" y="78"/>
                    <a:pt x="220" y="78"/>
                    <a:pt x="220" y="78"/>
                  </a:cubicBezTo>
                  <a:cubicBezTo>
                    <a:pt x="221" y="77"/>
                    <a:pt x="221" y="77"/>
                    <a:pt x="221" y="77"/>
                  </a:cubicBezTo>
                  <a:cubicBezTo>
                    <a:pt x="221" y="77"/>
                    <a:pt x="221" y="77"/>
                    <a:pt x="221" y="77"/>
                  </a:cubicBezTo>
                  <a:lnTo>
                    <a:pt x="220" y="78"/>
                  </a:lnTo>
                  <a:close/>
                  <a:moveTo>
                    <a:pt x="226" y="78"/>
                  </a:moveTo>
                  <a:cubicBezTo>
                    <a:pt x="226" y="77"/>
                    <a:pt x="226" y="77"/>
                    <a:pt x="226" y="77"/>
                  </a:cubicBezTo>
                  <a:cubicBezTo>
                    <a:pt x="227" y="78"/>
                    <a:pt x="227" y="78"/>
                    <a:pt x="227" y="78"/>
                  </a:cubicBezTo>
                  <a:lnTo>
                    <a:pt x="226" y="78"/>
                  </a:lnTo>
                  <a:close/>
                  <a:moveTo>
                    <a:pt x="253" y="15"/>
                  </a:moveTo>
                  <a:cubicBezTo>
                    <a:pt x="254" y="15"/>
                    <a:pt x="254" y="15"/>
                    <a:pt x="254" y="15"/>
                  </a:cubicBezTo>
                  <a:cubicBezTo>
                    <a:pt x="253" y="14"/>
                    <a:pt x="253" y="15"/>
                    <a:pt x="252" y="15"/>
                  </a:cubicBezTo>
                  <a:cubicBezTo>
                    <a:pt x="252" y="15"/>
                    <a:pt x="252" y="14"/>
                    <a:pt x="252" y="14"/>
                  </a:cubicBezTo>
                  <a:cubicBezTo>
                    <a:pt x="251" y="14"/>
                    <a:pt x="251" y="14"/>
                    <a:pt x="251" y="14"/>
                  </a:cubicBezTo>
                  <a:cubicBezTo>
                    <a:pt x="254" y="14"/>
                    <a:pt x="254" y="14"/>
                    <a:pt x="254" y="14"/>
                  </a:cubicBezTo>
                  <a:cubicBezTo>
                    <a:pt x="254" y="14"/>
                    <a:pt x="254" y="15"/>
                    <a:pt x="253" y="15"/>
                  </a:cubicBezTo>
                  <a:close/>
                  <a:moveTo>
                    <a:pt x="230" y="79"/>
                  </a:moveTo>
                  <a:cubicBezTo>
                    <a:pt x="230" y="78"/>
                    <a:pt x="229" y="78"/>
                    <a:pt x="230" y="77"/>
                  </a:cubicBezTo>
                  <a:cubicBezTo>
                    <a:pt x="230" y="78"/>
                    <a:pt x="231" y="78"/>
                    <a:pt x="230" y="79"/>
                  </a:cubicBezTo>
                  <a:close/>
                  <a:moveTo>
                    <a:pt x="232" y="78"/>
                  </a:moveTo>
                  <a:cubicBezTo>
                    <a:pt x="232" y="78"/>
                    <a:pt x="232" y="78"/>
                    <a:pt x="231" y="77"/>
                  </a:cubicBezTo>
                  <a:cubicBezTo>
                    <a:pt x="231" y="77"/>
                    <a:pt x="231" y="77"/>
                    <a:pt x="231" y="77"/>
                  </a:cubicBezTo>
                  <a:cubicBezTo>
                    <a:pt x="233" y="78"/>
                    <a:pt x="233" y="78"/>
                    <a:pt x="233" y="78"/>
                  </a:cubicBezTo>
                  <a:cubicBezTo>
                    <a:pt x="233" y="78"/>
                    <a:pt x="233" y="78"/>
                    <a:pt x="233" y="78"/>
                  </a:cubicBezTo>
                  <a:cubicBezTo>
                    <a:pt x="233" y="78"/>
                    <a:pt x="233" y="78"/>
                    <a:pt x="233" y="78"/>
                  </a:cubicBezTo>
                  <a:cubicBezTo>
                    <a:pt x="233" y="78"/>
                    <a:pt x="233" y="78"/>
                    <a:pt x="232" y="78"/>
                  </a:cubicBezTo>
                  <a:close/>
                  <a:moveTo>
                    <a:pt x="237" y="79"/>
                  </a:moveTo>
                  <a:cubicBezTo>
                    <a:pt x="237" y="79"/>
                    <a:pt x="237" y="79"/>
                    <a:pt x="237" y="79"/>
                  </a:cubicBezTo>
                  <a:cubicBezTo>
                    <a:pt x="237" y="78"/>
                    <a:pt x="237" y="78"/>
                    <a:pt x="237" y="78"/>
                  </a:cubicBezTo>
                  <a:cubicBezTo>
                    <a:pt x="238" y="78"/>
                    <a:pt x="238" y="78"/>
                    <a:pt x="238" y="78"/>
                  </a:cubicBezTo>
                  <a:cubicBezTo>
                    <a:pt x="238" y="78"/>
                    <a:pt x="238" y="78"/>
                    <a:pt x="237" y="79"/>
                  </a:cubicBezTo>
                  <a:close/>
                  <a:moveTo>
                    <a:pt x="240" y="78"/>
                  </a:moveTo>
                  <a:cubicBezTo>
                    <a:pt x="241" y="78"/>
                    <a:pt x="241" y="78"/>
                    <a:pt x="241" y="78"/>
                  </a:cubicBezTo>
                  <a:cubicBezTo>
                    <a:pt x="241" y="78"/>
                    <a:pt x="241" y="78"/>
                    <a:pt x="241" y="78"/>
                  </a:cubicBezTo>
                  <a:cubicBezTo>
                    <a:pt x="241" y="79"/>
                    <a:pt x="241" y="78"/>
                    <a:pt x="240" y="78"/>
                  </a:cubicBezTo>
                  <a:close/>
                  <a:moveTo>
                    <a:pt x="273" y="9"/>
                  </a:moveTo>
                  <a:cubicBezTo>
                    <a:pt x="273" y="9"/>
                    <a:pt x="273" y="9"/>
                    <a:pt x="273" y="9"/>
                  </a:cubicBezTo>
                  <a:cubicBezTo>
                    <a:pt x="273" y="9"/>
                    <a:pt x="272" y="9"/>
                    <a:pt x="272" y="9"/>
                  </a:cubicBezTo>
                  <a:cubicBezTo>
                    <a:pt x="272" y="8"/>
                    <a:pt x="272" y="8"/>
                    <a:pt x="272" y="8"/>
                  </a:cubicBezTo>
                  <a:cubicBezTo>
                    <a:pt x="273" y="9"/>
                    <a:pt x="273" y="9"/>
                    <a:pt x="273" y="9"/>
                  </a:cubicBezTo>
                  <a:cubicBezTo>
                    <a:pt x="273" y="9"/>
                    <a:pt x="273" y="9"/>
                    <a:pt x="273" y="9"/>
                  </a:cubicBezTo>
                  <a:close/>
                  <a:moveTo>
                    <a:pt x="271" y="12"/>
                  </a:moveTo>
                  <a:cubicBezTo>
                    <a:pt x="271" y="12"/>
                    <a:pt x="271" y="12"/>
                    <a:pt x="271" y="12"/>
                  </a:cubicBezTo>
                  <a:cubicBezTo>
                    <a:pt x="271" y="12"/>
                    <a:pt x="271" y="12"/>
                    <a:pt x="271" y="12"/>
                  </a:cubicBezTo>
                  <a:cubicBezTo>
                    <a:pt x="269" y="13"/>
                    <a:pt x="268" y="14"/>
                    <a:pt x="267" y="12"/>
                  </a:cubicBezTo>
                  <a:cubicBezTo>
                    <a:pt x="268" y="12"/>
                    <a:pt x="267" y="10"/>
                    <a:pt x="268" y="10"/>
                  </a:cubicBezTo>
                  <a:cubicBezTo>
                    <a:pt x="268" y="9"/>
                    <a:pt x="269" y="10"/>
                    <a:pt x="270" y="10"/>
                  </a:cubicBezTo>
                  <a:cubicBezTo>
                    <a:pt x="271" y="10"/>
                    <a:pt x="271" y="10"/>
                    <a:pt x="271" y="11"/>
                  </a:cubicBezTo>
                  <a:cubicBezTo>
                    <a:pt x="270" y="11"/>
                    <a:pt x="270" y="11"/>
                    <a:pt x="269" y="11"/>
                  </a:cubicBezTo>
                  <a:cubicBezTo>
                    <a:pt x="269" y="12"/>
                    <a:pt x="270" y="12"/>
                    <a:pt x="271" y="12"/>
                  </a:cubicBezTo>
                  <a:cubicBezTo>
                    <a:pt x="271" y="12"/>
                    <a:pt x="271" y="12"/>
                    <a:pt x="271" y="12"/>
                  </a:cubicBezTo>
                  <a:cubicBezTo>
                    <a:pt x="271" y="12"/>
                    <a:pt x="271" y="11"/>
                    <a:pt x="272" y="11"/>
                  </a:cubicBezTo>
                  <a:cubicBezTo>
                    <a:pt x="272" y="12"/>
                    <a:pt x="273" y="12"/>
                    <a:pt x="273" y="12"/>
                  </a:cubicBezTo>
                  <a:cubicBezTo>
                    <a:pt x="272" y="12"/>
                    <a:pt x="272" y="12"/>
                    <a:pt x="271" y="12"/>
                  </a:cubicBezTo>
                  <a:close/>
                  <a:moveTo>
                    <a:pt x="245" y="79"/>
                  </a:moveTo>
                  <a:cubicBezTo>
                    <a:pt x="245" y="78"/>
                    <a:pt x="245" y="78"/>
                    <a:pt x="245" y="78"/>
                  </a:cubicBezTo>
                  <a:cubicBezTo>
                    <a:pt x="246" y="79"/>
                    <a:pt x="245" y="79"/>
                    <a:pt x="245" y="79"/>
                  </a:cubicBezTo>
                  <a:close/>
                  <a:moveTo>
                    <a:pt x="250" y="78"/>
                  </a:moveTo>
                  <a:cubicBezTo>
                    <a:pt x="249" y="77"/>
                    <a:pt x="249" y="77"/>
                    <a:pt x="249" y="77"/>
                  </a:cubicBezTo>
                  <a:cubicBezTo>
                    <a:pt x="250" y="78"/>
                    <a:pt x="250" y="78"/>
                    <a:pt x="250" y="78"/>
                  </a:cubicBezTo>
                  <a:close/>
                  <a:moveTo>
                    <a:pt x="277" y="17"/>
                  </a:moveTo>
                  <a:cubicBezTo>
                    <a:pt x="277" y="17"/>
                    <a:pt x="277" y="17"/>
                    <a:pt x="277" y="17"/>
                  </a:cubicBezTo>
                  <a:cubicBezTo>
                    <a:pt x="277" y="17"/>
                    <a:pt x="277" y="17"/>
                    <a:pt x="277" y="17"/>
                  </a:cubicBezTo>
                  <a:cubicBezTo>
                    <a:pt x="277" y="17"/>
                    <a:pt x="277" y="17"/>
                    <a:pt x="277" y="17"/>
                  </a:cubicBezTo>
                  <a:cubicBezTo>
                    <a:pt x="277" y="17"/>
                    <a:pt x="277" y="16"/>
                    <a:pt x="276" y="16"/>
                  </a:cubicBezTo>
                  <a:cubicBezTo>
                    <a:pt x="277" y="16"/>
                    <a:pt x="277" y="16"/>
                    <a:pt x="277" y="15"/>
                  </a:cubicBezTo>
                  <a:cubicBezTo>
                    <a:pt x="276" y="15"/>
                    <a:pt x="275" y="15"/>
                    <a:pt x="275" y="15"/>
                  </a:cubicBezTo>
                  <a:cubicBezTo>
                    <a:pt x="275" y="16"/>
                    <a:pt x="275" y="16"/>
                    <a:pt x="275" y="16"/>
                  </a:cubicBezTo>
                  <a:cubicBezTo>
                    <a:pt x="274" y="17"/>
                    <a:pt x="273" y="15"/>
                    <a:pt x="272" y="16"/>
                  </a:cubicBezTo>
                  <a:cubicBezTo>
                    <a:pt x="271" y="16"/>
                    <a:pt x="271" y="17"/>
                    <a:pt x="271" y="17"/>
                  </a:cubicBezTo>
                  <a:cubicBezTo>
                    <a:pt x="270" y="17"/>
                    <a:pt x="270" y="16"/>
                    <a:pt x="270" y="15"/>
                  </a:cubicBezTo>
                  <a:cubicBezTo>
                    <a:pt x="270" y="15"/>
                    <a:pt x="273" y="16"/>
                    <a:pt x="272" y="14"/>
                  </a:cubicBezTo>
                  <a:cubicBezTo>
                    <a:pt x="272" y="14"/>
                    <a:pt x="275" y="15"/>
                    <a:pt x="275" y="14"/>
                  </a:cubicBezTo>
                  <a:cubicBezTo>
                    <a:pt x="275" y="14"/>
                    <a:pt x="276" y="15"/>
                    <a:pt x="277" y="15"/>
                  </a:cubicBezTo>
                  <a:cubicBezTo>
                    <a:pt x="277" y="14"/>
                    <a:pt x="277" y="14"/>
                    <a:pt x="277" y="14"/>
                  </a:cubicBezTo>
                  <a:cubicBezTo>
                    <a:pt x="277" y="16"/>
                    <a:pt x="279" y="16"/>
                    <a:pt x="277" y="17"/>
                  </a:cubicBezTo>
                  <a:close/>
                  <a:moveTo>
                    <a:pt x="252" y="79"/>
                  </a:moveTo>
                  <a:cubicBezTo>
                    <a:pt x="252" y="79"/>
                    <a:pt x="252" y="79"/>
                    <a:pt x="252" y="79"/>
                  </a:cubicBezTo>
                  <a:cubicBezTo>
                    <a:pt x="251" y="80"/>
                    <a:pt x="251" y="80"/>
                    <a:pt x="251" y="80"/>
                  </a:cubicBezTo>
                  <a:cubicBezTo>
                    <a:pt x="250" y="79"/>
                    <a:pt x="252" y="79"/>
                    <a:pt x="252" y="79"/>
                  </a:cubicBezTo>
                  <a:cubicBezTo>
                    <a:pt x="252" y="79"/>
                    <a:pt x="252" y="79"/>
                    <a:pt x="252" y="79"/>
                  </a:cubicBezTo>
                  <a:close/>
                  <a:moveTo>
                    <a:pt x="252" y="78"/>
                  </a:moveTo>
                  <a:cubicBezTo>
                    <a:pt x="252" y="78"/>
                    <a:pt x="252" y="78"/>
                    <a:pt x="252" y="78"/>
                  </a:cubicBezTo>
                  <a:cubicBezTo>
                    <a:pt x="252" y="78"/>
                    <a:pt x="253" y="78"/>
                    <a:pt x="253" y="78"/>
                  </a:cubicBezTo>
                  <a:lnTo>
                    <a:pt x="252" y="78"/>
                  </a:lnTo>
                  <a:close/>
                  <a:moveTo>
                    <a:pt x="279" y="17"/>
                  </a:moveTo>
                  <a:cubicBezTo>
                    <a:pt x="279" y="17"/>
                    <a:pt x="279" y="17"/>
                    <a:pt x="280" y="17"/>
                  </a:cubicBezTo>
                  <a:cubicBezTo>
                    <a:pt x="280" y="16"/>
                    <a:pt x="279" y="16"/>
                    <a:pt x="279" y="16"/>
                  </a:cubicBezTo>
                  <a:cubicBezTo>
                    <a:pt x="279" y="16"/>
                    <a:pt x="279" y="16"/>
                    <a:pt x="279" y="16"/>
                  </a:cubicBezTo>
                  <a:cubicBezTo>
                    <a:pt x="279" y="16"/>
                    <a:pt x="279" y="16"/>
                    <a:pt x="279" y="16"/>
                  </a:cubicBezTo>
                  <a:cubicBezTo>
                    <a:pt x="280" y="16"/>
                    <a:pt x="280" y="16"/>
                    <a:pt x="280" y="16"/>
                  </a:cubicBezTo>
                  <a:cubicBezTo>
                    <a:pt x="280" y="17"/>
                    <a:pt x="280" y="17"/>
                    <a:pt x="280" y="17"/>
                  </a:cubicBezTo>
                  <a:cubicBezTo>
                    <a:pt x="280" y="17"/>
                    <a:pt x="279" y="17"/>
                    <a:pt x="279" y="17"/>
                  </a:cubicBezTo>
                  <a:close/>
                  <a:moveTo>
                    <a:pt x="254" y="79"/>
                  </a:moveTo>
                  <a:cubicBezTo>
                    <a:pt x="253" y="79"/>
                    <a:pt x="253" y="79"/>
                    <a:pt x="253" y="79"/>
                  </a:cubicBezTo>
                  <a:cubicBezTo>
                    <a:pt x="254" y="79"/>
                    <a:pt x="254" y="78"/>
                    <a:pt x="254" y="78"/>
                  </a:cubicBezTo>
                  <a:cubicBezTo>
                    <a:pt x="254" y="78"/>
                    <a:pt x="254" y="79"/>
                    <a:pt x="254" y="79"/>
                  </a:cubicBezTo>
                  <a:close/>
                  <a:moveTo>
                    <a:pt x="259" y="79"/>
                  </a:moveTo>
                  <a:cubicBezTo>
                    <a:pt x="259" y="79"/>
                    <a:pt x="259" y="79"/>
                    <a:pt x="259" y="79"/>
                  </a:cubicBezTo>
                  <a:cubicBezTo>
                    <a:pt x="259" y="79"/>
                    <a:pt x="259" y="79"/>
                    <a:pt x="259" y="79"/>
                  </a:cubicBezTo>
                  <a:cubicBezTo>
                    <a:pt x="259" y="79"/>
                    <a:pt x="259" y="79"/>
                    <a:pt x="259" y="79"/>
                  </a:cubicBezTo>
                  <a:cubicBezTo>
                    <a:pt x="259" y="79"/>
                    <a:pt x="259" y="78"/>
                    <a:pt x="259" y="78"/>
                  </a:cubicBezTo>
                  <a:cubicBezTo>
                    <a:pt x="260" y="78"/>
                    <a:pt x="260" y="78"/>
                    <a:pt x="260" y="78"/>
                  </a:cubicBezTo>
                  <a:cubicBezTo>
                    <a:pt x="259" y="78"/>
                    <a:pt x="259" y="79"/>
                    <a:pt x="259" y="79"/>
                  </a:cubicBezTo>
                  <a:cubicBezTo>
                    <a:pt x="259" y="79"/>
                    <a:pt x="259" y="79"/>
                    <a:pt x="259" y="79"/>
                  </a:cubicBezTo>
                  <a:cubicBezTo>
                    <a:pt x="260" y="79"/>
                    <a:pt x="260" y="79"/>
                    <a:pt x="260" y="80"/>
                  </a:cubicBezTo>
                  <a:cubicBezTo>
                    <a:pt x="260" y="80"/>
                    <a:pt x="259" y="80"/>
                    <a:pt x="259" y="79"/>
                  </a:cubicBezTo>
                  <a:close/>
                  <a:moveTo>
                    <a:pt x="262" y="79"/>
                  </a:moveTo>
                  <a:cubicBezTo>
                    <a:pt x="262" y="78"/>
                    <a:pt x="262" y="78"/>
                    <a:pt x="262" y="78"/>
                  </a:cubicBezTo>
                  <a:cubicBezTo>
                    <a:pt x="262" y="79"/>
                    <a:pt x="262" y="79"/>
                    <a:pt x="262" y="79"/>
                  </a:cubicBezTo>
                  <a:close/>
                  <a:moveTo>
                    <a:pt x="283" y="22"/>
                  </a:moveTo>
                  <a:cubicBezTo>
                    <a:pt x="284" y="21"/>
                    <a:pt x="286" y="23"/>
                    <a:pt x="286" y="21"/>
                  </a:cubicBezTo>
                  <a:cubicBezTo>
                    <a:pt x="286" y="22"/>
                    <a:pt x="288" y="21"/>
                    <a:pt x="288" y="22"/>
                  </a:cubicBezTo>
                  <a:cubicBezTo>
                    <a:pt x="286" y="22"/>
                    <a:pt x="285" y="22"/>
                    <a:pt x="283" y="22"/>
                  </a:cubicBezTo>
                  <a:close/>
                  <a:moveTo>
                    <a:pt x="287" y="21"/>
                  </a:moveTo>
                  <a:cubicBezTo>
                    <a:pt x="288" y="21"/>
                    <a:pt x="288" y="21"/>
                    <a:pt x="288" y="21"/>
                  </a:cubicBezTo>
                  <a:cubicBezTo>
                    <a:pt x="288" y="21"/>
                    <a:pt x="288" y="21"/>
                    <a:pt x="287" y="21"/>
                  </a:cubicBezTo>
                  <a:close/>
                  <a:moveTo>
                    <a:pt x="264" y="80"/>
                  </a:moveTo>
                  <a:cubicBezTo>
                    <a:pt x="265" y="79"/>
                    <a:pt x="265" y="79"/>
                    <a:pt x="265" y="79"/>
                  </a:cubicBezTo>
                  <a:cubicBezTo>
                    <a:pt x="265" y="79"/>
                    <a:pt x="265" y="79"/>
                    <a:pt x="265" y="79"/>
                  </a:cubicBezTo>
                  <a:cubicBezTo>
                    <a:pt x="265" y="80"/>
                    <a:pt x="265" y="80"/>
                    <a:pt x="264" y="80"/>
                  </a:cubicBezTo>
                  <a:close/>
                  <a:moveTo>
                    <a:pt x="290" y="24"/>
                  </a:moveTo>
                  <a:cubicBezTo>
                    <a:pt x="290" y="23"/>
                    <a:pt x="290" y="23"/>
                    <a:pt x="290" y="23"/>
                  </a:cubicBezTo>
                  <a:cubicBezTo>
                    <a:pt x="290" y="23"/>
                    <a:pt x="290" y="23"/>
                    <a:pt x="290" y="23"/>
                  </a:cubicBezTo>
                  <a:lnTo>
                    <a:pt x="290" y="24"/>
                  </a:lnTo>
                  <a:close/>
                  <a:moveTo>
                    <a:pt x="267" y="80"/>
                  </a:moveTo>
                  <a:cubicBezTo>
                    <a:pt x="266" y="80"/>
                    <a:pt x="266" y="80"/>
                    <a:pt x="266" y="80"/>
                  </a:cubicBezTo>
                  <a:cubicBezTo>
                    <a:pt x="267" y="79"/>
                    <a:pt x="267" y="79"/>
                    <a:pt x="267" y="79"/>
                  </a:cubicBezTo>
                  <a:cubicBezTo>
                    <a:pt x="267" y="79"/>
                    <a:pt x="267" y="80"/>
                    <a:pt x="267" y="80"/>
                  </a:cubicBezTo>
                  <a:close/>
                  <a:moveTo>
                    <a:pt x="291" y="24"/>
                  </a:moveTo>
                  <a:cubicBezTo>
                    <a:pt x="291" y="24"/>
                    <a:pt x="291" y="24"/>
                    <a:pt x="291" y="23"/>
                  </a:cubicBezTo>
                  <a:cubicBezTo>
                    <a:pt x="291" y="24"/>
                    <a:pt x="292" y="23"/>
                    <a:pt x="292" y="23"/>
                  </a:cubicBezTo>
                  <a:cubicBezTo>
                    <a:pt x="292" y="24"/>
                    <a:pt x="292" y="24"/>
                    <a:pt x="291" y="24"/>
                  </a:cubicBezTo>
                  <a:close/>
                  <a:moveTo>
                    <a:pt x="294" y="21"/>
                  </a:moveTo>
                  <a:cubicBezTo>
                    <a:pt x="294" y="21"/>
                    <a:pt x="294" y="21"/>
                    <a:pt x="294" y="21"/>
                  </a:cubicBezTo>
                  <a:cubicBezTo>
                    <a:pt x="294" y="21"/>
                    <a:pt x="294" y="21"/>
                    <a:pt x="294" y="21"/>
                  </a:cubicBezTo>
                  <a:cubicBezTo>
                    <a:pt x="294" y="21"/>
                    <a:pt x="294" y="21"/>
                    <a:pt x="294" y="21"/>
                  </a:cubicBezTo>
                  <a:close/>
                  <a:moveTo>
                    <a:pt x="298" y="23"/>
                  </a:moveTo>
                  <a:cubicBezTo>
                    <a:pt x="297" y="24"/>
                    <a:pt x="297" y="23"/>
                    <a:pt x="296" y="23"/>
                  </a:cubicBezTo>
                  <a:cubicBezTo>
                    <a:pt x="296" y="22"/>
                    <a:pt x="297" y="21"/>
                    <a:pt x="298" y="21"/>
                  </a:cubicBezTo>
                  <a:cubicBezTo>
                    <a:pt x="299" y="22"/>
                    <a:pt x="298" y="22"/>
                    <a:pt x="298" y="23"/>
                  </a:cubicBezTo>
                  <a:close/>
                  <a:moveTo>
                    <a:pt x="301" y="23"/>
                  </a:moveTo>
                  <a:cubicBezTo>
                    <a:pt x="301" y="22"/>
                    <a:pt x="301" y="22"/>
                    <a:pt x="301" y="22"/>
                  </a:cubicBezTo>
                  <a:cubicBezTo>
                    <a:pt x="302" y="22"/>
                    <a:pt x="302" y="22"/>
                    <a:pt x="302" y="22"/>
                  </a:cubicBezTo>
                  <a:cubicBezTo>
                    <a:pt x="302" y="22"/>
                    <a:pt x="302" y="22"/>
                    <a:pt x="301" y="23"/>
                  </a:cubicBezTo>
                  <a:close/>
                  <a:moveTo>
                    <a:pt x="303" y="24"/>
                  </a:moveTo>
                  <a:cubicBezTo>
                    <a:pt x="303" y="24"/>
                    <a:pt x="303" y="24"/>
                    <a:pt x="303" y="24"/>
                  </a:cubicBezTo>
                  <a:cubicBezTo>
                    <a:pt x="304" y="24"/>
                    <a:pt x="304" y="24"/>
                    <a:pt x="304" y="24"/>
                  </a:cubicBezTo>
                  <a:cubicBezTo>
                    <a:pt x="304" y="24"/>
                    <a:pt x="303" y="24"/>
                    <a:pt x="303" y="24"/>
                  </a:cubicBezTo>
                  <a:cubicBezTo>
                    <a:pt x="303" y="24"/>
                    <a:pt x="303" y="24"/>
                    <a:pt x="303" y="24"/>
                  </a:cubicBezTo>
                  <a:cubicBezTo>
                    <a:pt x="303" y="24"/>
                    <a:pt x="302" y="23"/>
                    <a:pt x="303" y="22"/>
                  </a:cubicBezTo>
                  <a:cubicBezTo>
                    <a:pt x="304" y="22"/>
                    <a:pt x="304" y="21"/>
                    <a:pt x="305" y="22"/>
                  </a:cubicBezTo>
                  <a:cubicBezTo>
                    <a:pt x="305" y="22"/>
                    <a:pt x="305" y="23"/>
                    <a:pt x="305" y="23"/>
                  </a:cubicBezTo>
                  <a:cubicBezTo>
                    <a:pt x="304" y="23"/>
                    <a:pt x="303" y="23"/>
                    <a:pt x="303" y="24"/>
                  </a:cubicBezTo>
                  <a:close/>
                  <a:moveTo>
                    <a:pt x="282" y="82"/>
                  </a:moveTo>
                  <a:cubicBezTo>
                    <a:pt x="282" y="81"/>
                    <a:pt x="281" y="81"/>
                    <a:pt x="282" y="80"/>
                  </a:cubicBezTo>
                  <a:cubicBezTo>
                    <a:pt x="282" y="80"/>
                    <a:pt x="283" y="81"/>
                    <a:pt x="283" y="80"/>
                  </a:cubicBezTo>
                  <a:cubicBezTo>
                    <a:pt x="283" y="80"/>
                    <a:pt x="283" y="80"/>
                    <a:pt x="283" y="80"/>
                  </a:cubicBezTo>
                  <a:cubicBezTo>
                    <a:pt x="283" y="80"/>
                    <a:pt x="283" y="80"/>
                    <a:pt x="283" y="80"/>
                  </a:cubicBezTo>
                  <a:cubicBezTo>
                    <a:pt x="283" y="80"/>
                    <a:pt x="283" y="81"/>
                    <a:pt x="283" y="81"/>
                  </a:cubicBezTo>
                  <a:cubicBezTo>
                    <a:pt x="283" y="80"/>
                    <a:pt x="282" y="82"/>
                    <a:pt x="282" y="82"/>
                  </a:cubicBezTo>
                  <a:close/>
                  <a:moveTo>
                    <a:pt x="309" y="25"/>
                  </a:moveTo>
                  <a:cubicBezTo>
                    <a:pt x="309" y="24"/>
                    <a:pt x="308" y="24"/>
                    <a:pt x="308" y="24"/>
                  </a:cubicBezTo>
                  <a:cubicBezTo>
                    <a:pt x="308" y="23"/>
                    <a:pt x="309" y="24"/>
                    <a:pt x="310" y="24"/>
                  </a:cubicBezTo>
                  <a:lnTo>
                    <a:pt x="309" y="25"/>
                  </a:lnTo>
                  <a:close/>
                  <a:moveTo>
                    <a:pt x="310" y="23"/>
                  </a:moveTo>
                  <a:cubicBezTo>
                    <a:pt x="310" y="22"/>
                    <a:pt x="310" y="22"/>
                    <a:pt x="310" y="22"/>
                  </a:cubicBezTo>
                  <a:cubicBezTo>
                    <a:pt x="311" y="22"/>
                    <a:pt x="311" y="22"/>
                    <a:pt x="311" y="22"/>
                  </a:cubicBezTo>
                  <a:cubicBezTo>
                    <a:pt x="311" y="22"/>
                    <a:pt x="310" y="23"/>
                    <a:pt x="310" y="23"/>
                  </a:cubicBezTo>
                  <a:close/>
                  <a:moveTo>
                    <a:pt x="287" y="81"/>
                  </a:moveTo>
                  <a:cubicBezTo>
                    <a:pt x="287" y="80"/>
                    <a:pt x="287" y="80"/>
                    <a:pt x="287" y="80"/>
                  </a:cubicBezTo>
                  <a:cubicBezTo>
                    <a:pt x="288" y="80"/>
                    <a:pt x="287" y="81"/>
                    <a:pt x="287" y="81"/>
                  </a:cubicBezTo>
                  <a:cubicBezTo>
                    <a:pt x="287" y="81"/>
                    <a:pt x="287" y="81"/>
                    <a:pt x="287" y="81"/>
                  </a:cubicBezTo>
                  <a:close/>
                  <a:moveTo>
                    <a:pt x="313" y="24"/>
                  </a:moveTo>
                  <a:cubicBezTo>
                    <a:pt x="312" y="24"/>
                    <a:pt x="312" y="25"/>
                    <a:pt x="311" y="25"/>
                  </a:cubicBezTo>
                  <a:cubicBezTo>
                    <a:pt x="311" y="24"/>
                    <a:pt x="312" y="24"/>
                    <a:pt x="313" y="24"/>
                  </a:cubicBezTo>
                  <a:cubicBezTo>
                    <a:pt x="313" y="24"/>
                    <a:pt x="313" y="24"/>
                    <a:pt x="313" y="24"/>
                  </a:cubicBezTo>
                  <a:cubicBezTo>
                    <a:pt x="313" y="24"/>
                    <a:pt x="313" y="24"/>
                    <a:pt x="313" y="24"/>
                  </a:cubicBezTo>
                  <a:close/>
                  <a:moveTo>
                    <a:pt x="314" y="24"/>
                  </a:moveTo>
                  <a:cubicBezTo>
                    <a:pt x="314" y="24"/>
                    <a:pt x="314" y="24"/>
                    <a:pt x="314" y="24"/>
                  </a:cubicBezTo>
                  <a:cubicBezTo>
                    <a:pt x="315" y="24"/>
                    <a:pt x="315" y="24"/>
                    <a:pt x="315" y="24"/>
                  </a:cubicBezTo>
                  <a:lnTo>
                    <a:pt x="314" y="24"/>
                  </a:lnTo>
                  <a:close/>
                  <a:moveTo>
                    <a:pt x="315" y="23"/>
                  </a:moveTo>
                  <a:cubicBezTo>
                    <a:pt x="314" y="23"/>
                    <a:pt x="314" y="23"/>
                    <a:pt x="314" y="23"/>
                  </a:cubicBezTo>
                  <a:cubicBezTo>
                    <a:pt x="316" y="22"/>
                    <a:pt x="316" y="22"/>
                    <a:pt x="316" y="22"/>
                  </a:cubicBezTo>
                  <a:lnTo>
                    <a:pt x="315" y="23"/>
                  </a:lnTo>
                  <a:close/>
                  <a:moveTo>
                    <a:pt x="316" y="23"/>
                  </a:moveTo>
                  <a:cubicBezTo>
                    <a:pt x="317" y="22"/>
                    <a:pt x="317" y="22"/>
                    <a:pt x="317" y="22"/>
                  </a:cubicBezTo>
                  <a:cubicBezTo>
                    <a:pt x="317" y="23"/>
                    <a:pt x="317" y="23"/>
                    <a:pt x="317" y="23"/>
                  </a:cubicBezTo>
                  <a:cubicBezTo>
                    <a:pt x="318" y="22"/>
                    <a:pt x="318" y="22"/>
                    <a:pt x="318" y="22"/>
                  </a:cubicBezTo>
                  <a:cubicBezTo>
                    <a:pt x="318" y="23"/>
                    <a:pt x="318" y="23"/>
                    <a:pt x="318" y="23"/>
                  </a:cubicBezTo>
                  <a:lnTo>
                    <a:pt x="316" y="23"/>
                  </a:lnTo>
                  <a:close/>
                  <a:moveTo>
                    <a:pt x="318" y="25"/>
                  </a:moveTo>
                  <a:cubicBezTo>
                    <a:pt x="318" y="25"/>
                    <a:pt x="318" y="25"/>
                    <a:pt x="318" y="25"/>
                  </a:cubicBezTo>
                  <a:cubicBezTo>
                    <a:pt x="318" y="24"/>
                    <a:pt x="320" y="25"/>
                    <a:pt x="320" y="24"/>
                  </a:cubicBezTo>
                  <a:cubicBezTo>
                    <a:pt x="320" y="25"/>
                    <a:pt x="319" y="25"/>
                    <a:pt x="318" y="25"/>
                  </a:cubicBezTo>
                  <a:close/>
                  <a:moveTo>
                    <a:pt x="325" y="25"/>
                  </a:moveTo>
                  <a:cubicBezTo>
                    <a:pt x="326" y="24"/>
                    <a:pt x="327" y="24"/>
                    <a:pt x="328" y="25"/>
                  </a:cubicBezTo>
                  <a:cubicBezTo>
                    <a:pt x="327" y="25"/>
                    <a:pt x="326" y="25"/>
                    <a:pt x="325" y="25"/>
                  </a:cubicBezTo>
                  <a:close/>
                  <a:moveTo>
                    <a:pt x="328" y="24"/>
                  </a:moveTo>
                  <a:cubicBezTo>
                    <a:pt x="327" y="24"/>
                    <a:pt x="327" y="24"/>
                    <a:pt x="326" y="24"/>
                  </a:cubicBezTo>
                  <a:cubicBezTo>
                    <a:pt x="326" y="24"/>
                    <a:pt x="326" y="24"/>
                    <a:pt x="326" y="24"/>
                  </a:cubicBezTo>
                  <a:cubicBezTo>
                    <a:pt x="326" y="24"/>
                    <a:pt x="326" y="24"/>
                    <a:pt x="326" y="24"/>
                  </a:cubicBezTo>
                  <a:cubicBezTo>
                    <a:pt x="325" y="24"/>
                    <a:pt x="325" y="24"/>
                    <a:pt x="324" y="24"/>
                  </a:cubicBezTo>
                  <a:cubicBezTo>
                    <a:pt x="324" y="24"/>
                    <a:pt x="324" y="24"/>
                    <a:pt x="324" y="24"/>
                  </a:cubicBezTo>
                  <a:cubicBezTo>
                    <a:pt x="324" y="25"/>
                    <a:pt x="323" y="24"/>
                    <a:pt x="322" y="25"/>
                  </a:cubicBezTo>
                  <a:cubicBezTo>
                    <a:pt x="322" y="24"/>
                    <a:pt x="322" y="24"/>
                    <a:pt x="322" y="24"/>
                  </a:cubicBezTo>
                  <a:cubicBezTo>
                    <a:pt x="322" y="24"/>
                    <a:pt x="324" y="23"/>
                    <a:pt x="323" y="23"/>
                  </a:cubicBezTo>
                  <a:cubicBezTo>
                    <a:pt x="324" y="24"/>
                    <a:pt x="325" y="23"/>
                    <a:pt x="326" y="23"/>
                  </a:cubicBezTo>
                  <a:cubicBezTo>
                    <a:pt x="326" y="23"/>
                    <a:pt x="326" y="23"/>
                    <a:pt x="326" y="23"/>
                  </a:cubicBezTo>
                  <a:cubicBezTo>
                    <a:pt x="326" y="23"/>
                    <a:pt x="326" y="23"/>
                    <a:pt x="326" y="23"/>
                  </a:cubicBezTo>
                  <a:cubicBezTo>
                    <a:pt x="326" y="23"/>
                    <a:pt x="326" y="23"/>
                    <a:pt x="326" y="23"/>
                  </a:cubicBezTo>
                  <a:cubicBezTo>
                    <a:pt x="326" y="23"/>
                    <a:pt x="326" y="24"/>
                    <a:pt x="326" y="24"/>
                  </a:cubicBezTo>
                  <a:cubicBezTo>
                    <a:pt x="326" y="24"/>
                    <a:pt x="326" y="24"/>
                    <a:pt x="326" y="24"/>
                  </a:cubicBezTo>
                  <a:cubicBezTo>
                    <a:pt x="327" y="23"/>
                    <a:pt x="328" y="23"/>
                    <a:pt x="327" y="23"/>
                  </a:cubicBezTo>
                  <a:cubicBezTo>
                    <a:pt x="328" y="23"/>
                    <a:pt x="329" y="22"/>
                    <a:pt x="330" y="23"/>
                  </a:cubicBezTo>
                  <a:cubicBezTo>
                    <a:pt x="329" y="22"/>
                    <a:pt x="328" y="24"/>
                    <a:pt x="328" y="24"/>
                  </a:cubicBezTo>
                  <a:close/>
                  <a:moveTo>
                    <a:pt x="333" y="25"/>
                  </a:moveTo>
                  <a:cubicBezTo>
                    <a:pt x="333" y="25"/>
                    <a:pt x="333" y="25"/>
                    <a:pt x="332" y="24"/>
                  </a:cubicBezTo>
                  <a:cubicBezTo>
                    <a:pt x="332" y="25"/>
                    <a:pt x="332" y="23"/>
                    <a:pt x="331" y="24"/>
                  </a:cubicBezTo>
                  <a:cubicBezTo>
                    <a:pt x="331" y="24"/>
                    <a:pt x="331" y="25"/>
                    <a:pt x="331" y="25"/>
                  </a:cubicBezTo>
                  <a:cubicBezTo>
                    <a:pt x="331" y="25"/>
                    <a:pt x="331" y="25"/>
                    <a:pt x="332" y="25"/>
                  </a:cubicBezTo>
                  <a:cubicBezTo>
                    <a:pt x="332" y="26"/>
                    <a:pt x="332" y="26"/>
                    <a:pt x="332" y="26"/>
                  </a:cubicBezTo>
                  <a:cubicBezTo>
                    <a:pt x="331" y="26"/>
                    <a:pt x="331" y="26"/>
                    <a:pt x="331" y="26"/>
                  </a:cubicBezTo>
                  <a:cubicBezTo>
                    <a:pt x="331" y="26"/>
                    <a:pt x="331" y="26"/>
                    <a:pt x="331" y="26"/>
                  </a:cubicBezTo>
                  <a:cubicBezTo>
                    <a:pt x="331" y="26"/>
                    <a:pt x="331" y="26"/>
                    <a:pt x="331" y="26"/>
                  </a:cubicBezTo>
                  <a:cubicBezTo>
                    <a:pt x="331" y="26"/>
                    <a:pt x="332" y="25"/>
                    <a:pt x="331" y="25"/>
                  </a:cubicBezTo>
                  <a:cubicBezTo>
                    <a:pt x="328" y="26"/>
                    <a:pt x="328" y="26"/>
                    <a:pt x="328" y="26"/>
                  </a:cubicBezTo>
                  <a:cubicBezTo>
                    <a:pt x="329" y="26"/>
                    <a:pt x="328" y="26"/>
                    <a:pt x="328" y="26"/>
                  </a:cubicBezTo>
                  <a:cubicBezTo>
                    <a:pt x="328" y="26"/>
                    <a:pt x="328" y="26"/>
                    <a:pt x="328" y="26"/>
                  </a:cubicBezTo>
                  <a:cubicBezTo>
                    <a:pt x="328" y="26"/>
                    <a:pt x="328" y="26"/>
                    <a:pt x="328" y="26"/>
                  </a:cubicBezTo>
                  <a:cubicBezTo>
                    <a:pt x="328" y="26"/>
                    <a:pt x="328" y="26"/>
                    <a:pt x="328" y="26"/>
                  </a:cubicBezTo>
                  <a:cubicBezTo>
                    <a:pt x="329" y="26"/>
                    <a:pt x="330" y="24"/>
                    <a:pt x="331" y="24"/>
                  </a:cubicBezTo>
                  <a:cubicBezTo>
                    <a:pt x="331" y="24"/>
                    <a:pt x="330" y="23"/>
                    <a:pt x="332" y="23"/>
                  </a:cubicBezTo>
                  <a:cubicBezTo>
                    <a:pt x="332" y="23"/>
                    <a:pt x="334" y="24"/>
                    <a:pt x="334" y="23"/>
                  </a:cubicBezTo>
                  <a:cubicBezTo>
                    <a:pt x="335" y="24"/>
                    <a:pt x="335" y="24"/>
                    <a:pt x="335" y="24"/>
                  </a:cubicBezTo>
                  <a:cubicBezTo>
                    <a:pt x="334" y="24"/>
                    <a:pt x="334" y="24"/>
                    <a:pt x="334" y="24"/>
                  </a:cubicBezTo>
                  <a:cubicBezTo>
                    <a:pt x="334" y="24"/>
                    <a:pt x="334" y="24"/>
                    <a:pt x="334" y="24"/>
                  </a:cubicBezTo>
                  <a:cubicBezTo>
                    <a:pt x="334" y="24"/>
                    <a:pt x="333" y="24"/>
                    <a:pt x="332" y="24"/>
                  </a:cubicBezTo>
                  <a:cubicBezTo>
                    <a:pt x="333" y="25"/>
                    <a:pt x="334" y="25"/>
                    <a:pt x="335" y="25"/>
                  </a:cubicBezTo>
                  <a:cubicBezTo>
                    <a:pt x="334" y="26"/>
                    <a:pt x="334" y="24"/>
                    <a:pt x="333" y="25"/>
                  </a:cubicBezTo>
                  <a:close/>
                  <a:moveTo>
                    <a:pt x="338" y="25"/>
                  </a:moveTo>
                  <a:cubicBezTo>
                    <a:pt x="338" y="25"/>
                    <a:pt x="338" y="25"/>
                    <a:pt x="338" y="25"/>
                  </a:cubicBezTo>
                  <a:cubicBezTo>
                    <a:pt x="338" y="26"/>
                    <a:pt x="338" y="26"/>
                    <a:pt x="338" y="26"/>
                  </a:cubicBezTo>
                  <a:cubicBezTo>
                    <a:pt x="337" y="26"/>
                    <a:pt x="338" y="25"/>
                    <a:pt x="337" y="25"/>
                  </a:cubicBezTo>
                  <a:cubicBezTo>
                    <a:pt x="337" y="26"/>
                    <a:pt x="337" y="26"/>
                    <a:pt x="337" y="26"/>
                  </a:cubicBezTo>
                  <a:cubicBezTo>
                    <a:pt x="337" y="26"/>
                    <a:pt x="336" y="26"/>
                    <a:pt x="336" y="26"/>
                  </a:cubicBezTo>
                  <a:cubicBezTo>
                    <a:pt x="337" y="25"/>
                    <a:pt x="335" y="25"/>
                    <a:pt x="336" y="25"/>
                  </a:cubicBezTo>
                  <a:cubicBezTo>
                    <a:pt x="336" y="25"/>
                    <a:pt x="337" y="24"/>
                    <a:pt x="337" y="24"/>
                  </a:cubicBezTo>
                  <a:cubicBezTo>
                    <a:pt x="337" y="23"/>
                    <a:pt x="337" y="23"/>
                    <a:pt x="337" y="23"/>
                  </a:cubicBezTo>
                  <a:cubicBezTo>
                    <a:pt x="337" y="23"/>
                    <a:pt x="337" y="23"/>
                    <a:pt x="336" y="23"/>
                  </a:cubicBezTo>
                  <a:cubicBezTo>
                    <a:pt x="336" y="23"/>
                    <a:pt x="336" y="24"/>
                    <a:pt x="336" y="23"/>
                  </a:cubicBezTo>
                  <a:cubicBezTo>
                    <a:pt x="336" y="23"/>
                    <a:pt x="336" y="23"/>
                    <a:pt x="336" y="23"/>
                  </a:cubicBezTo>
                  <a:cubicBezTo>
                    <a:pt x="336" y="23"/>
                    <a:pt x="336" y="23"/>
                    <a:pt x="336" y="23"/>
                  </a:cubicBezTo>
                  <a:cubicBezTo>
                    <a:pt x="337" y="23"/>
                    <a:pt x="337" y="23"/>
                    <a:pt x="337" y="23"/>
                  </a:cubicBezTo>
                  <a:cubicBezTo>
                    <a:pt x="338" y="23"/>
                    <a:pt x="338" y="23"/>
                    <a:pt x="339" y="23"/>
                  </a:cubicBezTo>
                  <a:cubicBezTo>
                    <a:pt x="340" y="24"/>
                    <a:pt x="340" y="24"/>
                    <a:pt x="340" y="24"/>
                  </a:cubicBezTo>
                  <a:cubicBezTo>
                    <a:pt x="339" y="24"/>
                    <a:pt x="338" y="24"/>
                    <a:pt x="338" y="25"/>
                  </a:cubicBezTo>
                  <a:close/>
                  <a:moveTo>
                    <a:pt x="341" y="24"/>
                  </a:moveTo>
                  <a:cubicBezTo>
                    <a:pt x="340" y="25"/>
                    <a:pt x="340" y="25"/>
                    <a:pt x="339" y="26"/>
                  </a:cubicBezTo>
                  <a:cubicBezTo>
                    <a:pt x="338" y="25"/>
                    <a:pt x="342" y="25"/>
                    <a:pt x="341" y="24"/>
                  </a:cubicBezTo>
                  <a:cubicBezTo>
                    <a:pt x="341" y="24"/>
                    <a:pt x="342" y="24"/>
                    <a:pt x="343" y="24"/>
                  </a:cubicBezTo>
                  <a:cubicBezTo>
                    <a:pt x="343" y="24"/>
                    <a:pt x="342" y="25"/>
                    <a:pt x="343" y="25"/>
                  </a:cubicBezTo>
                  <a:cubicBezTo>
                    <a:pt x="342" y="25"/>
                    <a:pt x="342" y="25"/>
                    <a:pt x="341" y="24"/>
                  </a:cubicBezTo>
                  <a:close/>
                  <a:moveTo>
                    <a:pt x="342" y="26"/>
                  </a:moveTo>
                  <a:cubicBezTo>
                    <a:pt x="341" y="26"/>
                    <a:pt x="341" y="26"/>
                    <a:pt x="341" y="26"/>
                  </a:cubicBezTo>
                  <a:cubicBezTo>
                    <a:pt x="341" y="26"/>
                    <a:pt x="341" y="26"/>
                    <a:pt x="342" y="26"/>
                  </a:cubicBezTo>
                  <a:cubicBezTo>
                    <a:pt x="342" y="26"/>
                    <a:pt x="344" y="26"/>
                    <a:pt x="344" y="26"/>
                  </a:cubicBezTo>
                  <a:cubicBezTo>
                    <a:pt x="344" y="28"/>
                    <a:pt x="342" y="27"/>
                    <a:pt x="342" y="26"/>
                  </a:cubicBezTo>
                  <a:close/>
                  <a:moveTo>
                    <a:pt x="345" y="27"/>
                  </a:moveTo>
                  <a:cubicBezTo>
                    <a:pt x="345" y="27"/>
                    <a:pt x="345" y="27"/>
                    <a:pt x="345" y="27"/>
                  </a:cubicBezTo>
                  <a:cubicBezTo>
                    <a:pt x="345" y="27"/>
                    <a:pt x="345" y="26"/>
                    <a:pt x="345" y="26"/>
                  </a:cubicBezTo>
                  <a:cubicBezTo>
                    <a:pt x="345" y="26"/>
                    <a:pt x="344" y="26"/>
                    <a:pt x="344" y="26"/>
                  </a:cubicBezTo>
                  <a:cubicBezTo>
                    <a:pt x="343" y="26"/>
                    <a:pt x="343" y="26"/>
                    <a:pt x="343" y="26"/>
                  </a:cubicBezTo>
                  <a:cubicBezTo>
                    <a:pt x="344" y="25"/>
                    <a:pt x="345" y="25"/>
                    <a:pt x="345" y="24"/>
                  </a:cubicBezTo>
                  <a:cubicBezTo>
                    <a:pt x="345" y="24"/>
                    <a:pt x="345" y="24"/>
                    <a:pt x="345" y="24"/>
                  </a:cubicBezTo>
                  <a:cubicBezTo>
                    <a:pt x="345" y="24"/>
                    <a:pt x="345" y="24"/>
                    <a:pt x="345" y="24"/>
                  </a:cubicBezTo>
                  <a:cubicBezTo>
                    <a:pt x="345" y="24"/>
                    <a:pt x="345" y="24"/>
                    <a:pt x="345" y="24"/>
                  </a:cubicBezTo>
                  <a:cubicBezTo>
                    <a:pt x="345" y="24"/>
                    <a:pt x="347" y="23"/>
                    <a:pt x="347" y="24"/>
                  </a:cubicBezTo>
                  <a:cubicBezTo>
                    <a:pt x="347" y="24"/>
                    <a:pt x="347" y="24"/>
                    <a:pt x="347" y="24"/>
                  </a:cubicBezTo>
                  <a:cubicBezTo>
                    <a:pt x="347" y="24"/>
                    <a:pt x="347" y="24"/>
                    <a:pt x="347" y="24"/>
                  </a:cubicBezTo>
                  <a:cubicBezTo>
                    <a:pt x="347" y="24"/>
                    <a:pt x="347" y="24"/>
                    <a:pt x="347" y="24"/>
                  </a:cubicBezTo>
                  <a:cubicBezTo>
                    <a:pt x="346" y="24"/>
                    <a:pt x="345" y="25"/>
                    <a:pt x="345" y="25"/>
                  </a:cubicBezTo>
                  <a:cubicBezTo>
                    <a:pt x="345" y="26"/>
                    <a:pt x="345" y="26"/>
                    <a:pt x="345" y="26"/>
                  </a:cubicBezTo>
                  <a:cubicBezTo>
                    <a:pt x="346" y="26"/>
                    <a:pt x="346" y="26"/>
                    <a:pt x="346" y="26"/>
                  </a:cubicBezTo>
                  <a:cubicBezTo>
                    <a:pt x="346" y="26"/>
                    <a:pt x="347" y="25"/>
                    <a:pt x="347" y="26"/>
                  </a:cubicBezTo>
                  <a:cubicBezTo>
                    <a:pt x="347" y="26"/>
                    <a:pt x="346" y="26"/>
                    <a:pt x="346" y="26"/>
                  </a:cubicBezTo>
                  <a:cubicBezTo>
                    <a:pt x="346" y="26"/>
                    <a:pt x="346" y="26"/>
                    <a:pt x="345" y="26"/>
                  </a:cubicBezTo>
                  <a:cubicBezTo>
                    <a:pt x="345" y="26"/>
                    <a:pt x="345" y="26"/>
                    <a:pt x="345" y="26"/>
                  </a:cubicBezTo>
                  <a:cubicBezTo>
                    <a:pt x="345" y="27"/>
                    <a:pt x="346" y="27"/>
                    <a:pt x="346" y="27"/>
                  </a:cubicBezTo>
                  <a:cubicBezTo>
                    <a:pt x="348" y="27"/>
                    <a:pt x="348" y="27"/>
                    <a:pt x="348" y="27"/>
                  </a:cubicBezTo>
                  <a:cubicBezTo>
                    <a:pt x="348" y="27"/>
                    <a:pt x="346" y="28"/>
                    <a:pt x="345" y="27"/>
                  </a:cubicBezTo>
                  <a:close/>
                  <a:moveTo>
                    <a:pt x="349" y="24"/>
                  </a:moveTo>
                  <a:cubicBezTo>
                    <a:pt x="350" y="24"/>
                    <a:pt x="350" y="24"/>
                    <a:pt x="350" y="24"/>
                  </a:cubicBezTo>
                  <a:cubicBezTo>
                    <a:pt x="350" y="24"/>
                    <a:pt x="350" y="24"/>
                    <a:pt x="350" y="24"/>
                  </a:cubicBezTo>
                  <a:cubicBezTo>
                    <a:pt x="350" y="24"/>
                    <a:pt x="351" y="24"/>
                    <a:pt x="351" y="24"/>
                  </a:cubicBezTo>
                  <a:cubicBezTo>
                    <a:pt x="352" y="24"/>
                    <a:pt x="351" y="24"/>
                    <a:pt x="351" y="25"/>
                  </a:cubicBezTo>
                  <a:cubicBezTo>
                    <a:pt x="350" y="26"/>
                    <a:pt x="351" y="24"/>
                    <a:pt x="351" y="24"/>
                  </a:cubicBezTo>
                  <a:cubicBezTo>
                    <a:pt x="350" y="24"/>
                    <a:pt x="350" y="24"/>
                    <a:pt x="349" y="24"/>
                  </a:cubicBezTo>
                  <a:close/>
                  <a:moveTo>
                    <a:pt x="349" y="26"/>
                  </a:moveTo>
                  <a:cubicBezTo>
                    <a:pt x="349" y="26"/>
                    <a:pt x="349" y="26"/>
                    <a:pt x="349" y="26"/>
                  </a:cubicBezTo>
                  <a:cubicBezTo>
                    <a:pt x="349" y="26"/>
                    <a:pt x="348" y="26"/>
                    <a:pt x="348" y="26"/>
                  </a:cubicBezTo>
                  <a:cubicBezTo>
                    <a:pt x="348" y="26"/>
                    <a:pt x="349" y="26"/>
                    <a:pt x="349" y="26"/>
                  </a:cubicBezTo>
                  <a:cubicBezTo>
                    <a:pt x="349" y="26"/>
                    <a:pt x="350" y="25"/>
                    <a:pt x="351" y="26"/>
                  </a:cubicBezTo>
                  <a:cubicBezTo>
                    <a:pt x="350" y="26"/>
                    <a:pt x="349" y="27"/>
                    <a:pt x="349" y="26"/>
                  </a:cubicBezTo>
                  <a:close/>
                  <a:moveTo>
                    <a:pt x="354" y="28"/>
                  </a:moveTo>
                  <a:cubicBezTo>
                    <a:pt x="354" y="28"/>
                    <a:pt x="355" y="27"/>
                    <a:pt x="355" y="28"/>
                  </a:cubicBezTo>
                  <a:cubicBezTo>
                    <a:pt x="355" y="28"/>
                    <a:pt x="354" y="28"/>
                    <a:pt x="354" y="28"/>
                  </a:cubicBezTo>
                  <a:close/>
                  <a:moveTo>
                    <a:pt x="361" y="28"/>
                  </a:moveTo>
                  <a:cubicBezTo>
                    <a:pt x="360" y="28"/>
                    <a:pt x="360" y="28"/>
                    <a:pt x="360" y="28"/>
                  </a:cubicBezTo>
                  <a:cubicBezTo>
                    <a:pt x="360" y="28"/>
                    <a:pt x="360" y="28"/>
                    <a:pt x="359" y="28"/>
                  </a:cubicBezTo>
                  <a:cubicBezTo>
                    <a:pt x="359" y="28"/>
                    <a:pt x="359" y="28"/>
                    <a:pt x="358" y="28"/>
                  </a:cubicBezTo>
                  <a:cubicBezTo>
                    <a:pt x="358" y="28"/>
                    <a:pt x="358" y="28"/>
                    <a:pt x="358" y="28"/>
                  </a:cubicBezTo>
                  <a:cubicBezTo>
                    <a:pt x="356" y="27"/>
                    <a:pt x="356" y="27"/>
                    <a:pt x="356" y="27"/>
                  </a:cubicBezTo>
                  <a:cubicBezTo>
                    <a:pt x="357" y="27"/>
                    <a:pt x="358" y="27"/>
                    <a:pt x="358" y="26"/>
                  </a:cubicBezTo>
                  <a:cubicBezTo>
                    <a:pt x="358" y="26"/>
                    <a:pt x="358" y="26"/>
                    <a:pt x="358" y="26"/>
                  </a:cubicBezTo>
                  <a:cubicBezTo>
                    <a:pt x="358" y="25"/>
                    <a:pt x="358" y="25"/>
                    <a:pt x="358" y="25"/>
                  </a:cubicBezTo>
                  <a:cubicBezTo>
                    <a:pt x="356" y="26"/>
                    <a:pt x="355" y="27"/>
                    <a:pt x="353" y="26"/>
                  </a:cubicBezTo>
                  <a:cubicBezTo>
                    <a:pt x="353" y="26"/>
                    <a:pt x="353" y="26"/>
                    <a:pt x="353" y="26"/>
                  </a:cubicBezTo>
                  <a:cubicBezTo>
                    <a:pt x="353" y="25"/>
                    <a:pt x="354" y="26"/>
                    <a:pt x="354" y="25"/>
                  </a:cubicBezTo>
                  <a:cubicBezTo>
                    <a:pt x="353" y="24"/>
                    <a:pt x="353" y="25"/>
                    <a:pt x="352" y="25"/>
                  </a:cubicBezTo>
                  <a:cubicBezTo>
                    <a:pt x="353" y="24"/>
                    <a:pt x="355" y="24"/>
                    <a:pt x="356" y="24"/>
                  </a:cubicBezTo>
                  <a:cubicBezTo>
                    <a:pt x="356" y="24"/>
                    <a:pt x="357" y="25"/>
                    <a:pt x="357" y="24"/>
                  </a:cubicBezTo>
                  <a:cubicBezTo>
                    <a:pt x="358" y="24"/>
                    <a:pt x="359" y="25"/>
                    <a:pt x="360" y="24"/>
                  </a:cubicBezTo>
                  <a:cubicBezTo>
                    <a:pt x="360" y="25"/>
                    <a:pt x="360" y="25"/>
                    <a:pt x="360" y="25"/>
                  </a:cubicBezTo>
                  <a:cubicBezTo>
                    <a:pt x="360" y="25"/>
                    <a:pt x="359" y="25"/>
                    <a:pt x="359" y="26"/>
                  </a:cubicBezTo>
                  <a:cubicBezTo>
                    <a:pt x="359" y="26"/>
                    <a:pt x="359" y="26"/>
                    <a:pt x="359" y="26"/>
                  </a:cubicBezTo>
                  <a:cubicBezTo>
                    <a:pt x="358" y="26"/>
                    <a:pt x="358" y="26"/>
                    <a:pt x="358" y="26"/>
                  </a:cubicBezTo>
                  <a:cubicBezTo>
                    <a:pt x="358" y="27"/>
                    <a:pt x="359" y="27"/>
                    <a:pt x="359" y="28"/>
                  </a:cubicBezTo>
                  <a:cubicBezTo>
                    <a:pt x="359" y="27"/>
                    <a:pt x="360" y="28"/>
                    <a:pt x="360" y="27"/>
                  </a:cubicBezTo>
                  <a:cubicBezTo>
                    <a:pt x="360" y="27"/>
                    <a:pt x="360" y="27"/>
                    <a:pt x="360" y="27"/>
                  </a:cubicBezTo>
                  <a:cubicBezTo>
                    <a:pt x="360" y="27"/>
                    <a:pt x="360" y="27"/>
                    <a:pt x="360" y="27"/>
                  </a:cubicBezTo>
                  <a:cubicBezTo>
                    <a:pt x="360" y="27"/>
                    <a:pt x="361" y="27"/>
                    <a:pt x="361" y="27"/>
                  </a:cubicBezTo>
                  <a:cubicBezTo>
                    <a:pt x="361" y="27"/>
                    <a:pt x="361" y="27"/>
                    <a:pt x="361" y="27"/>
                  </a:cubicBezTo>
                  <a:cubicBezTo>
                    <a:pt x="361" y="27"/>
                    <a:pt x="361" y="27"/>
                    <a:pt x="361" y="27"/>
                  </a:cubicBezTo>
                  <a:cubicBezTo>
                    <a:pt x="361" y="27"/>
                    <a:pt x="360" y="27"/>
                    <a:pt x="361" y="28"/>
                  </a:cubicBezTo>
                  <a:cubicBezTo>
                    <a:pt x="361" y="28"/>
                    <a:pt x="361" y="28"/>
                    <a:pt x="361" y="28"/>
                  </a:cubicBezTo>
                  <a:cubicBezTo>
                    <a:pt x="361" y="28"/>
                    <a:pt x="361" y="28"/>
                    <a:pt x="361" y="28"/>
                  </a:cubicBezTo>
                  <a:close/>
                  <a:moveTo>
                    <a:pt x="362" y="28"/>
                  </a:moveTo>
                  <a:cubicBezTo>
                    <a:pt x="362" y="28"/>
                    <a:pt x="362" y="28"/>
                    <a:pt x="362" y="28"/>
                  </a:cubicBezTo>
                  <a:cubicBezTo>
                    <a:pt x="362" y="27"/>
                    <a:pt x="362" y="27"/>
                    <a:pt x="362" y="27"/>
                  </a:cubicBezTo>
                  <a:cubicBezTo>
                    <a:pt x="362" y="28"/>
                    <a:pt x="362" y="28"/>
                    <a:pt x="362" y="28"/>
                  </a:cubicBezTo>
                  <a:close/>
                  <a:moveTo>
                    <a:pt x="362" y="27"/>
                  </a:moveTo>
                  <a:cubicBezTo>
                    <a:pt x="362" y="27"/>
                    <a:pt x="362" y="27"/>
                    <a:pt x="362" y="27"/>
                  </a:cubicBezTo>
                  <a:cubicBezTo>
                    <a:pt x="363" y="27"/>
                    <a:pt x="363" y="27"/>
                    <a:pt x="363" y="27"/>
                  </a:cubicBezTo>
                  <a:lnTo>
                    <a:pt x="362" y="27"/>
                  </a:lnTo>
                  <a:close/>
                  <a:moveTo>
                    <a:pt x="369" y="24"/>
                  </a:moveTo>
                  <a:cubicBezTo>
                    <a:pt x="369" y="24"/>
                    <a:pt x="369" y="24"/>
                    <a:pt x="369" y="24"/>
                  </a:cubicBezTo>
                  <a:cubicBezTo>
                    <a:pt x="368" y="24"/>
                    <a:pt x="368" y="24"/>
                    <a:pt x="368" y="24"/>
                  </a:cubicBezTo>
                  <a:lnTo>
                    <a:pt x="369" y="24"/>
                  </a:lnTo>
                  <a:close/>
                  <a:moveTo>
                    <a:pt x="363" y="28"/>
                  </a:moveTo>
                  <a:cubicBezTo>
                    <a:pt x="363" y="28"/>
                    <a:pt x="364" y="27"/>
                    <a:pt x="365" y="27"/>
                  </a:cubicBezTo>
                  <a:cubicBezTo>
                    <a:pt x="365" y="27"/>
                    <a:pt x="365" y="27"/>
                    <a:pt x="365" y="27"/>
                  </a:cubicBezTo>
                  <a:cubicBezTo>
                    <a:pt x="365" y="27"/>
                    <a:pt x="365" y="27"/>
                    <a:pt x="365" y="27"/>
                  </a:cubicBezTo>
                  <a:cubicBezTo>
                    <a:pt x="365" y="27"/>
                    <a:pt x="365" y="27"/>
                    <a:pt x="365" y="27"/>
                  </a:cubicBezTo>
                  <a:cubicBezTo>
                    <a:pt x="364" y="27"/>
                    <a:pt x="366" y="26"/>
                    <a:pt x="365" y="26"/>
                  </a:cubicBezTo>
                  <a:cubicBezTo>
                    <a:pt x="365" y="25"/>
                    <a:pt x="364" y="26"/>
                    <a:pt x="364" y="26"/>
                  </a:cubicBezTo>
                  <a:cubicBezTo>
                    <a:pt x="364" y="25"/>
                    <a:pt x="364" y="25"/>
                    <a:pt x="364" y="25"/>
                  </a:cubicBezTo>
                  <a:cubicBezTo>
                    <a:pt x="364" y="25"/>
                    <a:pt x="364" y="25"/>
                    <a:pt x="364" y="25"/>
                  </a:cubicBezTo>
                  <a:cubicBezTo>
                    <a:pt x="365" y="25"/>
                    <a:pt x="367" y="25"/>
                    <a:pt x="368" y="25"/>
                  </a:cubicBezTo>
                  <a:cubicBezTo>
                    <a:pt x="368" y="25"/>
                    <a:pt x="368" y="25"/>
                    <a:pt x="368" y="25"/>
                  </a:cubicBezTo>
                  <a:cubicBezTo>
                    <a:pt x="368" y="26"/>
                    <a:pt x="366" y="26"/>
                    <a:pt x="365" y="26"/>
                  </a:cubicBezTo>
                  <a:cubicBezTo>
                    <a:pt x="366" y="26"/>
                    <a:pt x="365" y="27"/>
                    <a:pt x="365" y="27"/>
                  </a:cubicBezTo>
                  <a:cubicBezTo>
                    <a:pt x="365" y="27"/>
                    <a:pt x="365" y="27"/>
                    <a:pt x="365" y="27"/>
                  </a:cubicBezTo>
                  <a:cubicBezTo>
                    <a:pt x="365" y="27"/>
                    <a:pt x="365" y="27"/>
                    <a:pt x="365" y="27"/>
                  </a:cubicBezTo>
                  <a:cubicBezTo>
                    <a:pt x="365" y="27"/>
                    <a:pt x="365" y="28"/>
                    <a:pt x="365" y="28"/>
                  </a:cubicBezTo>
                  <a:cubicBezTo>
                    <a:pt x="365" y="28"/>
                    <a:pt x="365" y="28"/>
                    <a:pt x="364" y="28"/>
                  </a:cubicBezTo>
                  <a:cubicBezTo>
                    <a:pt x="364" y="28"/>
                    <a:pt x="364" y="28"/>
                    <a:pt x="364" y="28"/>
                  </a:cubicBezTo>
                  <a:cubicBezTo>
                    <a:pt x="365" y="29"/>
                    <a:pt x="365" y="29"/>
                    <a:pt x="365" y="29"/>
                  </a:cubicBezTo>
                  <a:cubicBezTo>
                    <a:pt x="365" y="28"/>
                    <a:pt x="365" y="28"/>
                    <a:pt x="365" y="28"/>
                  </a:cubicBezTo>
                  <a:cubicBezTo>
                    <a:pt x="366" y="29"/>
                    <a:pt x="366" y="29"/>
                    <a:pt x="366" y="29"/>
                  </a:cubicBezTo>
                  <a:cubicBezTo>
                    <a:pt x="365" y="28"/>
                    <a:pt x="364" y="30"/>
                    <a:pt x="363" y="28"/>
                  </a:cubicBezTo>
                  <a:close/>
                  <a:moveTo>
                    <a:pt x="392" y="26"/>
                  </a:moveTo>
                  <a:cubicBezTo>
                    <a:pt x="392" y="26"/>
                    <a:pt x="392" y="26"/>
                    <a:pt x="392" y="26"/>
                  </a:cubicBezTo>
                  <a:cubicBezTo>
                    <a:pt x="393" y="26"/>
                    <a:pt x="393" y="26"/>
                    <a:pt x="393" y="26"/>
                  </a:cubicBezTo>
                  <a:cubicBezTo>
                    <a:pt x="393" y="26"/>
                    <a:pt x="393" y="26"/>
                    <a:pt x="394" y="26"/>
                  </a:cubicBezTo>
                  <a:cubicBezTo>
                    <a:pt x="394" y="26"/>
                    <a:pt x="394" y="26"/>
                    <a:pt x="394" y="26"/>
                  </a:cubicBezTo>
                  <a:cubicBezTo>
                    <a:pt x="394" y="27"/>
                    <a:pt x="394" y="27"/>
                    <a:pt x="394" y="27"/>
                  </a:cubicBezTo>
                  <a:cubicBezTo>
                    <a:pt x="394" y="27"/>
                    <a:pt x="393" y="27"/>
                    <a:pt x="393" y="27"/>
                  </a:cubicBezTo>
                  <a:cubicBezTo>
                    <a:pt x="392" y="27"/>
                    <a:pt x="391" y="27"/>
                    <a:pt x="391" y="28"/>
                  </a:cubicBezTo>
                  <a:cubicBezTo>
                    <a:pt x="390" y="27"/>
                    <a:pt x="392" y="27"/>
                    <a:pt x="390" y="26"/>
                  </a:cubicBezTo>
                  <a:cubicBezTo>
                    <a:pt x="390" y="26"/>
                    <a:pt x="392" y="26"/>
                    <a:pt x="392" y="26"/>
                  </a:cubicBezTo>
                  <a:close/>
                  <a:moveTo>
                    <a:pt x="379" y="26"/>
                  </a:moveTo>
                  <a:cubicBezTo>
                    <a:pt x="379" y="26"/>
                    <a:pt x="380" y="25"/>
                    <a:pt x="380" y="25"/>
                  </a:cubicBezTo>
                  <a:cubicBezTo>
                    <a:pt x="380" y="25"/>
                    <a:pt x="380" y="25"/>
                    <a:pt x="380" y="25"/>
                  </a:cubicBezTo>
                  <a:cubicBezTo>
                    <a:pt x="380" y="25"/>
                    <a:pt x="380" y="25"/>
                    <a:pt x="380" y="25"/>
                  </a:cubicBezTo>
                  <a:cubicBezTo>
                    <a:pt x="380" y="25"/>
                    <a:pt x="380" y="24"/>
                    <a:pt x="380" y="24"/>
                  </a:cubicBezTo>
                  <a:cubicBezTo>
                    <a:pt x="380" y="24"/>
                    <a:pt x="380" y="24"/>
                    <a:pt x="380" y="24"/>
                  </a:cubicBezTo>
                  <a:cubicBezTo>
                    <a:pt x="380" y="24"/>
                    <a:pt x="380" y="24"/>
                    <a:pt x="380" y="24"/>
                  </a:cubicBezTo>
                  <a:cubicBezTo>
                    <a:pt x="380" y="24"/>
                    <a:pt x="380" y="24"/>
                    <a:pt x="381" y="24"/>
                  </a:cubicBezTo>
                  <a:cubicBezTo>
                    <a:pt x="380" y="24"/>
                    <a:pt x="380" y="24"/>
                    <a:pt x="380" y="24"/>
                  </a:cubicBezTo>
                  <a:cubicBezTo>
                    <a:pt x="380" y="24"/>
                    <a:pt x="380" y="24"/>
                    <a:pt x="380" y="25"/>
                  </a:cubicBezTo>
                  <a:cubicBezTo>
                    <a:pt x="380" y="25"/>
                    <a:pt x="380" y="25"/>
                    <a:pt x="380" y="25"/>
                  </a:cubicBezTo>
                  <a:cubicBezTo>
                    <a:pt x="381" y="26"/>
                    <a:pt x="382" y="26"/>
                    <a:pt x="381" y="27"/>
                  </a:cubicBezTo>
                  <a:cubicBezTo>
                    <a:pt x="381" y="27"/>
                    <a:pt x="381" y="27"/>
                    <a:pt x="381" y="27"/>
                  </a:cubicBezTo>
                  <a:cubicBezTo>
                    <a:pt x="381" y="27"/>
                    <a:pt x="381" y="27"/>
                    <a:pt x="381" y="27"/>
                  </a:cubicBezTo>
                  <a:cubicBezTo>
                    <a:pt x="381" y="27"/>
                    <a:pt x="381" y="27"/>
                    <a:pt x="381" y="27"/>
                  </a:cubicBezTo>
                  <a:cubicBezTo>
                    <a:pt x="382" y="28"/>
                    <a:pt x="382" y="28"/>
                    <a:pt x="382" y="28"/>
                  </a:cubicBezTo>
                  <a:cubicBezTo>
                    <a:pt x="382" y="27"/>
                    <a:pt x="382" y="27"/>
                    <a:pt x="382" y="27"/>
                  </a:cubicBezTo>
                  <a:cubicBezTo>
                    <a:pt x="383" y="27"/>
                    <a:pt x="381" y="26"/>
                    <a:pt x="382" y="26"/>
                  </a:cubicBezTo>
                  <a:cubicBezTo>
                    <a:pt x="383" y="26"/>
                    <a:pt x="385" y="25"/>
                    <a:pt x="386" y="26"/>
                  </a:cubicBezTo>
                  <a:cubicBezTo>
                    <a:pt x="386" y="25"/>
                    <a:pt x="388" y="25"/>
                    <a:pt x="388" y="26"/>
                  </a:cubicBezTo>
                  <a:cubicBezTo>
                    <a:pt x="388" y="25"/>
                    <a:pt x="388" y="25"/>
                    <a:pt x="388" y="25"/>
                  </a:cubicBezTo>
                  <a:cubicBezTo>
                    <a:pt x="388" y="26"/>
                    <a:pt x="389" y="25"/>
                    <a:pt x="390" y="26"/>
                  </a:cubicBezTo>
                  <a:cubicBezTo>
                    <a:pt x="389" y="26"/>
                    <a:pt x="389" y="26"/>
                    <a:pt x="389" y="26"/>
                  </a:cubicBezTo>
                  <a:cubicBezTo>
                    <a:pt x="389" y="26"/>
                    <a:pt x="389" y="26"/>
                    <a:pt x="389" y="26"/>
                  </a:cubicBezTo>
                  <a:cubicBezTo>
                    <a:pt x="389" y="27"/>
                    <a:pt x="388" y="26"/>
                    <a:pt x="388" y="27"/>
                  </a:cubicBezTo>
                  <a:cubicBezTo>
                    <a:pt x="389" y="27"/>
                    <a:pt x="387" y="27"/>
                    <a:pt x="388" y="28"/>
                  </a:cubicBezTo>
                  <a:cubicBezTo>
                    <a:pt x="389" y="29"/>
                    <a:pt x="390" y="28"/>
                    <a:pt x="391" y="29"/>
                  </a:cubicBezTo>
                  <a:cubicBezTo>
                    <a:pt x="391" y="29"/>
                    <a:pt x="387" y="28"/>
                    <a:pt x="390" y="29"/>
                  </a:cubicBezTo>
                  <a:cubicBezTo>
                    <a:pt x="389" y="30"/>
                    <a:pt x="389" y="30"/>
                    <a:pt x="388" y="30"/>
                  </a:cubicBezTo>
                  <a:cubicBezTo>
                    <a:pt x="388" y="30"/>
                    <a:pt x="388" y="30"/>
                    <a:pt x="388" y="29"/>
                  </a:cubicBezTo>
                  <a:cubicBezTo>
                    <a:pt x="388" y="29"/>
                    <a:pt x="388" y="29"/>
                    <a:pt x="388" y="29"/>
                  </a:cubicBezTo>
                  <a:cubicBezTo>
                    <a:pt x="388" y="29"/>
                    <a:pt x="388" y="29"/>
                    <a:pt x="388" y="29"/>
                  </a:cubicBezTo>
                  <a:cubicBezTo>
                    <a:pt x="388" y="29"/>
                    <a:pt x="388" y="29"/>
                    <a:pt x="388" y="29"/>
                  </a:cubicBezTo>
                  <a:cubicBezTo>
                    <a:pt x="388" y="29"/>
                    <a:pt x="387" y="29"/>
                    <a:pt x="387" y="29"/>
                  </a:cubicBezTo>
                  <a:cubicBezTo>
                    <a:pt x="387" y="29"/>
                    <a:pt x="387" y="29"/>
                    <a:pt x="387" y="29"/>
                  </a:cubicBezTo>
                  <a:cubicBezTo>
                    <a:pt x="387" y="29"/>
                    <a:pt x="387" y="29"/>
                    <a:pt x="387" y="29"/>
                  </a:cubicBezTo>
                  <a:cubicBezTo>
                    <a:pt x="387" y="29"/>
                    <a:pt x="387" y="29"/>
                    <a:pt x="387" y="29"/>
                  </a:cubicBezTo>
                  <a:cubicBezTo>
                    <a:pt x="387" y="29"/>
                    <a:pt x="387" y="29"/>
                    <a:pt x="388" y="29"/>
                  </a:cubicBezTo>
                  <a:cubicBezTo>
                    <a:pt x="388" y="29"/>
                    <a:pt x="388" y="29"/>
                    <a:pt x="388" y="29"/>
                  </a:cubicBezTo>
                  <a:cubicBezTo>
                    <a:pt x="388" y="29"/>
                    <a:pt x="388" y="29"/>
                    <a:pt x="388" y="29"/>
                  </a:cubicBezTo>
                  <a:cubicBezTo>
                    <a:pt x="388" y="29"/>
                    <a:pt x="388" y="29"/>
                    <a:pt x="388" y="29"/>
                  </a:cubicBezTo>
                  <a:cubicBezTo>
                    <a:pt x="388" y="28"/>
                    <a:pt x="387" y="29"/>
                    <a:pt x="387" y="28"/>
                  </a:cubicBezTo>
                  <a:cubicBezTo>
                    <a:pt x="388" y="28"/>
                    <a:pt x="388" y="28"/>
                    <a:pt x="388" y="28"/>
                  </a:cubicBezTo>
                  <a:cubicBezTo>
                    <a:pt x="387" y="28"/>
                    <a:pt x="386" y="27"/>
                    <a:pt x="386" y="28"/>
                  </a:cubicBezTo>
                  <a:cubicBezTo>
                    <a:pt x="386" y="28"/>
                    <a:pt x="386" y="28"/>
                    <a:pt x="386" y="28"/>
                  </a:cubicBezTo>
                  <a:cubicBezTo>
                    <a:pt x="386" y="28"/>
                    <a:pt x="386" y="28"/>
                    <a:pt x="386" y="28"/>
                  </a:cubicBezTo>
                  <a:cubicBezTo>
                    <a:pt x="386" y="28"/>
                    <a:pt x="386" y="29"/>
                    <a:pt x="385" y="29"/>
                  </a:cubicBezTo>
                  <a:cubicBezTo>
                    <a:pt x="386" y="28"/>
                    <a:pt x="386" y="28"/>
                    <a:pt x="386" y="28"/>
                  </a:cubicBezTo>
                  <a:cubicBezTo>
                    <a:pt x="386" y="28"/>
                    <a:pt x="386" y="28"/>
                    <a:pt x="386" y="28"/>
                  </a:cubicBezTo>
                  <a:cubicBezTo>
                    <a:pt x="386" y="28"/>
                    <a:pt x="385" y="28"/>
                    <a:pt x="384" y="28"/>
                  </a:cubicBezTo>
                  <a:cubicBezTo>
                    <a:pt x="384" y="29"/>
                    <a:pt x="385" y="29"/>
                    <a:pt x="385" y="29"/>
                  </a:cubicBezTo>
                  <a:cubicBezTo>
                    <a:pt x="385" y="29"/>
                    <a:pt x="385" y="29"/>
                    <a:pt x="385" y="30"/>
                  </a:cubicBezTo>
                  <a:cubicBezTo>
                    <a:pt x="385" y="29"/>
                    <a:pt x="385" y="29"/>
                    <a:pt x="386" y="29"/>
                  </a:cubicBezTo>
                  <a:cubicBezTo>
                    <a:pt x="386" y="30"/>
                    <a:pt x="386" y="30"/>
                    <a:pt x="386" y="30"/>
                  </a:cubicBezTo>
                  <a:cubicBezTo>
                    <a:pt x="386" y="30"/>
                    <a:pt x="385" y="30"/>
                    <a:pt x="385" y="30"/>
                  </a:cubicBezTo>
                  <a:cubicBezTo>
                    <a:pt x="385" y="30"/>
                    <a:pt x="385" y="30"/>
                    <a:pt x="385" y="30"/>
                  </a:cubicBezTo>
                  <a:cubicBezTo>
                    <a:pt x="385" y="30"/>
                    <a:pt x="385" y="30"/>
                    <a:pt x="385" y="29"/>
                  </a:cubicBezTo>
                  <a:cubicBezTo>
                    <a:pt x="384" y="30"/>
                    <a:pt x="384" y="30"/>
                    <a:pt x="383" y="30"/>
                  </a:cubicBezTo>
                  <a:cubicBezTo>
                    <a:pt x="383" y="29"/>
                    <a:pt x="385" y="29"/>
                    <a:pt x="384" y="28"/>
                  </a:cubicBezTo>
                  <a:cubicBezTo>
                    <a:pt x="382" y="28"/>
                    <a:pt x="382" y="28"/>
                    <a:pt x="382" y="28"/>
                  </a:cubicBezTo>
                  <a:cubicBezTo>
                    <a:pt x="382" y="28"/>
                    <a:pt x="381" y="28"/>
                    <a:pt x="381" y="27"/>
                  </a:cubicBezTo>
                  <a:cubicBezTo>
                    <a:pt x="381" y="27"/>
                    <a:pt x="381" y="27"/>
                    <a:pt x="381" y="27"/>
                  </a:cubicBezTo>
                  <a:cubicBezTo>
                    <a:pt x="381" y="27"/>
                    <a:pt x="381" y="27"/>
                    <a:pt x="381" y="27"/>
                  </a:cubicBezTo>
                  <a:cubicBezTo>
                    <a:pt x="381" y="27"/>
                    <a:pt x="381" y="27"/>
                    <a:pt x="381" y="27"/>
                  </a:cubicBezTo>
                  <a:cubicBezTo>
                    <a:pt x="381" y="26"/>
                    <a:pt x="380" y="27"/>
                    <a:pt x="380" y="27"/>
                  </a:cubicBezTo>
                  <a:cubicBezTo>
                    <a:pt x="380" y="26"/>
                    <a:pt x="379" y="26"/>
                    <a:pt x="379" y="26"/>
                  </a:cubicBezTo>
                  <a:close/>
                  <a:moveTo>
                    <a:pt x="379" y="28"/>
                  </a:moveTo>
                  <a:cubicBezTo>
                    <a:pt x="380" y="28"/>
                    <a:pt x="379" y="27"/>
                    <a:pt x="379" y="27"/>
                  </a:cubicBezTo>
                  <a:cubicBezTo>
                    <a:pt x="379" y="28"/>
                    <a:pt x="380" y="28"/>
                    <a:pt x="380" y="28"/>
                  </a:cubicBezTo>
                  <a:cubicBezTo>
                    <a:pt x="379" y="28"/>
                    <a:pt x="379" y="28"/>
                    <a:pt x="379" y="28"/>
                  </a:cubicBezTo>
                  <a:cubicBezTo>
                    <a:pt x="379" y="28"/>
                    <a:pt x="379" y="28"/>
                    <a:pt x="378" y="28"/>
                  </a:cubicBezTo>
                  <a:cubicBezTo>
                    <a:pt x="378" y="28"/>
                    <a:pt x="379" y="29"/>
                    <a:pt x="378" y="29"/>
                  </a:cubicBezTo>
                  <a:cubicBezTo>
                    <a:pt x="378" y="29"/>
                    <a:pt x="378" y="28"/>
                    <a:pt x="378" y="28"/>
                  </a:cubicBezTo>
                  <a:cubicBezTo>
                    <a:pt x="378" y="28"/>
                    <a:pt x="379" y="28"/>
                    <a:pt x="379" y="28"/>
                  </a:cubicBezTo>
                  <a:close/>
                  <a:moveTo>
                    <a:pt x="380" y="29"/>
                  </a:moveTo>
                  <a:cubicBezTo>
                    <a:pt x="378" y="29"/>
                    <a:pt x="378" y="29"/>
                    <a:pt x="378" y="29"/>
                  </a:cubicBezTo>
                  <a:cubicBezTo>
                    <a:pt x="379" y="29"/>
                    <a:pt x="379" y="29"/>
                    <a:pt x="379" y="29"/>
                  </a:cubicBezTo>
                  <a:lnTo>
                    <a:pt x="380" y="29"/>
                  </a:lnTo>
                  <a:close/>
                  <a:moveTo>
                    <a:pt x="376" y="32"/>
                  </a:moveTo>
                  <a:cubicBezTo>
                    <a:pt x="377" y="32"/>
                    <a:pt x="377" y="31"/>
                    <a:pt x="378" y="32"/>
                  </a:cubicBezTo>
                  <a:cubicBezTo>
                    <a:pt x="378" y="32"/>
                    <a:pt x="378" y="31"/>
                    <a:pt x="378" y="31"/>
                  </a:cubicBezTo>
                  <a:cubicBezTo>
                    <a:pt x="378" y="31"/>
                    <a:pt x="378" y="32"/>
                    <a:pt x="379" y="32"/>
                  </a:cubicBezTo>
                  <a:cubicBezTo>
                    <a:pt x="379" y="32"/>
                    <a:pt x="379" y="32"/>
                    <a:pt x="379" y="32"/>
                  </a:cubicBezTo>
                  <a:cubicBezTo>
                    <a:pt x="379" y="32"/>
                    <a:pt x="379" y="32"/>
                    <a:pt x="379" y="32"/>
                  </a:cubicBezTo>
                  <a:lnTo>
                    <a:pt x="376" y="32"/>
                  </a:lnTo>
                  <a:close/>
                  <a:moveTo>
                    <a:pt x="380" y="29"/>
                  </a:moveTo>
                  <a:cubicBezTo>
                    <a:pt x="380" y="29"/>
                    <a:pt x="381" y="28"/>
                    <a:pt x="382" y="28"/>
                  </a:cubicBezTo>
                  <a:cubicBezTo>
                    <a:pt x="382" y="28"/>
                    <a:pt x="382" y="28"/>
                    <a:pt x="382" y="28"/>
                  </a:cubicBezTo>
                  <a:cubicBezTo>
                    <a:pt x="381" y="28"/>
                    <a:pt x="382" y="28"/>
                    <a:pt x="382" y="28"/>
                  </a:cubicBezTo>
                  <a:cubicBezTo>
                    <a:pt x="382" y="28"/>
                    <a:pt x="382" y="29"/>
                    <a:pt x="382" y="30"/>
                  </a:cubicBezTo>
                  <a:cubicBezTo>
                    <a:pt x="381" y="30"/>
                    <a:pt x="381" y="29"/>
                    <a:pt x="380" y="29"/>
                  </a:cubicBezTo>
                  <a:close/>
                  <a:moveTo>
                    <a:pt x="384" y="32"/>
                  </a:moveTo>
                  <a:cubicBezTo>
                    <a:pt x="384" y="32"/>
                    <a:pt x="384" y="32"/>
                    <a:pt x="384" y="32"/>
                  </a:cubicBezTo>
                  <a:cubicBezTo>
                    <a:pt x="384" y="33"/>
                    <a:pt x="383" y="33"/>
                    <a:pt x="383" y="33"/>
                  </a:cubicBezTo>
                  <a:cubicBezTo>
                    <a:pt x="383" y="33"/>
                    <a:pt x="383" y="33"/>
                    <a:pt x="382" y="33"/>
                  </a:cubicBezTo>
                  <a:cubicBezTo>
                    <a:pt x="382" y="32"/>
                    <a:pt x="383" y="32"/>
                    <a:pt x="384" y="32"/>
                  </a:cubicBezTo>
                  <a:cubicBezTo>
                    <a:pt x="384" y="32"/>
                    <a:pt x="384" y="32"/>
                    <a:pt x="384" y="32"/>
                  </a:cubicBezTo>
                  <a:cubicBezTo>
                    <a:pt x="384" y="32"/>
                    <a:pt x="384" y="32"/>
                    <a:pt x="384" y="32"/>
                  </a:cubicBezTo>
                  <a:cubicBezTo>
                    <a:pt x="384" y="32"/>
                    <a:pt x="384" y="32"/>
                    <a:pt x="384" y="32"/>
                  </a:cubicBezTo>
                  <a:cubicBezTo>
                    <a:pt x="382" y="32"/>
                    <a:pt x="382" y="32"/>
                    <a:pt x="381" y="31"/>
                  </a:cubicBezTo>
                  <a:cubicBezTo>
                    <a:pt x="381" y="31"/>
                    <a:pt x="381" y="31"/>
                    <a:pt x="381" y="31"/>
                  </a:cubicBezTo>
                  <a:cubicBezTo>
                    <a:pt x="381" y="30"/>
                    <a:pt x="381" y="32"/>
                    <a:pt x="383" y="31"/>
                  </a:cubicBezTo>
                  <a:cubicBezTo>
                    <a:pt x="382" y="30"/>
                    <a:pt x="383" y="31"/>
                    <a:pt x="384" y="31"/>
                  </a:cubicBezTo>
                  <a:cubicBezTo>
                    <a:pt x="384" y="31"/>
                    <a:pt x="384" y="31"/>
                    <a:pt x="384" y="31"/>
                  </a:cubicBezTo>
                  <a:cubicBezTo>
                    <a:pt x="384" y="31"/>
                    <a:pt x="384" y="31"/>
                    <a:pt x="384" y="31"/>
                  </a:cubicBezTo>
                  <a:cubicBezTo>
                    <a:pt x="384" y="31"/>
                    <a:pt x="384" y="31"/>
                    <a:pt x="384" y="31"/>
                  </a:cubicBezTo>
                  <a:cubicBezTo>
                    <a:pt x="385" y="31"/>
                    <a:pt x="385" y="31"/>
                    <a:pt x="385" y="31"/>
                  </a:cubicBezTo>
                  <a:cubicBezTo>
                    <a:pt x="385" y="32"/>
                    <a:pt x="384" y="31"/>
                    <a:pt x="384" y="32"/>
                  </a:cubicBezTo>
                  <a:close/>
                  <a:moveTo>
                    <a:pt x="364" y="87"/>
                  </a:moveTo>
                  <a:cubicBezTo>
                    <a:pt x="364" y="86"/>
                    <a:pt x="364" y="86"/>
                    <a:pt x="364" y="86"/>
                  </a:cubicBezTo>
                  <a:cubicBezTo>
                    <a:pt x="364" y="86"/>
                    <a:pt x="364" y="86"/>
                    <a:pt x="364" y="86"/>
                  </a:cubicBezTo>
                  <a:lnTo>
                    <a:pt x="364" y="87"/>
                  </a:lnTo>
                  <a:close/>
                  <a:moveTo>
                    <a:pt x="367" y="87"/>
                  </a:moveTo>
                  <a:cubicBezTo>
                    <a:pt x="366" y="87"/>
                    <a:pt x="366" y="87"/>
                    <a:pt x="366" y="87"/>
                  </a:cubicBezTo>
                  <a:cubicBezTo>
                    <a:pt x="367" y="87"/>
                    <a:pt x="367" y="87"/>
                    <a:pt x="367" y="87"/>
                  </a:cubicBezTo>
                  <a:close/>
                  <a:moveTo>
                    <a:pt x="370" y="84"/>
                  </a:moveTo>
                  <a:cubicBezTo>
                    <a:pt x="371" y="83"/>
                    <a:pt x="371" y="83"/>
                    <a:pt x="371" y="83"/>
                  </a:cubicBezTo>
                  <a:cubicBezTo>
                    <a:pt x="371" y="83"/>
                    <a:pt x="371" y="83"/>
                    <a:pt x="371" y="83"/>
                  </a:cubicBezTo>
                  <a:cubicBezTo>
                    <a:pt x="371" y="83"/>
                    <a:pt x="371" y="84"/>
                    <a:pt x="370" y="84"/>
                  </a:cubicBezTo>
                  <a:close/>
                  <a:moveTo>
                    <a:pt x="394" y="32"/>
                  </a:moveTo>
                  <a:cubicBezTo>
                    <a:pt x="394" y="32"/>
                    <a:pt x="394" y="32"/>
                    <a:pt x="394" y="32"/>
                  </a:cubicBezTo>
                  <a:cubicBezTo>
                    <a:pt x="392" y="32"/>
                    <a:pt x="392" y="32"/>
                    <a:pt x="390" y="32"/>
                  </a:cubicBezTo>
                  <a:cubicBezTo>
                    <a:pt x="390" y="32"/>
                    <a:pt x="391" y="33"/>
                    <a:pt x="390" y="33"/>
                  </a:cubicBezTo>
                  <a:cubicBezTo>
                    <a:pt x="390" y="32"/>
                    <a:pt x="390" y="32"/>
                    <a:pt x="390" y="32"/>
                  </a:cubicBezTo>
                  <a:cubicBezTo>
                    <a:pt x="388" y="32"/>
                    <a:pt x="387" y="32"/>
                    <a:pt x="386" y="31"/>
                  </a:cubicBezTo>
                  <a:cubicBezTo>
                    <a:pt x="385" y="31"/>
                    <a:pt x="387" y="31"/>
                    <a:pt x="387" y="31"/>
                  </a:cubicBezTo>
                  <a:cubicBezTo>
                    <a:pt x="389" y="31"/>
                    <a:pt x="391" y="31"/>
                    <a:pt x="393" y="31"/>
                  </a:cubicBezTo>
                  <a:cubicBezTo>
                    <a:pt x="393" y="31"/>
                    <a:pt x="393" y="32"/>
                    <a:pt x="394" y="32"/>
                  </a:cubicBezTo>
                  <a:cubicBezTo>
                    <a:pt x="394" y="32"/>
                    <a:pt x="394" y="32"/>
                    <a:pt x="395" y="32"/>
                  </a:cubicBezTo>
                  <a:lnTo>
                    <a:pt x="394" y="32"/>
                  </a:lnTo>
                  <a:close/>
                  <a:moveTo>
                    <a:pt x="398" y="33"/>
                  </a:moveTo>
                  <a:cubicBezTo>
                    <a:pt x="398" y="32"/>
                    <a:pt x="398" y="32"/>
                    <a:pt x="398" y="32"/>
                  </a:cubicBezTo>
                  <a:cubicBezTo>
                    <a:pt x="397" y="33"/>
                    <a:pt x="396" y="33"/>
                    <a:pt x="396" y="32"/>
                  </a:cubicBezTo>
                  <a:cubicBezTo>
                    <a:pt x="397" y="31"/>
                    <a:pt x="398" y="31"/>
                    <a:pt x="398" y="31"/>
                  </a:cubicBezTo>
                  <a:lnTo>
                    <a:pt x="398" y="33"/>
                  </a:lnTo>
                  <a:close/>
                  <a:moveTo>
                    <a:pt x="375" y="87"/>
                  </a:moveTo>
                  <a:cubicBezTo>
                    <a:pt x="375" y="87"/>
                    <a:pt x="375" y="87"/>
                    <a:pt x="375" y="87"/>
                  </a:cubicBezTo>
                  <a:cubicBezTo>
                    <a:pt x="375" y="86"/>
                    <a:pt x="375" y="86"/>
                    <a:pt x="375" y="86"/>
                  </a:cubicBezTo>
                  <a:lnTo>
                    <a:pt x="375" y="87"/>
                  </a:lnTo>
                  <a:close/>
                  <a:moveTo>
                    <a:pt x="403" y="29"/>
                  </a:moveTo>
                  <a:cubicBezTo>
                    <a:pt x="403" y="29"/>
                    <a:pt x="403" y="29"/>
                    <a:pt x="403" y="30"/>
                  </a:cubicBezTo>
                  <a:cubicBezTo>
                    <a:pt x="402" y="30"/>
                    <a:pt x="402" y="30"/>
                    <a:pt x="402" y="30"/>
                  </a:cubicBezTo>
                  <a:lnTo>
                    <a:pt x="403" y="29"/>
                  </a:lnTo>
                  <a:close/>
                  <a:moveTo>
                    <a:pt x="398" y="35"/>
                  </a:moveTo>
                  <a:cubicBezTo>
                    <a:pt x="398" y="35"/>
                    <a:pt x="398" y="35"/>
                    <a:pt x="398" y="35"/>
                  </a:cubicBezTo>
                  <a:cubicBezTo>
                    <a:pt x="398" y="35"/>
                    <a:pt x="398" y="35"/>
                    <a:pt x="398" y="35"/>
                  </a:cubicBezTo>
                  <a:cubicBezTo>
                    <a:pt x="399" y="35"/>
                    <a:pt x="399" y="35"/>
                    <a:pt x="399" y="35"/>
                  </a:cubicBezTo>
                  <a:lnTo>
                    <a:pt x="398" y="35"/>
                  </a:lnTo>
                  <a:close/>
                  <a:moveTo>
                    <a:pt x="401" y="33"/>
                  </a:moveTo>
                  <a:cubicBezTo>
                    <a:pt x="401" y="33"/>
                    <a:pt x="401" y="33"/>
                    <a:pt x="401" y="33"/>
                  </a:cubicBezTo>
                  <a:cubicBezTo>
                    <a:pt x="400" y="33"/>
                    <a:pt x="400" y="33"/>
                    <a:pt x="399" y="33"/>
                  </a:cubicBezTo>
                  <a:cubicBezTo>
                    <a:pt x="400" y="33"/>
                    <a:pt x="400" y="33"/>
                    <a:pt x="401" y="33"/>
                  </a:cubicBezTo>
                  <a:cubicBezTo>
                    <a:pt x="401" y="33"/>
                    <a:pt x="401" y="33"/>
                    <a:pt x="401" y="33"/>
                  </a:cubicBezTo>
                  <a:cubicBezTo>
                    <a:pt x="401" y="32"/>
                    <a:pt x="401" y="32"/>
                    <a:pt x="402" y="32"/>
                  </a:cubicBezTo>
                  <a:cubicBezTo>
                    <a:pt x="402" y="33"/>
                    <a:pt x="402" y="33"/>
                    <a:pt x="401" y="33"/>
                  </a:cubicBezTo>
                  <a:cubicBezTo>
                    <a:pt x="401" y="33"/>
                    <a:pt x="401" y="33"/>
                    <a:pt x="401" y="33"/>
                  </a:cubicBezTo>
                  <a:close/>
                  <a:moveTo>
                    <a:pt x="413" y="33"/>
                  </a:moveTo>
                  <a:cubicBezTo>
                    <a:pt x="414" y="34"/>
                    <a:pt x="414" y="34"/>
                    <a:pt x="414" y="34"/>
                  </a:cubicBezTo>
                  <a:cubicBezTo>
                    <a:pt x="414" y="34"/>
                    <a:pt x="414" y="34"/>
                    <a:pt x="414" y="34"/>
                  </a:cubicBezTo>
                  <a:cubicBezTo>
                    <a:pt x="414" y="34"/>
                    <a:pt x="414" y="34"/>
                    <a:pt x="414" y="34"/>
                  </a:cubicBezTo>
                  <a:cubicBezTo>
                    <a:pt x="415" y="34"/>
                    <a:pt x="413" y="32"/>
                    <a:pt x="415" y="32"/>
                  </a:cubicBezTo>
                  <a:cubicBezTo>
                    <a:pt x="414" y="33"/>
                    <a:pt x="414" y="33"/>
                    <a:pt x="414" y="34"/>
                  </a:cubicBezTo>
                  <a:cubicBezTo>
                    <a:pt x="414" y="34"/>
                    <a:pt x="414" y="34"/>
                    <a:pt x="414" y="34"/>
                  </a:cubicBezTo>
                  <a:cubicBezTo>
                    <a:pt x="413" y="34"/>
                    <a:pt x="413" y="34"/>
                    <a:pt x="413" y="33"/>
                  </a:cubicBezTo>
                  <a:cubicBezTo>
                    <a:pt x="413" y="33"/>
                    <a:pt x="413" y="33"/>
                    <a:pt x="413" y="33"/>
                  </a:cubicBezTo>
                  <a:cubicBezTo>
                    <a:pt x="413" y="33"/>
                    <a:pt x="413" y="33"/>
                    <a:pt x="413" y="33"/>
                  </a:cubicBezTo>
                  <a:close/>
                  <a:moveTo>
                    <a:pt x="413" y="26"/>
                  </a:moveTo>
                  <a:cubicBezTo>
                    <a:pt x="413" y="26"/>
                    <a:pt x="414" y="27"/>
                    <a:pt x="414" y="26"/>
                  </a:cubicBezTo>
                  <a:cubicBezTo>
                    <a:pt x="414" y="26"/>
                    <a:pt x="415" y="26"/>
                    <a:pt x="416" y="26"/>
                  </a:cubicBezTo>
                  <a:cubicBezTo>
                    <a:pt x="415" y="27"/>
                    <a:pt x="414" y="26"/>
                    <a:pt x="413" y="26"/>
                  </a:cubicBezTo>
                  <a:close/>
                  <a:moveTo>
                    <a:pt x="407" y="29"/>
                  </a:moveTo>
                  <a:cubicBezTo>
                    <a:pt x="406" y="29"/>
                    <a:pt x="406" y="29"/>
                    <a:pt x="406" y="29"/>
                  </a:cubicBezTo>
                  <a:cubicBezTo>
                    <a:pt x="407" y="30"/>
                    <a:pt x="407" y="29"/>
                    <a:pt x="408" y="29"/>
                  </a:cubicBezTo>
                  <a:cubicBezTo>
                    <a:pt x="408" y="29"/>
                    <a:pt x="408" y="29"/>
                    <a:pt x="408" y="29"/>
                  </a:cubicBezTo>
                  <a:cubicBezTo>
                    <a:pt x="408" y="30"/>
                    <a:pt x="409" y="29"/>
                    <a:pt x="410" y="30"/>
                  </a:cubicBezTo>
                  <a:cubicBezTo>
                    <a:pt x="410" y="30"/>
                    <a:pt x="409" y="30"/>
                    <a:pt x="409" y="30"/>
                  </a:cubicBezTo>
                  <a:cubicBezTo>
                    <a:pt x="409" y="30"/>
                    <a:pt x="410" y="30"/>
                    <a:pt x="410" y="31"/>
                  </a:cubicBezTo>
                  <a:cubicBezTo>
                    <a:pt x="411" y="30"/>
                    <a:pt x="412" y="30"/>
                    <a:pt x="412" y="30"/>
                  </a:cubicBezTo>
                  <a:cubicBezTo>
                    <a:pt x="412" y="30"/>
                    <a:pt x="412" y="30"/>
                    <a:pt x="412" y="30"/>
                  </a:cubicBezTo>
                  <a:cubicBezTo>
                    <a:pt x="412" y="30"/>
                    <a:pt x="411" y="30"/>
                    <a:pt x="411" y="30"/>
                  </a:cubicBezTo>
                  <a:cubicBezTo>
                    <a:pt x="411" y="30"/>
                    <a:pt x="411" y="30"/>
                    <a:pt x="411" y="31"/>
                  </a:cubicBezTo>
                  <a:cubicBezTo>
                    <a:pt x="410" y="31"/>
                    <a:pt x="409" y="31"/>
                    <a:pt x="408" y="31"/>
                  </a:cubicBezTo>
                  <a:cubicBezTo>
                    <a:pt x="408" y="30"/>
                    <a:pt x="407" y="30"/>
                    <a:pt x="407" y="30"/>
                  </a:cubicBezTo>
                  <a:cubicBezTo>
                    <a:pt x="406" y="31"/>
                    <a:pt x="406" y="31"/>
                    <a:pt x="406" y="31"/>
                  </a:cubicBezTo>
                  <a:cubicBezTo>
                    <a:pt x="405" y="31"/>
                    <a:pt x="405" y="29"/>
                    <a:pt x="404" y="30"/>
                  </a:cubicBezTo>
                  <a:cubicBezTo>
                    <a:pt x="404" y="30"/>
                    <a:pt x="404" y="30"/>
                    <a:pt x="404" y="29"/>
                  </a:cubicBezTo>
                  <a:cubicBezTo>
                    <a:pt x="404" y="29"/>
                    <a:pt x="406" y="29"/>
                    <a:pt x="407" y="29"/>
                  </a:cubicBezTo>
                  <a:close/>
                  <a:moveTo>
                    <a:pt x="401" y="35"/>
                  </a:moveTo>
                  <a:cubicBezTo>
                    <a:pt x="402" y="35"/>
                    <a:pt x="402" y="35"/>
                    <a:pt x="402" y="35"/>
                  </a:cubicBezTo>
                  <a:cubicBezTo>
                    <a:pt x="402" y="35"/>
                    <a:pt x="402" y="35"/>
                    <a:pt x="402" y="35"/>
                  </a:cubicBezTo>
                  <a:lnTo>
                    <a:pt x="401" y="35"/>
                  </a:lnTo>
                  <a:close/>
                  <a:moveTo>
                    <a:pt x="385" y="87"/>
                  </a:moveTo>
                  <a:cubicBezTo>
                    <a:pt x="384" y="87"/>
                    <a:pt x="384" y="88"/>
                    <a:pt x="383" y="88"/>
                  </a:cubicBezTo>
                  <a:cubicBezTo>
                    <a:pt x="383" y="87"/>
                    <a:pt x="384" y="87"/>
                    <a:pt x="385" y="87"/>
                  </a:cubicBezTo>
                  <a:cubicBezTo>
                    <a:pt x="385" y="87"/>
                    <a:pt x="385" y="87"/>
                    <a:pt x="386" y="87"/>
                  </a:cubicBezTo>
                  <a:cubicBezTo>
                    <a:pt x="385" y="87"/>
                    <a:pt x="385" y="87"/>
                    <a:pt x="385" y="87"/>
                  </a:cubicBezTo>
                  <a:close/>
                  <a:moveTo>
                    <a:pt x="406" y="36"/>
                  </a:moveTo>
                  <a:cubicBezTo>
                    <a:pt x="406" y="35"/>
                    <a:pt x="406" y="35"/>
                    <a:pt x="406" y="35"/>
                  </a:cubicBezTo>
                  <a:cubicBezTo>
                    <a:pt x="407" y="35"/>
                    <a:pt x="407" y="35"/>
                    <a:pt x="407" y="35"/>
                  </a:cubicBezTo>
                  <a:cubicBezTo>
                    <a:pt x="406" y="36"/>
                    <a:pt x="406" y="36"/>
                    <a:pt x="406" y="36"/>
                  </a:cubicBezTo>
                  <a:close/>
                  <a:moveTo>
                    <a:pt x="384" y="86"/>
                  </a:moveTo>
                  <a:cubicBezTo>
                    <a:pt x="384" y="86"/>
                    <a:pt x="384" y="86"/>
                    <a:pt x="384" y="86"/>
                  </a:cubicBezTo>
                  <a:cubicBezTo>
                    <a:pt x="384" y="86"/>
                    <a:pt x="384" y="86"/>
                    <a:pt x="384" y="86"/>
                  </a:cubicBezTo>
                  <a:cubicBezTo>
                    <a:pt x="384" y="86"/>
                    <a:pt x="384" y="86"/>
                    <a:pt x="384" y="86"/>
                  </a:cubicBezTo>
                  <a:cubicBezTo>
                    <a:pt x="384" y="86"/>
                    <a:pt x="384" y="86"/>
                    <a:pt x="384" y="86"/>
                  </a:cubicBezTo>
                  <a:close/>
                  <a:moveTo>
                    <a:pt x="407" y="36"/>
                  </a:moveTo>
                  <a:cubicBezTo>
                    <a:pt x="407" y="35"/>
                    <a:pt x="407" y="35"/>
                    <a:pt x="407" y="35"/>
                  </a:cubicBezTo>
                  <a:cubicBezTo>
                    <a:pt x="408" y="35"/>
                    <a:pt x="408" y="35"/>
                    <a:pt x="408" y="35"/>
                  </a:cubicBezTo>
                  <a:cubicBezTo>
                    <a:pt x="408" y="35"/>
                    <a:pt x="408" y="36"/>
                    <a:pt x="407" y="36"/>
                  </a:cubicBezTo>
                  <a:close/>
                  <a:moveTo>
                    <a:pt x="386" y="86"/>
                  </a:moveTo>
                  <a:cubicBezTo>
                    <a:pt x="386" y="86"/>
                    <a:pt x="386" y="86"/>
                    <a:pt x="386" y="86"/>
                  </a:cubicBezTo>
                  <a:cubicBezTo>
                    <a:pt x="387" y="86"/>
                    <a:pt x="387" y="86"/>
                    <a:pt x="387" y="86"/>
                  </a:cubicBezTo>
                  <a:cubicBezTo>
                    <a:pt x="386" y="86"/>
                    <a:pt x="386" y="86"/>
                    <a:pt x="386" y="86"/>
                  </a:cubicBezTo>
                  <a:close/>
                  <a:moveTo>
                    <a:pt x="403" y="33"/>
                  </a:moveTo>
                  <a:cubicBezTo>
                    <a:pt x="404" y="32"/>
                    <a:pt x="405" y="33"/>
                    <a:pt x="406" y="32"/>
                  </a:cubicBezTo>
                  <a:cubicBezTo>
                    <a:pt x="405" y="32"/>
                    <a:pt x="405" y="32"/>
                    <a:pt x="405" y="32"/>
                  </a:cubicBezTo>
                  <a:cubicBezTo>
                    <a:pt x="406" y="32"/>
                    <a:pt x="406" y="32"/>
                    <a:pt x="406" y="32"/>
                  </a:cubicBezTo>
                  <a:cubicBezTo>
                    <a:pt x="406" y="32"/>
                    <a:pt x="406" y="32"/>
                    <a:pt x="406" y="32"/>
                  </a:cubicBezTo>
                  <a:cubicBezTo>
                    <a:pt x="406" y="33"/>
                    <a:pt x="407" y="32"/>
                    <a:pt x="408" y="32"/>
                  </a:cubicBezTo>
                  <a:cubicBezTo>
                    <a:pt x="409" y="31"/>
                    <a:pt x="411" y="32"/>
                    <a:pt x="412" y="32"/>
                  </a:cubicBezTo>
                  <a:cubicBezTo>
                    <a:pt x="412" y="32"/>
                    <a:pt x="412" y="32"/>
                    <a:pt x="412" y="32"/>
                  </a:cubicBezTo>
                  <a:cubicBezTo>
                    <a:pt x="412" y="32"/>
                    <a:pt x="412" y="32"/>
                    <a:pt x="412" y="32"/>
                  </a:cubicBezTo>
                  <a:cubicBezTo>
                    <a:pt x="412" y="32"/>
                    <a:pt x="413" y="33"/>
                    <a:pt x="413" y="34"/>
                  </a:cubicBezTo>
                  <a:cubicBezTo>
                    <a:pt x="412" y="33"/>
                    <a:pt x="411" y="33"/>
                    <a:pt x="410" y="34"/>
                  </a:cubicBezTo>
                  <a:cubicBezTo>
                    <a:pt x="408" y="33"/>
                    <a:pt x="405" y="33"/>
                    <a:pt x="403" y="33"/>
                  </a:cubicBezTo>
                  <a:close/>
                  <a:moveTo>
                    <a:pt x="413" y="36"/>
                  </a:moveTo>
                  <a:cubicBezTo>
                    <a:pt x="411" y="35"/>
                    <a:pt x="410" y="36"/>
                    <a:pt x="408" y="36"/>
                  </a:cubicBezTo>
                  <a:cubicBezTo>
                    <a:pt x="409" y="35"/>
                    <a:pt x="411" y="36"/>
                    <a:pt x="412" y="35"/>
                  </a:cubicBezTo>
                  <a:cubicBezTo>
                    <a:pt x="412" y="35"/>
                    <a:pt x="412" y="35"/>
                    <a:pt x="412" y="35"/>
                  </a:cubicBezTo>
                  <a:cubicBezTo>
                    <a:pt x="412" y="35"/>
                    <a:pt x="412" y="35"/>
                    <a:pt x="412" y="35"/>
                  </a:cubicBezTo>
                  <a:cubicBezTo>
                    <a:pt x="412" y="35"/>
                    <a:pt x="412" y="35"/>
                    <a:pt x="412" y="35"/>
                  </a:cubicBezTo>
                  <a:cubicBezTo>
                    <a:pt x="412" y="35"/>
                    <a:pt x="412" y="35"/>
                    <a:pt x="412" y="35"/>
                  </a:cubicBezTo>
                  <a:cubicBezTo>
                    <a:pt x="413" y="36"/>
                    <a:pt x="414" y="35"/>
                    <a:pt x="415" y="35"/>
                  </a:cubicBezTo>
                  <a:cubicBezTo>
                    <a:pt x="415" y="36"/>
                    <a:pt x="413" y="36"/>
                    <a:pt x="413" y="36"/>
                  </a:cubicBezTo>
                  <a:close/>
                  <a:moveTo>
                    <a:pt x="429" y="33"/>
                  </a:moveTo>
                  <a:cubicBezTo>
                    <a:pt x="429" y="34"/>
                    <a:pt x="429" y="34"/>
                    <a:pt x="429" y="34"/>
                  </a:cubicBezTo>
                  <a:cubicBezTo>
                    <a:pt x="430" y="35"/>
                    <a:pt x="430" y="33"/>
                    <a:pt x="430" y="34"/>
                  </a:cubicBezTo>
                  <a:cubicBezTo>
                    <a:pt x="432" y="34"/>
                    <a:pt x="432" y="34"/>
                    <a:pt x="432" y="34"/>
                  </a:cubicBezTo>
                  <a:cubicBezTo>
                    <a:pt x="431" y="34"/>
                    <a:pt x="430" y="35"/>
                    <a:pt x="429" y="34"/>
                  </a:cubicBezTo>
                  <a:cubicBezTo>
                    <a:pt x="429" y="34"/>
                    <a:pt x="429" y="34"/>
                    <a:pt x="429" y="34"/>
                  </a:cubicBezTo>
                  <a:cubicBezTo>
                    <a:pt x="428" y="34"/>
                    <a:pt x="428" y="34"/>
                    <a:pt x="428" y="34"/>
                  </a:cubicBezTo>
                  <a:cubicBezTo>
                    <a:pt x="428" y="34"/>
                    <a:pt x="428" y="34"/>
                    <a:pt x="428" y="34"/>
                  </a:cubicBezTo>
                  <a:cubicBezTo>
                    <a:pt x="428" y="34"/>
                    <a:pt x="428" y="34"/>
                    <a:pt x="428" y="34"/>
                  </a:cubicBezTo>
                  <a:cubicBezTo>
                    <a:pt x="428" y="34"/>
                    <a:pt x="428" y="33"/>
                    <a:pt x="428" y="33"/>
                  </a:cubicBezTo>
                  <a:cubicBezTo>
                    <a:pt x="427" y="33"/>
                    <a:pt x="427" y="33"/>
                    <a:pt x="427" y="33"/>
                  </a:cubicBezTo>
                  <a:cubicBezTo>
                    <a:pt x="427" y="34"/>
                    <a:pt x="427" y="34"/>
                    <a:pt x="427" y="34"/>
                  </a:cubicBezTo>
                  <a:cubicBezTo>
                    <a:pt x="427" y="33"/>
                    <a:pt x="427" y="33"/>
                    <a:pt x="427" y="33"/>
                  </a:cubicBezTo>
                  <a:cubicBezTo>
                    <a:pt x="427" y="33"/>
                    <a:pt x="428" y="33"/>
                    <a:pt x="429" y="33"/>
                  </a:cubicBezTo>
                  <a:close/>
                  <a:moveTo>
                    <a:pt x="415" y="36"/>
                  </a:moveTo>
                  <a:cubicBezTo>
                    <a:pt x="416" y="36"/>
                    <a:pt x="416" y="36"/>
                    <a:pt x="416" y="36"/>
                  </a:cubicBezTo>
                  <a:cubicBezTo>
                    <a:pt x="416" y="36"/>
                    <a:pt x="417" y="36"/>
                    <a:pt x="417" y="36"/>
                  </a:cubicBezTo>
                  <a:cubicBezTo>
                    <a:pt x="417" y="36"/>
                    <a:pt x="417" y="36"/>
                    <a:pt x="417" y="36"/>
                  </a:cubicBezTo>
                  <a:cubicBezTo>
                    <a:pt x="416" y="36"/>
                    <a:pt x="416" y="36"/>
                    <a:pt x="416" y="36"/>
                  </a:cubicBezTo>
                  <a:cubicBezTo>
                    <a:pt x="416" y="36"/>
                    <a:pt x="416" y="36"/>
                    <a:pt x="415" y="36"/>
                  </a:cubicBezTo>
                  <a:close/>
                  <a:moveTo>
                    <a:pt x="418" y="34"/>
                  </a:moveTo>
                  <a:cubicBezTo>
                    <a:pt x="418" y="33"/>
                    <a:pt x="418" y="33"/>
                    <a:pt x="418" y="33"/>
                  </a:cubicBezTo>
                  <a:cubicBezTo>
                    <a:pt x="418" y="33"/>
                    <a:pt x="418" y="33"/>
                    <a:pt x="418" y="33"/>
                  </a:cubicBezTo>
                  <a:lnTo>
                    <a:pt x="418" y="34"/>
                  </a:lnTo>
                  <a:close/>
                  <a:moveTo>
                    <a:pt x="424" y="36"/>
                  </a:moveTo>
                  <a:cubicBezTo>
                    <a:pt x="424" y="36"/>
                    <a:pt x="424" y="36"/>
                    <a:pt x="424" y="36"/>
                  </a:cubicBezTo>
                  <a:cubicBezTo>
                    <a:pt x="424" y="36"/>
                    <a:pt x="424" y="36"/>
                    <a:pt x="424" y="36"/>
                  </a:cubicBezTo>
                  <a:cubicBezTo>
                    <a:pt x="424" y="36"/>
                    <a:pt x="424" y="36"/>
                    <a:pt x="424" y="36"/>
                  </a:cubicBezTo>
                  <a:cubicBezTo>
                    <a:pt x="425" y="36"/>
                    <a:pt x="425" y="36"/>
                    <a:pt x="425" y="36"/>
                  </a:cubicBezTo>
                  <a:cubicBezTo>
                    <a:pt x="424" y="36"/>
                    <a:pt x="424" y="36"/>
                    <a:pt x="424" y="36"/>
                  </a:cubicBezTo>
                  <a:close/>
                  <a:moveTo>
                    <a:pt x="426" y="34"/>
                  </a:moveTo>
                  <a:cubicBezTo>
                    <a:pt x="426" y="34"/>
                    <a:pt x="426" y="34"/>
                    <a:pt x="426" y="34"/>
                  </a:cubicBezTo>
                  <a:cubicBezTo>
                    <a:pt x="424" y="34"/>
                    <a:pt x="424" y="34"/>
                    <a:pt x="424" y="34"/>
                  </a:cubicBezTo>
                  <a:cubicBezTo>
                    <a:pt x="424" y="34"/>
                    <a:pt x="424" y="33"/>
                    <a:pt x="424" y="33"/>
                  </a:cubicBezTo>
                  <a:cubicBezTo>
                    <a:pt x="424" y="33"/>
                    <a:pt x="424" y="33"/>
                    <a:pt x="424" y="33"/>
                  </a:cubicBezTo>
                  <a:cubicBezTo>
                    <a:pt x="423" y="33"/>
                    <a:pt x="424" y="34"/>
                    <a:pt x="424" y="34"/>
                  </a:cubicBezTo>
                  <a:cubicBezTo>
                    <a:pt x="423" y="34"/>
                    <a:pt x="420" y="34"/>
                    <a:pt x="419" y="33"/>
                  </a:cubicBezTo>
                  <a:cubicBezTo>
                    <a:pt x="419" y="33"/>
                    <a:pt x="419" y="33"/>
                    <a:pt x="419" y="33"/>
                  </a:cubicBezTo>
                  <a:cubicBezTo>
                    <a:pt x="421" y="34"/>
                    <a:pt x="424" y="33"/>
                    <a:pt x="426" y="33"/>
                  </a:cubicBezTo>
                  <a:cubicBezTo>
                    <a:pt x="426" y="33"/>
                    <a:pt x="426" y="33"/>
                    <a:pt x="426" y="34"/>
                  </a:cubicBezTo>
                  <a:close/>
                </a:path>
              </a:pathLst>
            </a:custGeom>
            <a:solidFill>
              <a:srgbClr val="256864"/>
            </a:solidFill>
            <a:ln>
              <a:noFill/>
            </a:ln>
          </p:spPr>
          <p:txBody>
            <a:bodyPr vert="horz" wrap="square" lIns="121920" tIns="60960" rIns="121920" bIns="60960" numCol="1" anchor="t" anchorCtr="0" compatLnSpc="1"/>
            <a:lstStyle/>
            <a:p>
              <a:endParaRPr lang="zh-CN" altLang="en-US" sz="3200">
                <a:solidFill>
                  <a:schemeClr val="tx1">
                    <a:lumMod val="65000"/>
                    <a:lumOff val="35000"/>
                  </a:schemeClr>
                </a:solidFill>
                <a:cs typeface="+mn-ea"/>
                <a:sym typeface="+mn-lt"/>
              </a:endParaRPr>
            </a:p>
          </p:txBody>
        </p:sp>
        <p:sp>
          <p:nvSpPr>
            <p:cNvPr id="15" name="文本框 14"/>
            <p:cNvSpPr txBox="1"/>
            <p:nvPr/>
          </p:nvSpPr>
          <p:spPr>
            <a:xfrm>
              <a:off x="3728486" y="922420"/>
              <a:ext cx="1771617" cy="250649"/>
            </a:xfrm>
            <a:prstGeom prst="rect">
              <a:avLst/>
            </a:prstGeom>
            <a:noFill/>
          </p:spPr>
          <p:txBody>
            <a:bodyPr wrap="square" rtlCol="0">
              <a:spAutoFit/>
            </a:bodyPr>
            <a:lstStyle>
              <a:defPPr>
                <a:defRPr lang="en-US"/>
              </a:defPPr>
              <a:lvl1pPr>
                <a:defRPr sz="1400" b="1">
                  <a:solidFill>
                    <a:srgbClr val="C29354"/>
                  </a:solidFill>
                  <a:latin typeface="微软雅黑" panose="020B0503020204020204" charset="-122"/>
                  <a:ea typeface="微软雅黑" panose="020B0503020204020204" charset="-122"/>
                </a:defRPr>
              </a:lvl1pPr>
            </a:lstStyle>
            <a:p>
              <a:r>
                <a:rPr lang="en-US" altLang="zh-CN" sz="2800" dirty="0">
                  <a:solidFill>
                    <a:schemeClr val="bg1"/>
                  </a:solidFill>
                  <a:latin typeface="+mn-lt"/>
                  <a:ea typeface="+mn-ea"/>
                  <a:cs typeface="+mn-ea"/>
                  <a:sym typeface="+mn-lt"/>
                </a:rPr>
                <a:t>Literal Translation</a:t>
              </a:r>
              <a:endParaRPr lang="en-US" altLang="zh-CN" sz="2800" dirty="0">
                <a:solidFill>
                  <a:schemeClr val="bg1"/>
                </a:solidFill>
                <a:latin typeface="+mn-lt"/>
                <a:ea typeface="+mn-ea"/>
                <a:cs typeface="+mn-ea"/>
                <a:sym typeface="+mn-l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5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3"/>
          <p:cNvSpPr/>
          <p:nvPr userDrawn="1"/>
        </p:nvSpPr>
        <p:spPr>
          <a:xfrm>
            <a:off x="133350" y="161925"/>
            <a:ext cx="11925300" cy="6534150"/>
          </a:xfrm>
          <a:prstGeom prst="roundRect">
            <a:avLst>
              <a:gd name="adj" fmla="val 8795"/>
            </a:avLst>
          </a:prstGeom>
          <a:solidFill>
            <a:srgbClr val="FB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a great influence</a:t>
            </a:r>
            <a:endParaRPr lang="zh-CN" altLang="en-US">
              <a:cs typeface="+mn-ea"/>
              <a:sym typeface="+mn-lt"/>
            </a:endParaRPr>
          </a:p>
        </p:txBody>
      </p:sp>
      <p:sp>
        <p:nvSpPr>
          <p:cNvPr id="5" name="矩形 4"/>
          <p:cNvSpPr/>
          <p:nvPr/>
        </p:nvSpPr>
        <p:spPr>
          <a:xfrm>
            <a:off x="753745" y="1409065"/>
            <a:ext cx="4207510" cy="1030605"/>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601345" y="2585720"/>
            <a:ext cx="10790555" cy="829945"/>
          </a:xfrm>
          <a:prstGeom prst="rect">
            <a:avLst/>
          </a:prstGeom>
        </p:spPr>
        <p:txBody>
          <a:bodyPr wrap="square">
            <a:spAutoFit/>
          </a:bodyPr>
          <a:lstStyle/>
          <a:p>
            <a:pPr>
              <a:lnSpc>
                <a:spcPct val="200000"/>
              </a:lnSpc>
            </a:pPr>
            <a:r>
              <a:rPr lang="zh-CN" altLang="en-US" sz="2400" dirty="0">
                <a:cs typeface="+mn-ea"/>
                <a:sym typeface="+mn-lt"/>
              </a:rPr>
              <a:t>Rather to be smooth (in language) than faithful (in thought)</a:t>
            </a:r>
            <a:endParaRPr lang="zh-CN" altLang="en-US" sz="2400" dirty="0">
              <a:cs typeface="+mn-ea"/>
              <a:sym typeface="+mn-lt"/>
            </a:endParaRPr>
          </a:p>
        </p:txBody>
      </p:sp>
      <p:sp>
        <p:nvSpPr>
          <p:cNvPr id="6" name="文本框 5"/>
          <p:cNvSpPr txBox="1"/>
          <p:nvPr/>
        </p:nvSpPr>
        <p:spPr>
          <a:xfrm>
            <a:off x="901065" y="1663065"/>
            <a:ext cx="3594735" cy="521970"/>
          </a:xfrm>
          <a:prstGeom prst="rect">
            <a:avLst/>
          </a:prstGeom>
          <a:noFill/>
        </p:spPr>
        <p:txBody>
          <a:bodyPr wrap="square" rtlCol="0">
            <a:spAutoFit/>
          </a:bodyPr>
          <a:lstStyle/>
          <a:p>
            <a:pPr algn="dist"/>
            <a:r>
              <a:rPr lang="en-US" altLang="zh-CN" sz="2800" b="1" dirty="0">
                <a:solidFill>
                  <a:schemeClr val="bg1"/>
                </a:solidFill>
                <a:cs typeface="+mn-ea"/>
                <a:sym typeface="+mn-lt"/>
              </a:rPr>
              <a:t>Zhao Jingshen</a:t>
            </a:r>
            <a:endParaRPr lang="en-US" altLang="zh-CN" sz="2800" b="1" dirty="0">
              <a:solidFill>
                <a:schemeClr val="bg1"/>
              </a:solidFill>
              <a:cs typeface="+mn-ea"/>
              <a:sym typeface="+mn-lt"/>
            </a:endParaRPr>
          </a:p>
        </p:txBody>
      </p:sp>
      <p:grpSp>
        <p:nvGrpSpPr>
          <p:cNvPr id="7" name="组合 6"/>
          <p:cNvGrpSpPr/>
          <p:nvPr/>
        </p:nvGrpSpPr>
        <p:grpSpPr>
          <a:xfrm>
            <a:off x="3439795" y="457835"/>
            <a:ext cx="6331585" cy="583565"/>
            <a:chOff x="7104" y="625"/>
            <a:chExt cx="9971" cy="919"/>
          </a:xfrm>
        </p:grpSpPr>
        <p:sp>
          <p:nvSpPr>
            <p:cNvPr id="8" name="文本框 7"/>
            <p:cNvSpPr txBox="1"/>
            <p:nvPr/>
          </p:nvSpPr>
          <p:spPr>
            <a:xfrm>
              <a:off x="8194" y="625"/>
              <a:ext cx="8881" cy="919"/>
            </a:xfrm>
            <a:prstGeom prst="rect">
              <a:avLst/>
            </a:prstGeom>
            <a:noFill/>
          </p:spPr>
          <p:txBody>
            <a:bodyPr wrap="square" rtlCol="0">
              <a:spAutoFit/>
            </a:bodyPr>
            <a:lstStyle/>
            <a:p>
              <a:r>
                <a:rPr sz="3200" b="1">
                  <a:solidFill>
                    <a:srgbClr val="256864"/>
                  </a:solidFill>
                  <a:cs typeface="+mn-ea"/>
                  <a:sym typeface="+mn-lt"/>
                </a:rPr>
                <a:t>the 30s of this century</a:t>
              </a:r>
              <a:endParaRPr sz="3200" b="1">
                <a:solidFill>
                  <a:srgbClr val="256864"/>
                </a:solidFill>
                <a:cs typeface="+mn-ea"/>
                <a:sym typeface="+mn-lt"/>
              </a:endParaRPr>
            </a:p>
          </p:txBody>
        </p:sp>
        <p:pic>
          <p:nvPicPr>
            <p:cNvPr id="11" name="图片 10" descr="摄图网_401086628"/>
            <p:cNvPicPr>
              <a:picLocks noChangeAspect="1"/>
            </p:cNvPicPr>
            <p:nvPr/>
          </p:nvPicPr>
          <p:blipFill>
            <a:blip r:embed="rId1">
              <a:lum bright="-6000"/>
            </a:blip>
            <a:srcRect l="63168" t="27508" r="24685" b="60619"/>
            <a:stretch>
              <a:fillRect/>
            </a:stretch>
          </p:blipFill>
          <p:spPr>
            <a:xfrm>
              <a:off x="7104" y="625"/>
              <a:ext cx="1090" cy="728"/>
            </a:xfrm>
            <a:prstGeom prst="ellipse">
              <a:avLst/>
            </a:prstGeom>
          </p:spPr>
        </p:pic>
      </p:grpSp>
      <p:sp>
        <p:nvSpPr>
          <p:cNvPr id="4" name="矩形 3"/>
          <p:cNvSpPr/>
          <p:nvPr/>
        </p:nvSpPr>
        <p:spPr>
          <a:xfrm>
            <a:off x="753745" y="3896360"/>
            <a:ext cx="4206875" cy="1030605"/>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3" name="文本框 12"/>
          <p:cNvSpPr txBox="1"/>
          <p:nvPr/>
        </p:nvSpPr>
        <p:spPr>
          <a:xfrm>
            <a:off x="901065" y="4150360"/>
            <a:ext cx="1764030" cy="521970"/>
          </a:xfrm>
          <a:prstGeom prst="rect">
            <a:avLst/>
          </a:prstGeom>
          <a:noFill/>
        </p:spPr>
        <p:txBody>
          <a:bodyPr wrap="square" rtlCol="0">
            <a:spAutoFit/>
          </a:bodyPr>
          <a:p>
            <a:pPr algn="dist"/>
            <a:r>
              <a:rPr lang="en-US" altLang="zh-CN" sz="2800" b="1" dirty="0">
                <a:solidFill>
                  <a:schemeClr val="bg1"/>
                </a:solidFill>
                <a:cs typeface="+mn-ea"/>
                <a:sym typeface="+mn-lt"/>
              </a:rPr>
              <a:t>LuXun</a:t>
            </a:r>
            <a:endParaRPr lang="en-US" altLang="zh-CN" sz="2800" b="1" dirty="0">
              <a:solidFill>
                <a:schemeClr val="bg1"/>
              </a:solidFill>
              <a:cs typeface="+mn-ea"/>
              <a:sym typeface="+mn-lt"/>
            </a:endParaRPr>
          </a:p>
        </p:txBody>
      </p:sp>
      <p:sp>
        <p:nvSpPr>
          <p:cNvPr id="3" name="矩形 2"/>
          <p:cNvSpPr/>
          <p:nvPr/>
        </p:nvSpPr>
        <p:spPr>
          <a:xfrm>
            <a:off x="601345" y="5399405"/>
            <a:ext cx="10790555" cy="829945"/>
          </a:xfrm>
          <a:prstGeom prst="rect">
            <a:avLst/>
          </a:prstGeom>
        </p:spPr>
        <p:txBody>
          <a:bodyPr wrap="square">
            <a:spAutoFit/>
          </a:bodyPr>
          <a:p>
            <a:pPr>
              <a:lnSpc>
                <a:spcPct val="200000"/>
              </a:lnSpc>
            </a:pPr>
            <a:r>
              <a:rPr lang="zh-CN" altLang="en-US" sz="2400" dirty="0">
                <a:cs typeface="+mn-ea"/>
                <a:sym typeface="+mn-lt"/>
              </a:rPr>
              <a:t>Rather to be faithful (in thought) than smooth (in language)</a:t>
            </a:r>
            <a:endParaRPr lang="zh-CN" altLang="en-US" sz="2400" dirty="0">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p:bldP spid="6" grpId="0"/>
      <p:bldP spid="4" grpId="0" bldLvl="0" animBg="1"/>
      <p:bldP spid="13"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3"/>
          <p:cNvSpPr/>
          <p:nvPr userDrawn="1"/>
        </p:nvSpPr>
        <p:spPr>
          <a:xfrm>
            <a:off x="133350" y="161925"/>
            <a:ext cx="11925300" cy="6534150"/>
          </a:xfrm>
          <a:prstGeom prst="roundRect">
            <a:avLst>
              <a:gd name="adj" fmla="val 8795"/>
            </a:avLst>
          </a:prstGeom>
          <a:solidFill>
            <a:srgbClr val="FB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1941838" y="631825"/>
            <a:ext cx="6361422" cy="606198"/>
            <a:chOff x="7623" y="611"/>
            <a:chExt cx="3754" cy="405"/>
          </a:xfrm>
        </p:grpSpPr>
        <p:sp>
          <p:nvSpPr>
            <p:cNvPr id="16" name="文本框 15"/>
            <p:cNvSpPr txBox="1"/>
            <p:nvPr/>
          </p:nvSpPr>
          <p:spPr>
            <a:xfrm>
              <a:off x="8194" y="626"/>
              <a:ext cx="3183" cy="390"/>
            </a:xfrm>
            <a:prstGeom prst="rect">
              <a:avLst/>
            </a:prstGeom>
            <a:noFill/>
          </p:spPr>
          <p:txBody>
            <a:bodyPr wrap="square" rtlCol="0">
              <a:spAutoFit/>
            </a:bodyPr>
            <a:lstStyle/>
            <a:p>
              <a:r>
                <a:rPr lang="en-US" altLang="zh-CN" sz="3200" b="1">
                  <a:solidFill>
                    <a:srgbClr val="256864"/>
                  </a:solidFill>
                  <a:effectLst>
                    <a:outerShdw blurRad="38100" dist="38100" dir="2700000" algn="tl">
                      <a:srgbClr val="000000">
                        <a:alpha val="43137"/>
                      </a:srgbClr>
                    </a:outerShdw>
                  </a:effectLst>
                  <a:cs typeface="+mn-ea"/>
                  <a:sym typeface="+mn-lt"/>
                </a:rPr>
                <a:t>Zhu Guangqian</a:t>
              </a:r>
              <a:endParaRPr lang="en-US" altLang="zh-CN" sz="3200" b="1">
                <a:solidFill>
                  <a:srgbClr val="256864"/>
                </a:solidFill>
                <a:effectLst>
                  <a:outerShdw blurRad="38100" dist="38100" dir="2700000" algn="tl">
                    <a:srgbClr val="000000">
                      <a:alpha val="43137"/>
                    </a:srgbClr>
                  </a:outerShdw>
                </a:effectLst>
                <a:cs typeface="+mn-ea"/>
                <a:sym typeface="+mn-lt"/>
              </a:endParaRPr>
            </a:p>
          </p:txBody>
        </p:sp>
        <p:pic>
          <p:nvPicPr>
            <p:cNvPr id="17" name="图片 16" descr="摄图网_401086628"/>
            <p:cNvPicPr>
              <a:picLocks noChangeAspect="1"/>
            </p:cNvPicPr>
            <p:nvPr/>
          </p:nvPicPr>
          <p:blipFill>
            <a:blip r:embed="rId1">
              <a:lum bright="-6000"/>
            </a:blip>
            <a:srcRect l="63168" t="27508" r="24685" b="60619"/>
            <a:stretch>
              <a:fillRect/>
            </a:stretch>
          </p:blipFill>
          <p:spPr>
            <a:xfrm>
              <a:off x="7623" y="611"/>
              <a:ext cx="553" cy="369"/>
            </a:xfrm>
            <a:prstGeom prst="ellipse">
              <a:avLst/>
            </a:prstGeom>
          </p:spPr>
        </p:pic>
      </p:grpSp>
      <p:sp>
        <p:nvSpPr>
          <p:cNvPr id="28" name="矩形 27"/>
          <p:cNvSpPr/>
          <p:nvPr/>
        </p:nvSpPr>
        <p:spPr>
          <a:xfrm>
            <a:off x="1434465" y="1483360"/>
            <a:ext cx="8168005" cy="3891280"/>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5" name="图片 34"/>
          <p:cNvPicPr>
            <a:picLocks noChangeAspect="1"/>
          </p:cNvPicPr>
          <p:nvPr/>
        </p:nvPicPr>
        <p:blipFill>
          <a:blip r:embed="rId2"/>
          <a:stretch>
            <a:fillRect/>
          </a:stretch>
        </p:blipFill>
        <p:spPr>
          <a:xfrm>
            <a:off x="7205345" y="3076575"/>
            <a:ext cx="5262245" cy="3726180"/>
          </a:xfrm>
          <a:prstGeom prst="rect">
            <a:avLst/>
          </a:prstGeom>
        </p:spPr>
      </p:pic>
      <p:sp>
        <p:nvSpPr>
          <p:cNvPr id="2" name="文本框 1"/>
          <p:cNvSpPr txBox="1"/>
          <p:nvPr/>
        </p:nvSpPr>
        <p:spPr>
          <a:xfrm>
            <a:off x="1798955" y="1875155"/>
            <a:ext cx="7438390" cy="3107690"/>
          </a:xfrm>
          <a:prstGeom prst="rect">
            <a:avLst/>
          </a:prstGeom>
          <a:solidFill>
            <a:srgbClr val="FBFCF7"/>
          </a:solidFill>
        </p:spPr>
        <p:txBody>
          <a:bodyPr wrap="square" rtlCol="0">
            <a:spAutoFit/>
          </a:bodyPr>
          <a:p>
            <a:r>
              <a:rPr lang="zh-CN" altLang="en-US" sz="2000" b="1">
                <a:solidFill>
                  <a:srgbClr val="256864"/>
                </a:solidFill>
                <a:effectLst>
                  <a:outerShdw blurRad="38100" dist="38100" dir="2700000" algn="tl">
                    <a:srgbClr val="000000">
                      <a:alpha val="43137"/>
                    </a:srgbClr>
                  </a:outerShdw>
                </a:effectLst>
              </a:rPr>
              <a:t>literal translation ：</a:t>
            </a:r>
            <a:r>
              <a:rPr lang="zh-CN" altLang="en-US" sz="2000"/>
              <a:t> translating according to the surface meaning of source text word by word, sentence by sentence, and the order of words and sentences should be remained as the original text.</a:t>
            </a:r>
            <a:endParaRPr lang="zh-CN" altLang="en-US"/>
          </a:p>
          <a:p>
            <a:endParaRPr lang="zh-CN" altLang="en-US"/>
          </a:p>
          <a:p>
            <a:endParaRPr lang="zh-CN" altLang="en-US"/>
          </a:p>
          <a:p>
            <a:endParaRPr lang="zh-CN" altLang="en-US" sz="2000"/>
          </a:p>
          <a:p>
            <a:r>
              <a:rPr lang="zh-CN" altLang="en-US" sz="2000" b="1">
                <a:solidFill>
                  <a:srgbClr val="256864"/>
                </a:solidFill>
                <a:effectLst>
                  <a:outerShdw blurRad="38100" dist="38100" dir="2700000" algn="tl">
                    <a:srgbClr val="000000">
                      <a:alpha val="43137"/>
                    </a:srgbClr>
                  </a:outerShdw>
                </a:effectLst>
              </a:rPr>
              <a:t>free translation </a:t>
            </a:r>
            <a:r>
              <a:rPr lang="zh-CN" altLang="en-US" sz="2000">
                <a:solidFill>
                  <a:srgbClr val="256864"/>
                </a:solidFill>
              </a:rPr>
              <a:t>：</a:t>
            </a:r>
            <a:r>
              <a:rPr lang="zh-CN" altLang="en-US" sz="2000"/>
              <a:t>retelling the source text in translator’s own language, which means there is no need to be oriented to the order of the source text.</a:t>
            </a:r>
            <a:endParaRPr lang="zh-CN" altLang="en-US" sz="200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6200000">
            <a:off x="5119817" y="-3209844"/>
            <a:ext cx="1952363" cy="12192002"/>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1083801" y="2296588"/>
            <a:ext cx="3980354" cy="923330"/>
            <a:chOff x="700741" y="3079093"/>
            <a:chExt cx="3980354" cy="923330"/>
          </a:xfrm>
        </p:grpSpPr>
        <p:sp>
          <p:nvSpPr>
            <p:cNvPr id="8" name="文本框 7"/>
            <p:cNvSpPr txBox="1"/>
            <p:nvPr/>
          </p:nvSpPr>
          <p:spPr>
            <a:xfrm>
              <a:off x="700741" y="3079093"/>
              <a:ext cx="1021542" cy="923330"/>
            </a:xfrm>
            <a:prstGeom prst="rect">
              <a:avLst/>
            </a:prstGeom>
            <a:noFill/>
          </p:spPr>
          <p:txBody>
            <a:bodyPr wrap="square" rtlCol="0">
              <a:spAutoFit/>
            </a:bodyPr>
            <a:lstStyle/>
            <a:p>
              <a:pPr algn="ctr"/>
              <a:r>
                <a:rPr lang="en-US" altLang="zh-CN" sz="5400" b="1" dirty="0">
                  <a:solidFill>
                    <a:schemeClr val="bg1"/>
                  </a:solidFill>
                  <a:cs typeface="+mn-ea"/>
                  <a:sym typeface="+mn-lt"/>
                </a:rPr>
                <a:t>01</a:t>
              </a:r>
              <a:endParaRPr lang="en-US" altLang="zh-CN" sz="5400" b="1" dirty="0">
                <a:solidFill>
                  <a:schemeClr val="bg1"/>
                </a:solidFill>
                <a:cs typeface="+mn-ea"/>
                <a:sym typeface="+mn-lt"/>
              </a:endParaRPr>
            </a:p>
          </p:txBody>
        </p:sp>
        <p:sp>
          <p:nvSpPr>
            <p:cNvPr id="9" name="文本框 8"/>
            <p:cNvSpPr txBox="1"/>
            <p:nvPr/>
          </p:nvSpPr>
          <p:spPr>
            <a:xfrm>
              <a:off x="3639695" y="3079093"/>
              <a:ext cx="1041400" cy="923330"/>
            </a:xfrm>
            <a:prstGeom prst="rect">
              <a:avLst/>
            </a:prstGeom>
            <a:noFill/>
          </p:spPr>
          <p:txBody>
            <a:bodyPr wrap="square" rtlCol="0">
              <a:spAutoFit/>
            </a:bodyPr>
            <a:lstStyle/>
            <a:p>
              <a:pPr algn="ctr"/>
              <a:r>
                <a:rPr lang="en-US" altLang="zh-CN" sz="5400" b="1" dirty="0">
                  <a:solidFill>
                    <a:schemeClr val="bg1"/>
                  </a:solidFill>
                  <a:cs typeface="+mn-ea"/>
                  <a:sym typeface="+mn-lt"/>
                </a:rPr>
                <a:t>02</a:t>
              </a:r>
              <a:endParaRPr lang="en-US" altLang="zh-CN" sz="5400" b="1" dirty="0">
                <a:solidFill>
                  <a:schemeClr val="bg1"/>
                </a:solidFill>
                <a:cs typeface="+mn-ea"/>
                <a:sym typeface="+mn-lt"/>
              </a:endParaRPr>
            </a:p>
          </p:txBody>
        </p:sp>
      </p:grpSp>
      <p:sp>
        <p:nvSpPr>
          <p:cNvPr id="15" name="文本框 14"/>
          <p:cNvSpPr txBox="1"/>
          <p:nvPr/>
        </p:nvSpPr>
        <p:spPr>
          <a:xfrm>
            <a:off x="270510" y="3886835"/>
            <a:ext cx="3514090" cy="1322070"/>
          </a:xfrm>
          <a:prstGeom prst="rect">
            <a:avLst/>
          </a:prstGeom>
          <a:noFill/>
        </p:spPr>
        <p:txBody>
          <a:bodyPr wrap="square" rtlCol="0">
            <a:spAutoFit/>
          </a:bodyPr>
          <a:lstStyle/>
          <a:p>
            <a:pPr>
              <a:lnSpc>
                <a:spcPct val="200000"/>
              </a:lnSpc>
            </a:pPr>
            <a:r>
              <a:rPr lang="zh-CN" altLang="en-US" sz="2000" dirty="0">
                <a:solidFill>
                  <a:schemeClr val="tx1"/>
                </a:solidFill>
                <a:effectLst>
                  <a:outerShdw blurRad="38100" dist="19050" dir="2700000" algn="tl" rotWithShape="0">
                    <a:schemeClr val="dk1">
                      <a:alpha val="40000"/>
                    </a:schemeClr>
                  </a:outerShdw>
                </a:effectLst>
                <a:cs typeface="+mn-ea"/>
                <a:sym typeface="+mn-lt"/>
              </a:rPr>
              <a:t>a distinction between these two translation methods</a:t>
            </a:r>
            <a:endParaRPr lang="zh-CN" altLang="en-US" sz="2000" dirty="0">
              <a:solidFill>
                <a:schemeClr val="tx1"/>
              </a:solidFill>
              <a:effectLst>
                <a:outerShdw blurRad="38100" dist="19050" dir="2700000" algn="tl" rotWithShape="0">
                  <a:schemeClr val="dk1">
                    <a:alpha val="40000"/>
                  </a:schemeClr>
                </a:outerShdw>
              </a:effectLst>
              <a:cs typeface="+mn-ea"/>
              <a:sym typeface="+mn-lt"/>
            </a:endParaRPr>
          </a:p>
        </p:txBody>
      </p:sp>
      <p:sp>
        <p:nvSpPr>
          <p:cNvPr id="2" name="文本框 1"/>
          <p:cNvSpPr txBox="1"/>
          <p:nvPr/>
        </p:nvSpPr>
        <p:spPr>
          <a:xfrm>
            <a:off x="4059555" y="3929380"/>
            <a:ext cx="4046855" cy="1938020"/>
          </a:xfrm>
          <a:prstGeom prst="rect">
            <a:avLst/>
          </a:prstGeom>
          <a:noFill/>
        </p:spPr>
        <p:txBody>
          <a:bodyPr wrap="square" rtlCol="0">
            <a:spAutoFit/>
          </a:bodyPr>
          <a:lstStyle/>
          <a:p>
            <a:pPr>
              <a:lnSpc>
                <a:spcPct val="200000"/>
              </a:lnSpc>
            </a:pPr>
            <a:r>
              <a:rPr lang="zh-CN" altLang="en-US" sz="2000" dirty="0">
                <a:effectLst>
                  <a:outerShdw blurRad="38100" dist="19050" dir="2700000" algn="tl" rotWithShape="0">
                    <a:schemeClr val="dk1">
                      <a:alpha val="40000"/>
                    </a:schemeClr>
                  </a:outerShdw>
                </a:effectLst>
                <a:cs typeface="+mn-ea"/>
                <a:sym typeface="+mn-lt"/>
              </a:rPr>
              <a:t>no necessary to make a choice between literal translation and free translation.</a:t>
            </a:r>
            <a:endParaRPr lang="zh-CN" altLang="en-US" sz="2000" dirty="0">
              <a:effectLst>
                <a:outerShdw blurRad="38100" dist="19050" dir="2700000" algn="tl" rotWithShape="0">
                  <a:schemeClr val="dk1">
                    <a:alpha val="40000"/>
                  </a:schemeClr>
                </a:outerShdw>
              </a:effectLst>
              <a:cs typeface="+mn-ea"/>
              <a:sym typeface="+mn-lt"/>
            </a:endParaRPr>
          </a:p>
        </p:txBody>
      </p:sp>
      <p:grpSp>
        <p:nvGrpSpPr>
          <p:cNvPr id="10" name="组合 9"/>
          <p:cNvGrpSpPr/>
          <p:nvPr/>
        </p:nvGrpSpPr>
        <p:grpSpPr>
          <a:xfrm>
            <a:off x="770890" y="521970"/>
            <a:ext cx="10801985" cy="583565"/>
            <a:chOff x="6108" y="625"/>
            <a:chExt cx="17011" cy="919"/>
          </a:xfrm>
        </p:grpSpPr>
        <p:sp>
          <p:nvSpPr>
            <p:cNvPr id="11" name="文本框 10"/>
            <p:cNvSpPr txBox="1"/>
            <p:nvPr/>
          </p:nvSpPr>
          <p:spPr>
            <a:xfrm>
              <a:off x="7213" y="625"/>
              <a:ext cx="15906" cy="919"/>
            </a:xfrm>
            <a:prstGeom prst="rect">
              <a:avLst/>
            </a:prstGeom>
            <a:noFill/>
          </p:spPr>
          <p:txBody>
            <a:bodyPr wrap="square" rtlCol="0">
              <a:spAutoFit/>
            </a:bodyPr>
            <a:lstStyle/>
            <a:p>
              <a:r>
                <a:rPr lang="en-US" altLang="zh-CN" sz="3200" b="1">
                  <a:solidFill>
                    <a:srgbClr val="256864"/>
                  </a:solidFill>
                  <a:effectLst>
                    <a:outerShdw blurRad="38100" dist="38100" dir="2700000" algn="tl">
                      <a:srgbClr val="000000">
                        <a:alpha val="43137"/>
                      </a:srgbClr>
                    </a:outerShdw>
                  </a:effectLst>
                  <a:cs typeface="+mn-ea"/>
                  <a:sym typeface="+mn-lt"/>
                </a:rPr>
                <a:t>t</a:t>
              </a:r>
              <a:r>
                <a:rPr lang="zh-CN" altLang="en-US" sz="3200" b="1">
                  <a:solidFill>
                    <a:srgbClr val="256864"/>
                  </a:solidFill>
                  <a:effectLst>
                    <a:outerShdw blurRad="38100" dist="38100" dir="2700000" algn="tl">
                      <a:srgbClr val="000000">
                        <a:alpha val="43137"/>
                      </a:srgbClr>
                    </a:outerShdw>
                  </a:effectLst>
                  <a:cs typeface="+mn-ea"/>
                  <a:sym typeface="+mn-lt"/>
                </a:rPr>
                <a:t>he fourth period of the development of translation</a:t>
              </a:r>
              <a:endParaRPr lang="zh-CN" altLang="en-US" sz="3200" b="1">
                <a:solidFill>
                  <a:srgbClr val="256864"/>
                </a:solidFill>
                <a:effectLst>
                  <a:outerShdw blurRad="38100" dist="38100" dir="2700000" algn="tl">
                    <a:srgbClr val="000000">
                      <a:alpha val="43137"/>
                    </a:srgbClr>
                  </a:outerShdw>
                </a:effectLst>
                <a:cs typeface="+mn-ea"/>
                <a:sym typeface="+mn-lt"/>
              </a:endParaRPr>
            </a:p>
          </p:txBody>
        </p:sp>
        <p:pic>
          <p:nvPicPr>
            <p:cNvPr id="12" name="图片 11" descr="摄图网_401086628"/>
            <p:cNvPicPr>
              <a:picLocks noChangeAspect="1"/>
            </p:cNvPicPr>
            <p:nvPr/>
          </p:nvPicPr>
          <p:blipFill>
            <a:blip r:embed="rId1">
              <a:lum bright="-6000"/>
            </a:blip>
            <a:srcRect l="63168" t="27508" r="24685" b="60619"/>
            <a:stretch>
              <a:fillRect/>
            </a:stretch>
          </p:blipFill>
          <p:spPr>
            <a:xfrm>
              <a:off x="6108" y="806"/>
              <a:ext cx="1105" cy="738"/>
            </a:xfrm>
            <a:prstGeom prst="ellipse">
              <a:avLst/>
            </a:prstGeom>
          </p:spPr>
        </p:pic>
      </p:grpSp>
      <p:pic>
        <p:nvPicPr>
          <p:cNvPr id="4" name="图片 3"/>
          <p:cNvPicPr>
            <a:picLocks noChangeAspect="1"/>
          </p:cNvPicPr>
          <p:nvPr/>
        </p:nvPicPr>
        <p:blipFill>
          <a:blip r:embed="rId2"/>
          <a:stretch>
            <a:fillRect/>
          </a:stretch>
        </p:blipFill>
        <p:spPr>
          <a:xfrm>
            <a:off x="8381365" y="1273810"/>
            <a:ext cx="3342640" cy="502158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259455" y="436245"/>
            <a:ext cx="6626860" cy="584200"/>
            <a:chOff x="7104" y="625"/>
            <a:chExt cx="10436" cy="920"/>
          </a:xfrm>
        </p:grpSpPr>
        <p:sp>
          <p:nvSpPr>
            <p:cNvPr id="19" name="文本框 18"/>
            <p:cNvSpPr txBox="1"/>
            <p:nvPr/>
          </p:nvSpPr>
          <p:spPr>
            <a:xfrm>
              <a:off x="8194" y="626"/>
              <a:ext cx="9346" cy="919"/>
            </a:xfrm>
            <a:prstGeom prst="rect">
              <a:avLst/>
            </a:prstGeom>
            <a:noFill/>
          </p:spPr>
          <p:txBody>
            <a:bodyPr wrap="square" rtlCol="0">
              <a:spAutoFit/>
            </a:bodyPr>
            <a:lstStyle/>
            <a:p>
              <a:r>
                <a:rPr lang="en-US" altLang="zh-CN" sz="3200" b="1">
                  <a:solidFill>
                    <a:srgbClr val="256864"/>
                  </a:solidFill>
                  <a:effectLst>
                    <a:outerShdw blurRad="38100" dist="38100" dir="2700000" algn="tl">
                      <a:srgbClr val="000000">
                        <a:alpha val="43137"/>
                      </a:srgbClr>
                    </a:outerShdw>
                  </a:effectLst>
                  <a:cs typeface="+mn-ea"/>
                  <a:sym typeface="+mn-lt"/>
                </a:rPr>
                <a:t>foreign translators</a:t>
              </a:r>
              <a:r>
                <a:rPr lang="en-US" altLang="zh-CN" sz="2400">
                  <a:solidFill>
                    <a:srgbClr val="256864"/>
                  </a:solidFill>
                  <a:cs typeface="+mn-ea"/>
                  <a:sym typeface="+mn-lt"/>
                </a:rPr>
                <a:t> </a:t>
              </a:r>
              <a:endParaRPr lang="en-US" altLang="zh-CN" sz="2400">
                <a:solidFill>
                  <a:srgbClr val="256864"/>
                </a:solidFill>
                <a:cs typeface="+mn-ea"/>
                <a:sym typeface="+mn-lt"/>
              </a:endParaRPr>
            </a:p>
          </p:txBody>
        </p:sp>
        <p:pic>
          <p:nvPicPr>
            <p:cNvPr id="22" name="图片 21" descr="摄图网_401086628"/>
            <p:cNvPicPr>
              <a:picLocks noChangeAspect="1"/>
            </p:cNvPicPr>
            <p:nvPr/>
          </p:nvPicPr>
          <p:blipFill>
            <a:blip r:embed="rId1">
              <a:lum bright="-6000"/>
            </a:blip>
            <a:srcRect l="63168" t="27508" r="24685" b="60619"/>
            <a:stretch>
              <a:fillRect/>
            </a:stretch>
          </p:blipFill>
          <p:spPr>
            <a:xfrm>
              <a:off x="7104" y="625"/>
              <a:ext cx="1090" cy="728"/>
            </a:xfrm>
            <a:prstGeom prst="ellipse">
              <a:avLst/>
            </a:prstGeom>
          </p:spPr>
        </p:pic>
      </p:grpSp>
      <p:grpSp>
        <p:nvGrpSpPr>
          <p:cNvPr id="50" name="组合 49"/>
          <p:cNvGrpSpPr/>
          <p:nvPr/>
        </p:nvGrpSpPr>
        <p:grpSpPr>
          <a:xfrm>
            <a:off x="824230" y="1689735"/>
            <a:ext cx="3636010" cy="832591"/>
            <a:chOff x="3467100" y="785813"/>
            <a:chExt cx="2324100" cy="461963"/>
          </a:xfrm>
        </p:grpSpPr>
        <p:sp>
          <p:nvSpPr>
            <p:cNvPr id="51" name="Freeform 5"/>
            <p:cNvSpPr>
              <a:spLocks noEditPoints="1"/>
            </p:cNvSpPr>
            <p:nvPr/>
          </p:nvSpPr>
          <p:spPr bwMode="auto">
            <a:xfrm>
              <a:off x="3467100" y="785813"/>
              <a:ext cx="2324100" cy="461963"/>
            </a:xfrm>
            <a:custGeom>
              <a:avLst/>
              <a:gdLst>
                <a:gd name="T0" fmla="*/ 504 w 546"/>
                <a:gd name="T1" fmla="*/ 75 h 106"/>
                <a:gd name="T2" fmla="*/ 483 w 546"/>
                <a:gd name="T3" fmla="*/ 64 h 106"/>
                <a:gd name="T4" fmla="*/ 507 w 546"/>
                <a:gd name="T5" fmla="*/ 54 h 106"/>
                <a:gd name="T6" fmla="*/ 505 w 546"/>
                <a:gd name="T7" fmla="*/ 47 h 106"/>
                <a:gd name="T8" fmla="*/ 514 w 546"/>
                <a:gd name="T9" fmla="*/ 40 h 106"/>
                <a:gd name="T10" fmla="*/ 466 w 546"/>
                <a:gd name="T11" fmla="*/ 34 h 106"/>
                <a:gd name="T12" fmla="*/ 475 w 546"/>
                <a:gd name="T13" fmla="*/ 28 h 106"/>
                <a:gd name="T14" fmla="*/ 525 w 546"/>
                <a:gd name="T15" fmla="*/ 24 h 106"/>
                <a:gd name="T16" fmla="*/ 492 w 546"/>
                <a:gd name="T17" fmla="*/ 24 h 106"/>
                <a:gd name="T18" fmla="*/ 460 w 546"/>
                <a:gd name="T19" fmla="*/ 20 h 106"/>
                <a:gd name="T20" fmla="*/ 456 w 546"/>
                <a:gd name="T21" fmla="*/ 15 h 106"/>
                <a:gd name="T22" fmla="*/ 443 w 546"/>
                <a:gd name="T23" fmla="*/ 22 h 106"/>
                <a:gd name="T24" fmla="*/ 418 w 546"/>
                <a:gd name="T25" fmla="*/ 19 h 106"/>
                <a:gd name="T26" fmla="*/ 442 w 546"/>
                <a:gd name="T27" fmla="*/ 24 h 106"/>
                <a:gd name="T28" fmla="*/ 398 w 546"/>
                <a:gd name="T29" fmla="*/ 27 h 106"/>
                <a:gd name="T30" fmla="*/ 375 w 546"/>
                <a:gd name="T31" fmla="*/ 25 h 106"/>
                <a:gd name="T32" fmla="*/ 340 w 546"/>
                <a:gd name="T33" fmla="*/ 18 h 106"/>
                <a:gd name="T34" fmla="*/ 292 w 546"/>
                <a:gd name="T35" fmla="*/ 17 h 106"/>
                <a:gd name="T36" fmla="*/ 281 w 546"/>
                <a:gd name="T37" fmla="*/ 6 h 106"/>
                <a:gd name="T38" fmla="*/ 268 w 546"/>
                <a:gd name="T39" fmla="*/ 15 h 106"/>
                <a:gd name="T40" fmla="*/ 245 w 546"/>
                <a:gd name="T41" fmla="*/ 9 h 106"/>
                <a:gd name="T42" fmla="*/ 220 w 546"/>
                <a:gd name="T43" fmla="*/ 4 h 106"/>
                <a:gd name="T44" fmla="*/ 186 w 546"/>
                <a:gd name="T45" fmla="*/ 2 h 106"/>
                <a:gd name="T46" fmla="*/ 160 w 546"/>
                <a:gd name="T47" fmla="*/ 8 h 106"/>
                <a:gd name="T48" fmla="*/ 65 w 546"/>
                <a:gd name="T49" fmla="*/ 3 h 106"/>
                <a:gd name="T50" fmla="*/ 9 w 546"/>
                <a:gd name="T51" fmla="*/ 38 h 106"/>
                <a:gd name="T52" fmla="*/ 57 w 546"/>
                <a:gd name="T53" fmla="*/ 100 h 106"/>
                <a:gd name="T54" fmla="*/ 59 w 546"/>
                <a:gd name="T55" fmla="*/ 84 h 106"/>
                <a:gd name="T56" fmla="*/ 84 w 546"/>
                <a:gd name="T57" fmla="*/ 83 h 106"/>
                <a:gd name="T58" fmla="*/ 136 w 546"/>
                <a:gd name="T59" fmla="*/ 87 h 106"/>
                <a:gd name="T60" fmla="*/ 176 w 546"/>
                <a:gd name="T61" fmla="*/ 86 h 106"/>
                <a:gd name="T62" fmla="*/ 205 w 546"/>
                <a:gd name="T63" fmla="*/ 81 h 106"/>
                <a:gd name="T64" fmla="*/ 253 w 546"/>
                <a:gd name="T65" fmla="*/ 81 h 106"/>
                <a:gd name="T66" fmla="*/ 299 w 546"/>
                <a:gd name="T67" fmla="*/ 83 h 106"/>
                <a:gd name="T68" fmla="*/ 363 w 546"/>
                <a:gd name="T69" fmla="*/ 87 h 106"/>
                <a:gd name="T70" fmla="*/ 390 w 546"/>
                <a:gd name="T71" fmla="*/ 85 h 106"/>
                <a:gd name="T72" fmla="*/ 494 w 546"/>
                <a:gd name="T73" fmla="*/ 54 h 106"/>
                <a:gd name="T74" fmla="*/ 482 w 546"/>
                <a:gd name="T75" fmla="*/ 43 h 106"/>
                <a:gd name="T76" fmla="*/ 506 w 546"/>
                <a:gd name="T77" fmla="*/ 45 h 106"/>
                <a:gd name="T78" fmla="*/ 499 w 546"/>
                <a:gd name="T79" fmla="*/ 43 h 106"/>
                <a:gd name="T80" fmla="*/ 474 w 546"/>
                <a:gd name="T81" fmla="*/ 42 h 106"/>
                <a:gd name="T82" fmla="*/ 460 w 546"/>
                <a:gd name="T83" fmla="*/ 30 h 106"/>
                <a:gd name="T84" fmla="*/ 454 w 546"/>
                <a:gd name="T85" fmla="*/ 25 h 106"/>
                <a:gd name="T86" fmla="*/ 409 w 546"/>
                <a:gd name="T87" fmla="*/ 19 h 106"/>
                <a:gd name="T88" fmla="*/ 280 w 546"/>
                <a:gd name="T89" fmla="*/ 9 h 106"/>
                <a:gd name="T90" fmla="*/ 23 w 546"/>
                <a:gd name="T91" fmla="*/ 60 h 106"/>
                <a:gd name="T92" fmla="*/ 67 w 546"/>
                <a:gd name="T93" fmla="*/ 96 h 106"/>
                <a:gd name="T94" fmla="*/ 88 w 546"/>
                <a:gd name="T95" fmla="*/ 83 h 106"/>
                <a:gd name="T96" fmla="*/ 146 w 546"/>
                <a:gd name="T97" fmla="*/ 83 h 106"/>
                <a:gd name="T98" fmla="*/ 237 w 546"/>
                <a:gd name="T99" fmla="*/ 8 h 106"/>
                <a:gd name="T100" fmla="*/ 190 w 546"/>
                <a:gd name="T101" fmla="*/ 79 h 106"/>
                <a:gd name="T102" fmla="*/ 225 w 546"/>
                <a:gd name="T103" fmla="*/ 10 h 106"/>
                <a:gd name="T104" fmla="*/ 252 w 546"/>
                <a:gd name="T105" fmla="*/ 14 h 106"/>
                <a:gd name="T106" fmla="*/ 277 w 546"/>
                <a:gd name="T107" fmla="*/ 15 h 106"/>
                <a:gd name="T108" fmla="*/ 294 w 546"/>
                <a:gd name="T109" fmla="*/ 21 h 106"/>
                <a:gd name="T110" fmla="*/ 318 w 546"/>
                <a:gd name="T111" fmla="*/ 25 h 106"/>
                <a:gd name="T112" fmla="*/ 340 w 546"/>
                <a:gd name="T113" fmla="*/ 24 h 106"/>
                <a:gd name="T114" fmla="*/ 353 w 546"/>
                <a:gd name="T115" fmla="*/ 26 h 106"/>
                <a:gd name="T116" fmla="*/ 393 w 546"/>
                <a:gd name="T117" fmla="*/ 27 h 106"/>
                <a:gd name="T118" fmla="*/ 383 w 546"/>
                <a:gd name="T119" fmla="*/ 30 h 106"/>
                <a:gd name="T120" fmla="*/ 370 w 546"/>
                <a:gd name="T121" fmla="*/ 84 h 106"/>
                <a:gd name="T122" fmla="*/ 411 w 546"/>
                <a:gd name="T123" fmla="*/ 30 h 106"/>
                <a:gd name="T124" fmla="*/ 428 w 546"/>
                <a:gd name="T12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6" h="106">
                  <a:moveTo>
                    <a:pt x="405" y="85"/>
                  </a:moveTo>
                  <a:cubicBezTo>
                    <a:pt x="405" y="86"/>
                    <a:pt x="405" y="86"/>
                    <a:pt x="405" y="86"/>
                  </a:cubicBezTo>
                  <a:cubicBezTo>
                    <a:pt x="406" y="86"/>
                    <a:pt x="406" y="86"/>
                    <a:pt x="407" y="86"/>
                  </a:cubicBezTo>
                  <a:cubicBezTo>
                    <a:pt x="406" y="86"/>
                    <a:pt x="406" y="86"/>
                    <a:pt x="406" y="86"/>
                  </a:cubicBezTo>
                  <a:cubicBezTo>
                    <a:pt x="406" y="85"/>
                    <a:pt x="406" y="85"/>
                    <a:pt x="406" y="85"/>
                  </a:cubicBezTo>
                  <a:cubicBezTo>
                    <a:pt x="407" y="85"/>
                    <a:pt x="408" y="85"/>
                    <a:pt x="408" y="86"/>
                  </a:cubicBezTo>
                  <a:cubicBezTo>
                    <a:pt x="409" y="86"/>
                    <a:pt x="410" y="87"/>
                    <a:pt x="410" y="86"/>
                  </a:cubicBezTo>
                  <a:cubicBezTo>
                    <a:pt x="411" y="86"/>
                    <a:pt x="411" y="86"/>
                    <a:pt x="412" y="86"/>
                  </a:cubicBezTo>
                  <a:cubicBezTo>
                    <a:pt x="413" y="85"/>
                    <a:pt x="415" y="86"/>
                    <a:pt x="416" y="86"/>
                  </a:cubicBezTo>
                  <a:cubicBezTo>
                    <a:pt x="417" y="84"/>
                    <a:pt x="419" y="87"/>
                    <a:pt x="419" y="85"/>
                  </a:cubicBezTo>
                  <a:cubicBezTo>
                    <a:pt x="421" y="86"/>
                    <a:pt x="422" y="85"/>
                    <a:pt x="423" y="86"/>
                  </a:cubicBezTo>
                  <a:cubicBezTo>
                    <a:pt x="423" y="85"/>
                    <a:pt x="423" y="85"/>
                    <a:pt x="423" y="85"/>
                  </a:cubicBezTo>
                  <a:cubicBezTo>
                    <a:pt x="425" y="87"/>
                    <a:pt x="428" y="85"/>
                    <a:pt x="430" y="86"/>
                  </a:cubicBezTo>
                  <a:cubicBezTo>
                    <a:pt x="430" y="86"/>
                    <a:pt x="430" y="86"/>
                    <a:pt x="430" y="86"/>
                  </a:cubicBezTo>
                  <a:cubicBezTo>
                    <a:pt x="431" y="86"/>
                    <a:pt x="432" y="85"/>
                    <a:pt x="432" y="86"/>
                  </a:cubicBezTo>
                  <a:cubicBezTo>
                    <a:pt x="433" y="86"/>
                    <a:pt x="434" y="86"/>
                    <a:pt x="434" y="86"/>
                  </a:cubicBezTo>
                  <a:cubicBezTo>
                    <a:pt x="436" y="87"/>
                    <a:pt x="437" y="85"/>
                    <a:pt x="439" y="86"/>
                  </a:cubicBezTo>
                  <a:cubicBezTo>
                    <a:pt x="439" y="86"/>
                    <a:pt x="439" y="86"/>
                    <a:pt x="439" y="86"/>
                  </a:cubicBezTo>
                  <a:cubicBezTo>
                    <a:pt x="440" y="87"/>
                    <a:pt x="440" y="85"/>
                    <a:pt x="441" y="86"/>
                  </a:cubicBezTo>
                  <a:cubicBezTo>
                    <a:pt x="443" y="85"/>
                    <a:pt x="445" y="87"/>
                    <a:pt x="447" y="86"/>
                  </a:cubicBezTo>
                  <a:cubicBezTo>
                    <a:pt x="448" y="87"/>
                    <a:pt x="450" y="85"/>
                    <a:pt x="451" y="86"/>
                  </a:cubicBezTo>
                  <a:cubicBezTo>
                    <a:pt x="453" y="87"/>
                    <a:pt x="455" y="86"/>
                    <a:pt x="457" y="86"/>
                  </a:cubicBezTo>
                  <a:cubicBezTo>
                    <a:pt x="459" y="85"/>
                    <a:pt x="461" y="86"/>
                    <a:pt x="462" y="86"/>
                  </a:cubicBezTo>
                  <a:cubicBezTo>
                    <a:pt x="464" y="86"/>
                    <a:pt x="465" y="86"/>
                    <a:pt x="466" y="85"/>
                  </a:cubicBezTo>
                  <a:cubicBezTo>
                    <a:pt x="467" y="85"/>
                    <a:pt x="467" y="86"/>
                    <a:pt x="467" y="86"/>
                  </a:cubicBezTo>
                  <a:cubicBezTo>
                    <a:pt x="468" y="86"/>
                    <a:pt x="469" y="85"/>
                    <a:pt x="470" y="85"/>
                  </a:cubicBezTo>
                  <a:cubicBezTo>
                    <a:pt x="470" y="85"/>
                    <a:pt x="471" y="84"/>
                    <a:pt x="472" y="85"/>
                  </a:cubicBezTo>
                  <a:cubicBezTo>
                    <a:pt x="472" y="85"/>
                    <a:pt x="472" y="85"/>
                    <a:pt x="473" y="85"/>
                  </a:cubicBezTo>
                  <a:cubicBezTo>
                    <a:pt x="473" y="85"/>
                    <a:pt x="474" y="85"/>
                    <a:pt x="474" y="85"/>
                  </a:cubicBezTo>
                  <a:cubicBezTo>
                    <a:pt x="475" y="85"/>
                    <a:pt x="475" y="86"/>
                    <a:pt x="476" y="86"/>
                  </a:cubicBezTo>
                  <a:cubicBezTo>
                    <a:pt x="477" y="85"/>
                    <a:pt x="480" y="86"/>
                    <a:pt x="481" y="85"/>
                  </a:cubicBezTo>
                  <a:cubicBezTo>
                    <a:pt x="482" y="86"/>
                    <a:pt x="484" y="85"/>
                    <a:pt x="485" y="85"/>
                  </a:cubicBezTo>
                  <a:cubicBezTo>
                    <a:pt x="486" y="85"/>
                    <a:pt x="487" y="86"/>
                    <a:pt x="488" y="85"/>
                  </a:cubicBezTo>
                  <a:cubicBezTo>
                    <a:pt x="490" y="85"/>
                    <a:pt x="492" y="85"/>
                    <a:pt x="494" y="85"/>
                  </a:cubicBezTo>
                  <a:cubicBezTo>
                    <a:pt x="493" y="85"/>
                    <a:pt x="493" y="85"/>
                    <a:pt x="493" y="85"/>
                  </a:cubicBezTo>
                  <a:cubicBezTo>
                    <a:pt x="495" y="84"/>
                    <a:pt x="495" y="85"/>
                    <a:pt x="497" y="85"/>
                  </a:cubicBezTo>
                  <a:cubicBezTo>
                    <a:pt x="497" y="83"/>
                    <a:pt x="497" y="83"/>
                    <a:pt x="497" y="83"/>
                  </a:cubicBezTo>
                  <a:cubicBezTo>
                    <a:pt x="497" y="83"/>
                    <a:pt x="499" y="84"/>
                    <a:pt x="499" y="83"/>
                  </a:cubicBezTo>
                  <a:cubicBezTo>
                    <a:pt x="499" y="83"/>
                    <a:pt x="500" y="83"/>
                    <a:pt x="500" y="83"/>
                  </a:cubicBezTo>
                  <a:cubicBezTo>
                    <a:pt x="501" y="83"/>
                    <a:pt x="503" y="84"/>
                    <a:pt x="503" y="82"/>
                  </a:cubicBezTo>
                  <a:cubicBezTo>
                    <a:pt x="504" y="81"/>
                    <a:pt x="505" y="82"/>
                    <a:pt x="506" y="82"/>
                  </a:cubicBezTo>
                  <a:cubicBezTo>
                    <a:pt x="505" y="81"/>
                    <a:pt x="503" y="81"/>
                    <a:pt x="502" y="82"/>
                  </a:cubicBezTo>
                  <a:cubicBezTo>
                    <a:pt x="501" y="81"/>
                    <a:pt x="500" y="81"/>
                    <a:pt x="499" y="82"/>
                  </a:cubicBezTo>
                  <a:cubicBezTo>
                    <a:pt x="496" y="81"/>
                    <a:pt x="493" y="82"/>
                    <a:pt x="491" y="81"/>
                  </a:cubicBezTo>
                  <a:cubicBezTo>
                    <a:pt x="492" y="80"/>
                    <a:pt x="494" y="80"/>
                    <a:pt x="495" y="80"/>
                  </a:cubicBezTo>
                  <a:cubicBezTo>
                    <a:pt x="495" y="79"/>
                    <a:pt x="496" y="79"/>
                    <a:pt x="495" y="78"/>
                  </a:cubicBezTo>
                  <a:cubicBezTo>
                    <a:pt x="495" y="79"/>
                    <a:pt x="495" y="79"/>
                    <a:pt x="495" y="79"/>
                  </a:cubicBezTo>
                  <a:cubicBezTo>
                    <a:pt x="493" y="79"/>
                    <a:pt x="493" y="79"/>
                    <a:pt x="493" y="79"/>
                  </a:cubicBezTo>
                  <a:cubicBezTo>
                    <a:pt x="493" y="79"/>
                    <a:pt x="493" y="79"/>
                    <a:pt x="493" y="79"/>
                  </a:cubicBezTo>
                  <a:cubicBezTo>
                    <a:pt x="492" y="79"/>
                    <a:pt x="491" y="80"/>
                    <a:pt x="490" y="79"/>
                  </a:cubicBezTo>
                  <a:cubicBezTo>
                    <a:pt x="491" y="79"/>
                    <a:pt x="491" y="79"/>
                    <a:pt x="491" y="79"/>
                  </a:cubicBezTo>
                  <a:cubicBezTo>
                    <a:pt x="489" y="79"/>
                    <a:pt x="488" y="79"/>
                    <a:pt x="486" y="79"/>
                  </a:cubicBezTo>
                  <a:cubicBezTo>
                    <a:pt x="486" y="79"/>
                    <a:pt x="486" y="79"/>
                    <a:pt x="486" y="79"/>
                  </a:cubicBezTo>
                  <a:cubicBezTo>
                    <a:pt x="486" y="79"/>
                    <a:pt x="485" y="79"/>
                    <a:pt x="485" y="78"/>
                  </a:cubicBezTo>
                  <a:cubicBezTo>
                    <a:pt x="486" y="77"/>
                    <a:pt x="488" y="78"/>
                    <a:pt x="489" y="77"/>
                  </a:cubicBezTo>
                  <a:cubicBezTo>
                    <a:pt x="491" y="78"/>
                    <a:pt x="492" y="76"/>
                    <a:pt x="494" y="76"/>
                  </a:cubicBezTo>
                  <a:cubicBezTo>
                    <a:pt x="495" y="76"/>
                    <a:pt x="495" y="75"/>
                    <a:pt x="497" y="75"/>
                  </a:cubicBezTo>
                  <a:cubicBezTo>
                    <a:pt x="496" y="74"/>
                    <a:pt x="496" y="74"/>
                    <a:pt x="496" y="74"/>
                  </a:cubicBezTo>
                  <a:cubicBezTo>
                    <a:pt x="497" y="74"/>
                    <a:pt x="498" y="75"/>
                    <a:pt x="498" y="76"/>
                  </a:cubicBezTo>
                  <a:cubicBezTo>
                    <a:pt x="499" y="75"/>
                    <a:pt x="500" y="75"/>
                    <a:pt x="501" y="75"/>
                  </a:cubicBezTo>
                  <a:cubicBezTo>
                    <a:pt x="502" y="76"/>
                    <a:pt x="503" y="75"/>
                    <a:pt x="504" y="75"/>
                  </a:cubicBezTo>
                  <a:cubicBezTo>
                    <a:pt x="506" y="74"/>
                    <a:pt x="508" y="76"/>
                    <a:pt x="510" y="74"/>
                  </a:cubicBezTo>
                  <a:cubicBezTo>
                    <a:pt x="510" y="74"/>
                    <a:pt x="511" y="74"/>
                    <a:pt x="511" y="74"/>
                  </a:cubicBezTo>
                  <a:cubicBezTo>
                    <a:pt x="513" y="74"/>
                    <a:pt x="515" y="75"/>
                    <a:pt x="516" y="74"/>
                  </a:cubicBezTo>
                  <a:cubicBezTo>
                    <a:pt x="516" y="74"/>
                    <a:pt x="516" y="74"/>
                    <a:pt x="516" y="74"/>
                  </a:cubicBezTo>
                  <a:cubicBezTo>
                    <a:pt x="517" y="74"/>
                    <a:pt x="518" y="75"/>
                    <a:pt x="519" y="74"/>
                  </a:cubicBezTo>
                  <a:cubicBezTo>
                    <a:pt x="518" y="73"/>
                    <a:pt x="518" y="73"/>
                    <a:pt x="518" y="73"/>
                  </a:cubicBezTo>
                  <a:cubicBezTo>
                    <a:pt x="518" y="74"/>
                    <a:pt x="517" y="74"/>
                    <a:pt x="517" y="74"/>
                  </a:cubicBezTo>
                  <a:cubicBezTo>
                    <a:pt x="515" y="72"/>
                    <a:pt x="512" y="75"/>
                    <a:pt x="511" y="72"/>
                  </a:cubicBezTo>
                  <a:cubicBezTo>
                    <a:pt x="510" y="73"/>
                    <a:pt x="509" y="72"/>
                    <a:pt x="508" y="73"/>
                  </a:cubicBezTo>
                  <a:cubicBezTo>
                    <a:pt x="509" y="73"/>
                    <a:pt x="510" y="72"/>
                    <a:pt x="511" y="73"/>
                  </a:cubicBezTo>
                  <a:cubicBezTo>
                    <a:pt x="511" y="75"/>
                    <a:pt x="510" y="73"/>
                    <a:pt x="509" y="73"/>
                  </a:cubicBezTo>
                  <a:cubicBezTo>
                    <a:pt x="509" y="74"/>
                    <a:pt x="509" y="74"/>
                    <a:pt x="509" y="74"/>
                  </a:cubicBezTo>
                  <a:cubicBezTo>
                    <a:pt x="507" y="73"/>
                    <a:pt x="505" y="74"/>
                    <a:pt x="503" y="73"/>
                  </a:cubicBezTo>
                  <a:cubicBezTo>
                    <a:pt x="503" y="73"/>
                    <a:pt x="504" y="73"/>
                    <a:pt x="504" y="73"/>
                  </a:cubicBezTo>
                  <a:cubicBezTo>
                    <a:pt x="503" y="73"/>
                    <a:pt x="503" y="72"/>
                    <a:pt x="503" y="73"/>
                  </a:cubicBezTo>
                  <a:cubicBezTo>
                    <a:pt x="503" y="73"/>
                    <a:pt x="503" y="73"/>
                    <a:pt x="503" y="73"/>
                  </a:cubicBezTo>
                  <a:cubicBezTo>
                    <a:pt x="502" y="73"/>
                    <a:pt x="501" y="74"/>
                    <a:pt x="499" y="74"/>
                  </a:cubicBezTo>
                  <a:cubicBezTo>
                    <a:pt x="498" y="74"/>
                    <a:pt x="498" y="74"/>
                    <a:pt x="498" y="74"/>
                  </a:cubicBezTo>
                  <a:cubicBezTo>
                    <a:pt x="498" y="74"/>
                    <a:pt x="499" y="73"/>
                    <a:pt x="498" y="74"/>
                  </a:cubicBezTo>
                  <a:cubicBezTo>
                    <a:pt x="496" y="74"/>
                    <a:pt x="495" y="74"/>
                    <a:pt x="494" y="73"/>
                  </a:cubicBezTo>
                  <a:cubicBezTo>
                    <a:pt x="494" y="73"/>
                    <a:pt x="494" y="73"/>
                    <a:pt x="494" y="73"/>
                  </a:cubicBezTo>
                  <a:cubicBezTo>
                    <a:pt x="492" y="74"/>
                    <a:pt x="494" y="77"/>
                    <a:pt x="491" y="77"/>
                  </a:cubicBezTo>
                  <a:cubicBezTo>
                    <a:pt x="491" y="76"/>
                    <a:pt x="491" y="76"/>
                    <a:pt x="491" y="76"/>
                  </a:cubicBezTo>
                  <a:cubicBezTo>
                    <a:pt x="491" y="76"/>
                    <a:pt x="491" y="76"/>
                    <a:pt x="491" y="76"/>
                  </a:cubicBezTo>
                  <a:cubicBezTo>
                    <a:pt x="490" y="74"/>
                    <a:pt x="493" y="76"/>
                    <a:pt x="492" y="74"/>
                  </a:cubicBezTo>
                  <a:cubicBezTo>
                    <a:pt x="487" y="73"/>
                    <a:pt x="482" y="74"/>
                    <a:pt x="477" y="74"/>
                  </a:cubicBezTo>
                  <a:cubicBezTo>
                    <a:pt x="471" y="73"/>
                    <a:pt x="466" y="75"/>
                    <a:pt x="460" y="73"/>
                  </a:cubicBezTo>
                  <a:cubicBezTo>
                    <a:pt x="458" y="74"/>
                    <a:pt x="456" y="73"/>
                    <a:pt x="454" y="73"/>
                  </a:cubicBezTo>
                  <a:cubicBezTo>
                    <a:pt x="451" y="74"/>
                    <a:pt x="447" y="73"/>
                    <a:pt x="443" y="73"/>
                  </a:cubicBezTo>
                  <a:cubicBezTo>
                    <a:pt x="442" y="73"/>
                    <a:pt x="441" y="73"/>
                    <a:pt x="441" y="73"/>
                  </a:cubicBezTo>
                  <a:cubicBezTo>
                    <a:pt x="439" y="72"/>
                    <a:pt x="437" y="74"/>
                    <a:pt x="436" y="73"/>
                  </a:cubicBezTo>
                  <a:cubicBezTo>
                    <a:pt x="437" y="72"/>
                    <a:pt x="438" y="73"/>
                    <a:pt x="438" y="73"/>
                  </a:cubicBezTo>
                  <a:cubicBezTo>
                    <a:pt x="440" y="72"/>
                    <a:pt x="441" y="73"/>
                    <a:pt x="442" y="72"/>
                  </a:cubicBezTo>
                  <a:cubicBezTo>
                    <a:pt x="443" y="74"/>
                    <a:pt x="445" y="72"/>
                    <a:pt x="446" y="72"/>
                  </a:cubicBezTo>
                  <a:cubicBezTo>
                    <a:pt x="449" y="72"/>
                    <a:pt x="451" y="74"/>
                    <a:pt x="453" y="71"/>
                  </a:cubicBezTo>
                  <a:cubicBezTo>
                    <a:pt x="454" y="72"/>
                    <a:pt x="454" y="72"/>
                    <a:pt x="454" y="72"/>
                  </a:cubicBezTo>
                  <a:cubicBezTo>
                    <a:pt x="456" y="71"/>
                    <a:pt x="459" y="72"/>
                    <a:pt x="461" y="73"/>
                  </a:cubicBezTo>
                  <a:cubicBezTo>
                    <a:pt x="461" y="72"/>
                    <a:pt x="461" y="72"/>
                    <a:pt x="461" y="72"/>
                  </a:cubicBezTo>
                  <a:cubicBezTo>
                    <a:pt x="461" y="72"/>
                    <a:pt x="461" y="72"/>
                    <a:pt x="461" y="72"/>
                  </a:cubicBezTo>
                  <a:cubicBezTo>
                    <a:pt x="463" y="72"/>
                    <a:pt x="463" y="72"/>
                    <a:pt x="463" y="72"/>
                  </a:cubicBezTo>
                  <a:cubicBezTo>
                    <a:pt x="463" y="72"/>
                    <a:pt x="463" y="72"/>
                    <a:pt x="463" y="71"/>
                  </a:cubicBezTo>
                  <a:cubicBezTo>
                    <a:pt x="463" y="71"/>
                    <a:pt x="464" y="71"/>
                    <a:pt x="464" y="72"/>
                  </a:cubicBezTo>
                  <a:cubicBezTo>
                    <a:pt x="467" y="70"/>
                    <a:pt x="470" y="72"/>
                    <a:pt x="473" y="71"/>
                  </a:cubicBezTo>
                  <a:cubicBezTo>
                    <a:pt x="476" y="72"/>
                    <a:pt x="479" y="70"/>
                    <a:pt x="483" y="72"/>
                  </a:cubicBezTo>
                  <a:cubicBezTo>
                    <a:pt x="483" y="71"/>
                    <a:pt x="485" y="71"/>
                    <a:pt x="486" y="71"/>
                  </a:cubicBezTo>
                  <a:cubicBezTo>
                    <a:pt x="488" y="69"/>
                    <a:pt x="493" y="71"/>
                    <a:pt x="495" y="69"/>
                  </a:cubicBezTo>
                  <a:cubicBezTo>
                    <a:pt x="494" y="68"/>
                    <a:pt x="493" y="70"/>
                    <a:pt x="493" y="68"/>
                  </a:cubicBezTo>
                  <a:cubicBezTo>
                    <a:pt x="492" y="67"/>
                    <a:pt x="491" y="68"/>
                    <a:pt x="490" y="68"/>
                  </a:cubicBezTo>
                  <a:cubicBezTo>
                    <a:pt x="490" y="68"/>
                    <a:pt x="490" y="68"/>
                    <a:pt x="490" y="68"/>
                  </a:cubicBezTo>
                  <a:cubicBezTo>
                    <a:pt x="489" y="69"/>
                    <a:pt x="489" y="68"/>
                    <a:pt x="488" y="67"/>
                  </a:cubicBezTo>
                  <a:cubicBezTo>
                    <a:pt x="488" y="67"/>
                    <a:pt x="488" y="67"/>
                    <a:pt x="489" y="67"/>
                  </a:cubicBezTo>
                  <a:cubicBezTo>
                    <a:pt x="490" y="67"/>
                    <a:pt x="491" y="66"/>
                    <a:pt x="492" y="67"/>
                  </a:cubicBezTo>
                  <a:cubicBezTo>
                    <a:pt x="494" y="65"/>
                    <a:pt x="496" y="67"/>
                    <a:pt x="498" y="66"/>
                  </a:cubicBezTo>
                  <a:cubicBezTo>
                    <a:pt x="499" y="67"/>
                    <a:pt x="499" y="67"/>
                    <a:pt x="499" y="67"/>
                  </a:cubicBezTo>
                  <a:cubicBezTo>
                    <a:pt x="499" y="66"/>
                    <a:pt x="500" y="66"/>
                    <a:pt x="501" y="66"/>
                  </a:cubicBezTo>
                  <a:cubicBezTo>
                    <a:pt x="501" y="66"/>
                    <a:pt x="501" y="65"/>
                    <a:pt x="502" y="65"/>
                  </a:cubicBezTo>
                  <a:cubicBezTo>
                    <a:pt x="500" y="65"/>
                    <a:pt x="498" y="65"/>
                    <a:pt x="496" y="64"/>
                  </a:cubicBezTo>
                  <a:cubicBezTo>
                    <a:pt x="495" y="65"/>
                    <a:pt x="493" y="63"/>
                    <a:pt x="491" y="64"/>
                  </a:cubicBezTo>
                  <a:cubicBezTo>
                    <a:pt x="491" y="65"/>
                    <a:pt x="490" y="65"/>
                    <a:pt x="489" y="64"/>
                  </a:cubicBezTo>
                  <a:cubicBezTo>
                    <a:pt x="489" y="65"/>
                    <a:pt x="489" y="65"/>
                    <a:pt x="489" y="65"/>
                  </a:cubicBezTo>
                  <a:cubicBezTo>
                    <a:pt x="487" y="64"/>
                    <a:pt x="485" y="66"/>
                    <a:pt x="483" y="64"/>
                  </a:cubicBezTo>
                  <a:cubicBezTo>
                    <a:pt x="482" y="65"/>
                    <a:pt x="480" y="65"/>
                    <a:pt x="478" y="64"/>
                  </a:cubicBezTo>
                  <a:cubicBezTo>
                    <a:pt x="477" y="64"/>
                    <a:pt x="473" y="66"/>
                    <a:pt x="473" y="63"/>
                  </a:cubicBezTo>
                  <a:cubicBezTo>
                    <a:pt x="476" y="62"/>
                    <a:pt x="476" y="62"/>
                    <a:pt x="476" y="62"/>
                  </a:cubicBezTo>
                  <a:cubicBezTo>
                    <a:pt x="476" y="62"/>
                    <a:pt x="477" y="63"/>
                    <a:pt x="477" y="63"/>
                  </a:cubicBezTo>
                  <a:cubicBezTo>
                    <a:pt x="478" y="62"/>
                    <a:pt x="480" y="63"/>
                    <a:pt x="481" y="62"/>
                  </a:cubicBezTo>
                  <a:cubicBezTo>
                    <a:pt x="481" y="62"/>
                    <a:pt x="481" y="62"/>
                    <a:pt x="481" y="62"/>
                  </a:cubicBezTo>
                  <a:cubicBezTo>
                    <a:pt x="483" y="63"/>
                    <a:pt x="484" y="61"/>
                    <a:pt x="485" y="62"/>
                  </a:cubicBezTo>
                  <a:cubicBezTo>
                    <a:pt x="487" y="62"/>
                    <a:pt x="489" y="62"/>
                    <a:pt x="491" y="61"/>
                  </a:cubicBezTo>
                  <a:cubicBezTo>
                    <a:pt x="488" y="60"/>
                    <a:pt x="485" y="62"/>
                    <a:pt x="483" y="61"/>
                  </a:cubicBezTo>
                  <a:cubicBezTo>
                    <a:pt x="483" y="60"/>
                    <a:pt x="483" y="60"/>
                    <a:pt x="483" y="60"/>
                  </a:cubicBezTo>
                  <a:cubicBezTo>
                    <a:pt x="483" y="60"/>
                    <a:pt x="483" y="60"/>
                    <a:pt x="482" y="60"/>
                  </a:cubicBezTo>
                  <a:cubicBezTo>
                    <a:pt x="483" y="61"/>
                    <a:pt x="483" y="61"/>
                    <a:pt x="483" y="61"/>
                  </a:cubicBezTo>
                  <a:cubicBezTo>
                    <a:pt x="481" y="62"/>
                    <a:pt x="480" y="61"/>
                    <a:pt x="479" y="61"/>
                  </a:cubicBezTo>
                  <a:cubicBezTo>
                    <a:pt x="479" y="60"/>
                    <a:pt x="480" y="61"/>
                    <a:pt x="480" y="60"/>
                  </a:cubicBezTo>
                  <a:cubicBezTo>
                    <a:pt x="478" y="60"/>
                    <a:pt x="476" y="60"/>
                    <a:pt x="475" y="61"/>
                  </a:cubicBezTo>
                  <a:cubicBezTo>
                    <a:pt x="474" y="60"/>
                    <a:pt x="474" y="60"/>
                    <a:pt x="474" y="60"/>
                  </a:cubicBezTo>
                  <a:cubicBezTo>
                    <a:pt x="473" y="60"/>
                    <a:pt x="471" y="60"/>
                    <a:pt x="470" y="60"/>
                  </a:cubicBezTo>
                  <a:cubicBezTo>
                    <a:pt x="469" y="60"/>
                    <a:pt x="468" y="60"/>
                    <a:pt x="467" y="60"/>
                  </a:cubicBezTo>
                  <a:cubicBezTo>
                    <a:pt x="466" y="61"/>
                    <a:pt x="465" y="58"/>
                    <a:pt x="464" y="59"/>
                  </a:cubicBezTo>
                  <a:cubicBezTo>
                    <a:pt x="464" y="59"/>
                    <a:pt x="464" y="59"/>
                    <a:pt x="464" y="59"/>
                  </a:cubicBezTo>
                  <a:cubicBezTo>
                    <a:pt x="467" y="58"/>
                    <a:pt x="470" y="60"/>
                    <a:pt x="473" y="59"/>
                  </a:cubicBezTo>
                  <a:cubicBezTo>
                    <a:pt x="473" y="58"/>
                    <a:pt x="473" y="58"/>
                    <a:pt x="474" y="58"/>
                  </a:cubicBezTo>
                  <a:cubicBezTo>
                    <a:pt x="474" y="59"/>
                    <a:pt x="474" y="59"/>
                    <a:pt x="474" y="59"/>
                  </a:cubicBezTo>
                  <a:cubicBezTo>
                    <a:pt x="477" y="59"/>
                    <a:pt x="477" y="59"/>
                    <a:pt x="477" y="59"/>
                  </a:cubicBezTo>
                  <a:cubicBezTo>
                    <a:pt x="478" y="59"/>
                    <a:pt x="480" y="60"/>
                    <a:pt x="481" y="59"/>
                  </a:cubicBezTo>
                  <a:cubicBezTo>
                    <a:pt x="483" y="60"/>
                    <a:pt x="484" y="58"/>
                    <a:pt x="485" y="59"/>
                  </a:cubicBezTo>
                  <a:cubicBezTo>
                    <a:pt x="487" y="57"/>
                    <a:pt x="489" y="58"/>
                    <a:pt x="491" y="57"/>
                  </a:cubicBezTo>
                  <a:cubicBezTo>
                    <a:pt x="489" y="56"/>
                    <a:pt x="489" y="56"/>
                    <a:pt x="489" y="56"/>
                  </a:cubicBezTo>
                  <a:cubicBezTo>
                    <a:pt x="490" y="56"/>
                    <a:pt x="490" y="55"/>
                    <a:pt x="490" y="55"/>
                  </a:cubicBezTo>
                  <a:cubicBezTo>
                    <a:pt x="490" y="56"/>
                    <a:pt x="491" y="55"/>
                    <a:pt x="491" y="56"/>
                  </a:cubicBezTo>
                  <a:cubicBezTo>
                    <a:pt x="491" y="55"/>
                    <a:pt x="492" y="56"/>
                    <a:pt x="492" y="55"/>
                  </a:cubicBezTo>
                  <a:cubicBezTo>
                    <a:pt x="492" y="55"/>
                    <a:pt x="492" y="55"/>
                    <a:pt x="492" y="55"/>
                  </a:cubicBezTo>
                  <a:cubicBezTo>
                    <a:pt x="495" y="54"/>
                    <a:pt x="495" y="54"/>
                    <a:pt x="495" y="54"/>
                  </a:cubicBezTo>
                  <a:cubicBezTo>
                    <a:pt x="495" y="55"/>
                    <a:pt x="495" y="55"/>
                    <a:pt x="495" y="55"/>
                  </a:cubicBezTo>
                  <a:cubicBezTo>
                    <a:pt x="495" y="55"/>
                    <a:pt x="494" y="55"/>
                    <a:pt x="494" y="55"/>
                  </a:cubicBezTo>
                  <a:cubicBezTo>
                    <a:pt x="494" y="56"/>
                    <a:pt x="494" y="56"/>
                    <a:pt x="494" y="56"/>
                  </a:cubicBezTo>
                  <a:cubicBezTo>
                    <a:pt x="493" y="56"/>
                    <a:pt x="492" y="58"/>
                    <a:pt x="491" y="56"/>
                  </a:cubicBezTo>
                  <a:cubicBezTo>
                    <a:pt x="491" y="59"/>
                    <a:pt x="494" y="56"/>
                    <a:pt x="495" y="58"/>
                  </a:cubicBezTo>
                  <a:cubicBezTo>
                    <a:pt x="495" y="58"/>
                    <a:pt x="495" y="58"/>
                    <a:pt x="495" y="58"/>
                  </a:cubicBezTo>
                  <a:cubicBezTo>
                    <a:pt x="497" y="58"/>
                    <a:pt x="497" y="56"/>
                    <a:pt x="499" y="56"/>
                  </a:cubicBezTo>
                  <a:cubicBezTo>
                    <a:pt x="499" y="56"/>
                    <a:pt x="498" y="56"/>
                    <a:pt x="498" y="56"/>
                  </a:cubicBezTo>
                  <a:cubicBezTo>
                    <a:pt x="498" y="56"/>
                    <a:pt x="498" y="56"/>
                    <a:pt x="498" y="56"/>
                  </a:cubicBezTo>
                  <a:cubicBezTo>
                    <a:pt x="497" y="56"/>
                    <a:pt x="497" y="56"/>
                    <a:pt x="496" y="55"/>
                  </a:cubicBezTo>
                  <a:cubicBezTo>
                    <a:pt x="497" y="55"/>
                    <a:pt x="497" y="55"/>
                    <a:pt x="497" y="55"/>
                  </a:cubicBezTo>
                  <a:cubicBezTo>
                    <a:pt x="496" y="55"/>
                    <a:pt x="496" y="55"/>
                    <a:pt x="496" y="55"/>
                  </a:cubicBezTo>
                  <a:cubicBezTo>
                    <a:pt x="496" y="54"/>
                    <a:pt x="497" y="55"/>
                    <a:pt x="497" y="55"/>
                  </a:cubicBezTo>
                  <a:cubicBezTo>
                    <a:pt x="497" y="54"/>
                    <a:pt x="498" y="54"/>
                    <a:pt x="497" y="53"/>
                  </a:cubicBezTo>
                  <a:cubicBezTo>
                    <a:pt x="497" y="54"/>
                    <a:pt x="496" y="53"/>
                    <a:pt x="495" y="54"/>
                  </a:cubicBezTo>
                  <a:cubicBezTo>
                    <a:pt x="495" y="53"/>
                    <a:pt x="495" y="53"/>
                    <a:pt x="495" y="53"/>
                  </a:cubicBezTo>
                  <a:cubicBezTo>
                    <a:pt x="495" y="53"/>
                    <a:pt x="495" y="53"/>
                    <a:pt x="494" y="53"/>
                  </a:cubicBezTo>
                  <a:cubicBezTo>
                    <a:pt x="494" y="53"/>
                    <a:pt x="494" y="53"/>
                    <a:pt x="494" y="53"/>
                  </a:cubicBezTo>
                  <a:cubicBezTo>
                    <a:pt x="496" y="52"/>
                    <a:pt x="498" y="53"/>
                    <a:pt x="500" y="52"/>
                  </a:cubicBezTo>
                  <a:cubicBezTo>
                    <a:pt x="502" y="53"/>
                    <a:pt x="503" y="52"/>
                    <a:pt x="504" y="53"/>
                  </a:cubicBezTo>
                  <a:cubicBezTo>
                    <a:pt x="503" y="53"/>
                    <a:pt x="502" y="54"/>
                    <a:pt x="501" y="53"/>
                  </a:cubicBezTo>
                  <a:cubicBezTo>
                    <a:pt x="501" y="54"/>
                    <a:pt x="502" y="54"/>
                    <a:pt x="501" y="54"/>
                  </a:cubicBezTo>
                  <a:cubicBezTo>
                    <a:pt x="502" y="55"/>
                    <a:pt x="501" y="55"/>
                    <a:pt x="501" y="55"/>
                  </a:cubicBezTo>
                  <a:cubicBezTo>
                    <a:pt x="502" y="55"/>
                    <a:pt x="504" y="56"/>
                    <a:pt x="504" y="55"/>
                  </a:cubicBezTo>
                  <a:cubicBezTo>
                    <a:pt x="506" y="56"/>
                    <a:pt x="506" y="56"/>
                    <a:pt x="506" y="56"/>
                  </a:cubicBezTo>
                  <a:cubicBezTo>
                    <a:pt x="506" y="55"/>
                    <a:pt x="506" y="55"/>
                    <a:pt x="506" y="55"/>
                  </a:cubicBezTo>
                  <a:cubicBezTo>
                    <a:pt x="505" y="55"/>
                    <a:pt x="505" y="55"/>
                    <a:pt x="505" y="55"/>
                  </a:cubicBezTo>
                  <a:cubicBezTo>
                    <a:pt x="506" y="55"/>
                    <a:pt x="506" y="55"/>
                    <a:pt x="507" y="54"/>
                  </a:cubicBezTo>
                  <a:cubicBezTo>
                    <a:pt x="506" y="54"/>
                    <a:pt x="505" y="55"/>
                    <a:pt x="505" y="54"/>
                  </a:cubicBezTo>
                  <a:cubicBezTo>
                    <a:pt x="505" y="54"/>
                    <a:pt x="505" y="54"/>
                    <a:pt x="505" y="54"/>
                  </a:cubicBezTo>
                  <a:cubicBezTo>
                    <a:pt x="506" y="53"/>
                    <a:pt x="506" y="53"/>
                    <a:pt x="506" y="53"/>
                  </a:cubicBezTo>
                  <a:cubicBezTo>
                    <a:pt x="504" y="54"/>
                    <a:pt x="504" y="54"/>
                    <a:pt x="504" y="54"/>
                  </a:cubicBezTo>
                  <a:cubicBezTo>
                    <a:pt x="504" y="53"/>
                    <a:pt x="504" y="53"/>
                    <a:pt x="504" y="53"/>
                  </a:cubicBezTo>
                  <a:cubicBezTo>
                    <a:pt x="505" y="53"/>
                    <a:pt x="505" y="53"/>
                    <a:pt x="505" y="53"/>
                  </a:cubicBezTo>
                  <a:cubicBezTo>
                    <a:pt x="504" y="52"/>
                    <a:pt x="504" y="52"/>
                    <a:pt x="504" y="52"/>
                  </a:cubicBezTo>
                  <a:cubicBezTo>
                    <a:pt x="505" y="52"/>
                    <a:pt x="505" y="52"/>
                    <a:pt x="507" y="52"/>
                  </a:cubicBezTo>
                  <a:cubicBezTo>
                    <a:pt x="507" y="51"/>
                    <a:pt x="510" y="52"/>
                    <a:pt x="511" y="51"/>
                  </a:cubicBezTo>
                  <a:cubicBezTo>
                    <a:pt x="510" y="52"/>
                    <a:pt x="509" y="51"/>
                    <a:pt x="509" y="51"/>
                  </a:cubicBezTo>
                  <a:cubicBezTo>
                    <a:pt x="508" y="51"/>
                    <a:pt x="508" y="51"/>
                    <a:pt x="508" y="51"/>
                  </a:cubicBezTo>
                  <a:cubicBezTo>
                    <a:pt x="508" y="50"/>
                    <a:pt x="508" y="52"/>
                    <a:pt x="507" y="51"/>
                  </a:cubicBezTo>
                  <a:cubicBezTo>
                    <a:pt x="507" y="51"/>
                    <a:pt x="507" y="51"/>
                    <a:pt x="507" y="51"/>
                  </a:cubicBezTo>
                  <a:cubicBezTo>
                    <a:pt x="506" y="49"/>
                    <a:pt x="505" y="52"/>
                    <a:pt x="504" y="50"/>
                  </a:cubicBezTo>
                  <a:cubicBezTo>
                    <a:pt x="504" y="51"/>
                    <a:pt x="503" y="51"/>
                    <a:pt x="504" y="51"/>
                  </a:cubicBezTo>
                  <a:cubicBezTo>
                    <a:pt x="503" y="52"/>
                    <a:pt x="503" y="51"/>
                    <a:pt x="501" y="51"/>
                  </a:cubicBezTo>
                  <a:cubicBezTo>
                    <a:pt x="502" y="50"/>
                    <a:pt x="502" y="51"/>
                    <a:pt x="502" y="50"/>
                  </a:cubicBezTo>
                  <a:cubicBezTo>
                    <a:pt x="502" y="50"/>
                    <a:pt x="500" y="50"/>
                    <a:pt x="500" y="51"/>
                  </a:cubicBezTo>
                  <a:cubicBezTo>
                    <a:pt x="499" y="50"/>
                    <a:pt x="498" y="52"/>
                    <a:pt x="497" y="50"/>
                  </a:cubicBezTo>
                  <a:cubicBezTo>
                    <a:pt x="497" y="50"/>
                    <a:pt x="497" y="51"/>
                    <a:pt x="498" y="51"/>
                  </a:cubicBezTo>
                  <a:cubicBezTo>
                    <a:pt x="496" y="51"/>
                    <a:pt x="493" y="51"/>
                    <a:pt x="491" y="50"/>
                  </a:cubicBezTo>
                  <a:cubicBezTo>
                    <a:pt x="491" y="50"/>
                    <a:pt x="491" y="50"/>
                    <a:pt x="491" y="50"/>
                  </a:cubicBezTo>
                  <a:cubicBezTo>
                    <a:pt x="491" y="50"/>
                    <a:pt x="491" y="51"/>
                    <a:pt x="492" y="51"/>
                  </a:cubicBezTo>
                  <a:cubicBezTo>
                    <a:pt x="491" y="51"/>
                    <a:pt x="491" y="51"/>
                    <a:pt x="490" y="50"/>
                  </a:cubicBezTo>
                  <a:cubicBezTo>
                    <a:pt x="489" y="51"/>
                    <a:pt x="489" y="52"/>
                    <a:pt x="489" y="52"/>
                  </a:cubicBezTo>
                  <a:cubicBezTo>
                    <a:pt x="488" y="52"/>
                    <a:pt x="488" y="52"/>
                    <a:pt x="488" y="52"/>
                  </a:cubicBezTo>
                  <a:cubicBezTo>
                    <a:pt x="488" y="51"/>
                    <a:pt x="489" y="51"/>
                    <a:pt x="489" y="50"/>
                  </a:cubicBezTo>
                  <a:cubicBezTo>
                    <a:pt x="489" y="50"/>
                    <a:pt x="490" y="50"/>
                    <a:pt x="489" y="50"/>
                  </a:cubicBezTo>
                  <a:cubicBezTo>
                    <a:pt x="489" y="50"/>
                    <a:pt x="489" y="50"/>
                    <a:pt x="489" y="50"/>
                  </a:cubicBezTo>
                  <a:cubicBezTo>
                    <a:pt x="489" y="50"/>
                    <a:pt x="489" y="50"/>
                    <a:pt x="489" y="50"/>
                  </a:cubicBezTo>
                  <a:cubicBezTo>
                    <a:pt x="489" y="51"/>
                    <a:pt x="488" y="50"/>
                    <a:pt x="488" y="50"/>
                  </a:cubicBezTo>
                  <a:cubicBezTo>
                    <a:pt x="488" y="51"/>
                    <a:pt x="488" y="51"/>
                    <a:pt x="488" y="51"/>
                  </a:cubicBezTo>
                  <a:cubicBezTo>
                    <a:pt x="487" y="51"/>
                    <a:pt x="487" y="51"/>
                    <a:pt x="486" y="51"/>
                  </a:cubicBezTo>
                  <a:cubicBezTo>
                    <a:pt x="485" y="48"/>
                    <a:pt x="488" y="49"/>
                    <a:pt x="489" y="49"/>
                  </a:cubicBezTo>
                  <a:cubicBezTo>
                    <a:pt x="489" y="49"/>
                    <a:pt x="488" y="49"/>
                    <a:pt x="488" y="48"/>
                  </a:cubicBezTo>
                  <a:cubicBezTo>
                    <a:pt x="489" y="48"/>
                    <a:pt x="489" y="48"/>
                    <a:pt x="489" y="48"/>
                  </a:cubicBezTo>
                  <a:cubicBezTo>
                    <a:pt x="489" y="48"/>
                    <a:pt x="489" y="48"/>
                    <a:pt x="489" y="48"/>
                  </a:cubicBezTo>
                  <a:cubicBezTo>
                    <a:pt x="489" y="48"/>
                    <a:pt x="489" y="48"/>
                    <a:pt x="490" y="48"/>
                  </a:cubicBezTo>
                  <a:cubicBezTo>
                    <a:pt x="490" y="49"/>
                    <a:pt x="490" y="49"/>
                    <a:pt x="490" y="49"/>
                  </a:cubicBezTo>
                  <a:cubicBezTo>
                    <a:pt x="490" y="48"/>
                    <a:pt x="491" y="48"/>
                    <a:pt x="491" y="48"/>
                  </a:cubicBezTo>
                  <a:cubicBezTo>
                    <a:pt x="492" y="49"/>
                    <a:pt x="492" y="49"/>
                    <a:pt x="492" y="49"/>
                  </a:cubicBezTo>
                  <a:cubicBezTo>
                    <a:pt x="492" y="49"/>
                    <a:pt x="492" y="49"/>
                    <a:pt x="493" y="49"/>
                  </a:cubicBezTo>
                  <a:cubicBezTo>
                    <a:pt x="492" y="49"/>
                    <a:pt x="492" y="48"/>
                    <a:pt x="492" y="48"/>
                  </a:cubicBezTo>
                  <a:cubicBezTo>
                    <a:pt x="492" y="48"/>
                    <a:pt x="492" y="48"/>
                    <a:pt x="492" y="48"/>
                  </a:cubicBezTo>
                  <a:cubicBezTo>
                    <a:pt x="493" y="47"/>
                    <a:pt x="494" y="48"/>
                    <a:pt x="494" y="49"/>
                  </a:cubicBezTo>
                  <a:cubicBezTo>
                    <a:pt x="495" y="48"/>
                    <a:pt x="495" y="48"/>
                    <a:pt x="495" y="48"/>
                  </a:cubicBezTo>
                  <a:cubicBezTo>
                    <a:pt x="496" y="47"/>
                    <a:pt x="497" y="47"/>
                    <a:pt x="498" y="48"/>
                  </a:cubicBezTo>
                  <a:cubicBezTo>
                    <a:pt x="498" y="47"/>
                    <a:pt x="498" y="47"/>
                    <a:pt x="498" y="47"/>
                  </a:cubicBezTo>
                  <a:cubicBezTo>
                    <a:pt x="497" y="46"/>
                    <a:pt x="497" y="48"/>
                    <a:pt x="496" y="47"/>
                  </a:cubicBezTo>
                  <a:cubicBezTo>
                    <a:pt x="497" y="47"/>
                    <a:pt x="498" y="46"/>
                    <a:pt x="499" y="47"/>
                  </a:cubicBezTo>
                  <a:cubicBezTo>
                    <a:pt x="499" y="47"/>
                    <a:pt x="499" y="47"/>
                    <a:pt x="499" y="47"/>
                  </a:cubicBezTo>
                  <a:cubicBezTo>
                    <a:pt x="500" y="48"/>
                    <a:pt x="500" y="47"/>
                    <a:pt x="501" y="48"/>
                  </a:cubicBezTo>
                  <a:cubicBezTo>
                    <a:pt x="502" y="46"/>
                    <a:pt x="502" y="46"/>
                    <a:pt x="502" y="46"/>
                  </a:cubicBezTo>
                  <a:cubicBezTo>
                    <a:pt x="503" y="47"/>
                    <a:pt x="503" y="47"/>
                    <a:pt x="503" y="47"/>
                  </a:cubicBezTo>
                  <a:cubicBezTo>
                    <a:pt x="503" y="47"/>
                    <a:pt x="503" y="47"/>
                    <a:pt x="503" y="47"/>
                  </a:cubicBezTo>
                  <a:cubicBezTo>
                    <a:pt x="502" y="47"/>
                    <a:pt x="502" y="47"/>
                    <a:pt x="502" y="47"/>
                  </a:cubicBezTo>
                  <a:cubicBezTo>
                    <a:pt x="503" y="48"/>
                    <a:pt x="503" y="48"/>
                    <a:pt x="503" y="48"/>
                  </a:cubicBezTo>
                  <a:cubicBezTo>
                    <a:pt x="503" y="48"/>
                    <a:pt x="503" y="48"/>
                    <a:pt x="503" y="48"/>
                  </a:cubicBezTo>
                  <a:cubicBezTo>
                    <a:pt x="505" y="47"/>
                    <a:pt x="505" y="47"/>
                    <a:pt x="505" y="47"/>
                  </a:cubicBezTo>
                  <a:cubicBezTo>
                    <a:pt x="504" y="47"/>
                    <a:pt x="504" y="47"/>
                    <a:pt x="504" y="46"/>
                  </a:cubicBezTo>
                  <a:cubicBezTo>
                    <a:pt x="505" y="46"/>
                    <a:pt x="505" y="46"/>
                    <a:pt x="505" y="47"/>
                  </a:cubicBezTo>
                  <a:cubicBezTo>
                    <a:pt x="505" y="47"/>
                    <a:pt x="505" y="47"/>
                    <a:pt x="505" y="47"/>
                  </a:cubicBezTo>
                  <a:cubicBezTo>
                    <a:pt x="506" y="47"/>
                    <a:pt x="506" y="47"/>
                    <a:pt x="507" y="47"/>
                  </a:cubicBezTo>
                  <a:cubicBezTo>
                    <a:pt x="506" y="46"/>
                    <a:pt x="506" y="46"/>
                    <a:pt x="506" y="46"/>
                  </a:cubicBezTo>
                  <a:cubicBezTo>
                    <a:pt x="508" y="46"/>
                    <a:pt x="508" y="46"/>
                    <a:pt x="508" y="46"/>
                  </a:cubicBezTo>
                  <a:cubicBezTo>
                    <a:pt x="509" y="47"/>
                    <a:pt x="509" y="47"/>
                    <a:pt x="509" y="47"/>
                  </a:cubicBezTo>
                  <a:cubicBezTo>
                    <a:pt x="508" y="47"/>
                    <a:pt x="508" y="47"/>
                    <a:pt x="508" y="47"/>
                  </a:cubicBezTo>
                  <a:cubicBezTo>
                    <a:pt x="509" y="47"/>
                    <a:pt x="509" y="47"/>
                    <a:pt x="509" y="47"/>
                  </a:cubicBezTo>
                  <a:cubicBezTo>
                    <a:pt x="509" y="47"/>
                    <a:pt x="509" y="47"/>
                    <a:pt x="509" y="47"/>
                  </a:cubicBezTo>
                  <a:cubicBezTo>
                    <a:pt x="509" y="47"/>
                    <a:pt x="509" y="46"/>
                    <a:pt x="509" y="46"/>
                  </a:cubicBezTo>
                  <a:cubicBezTo>
                    <a:pt x="509" y="46"/>
                    <a:pt x="510" y="46"/>
                    <a:pt x="511" y="47"/>
                  </a:cubicBezTo>
                  <a:cubicBezTo>
                    <a:pt x="510" y="47"/>
                    <a:pt x="510" y="47"/>
                    <a:pt x="510" y="47"/>
                  </a:cubicBezTo>
                  <a:cubicBezTo>
                    <a:pt x="511" y="47"/>
                    <a:pt x="512" y="47"/>
                    <a:pt x="512" y="47"/>
                  </a:cubicBezTo>
                  <a:cubicBezTo>
                    <a:pt x="513" y="47"/>
                    <a:pt x="513" y="47"/>
                    <a:pt x="512" y="46"/>
                  </a:cubicBezTo>
                  <a:cubicBezTo>
                    <a:pt x="515" y="46"/>
                    <a:pt x="515" y="46"/>
                    <a:pt x="515" y="46"/>
                  </a:cubicBezTo>
                  <a:cubicBezTo>
                    <a:pt x="515" y="46"/>
                    <a:pt x="515" y="46"/>
                    <a:pt x="515" y="46"/>
                  </a:cubicBezTo>
                  <a:cubicBezTo>
                    <a:pt x="514" y="46"/>
                    <a:pt x="514" y="45"/>
                    <a:pt x="513" y="44"/>
                  </a:cubicBezTo>
                  <a:cubicBezTo>
                    <a:pt x="515" y="45"/>
                    <a:pt x="514" y="43"/>
                    <a:pt x="515" y="42"/>
                  </a:cubicBezTo>
                  <a:cubicBezTo>
                    <a:pt x="516" y="42"/>
                    <a:pt x="517" y="42"/>
                    <a:pt x="517" y="43"/>
                  </a:cubicBezTo>
                  <a:cubicBezTo>
                    <a:pt x="517" y="43"/>
                    <a:pt x="517" y="43"/>
                    <a:pt x="517" y="43"/>
                  </a:cubicBezTo>
                  <a:cubicBezTo>
                    <a:pt x="516" y="43"/>
                    <a:pt x="515" y="44"/>
                    <a:pt x="515" y="45"/>
                  </a:cubicBezTo>
                  <a:cubicBezTo>
                    <a:pt x="516" y="44"/>
                    <a:pt x="516" y="44"/>
                    <a:pt x="516" y="44"/>
                  </a:cubicBezTo>
                  <a:cubicBezTo>
                    <a:pt x="516" y="45"/>
                    <a:pt x="516" y="45"/>
                    <a:pt x="516" y="45"/>
                  </a:cubicBezTo>
                  <a:cubicBezTo>
                    <a:pt x="516" y="45"/>
                    <a:pt x="516" y="45"/>
                    <a:pt x="516" y="45"/>
                  </a:cubicBezTo>
                  <a:cubicBezTo>
                    <a:pt x="516" y="45"/>
                    <a:pt x="516" y="45"/>
                    <a:pt x="516" y="45"/>
                  </a:cubicBezTo>
                  <a:cubicBezTo>
                    <a:pt x="516" y="45"/>
                    <a:pt x="515" y="46"/>
                    <a:pt x="515" y="46"/>
                  </a:cubicBezTo>
                  <a:cubicBezTo>
                    <a:pt x="517" y="46"/>
                    <a:pt x="518" y="46"/>
                    <a:pt x="520" y="46"/>
                  </a:cubicBezTo>
                  <a:cubicBezTo>
                    <a:pt x="521" y="46"/>
                    <a:pt x="522" y="46"/>
                    <a:pt x="523" y="46"/>
                  </a:cubicBezTo>
                  <a:cubicBezTo>
                    <a:pt x="522" y="45"/>
                    <a:pt x="522" y="45"/>
                    <a:pt x="522" y="45"/>
                  </a:cubicBezTo>
                  <a:cubicBezTo>
                    <a:pt x="524" y="45"/>
                    <a:pt x="524" y="45"/>
                    <a:pt x="524" y="45"/>
                  </a:cubicBezTo>
                  <a:cubicBezTo>
                    <a:pt x="525" y="44"/>
                    <a:pt x="526" y="45"/>
                    <a:pt x="526" y="44"/>
                  </a:cubicBezTo>
                  <a:cubicBezTo>
                    <a:pt x="527" y="44"/>
                    <a:pt x="527" y="44"/>
                    <a:pt x="528" y="44"/>
                  </a:cubicBezTo>
                  <a:cubicBezTo>
                    <a:pt x="528" y="43"/>
                    <a:pt x="528" y="43"/>
                    <a:pt x="528" y="43"/>
                  </a:cubicBezTo>
                  <a:cubicBezTo>
                    <a:pt x="529" y="43"/>
                    <a:pt x="529" y="44"/>
                    <a:pt x="529" y="44"/>
                  </a:cubicBezTo>
                  <a:cubicBezTo>
                    <a:pt x="530" y="44"/>
                    <a:pt x="531" y="44"/>
                    <a:pt x="532" y="43"/>
                  </a:cubicBezTo>
                  <a:cubicBezTo>
                    <a:pt x="532" y="45"/>
                    <a:pt x="534" y="44"/>
                    <a:pt x="534" y="44"/>
                  </a:cubicBezTo>
                  <a:cubicBezTo>
                    <a:pt x="536" y="44"/>
                    <a:pt x="537" y="43"/>
                    <a:pt x="539" y="44"/>
                  </a:cubicBezTo>
                  <a:cubicBezTo>
                    <a:pt x="541" y="44"/>
                    <a:pt x="542" y="43"/>
                    <a:pt x="544" y="44"/>
                  </a:cubicBezTo>
                  <a:cubicBezTo>
                    <a:pt x="544" y="43"/>
                    <a:pt x="545" y="44"/>
                    <a:pt x="546" y="43"/>
                  </a:cubicBezTo>
                  <a:cubicBezTo>
                    <a:pt x="544" y="43"/>
                    <a:pt x="542" y="43"/>
                    <a:pt x="540" y="43"/>
                  </a:cubicBezTo>
                  <a:cubicBezTo>
                    <a:pt x="539" y="43"/>
                    <a:pt x="538" y="43"/>
                    <a:pt x="537" y="43"/>
                  </a:cubicBezTo>
                  <a:cubicBezTo>
                    <a:pt x="535" y="43"/>
                    <a:pt x="532" y="43"/>
                    <a:pt x="530" y="43"/>
                  </a:cubicBezTo>
                  <a:cubicBezTo>
                    <a:pt x="529" y="43"/>
                    <a:pt x="527" y="43"/>
                    <a:pt x="526" y="43"/>
                  </a:cubicBezTo>
                  <a:cubicBezTo>
                    <a:pt x="526" y="43"/>
                    <a:pt x="525" y="43"/>
                    <a:pt x="525" y="43"/>
                  </a:cubicBezTo>
                  <a:cubicBezTo>
                    <a:pt x="525" y="43"/>
                    <a:pt x="525" y="43"/>
                    <a:pt x="525" y="43"/>
                  </a:cubicBezTo>
                  <a:cubicBezTo>
                    <a:pt x="524" y="43"/>
                    <a:pt x="524" y="42"/>
                    <a:pt x="524" y="42"/>
                  </a:cubicBezTo>
                  <a:cubicBezTo>
                    <a:pt x="523" y="42"/>
                    <a:pt x="525" y="43"/>
                    <a:pt x="524" y="44"/>
                  </a:cubicBezTo>
                  <a:cubicBezTo>
                    <a:pt x="522" y="43"/>
                    <a:pt x="522" y="43"/>
                    <a:pt x="522" y="43"/>
                  </a:cubicBezTo>
                  <a:cubicBezTo>
                    <a:pt x="522" y="43"/>
                    <a:pt x="522" y="43"/>
                    <a:pt x="522" y="43"/>
                  </a:cubicBezTo>
                  <a:cubicBezTo>
                    <a:pt x="522" y="43"/>
                    <a:pt x="522" y="44"/>
                    <a:pt x="522" y="43"/>
                  </a:cubicBezTo>
                  <a:cubicBezTo>
                    <a:pt x="521" y="43"/>
                    <a:pt x="521" y="43"/>
                    <a:pt x="521" y="43"/>
                  </a:cubicBezTo>
                  <a:cubicBezTo>
                    <a:pt x="521" y="44"/>
                    <a:pt x="520" y="43"/>
                    <a:pt x="519" y="44"/>
                  </a:cubicBezTo>
                  <a:cubicBezTo>
                    <a:pt x="519" y="43"/>
                    <a:pt x="519" y="43"/>
                    <a:pt x="519" y="43"/>
                  </a:cubicBezTo>
                  <a:cubicBezTo>
                    <a:pt x="518" y="43"/>
                    <a:pt x="518" y="43"/>
                    <a:pt x="518" y="43"/>
                  </a:cubicBezTo>
                  <a:cubicBezTo>
                    <a:pt x="518" y="42"/>
                    <a:pt x="518" y="43"/>
                    <a:pt x="518" y="43"/>
                  </a:cubicBezTo>
                  <a:cubicBezTo>
                    <a:pt x="517" y="43"/>
                    <a:pt x="517" y="42"/>
                    <a:pt x="517" y="42"/>
                  </a:cubicBezTo>
                  <a:cubicBezTo>
                    <a:pt x="518" y="42"/>
                    <a:pt x="518" y="42"/>
                    <a:pt x="518" y="42"/>
                  </a:cubicBezTo>
                  <a:cubicBezTo>
                    <a:pt x="517" y="42"/>
                    <a:pt x="515" y="42"/>
                    <a:pt x="514" y="42"/>
                  </a:cubicBezTo>
                  <a:cubicBezTo>
                    <a:pt x="515" y="43"/>
                    <a:pt x="514" y="43"/>
                    <a:pt x="514" y="44"/>
                  </a:cubicBezTo>
                  <a:cubicBezTo>
                    <a:pt x="513" y="43"/>
                    <a:pt x="513" y="43"/>
                    <a:pt x="513" y="43"/>
                  </a:cubicBezTo>
                  <a:cubicBezTo>
                    <a:pt x="515" y="42"/>
                    <a:pt x="512" y="42"/>
                    <a:pt x="512" y="41"/>
                  </a:cubicBezTo>
                  <a:cubicBezTo>
                    <a:pt x="513" y="40"/>
                    <a:pt x="513" y="39"/>
                    <a:pt x="514" y="40"/>
                  </a:cubicBezTo>
                  <a:cubicBezTo>
                    <a:pt x="514" y="40"/>
                    <a:pt x="514" y="40"/>
                    <a:pt x="513" y="40"/>
                  </a:cubicBezTo>
                  <a:cubicBezTo>
                    <a:pt x="514" y="41"/>
                    <a:pt x="514" y="40"/>
                    <a:pt x="515" y="40"/>
                  </a:cubicBezTo>
                  <a:cubicBezTo>
                    <a:pt x="515" y="40"/>
                    <a:pt x="515" y="40"/>
                    <a:pt x="515" y="40"/>
                  </a:cubicBezTo>
                  <a:cubicBezTo>
                    <a:pt x="515" y="39"/>
                    <a:pt x="515" y="40"/>
                    <a:pt x="514" y="40"/>
                  </a:cubicBezTo>
                  <a:cubicBezTo>
                    <a:pt x="514" y="39"/>
                    <a:pt x="514" y="39"/>
                    <a:pt x="514" y="39"/>
                  </a:cubicBezTo>
                  <a:cubicBezTo>
                    <a:pt x="517" y="39"/>
                    <a:pt x="517" y="39"/>
                    <a:pt x="517" y="39"/>
                  </a:cubicBezTo>
                  <a:cubicBezTo>
                    <a:pt x="517" y="39"/>
                    <a:pt x="517" y="39"/>
                    <a:pt x="517" y="39"/>
                  </a:cubicBezTo>
                  <a:cubicBezTo>
                    <a:pt x="517" y="39"/>
                    <a:pt x="516" y="39"/>
                    <a:pt x="516" y="39"/>
                  </a:cubicBezTo>
                  <a:cubicBezTo>
                    <a:pt x="516" y="38"/>
                    <a:pt x="516" y="38"/>
                    <a:pt x="517" y="37"/>
                  </a:cubicBezTo>
                  <a:cubicBezTo>
                    <a:pt x="515" y="36"/>
                    <a:pt x="516" y="39"/>
                    <a:pt x="515" y="38"/>
                  </a:cubicBezTo>
                  <a:cubicBezTo>
                    <a:pt x="514" y="38"/>
                    <a:pt x="514" y="38"/>
                    <a:pt x="514" y="38"/>
                  </a:cubicBezTo>
                  <a:cubicBezTo>
                    <a:pt x="514" y="38"/>
                    <a:pt x="514" y="38"/>
                    <a:pt x="514" y="38"/>
                  </a:cubicBezTo>
                  <a:cubicBezTo>
                    <a:pt x="514" y="39"/>
                    <a:pt x="513" y="39"/>
                    <a:pt x="512" y="40"/>
                  </a:cubicBezTo>
                  <a:cubicBezTo>
                    <a:pt x="512" y="39"/>
                    <a:pt x="513" y="39"/>
                    <a:pt x="513" y="39"/>
                  </a:cubicBezTo>
                  <a:cubicBezTo>
                    <a:pt x="512" y="39"/>
                    <a:pt x="512" y="39"/>
                    <a:pt x="512" y="39"/>
                  </a:cubicBezTo>
                  <a:cubicBezTo>
                    <a:pt x="512" y="39"/>
                    <a:pt x="512" y="38"/>
                    <a:pt x="512" y="38"/>
                  </a:cubicBezTo>
                  <a:cubicBezTo>
                    <a:pt x="512" y="38"/>
                    <a:pt x="511" y="37"/>
                    <a:pt x="511" y="38"/>
                  </a:cubicBezTo>
                  <a:cubicBezTo>
                    <a:pt x="511" y="38"/>
                    <a:pt x="511" y="38"/>
                    <a:pt x="511" y="38"/>
                  </a:cubicBezTo>
                  <a:cubicBezTo>
                    <a:pt x="511" y="38"/>
                    <a:pt x="510" y="38"/>
                    <a:pt x="510" y="38"/>
                  </a:cubicBezTo>
                  <a:cubicBezTo>
                    <a:pt x="510" y="38"/>
                    <a:pt x="510" y="38"/>
                    <a:pt x="510" y="38"/>
                  </a:cubicBezTo>
                  <a:cubicBezTo>
                    <a:pt x="510" y="38"/>
                    <a:pt x="510" y="38"/>
                    <a:pt x="509" y="38"/>
                  </a:cubicBezTo>
                  <a:cubicBezTo>
                    <a:pt x="509" y="38"/>
                    <a:pt x="509" y="38"/>
                    <a:pt x="509" y="38"/>
                  </a:cubicBezTo>
                  <a:cubicBezTo>
                    <a:pt x="509" y="38"/>
                    <a:pt x="509" y="38"/>
                    <a:pt x="509" y="38"/>
                  </a:cubicBezTo>
                  <a:cubicBezTo>
                    <a:pt x="509" y="39"/>
                    <a:pt x="508" y="38"/>
                    <a:pt x="508" y="38"/>
                  </a:cubicBezTo>
                  <a:cubicBezTo>
                    <a:pt x="508" y="38"/>
                    <a:pt x="508" y="38"/>
                    <a:pt x="508" y="38"/>
                  </a:cubicBezTo>
                  <a:cubicBezTo>
                    <a:pt x="508" y="38"/>
                    <a:pt x="507" y="37"/>
                    <a:pt x="507" y="38"/>
                  </a:cubicBezTo>
                  <a:cubicBezTo>
                    <a:pt x="507" y="38"/>
                    <a:pt x="507" y="38"/>
                    <a:pt x="507" y="38"/>
                  </a:cubicBezTo>
                  <a:cubicBezTo>
                    <a:pt x="507" y="38"/>
                    <a:pt x="507" y="38"/>
                    <a:pt x="507" y="38"/>
                  </a:cubicBezTo>
                  <a:cubicBezTo>
                    <a:pt x="506" y="37"/>
                    <a:pt x="506" y="39"/>
                    <a:pt x="506" y="39"/>
                  </a:cubicBezTo>
                  <a:cubicBezTo>
                    <a:pt x="505" y="39"/>
                    <a:pt x="503" y="38"/>
                    <a:pt x="503" y="38"/>
                  </a:cubicBezTo>
                  <a:cubicBezTo>
                    <a:pt x="503" y="38"/>
                    <a:pt x="503" y="38"/>
                    <a:pt x="502" y="38"/>
                  </a:cubicBezTo>
                  <a:cubicBezTo>
                    <a:pt x="502" y="37"/>
                    <a:pt x="501" y="38"/>
                    <a:pt x="501" y="37"/>
                  </a:cubicBezTo>
                  <a:cubicBezTo>
                    <a:pt x="500" y="38"/>
                    <a:pt x="500" y="38"/>
                    <a:pt x="500" y="38"/>
                  </a:cubicBezTo>
                  <a:cubicBezTo>
                    <a:pt x="499" y="38"/>
                    <a:pt x="499" y="38"/>
                    <a:pt x="499" y="38"/>
                  </a:cubicBezTo>
                  <a:cubicBezTo>
                    <a:pt x="499" y="38"/>
                    <a:pt x="499" y="38"/>
                    <a:pt x="499" y="38"/>
                  </a:cubicBezTo>
                  <a:cubicBezTo>
                    <a:pt x="498" y="38"/>
                    <a:pt x="497" y="38"/>
                    <a:pt x="496" y="37"/>
                  </a:cubicBezTo>
                  <a:cubicBezTo>
                    <a:pt x="495" y="38"/>
                    <a:pt x="494" y="37"/>
                    <a:pt x="493" y="38"/>
                  </a:cubicBezTo>
                  <a:cubicBezTo>
                    <a:pt x="490" y="37"/>
                    <a:pt x="488" y="38"/>
                    <a:pt x="486" y="37"/>
                  </a:cubicBezTo>
                  <a:cubicBezTo>
                    <a:pt x="483" y="36"/>
                    <a:pt x="481" y="38"/>
                    <a:pt x="478" y="37"/>
                  </a:cubicBezTo>
                  <a:cubicBezTo>
                    <a:pt x="477" y="37"/>
                    <a:pt x="474" y="36"/>
                    <a:pt x="474" y="38"/>
                  </a:cubicBezTo>
                  <a:cubicBezTo>
                    <a:pt x="473" y="38"/>
                    <a:pt x="474" y="37"/>
                    <a:pt x="473" y="37"/>
                  </a:cubicBezTo>
                  <a:cubicBezTo>
                    <a:pt x="473" y="37"/>
                    <a:pt x="473" y="37"/>
                    <a:pt x="473" y="37"/>
                  </a:cubicBezTo>
                  <a:cubicBezTo>
                    <a:pt x="472" y="37"/>
                    <a:pt x="472" y="37"/>
                    <a:pt x="472" y="37"/>
                  </a:cubicBezTo>
                  <a:cubicBezTo>
                    <a:pt x="470" y="38"/>
                    <a:pt x="468" y="35"/>
                    <a:pt x="467" y="37"/>
                  </a:cubicBezTo>
                  <a:cubicBezTo>
                    <a:pt x="464" y="36"/>
                    <a:pt x="461" y="36"/>
                    <a:pt x="459" y="36"/>
                  </a:cubicBezTo>
                  <a:cubicBezTo>
                    <a:pt x="458" y="36"/>
                    <a:pt x="457" y="36"/>
                    <a:pt x="456" y="36"/>
                  </a:cubicBezTo>
                  <a:cubicBezTo>
                    <a:pt x="455" y="36"/>
                    <a:pt x="455" y="35"/>
                    <a:pt x="456" y="34"/>
                  </a:cubicBezTo>
                  <a:cubicBezTo>
                    <a:pt x="456" y="35"/>
                    <a:pt x="457" y="35"/>
                    <a:pt x="457" y="35"/>
                  </a:cubicBezTo>
                  <a:cubicBezTo>
                    <a:pt x="457" y="35"/>
                    <a:pt x="457" y="35"/>
                    <a:pt x="457" y="35"/>
                  </a:cubicBezTo>
                  <a:cubicBezTo>
                    <a:pt x="458" y="35"/>
                    <a:pt x="458" y="35"/>
                    <a:pt x="459" y="36"/>
                  </a:cubicBezTo>
                  <a:cubicBezTo>
                    <a:pt x="460" y="35"/>
                    <a:pt x="458" y="35"/>
                    <a:pt x="459" y="34"/>
                  </a:cubicBezTo>
                  <a:cubicBezTo>
                    <a:pt x="459" y="34"/>
                    <a:pt x="459" y="34"/>
                    <a:pt x="460" y="34"/>
                  </a:cubicBezTo>
                  <a:cubicBezTo>
                    <a:pt x="460" y="34"/>
                    <a:pt x="460" y="34"/>
                    <a:pt x="460" y="34"/>
                  </a:cubicBezTo>
                  <a:cubicBezTo>
                    <a:pt x="461" y="35"/>
                    <a:pt x="461" y="36"/>
                    <a:pt x="462" y="35"/>
                  </a:cubicBezTo>
                  <a:cubicBezTo>
                    <a:pt x="460" y="34"/>
                    <a:pt x="460" y="34"/>
                    <a:pt x="460" y="34"/>
                  </a:cubicBezTo>
                  <a:cubicBezTo>
                    <a:pt x="461" y="34"/>
                    <a:pt x="462" y="34"/>
                    <a:pt x="462" y="35"/>
                  </a:cubicBezTo>
                  <a:cubicBezTo>
                    <a:pt x="462" y="34"/>
                    <a:pt x="462" y="34"/>
                    <a:pt x="462" y="34"/>
                  </a:cubicBezTo>
                  <a:cubicBezTo>
                    <a:pt x="463" y="34"/>
                    <a:pt x="464" y="34"/>
                    <a:pt x="464" y="35"/>
                  </a:cubicBezTo>
                  <a:cubicBezTo>
                    <a:pt x="465" y="35"/>
                    <a:pt x="465" y="35"/>
                    <a:pt x="465" y="35"/>
                  </a:cubicBezTo>
                  <a:cubicBezTo>
                    <a:pt x="464" y="35"/>
                    <a:pt x="464" y="34"/>
                    <a:pt x="464" y="34"/>
                  </a:cubicBezTo>
                  <a:cubicBezTo>
                    <a:pt x="465" y="34"/>
                    <a:pt x="465" y="34"/>
                    <a:pt x="466" y="34"/>
                  </a:cubicBezTo>
                  <a:cubicBezTo>
                    <a:pt x="465" y="34"/>
                    <a:pt x="465" y="34"/>
                    <a:pt x="465" y="35"/>
                  </a:cubicBezTo>
                  <a:cubicBezTo>
                    <a:pt x="466" y="35"/>
                    <a:pt x="466" y="34"/>
                    <a:pt x="467" y="35"/>
                  </a:cubicBezTo>
                  <a:cubicBezTo>
                    <a:pt x="466" y="34"/>
                    <a:pt x="466" y="34"/>
                    <a:pt x="466" y="34"/>
                  </a:cubicBezTo>
                  <a:cubicBezTo>
                    <a:pt x="467" y="34"/>
                    <a:pt x="468" y="34"/>
                    <a:pt x="469" y="34"/>
                  </a:cubicBezTo>
                  <a:cubicBezTo>
                    <a:pt x="468" y="34"/>
                    <a:pt x="468" y="35"/>
                    <a:pt x="468" y="35"/>
                  </a:cubicBezTo>
                  <a:cubicBezTo>
                    <a:pt x="469" y="35"/>
                    <a:pt x="469" y="35"/>
                    <a:pt x="469" y="35"/>
                  </a:cubicBezTo>
                  <a:cubicBezTo>
                    <a:pt x="469" y="34"/>
                    <a:pt x="471" y="36"/>
                    <a:pt x="470" y="34"/>
                  </a:cubicBezTo>
                  <a:cubicBezTo>
                    <a:pt x="471" y="34"/>
                    <a:pt x="472" y="34"/>
                    <a:pt x="472" y="34"/>
                  </a:cubicBezTo>
                  <a:cubicBezTo>
                    <a:pt x="472" y="34"/>
                    <a:pt x="472" y="34"/>
                    <a:pt x="472" y="34"/>
                  </a:cubicBezTo>
                  <a:cubicBezTo>
                    <a:pt x="473" y="34"/>
                    <a:pt x="473" y="34"/>
                    <a:pt x="473" y="34"/>
                  </a:cubicBezTo>
                  <a:cubicBezTo>
                    <a:pt x="474" y="34"/>
                    <a:pt x="474" y="34"/>
                    <a:pt x="475" y="33"/>
                  </a:cubicBezTo>
                  <a:cubicBezTo>
                    <a:pt x="475" y="34"/>
                    <a:pt x="476" y="34"/>
                    <a:pt x="476" y="34"/>
                  </a:cubicBezTo>
                  <a:cubicBezTo>
                    <a:pt x="477" y="34"/>
                    <a:pt x="478" y="35"/>
                    <a:pt x="479" y="34"/>
                  </a:cubicBezTo>
                  <a:cubicBezTo>
                    <a:pt x="479" y="34"/>
                    <a:pt x="479" y="34"/>
                    <a:pt x="479" y="34"/>
                  </a:cubicBezTo>
                  <a:cubicBezTo>
                    <a:pt x="478" y="33"/>
                    <a:pt x="478" y="32"/>
                    <a:pt x="478" y="31"/>
                  </a:cubicBezTo>
                  <a:cubicBezTo>
                    <a:pt x="479" y="32"/>
                    <a:pt x="479" y="32"/>
                    <a:pt x="479" y="32"/>
                  </a:cubicBezTo>
                  <a:cubicBezTo>
                    <a:pt x="480" y="32"/>
                    <a:pt x="479" y="33"/>
                    <a:pt x="480" y="33"/>
                  </a:cubicBezTo>
                  <a:cubicBezTo>
                    <a:pt x="480" y="34"/>
                    <a:pt x="480" y="34"/>
                    <a:pt x="480" y="34"/>
                  </a:cubicBezTo>
                  <a:cubicBezTo>
                    <a:pt x="480" y="34"/>
                    <a:pt x="480" y="34"/>
                    <a:pt x="480" y="34"/>
                  </a:cubicBezTo>
                  <a:cubicBezTo>
                    <a:pt x="481" y="34"/>
                    <a:pt x="480" y="34"/>
                    <a:pt x="480" y="33"/>
                  </a:cubicBezTo>
                  <a:cubicBezTo>
                    <a:pt x="481" y="33"/>
                    <a:pt x="482" y="34"/>
                    <a:pt x="483" y="33"/>
                  </a:cubicBezTo>
                  <a:cubicBezTo>
                    <a:pt x="482" y="33"/>
                    <a:pt x="482" y="32"/>
                    <a:pt x="481" y="33"/>
                  </a:cubicBezTo>
                  <a:cubicBezTo>
                    <a:pt x="480" y="33"/>
                    <a:pt x="480" y="32"/>
                    <a:pt x="480" y="32"/>
                  </a:cubicBezTo>
                  <a:cubicBezTo>
                    <a:pt x="481" y="32"/>
                    <a:pt x="481" y="31"/>
                    <a:pt x="482" y="32"/>
                  </a:cubicBezTo>
                  <a:cubicBezTo>
                    <a:pt x="482" y="31"/>
                    <a:pt x="482" y="31"/>
                    <a:pt x="482" y="31"/>
                  </a:cubicBezTo>
                  <a:cubicBezTo>
                    <a:pt x="482" y="31"/>
                    <a:pt x="482" y="31"/>
                    <a:pt x="482" y="32"/>
                  </a:cubicBezTo>
                  <a:cubicBezTo>
                    <a:pt x="483" y="32"/>
                    <a:pt x="484" y="32"/>
                    <a:pt x="484" y="31"/>
                  </a:cubicBezTo>
                  <a:cubicBezTo>
                    <a:pt x="484" y="32"/>
                    <a:pt x="484" y="32"/>
                    <a:pt x="485" y="32"/>
                  </a:cubicBezTo>
                  <a:cubicBezTo>
                    <a:pt x="485" y="32"/>
                    <a:pt x="485" y="31"/>
                    <a:pt x="485" y="31"/>
                  </a:cubicBezTo>
                  <a:cubicBezTo>
                    <a:pt x="485" y="31"/>
                    <a:pt x="486" y="31"/>
                    <a:pt x="486" y="31"/>
                  </a:cubicBezTo>
                  <a:cubicBezTo>
                    <a:pt x="486" y="31"/>
                    <a:pt x="486" y="31"/>
                    <a:pt x="486" y="30"/>
                  </a:cubicBezTo>
                  <a:cubicBezTo>
                    <a:pt x="485" y="31"/>
                    <a:pt x="482" y="29"/>
                    <a:pt x="483" y="31"/>
                  </a:cubicBezTo>
                  <a:cubicBezTo>
                    <a:pt x="482" y="30"/>
                    <a:pt x="482" y="30"/>
                    <a:pt x="482" y="30"/>
                  </a:cubicBezTo>
                  <a:cubicBezTo>
                    <a:pt x="480" y="31"/>
                    <a:pt x="479" y="30"/>
                    <a:pt x="477" y="30"/>
                  </a:cubicBezTo>
                  <a:cubicBezTo>
                    <a:pt x="477" y="31"/>
                    <a:pt x="477" y="31"/>
                    <a:pt x="477" y="31"/>
                  </a:cubicBezTo>
                  <a:cubicBezTo>
                    <a:pt x="478" y="31"/>
                    <a:pt x="478" y="32"/>
                    <a:pt x="478" y="32"/>
                  </a:cubicBezTo>
                  <a:cubicBezTo>
                    <a:pt x="477" y="33"/>
                    <a:pt x="476" y="32"/>
                    <a:pt x="475" y="32"/>
                  </a:cubicBezTo>
                  <a:cubicBezTo>
                    <a:pt x="474" y="32"/>
                    <a:pt x="473" y="32"/>
                    <a:pt x="473" y="32"/>
                  </a:cubicBezTo>
                  <a:cubicBezTo>
                    <a:pt x="474" y="31"/>
                    <a:pt x="476" y="32"/>
                    <a:pt x="477" y="31"/>
                  </a:cubicBezTo>
                  <a:cubicBezTo>
                    <a:pt x="477" y="31"/>
                    <a:pt x="477" y="31"/>
                    <a:pt x="477" y="31"/>
                  </a:cubicBezTo>
                  <a:cubicBezTo>
                    <a:pt x="477" y="31"/>
                    <a:pt x="477" y="31"/>
                    <a:pt x="477" y="31"/>
                  </a:cubicBezTo>
                  <a:cubicBezTo>
                    <a:pt x="474" y="31"/>
                    <a:pt x="474" y="31"/>
                    <a:pt x="474" y="31"/>
                  </a:cubicBezTo>
                  <a:cubicBezTo>
                    <a:pt x="474" y="30"/>
                    <a:pt x="474" y="30"/>
                    <a:pt x="474" y="30"/>
                  </a:cubicBezTo>
                  <a:cubicBezTo>
                    <a:pt x="474" y="30"/>
                    <a:pt x="474" y="30"/>
                    <a:pt x="474" y="30"/>
                  </a:cubicBezTo>
                  <a:cubicBezTo>
                    <a:pt x="473" y="30"/>
                    <a:pt x="474" y="29"/>
                    <a:pt x="474" y="29"/>
                  </a:cubicBezTo>
                  <a:cubicBezTo>
                    <a:pt x="475" y="29"/>
                    <a:pt x="477" y="28"/>
                    <a:pt x="478" y="30"/>
                  </a:cubicBezTo>
                  <a:cubicBezTo>
                    <a:pt x="478" y="30"/>
                    <a:pt x="478" y="29"/>
                    <a:pt x="478" y="29"/>
                  </a:cubicBezTo>
                  <a:cubicBezTo>
                    <a:pt x="479" y="29"/>
                    <a:pt x="481" y="29"/>
                    <a:pt x="482" y="30"/>
                  </a:cubicBezTo>
                  <a:cubicBezTo>
                    <a:pt x="483" y="28"/>
                    <a:pt x="485" y="30"/>
                    <a:pt x="486" y="29"/>
                  </a:cubicBezTo>
                  <a:cubicBezTo>
                    <a:pt x="487" y="29"/>
                    <a:pt x="489" y="29"/>
                    <a:pt x="491" y="30"/>
                  </a:cubicBezTo>
                  <a:cubicBezTo>
                    <a:pt x="491" y="30"/>
                    <a:pt x="491" y="30"/>
                    <a:pt x="491" y="30"/>
                  </a:cubicBezTo>
                  <a:cubicBezTo>
                    <a:pt x="491" y="29"/>
                    <a:pt x="490" y="29"/>
                    <a:pt x="490" y="29"/>
                  </a:cubicBezTo>
                  <a:cubicBezTo>
                    <a:pt x="491" y="29"/>
                    <a:pt x="493" y="30"/>
                    <a:pt x="494" y="29"/>
                  </a:cubicBezTo>
                  <a:cubicBezTo>
                    <a:pt x="494" y="29"/>
                    <a:pt x="494" y="29"/>
                    <a:pt x="494" y="29"/>
                  </a:cubicBezTo>
                  <a:cubicBezTo>
                    <a:pt x="495" y="29"/>
                    <a:pt x="496" y="29"/>
                    <a:pt x="496" y="28"/>
                  </a:cubicBezTo>
                  <a:cubicBezTo>
                    <a:pt x="496" y="28"/>
                    <a:pt x="496" y="28"/>
                    <a:pt x="496" y="28"/>
                  </a:cubicBezTo>
                  <a:cubicBezTo>
                    <a:pt x="495" y="28"/>
                    <a:pt x="495" y="29"/>
                    <a:pt x="495" y="29"/>
                  </a:cubicBezTo>
                  <a:cubicBezTo>
                    <a:pt x="493" y="28"/>
                    <a:pt x="493" y="28"/>
                    <a:pt x="493" y="28"/>
                  </a:cubicBezTo>
                  <a:cubicBezTo>
                    <a:pt x="490" y="28"/>
                    <a:pt x="487" y="28"/>
                    <a:pt x="484" y="28"/>
                  </a:cubicBezTo>
                  <a:cubicBezTo>
                    <a:pt x="482" y="28"/>
                    <a:pt x="480" y="28"/>
                    <a:pt x="479" y="28"/>
                  </a:cubicBezTo>
                  <a:cubicBezTo>
                    <a:pt x="478" y="28"/>
                    <a:pt x="477" y="28"/>
                    <a:pt x="475" y="28"/>
                  </a:cubicBezTo>
                  <a:cubicBezTo>
                    <a:pt x="473" y="28"/>
                    <a:pt x="470" y="28"/>
                    <a:pt x="468" y="28"/>
                  </a:cubicBezTo>
                  <a:cubicBezTo>
                    <a:pt x="468" y="27"/>
                    <a:pt x="468" y="27"/>
                    <a:pt x="468" y="27"/>
                  </a:cubicBezTo>
                  <a:cubicBezTo>
                    <a:pt x="467" y="27"/>
                    <a:pt x="467" y="27"/>
                    <a:pt x="467" y="27"/>
                  </a:cubicBezTo>
                  <a:cubicBezTo>
                    <a:pt x="467" y="28"/>
                    <a:pt x="467" y="28"/>
                    <a:pt x="467" y="28"/>
                  </a:cubicBezTo>
                  <a:cubicBezTo>
                    <a:pt x="467" y="28"/>
                    <a:pt x="466" y="27"/>
                    <a:pt x="465" y="28"/>
                  </a:cubicBezTo>
                  <a:cubicBezTo>
                    <a:pt x="465" y="27"/>
                    <a:pt x="465" y="27"/>
                    <a:pt x="465" y="27"/>
                  </a:cubicBezTo>
                  <a:cubicBezTo>
                    <a:pt x="463" y="26"/>
                    <a:pt x="462" y="29"/>
                    <a:pt x="461" y="27"/>
                  </a:cubicBezTo>
                  <a:cubicBezTo>
                    <a:pt x="461" y="27"/>
                    <a:pt x="461" y="27"/>
                    <a:pt x="461" y="27"/>
                  </a:cubicBezTo>
                  <a:cubicBezTo>
                    <a:pt x="460" y="27"/>
                    <a:pt x="460" y="27"/>
                    <a:pt x="460" y="27"/>
                  </a:cubicBezTo>
                  <a:cubicBezTo>
                    <a:pt x="460" y="27"/>
                    <a:pt x="460" y="27"/>
                    <a:pt x="460" y="27"/>
                  </a:cubicBezTo>
                  <a:cubicBezTo>
                    <a:pt x="459" y="26"/>
                    <a:pt x="458" y="26"/>
                    <a:pt x="458" y="27"/>
                  </a:cubicBezTo>
                  <a:cubicBezTo>
                    <a:pt x="457" y="27"/>
                    <a:pt x="457" y="26"/>
                    <a:pt x="456" y="26"/>
                  </a:cubicBezTo>
                  <a:cubicBezTo>
                    <a:pt x="458" y="24"/>
                    <a:pt x="458" y="27"/>
                    <a:pt x="460" y="26"/>
                  </a:cubicBezTo>
                  <a:cubicBezTo>
                    <a:pt x="460" y="26"/>
                    <a:pt x="460" y="26"/>
                    <a:pt x="460" y="26"/>
                  </a:cubicBezTo>
                  <a:cubicBezTo>
                    <a:pt x="460" y="26"/>
                    <a:pt x="460" y="26"/>
                    <a:pt x="460" y="26"/>
                  </a:cubicBezTo>
                  <a:cubicBezTo>
                    <a:pt x="460" y="26"/>
                    <a:pt x="460" y="26"/>
                    <a:pt x="460" y="26"/>
                  </a:cubicBezTo>
                  <a:cubicBezTo>
                    <a:pt x="462" y="25"/>
                    <a:pt x="463" y="25"/>
                    <a:pt x="465" y="26"/>
                  </a:cubicBezTo>
                  <a:cubicBezTo>
                    <a:pt x="467" y="25"/>
                    <a:pt x="470" y="27"/>
                    <a:pt x="471" y="26"/>
                  </a:cubicBezTo>
                  <a:cubicBezTo>
                    <a:pt x="473" y="27"/>
                    <a:pt x="474" y="25"/>
                    <a:pt x="475" y="26"/>
                  </a:cubicBezTo>
                  <a:cubicBezTo>
                    <a:pt x="476" y="25"/>
                    <a:pt x="477" y="27"/>
                    <a:pt x="478" y="26"/>
                  </a:cubicBezTo>
                  <a:cubicBezTo>
                    <a:pt x="480" y="27"/>
                    <a:pt x="481" y="25"/>
                    <a:pt x="483" y="26"/>
                  </a:cubicBezTo>
                  <a:cubicBezTo>
                    <a:pt x="486" y="26"/>
                    <a:pt x="489" y="27"/>
                    <a:pt x="492" y="26"/>
                  </a:cubicBezTo>
                  <a:cubicBezTo>
                    <a:pt x="492" y="26"/>
                    <a:pt x="492" y="26"/>
                    <a:pt x="492" y="26"/>
                  </a:cubicBezTo>
                  <a:cubicBezTo>
                    <a:pt x="494" y="26"/>
                    <a:pt x="496" y="27"/>
                    <a:pt x="497" y="26"/>
                  </a:cubicBezTo>
                  <a:cubicBezTo>
                    <a:pt x="497" y="26"/>
                    <a:pt x="497" y="26"/>
                    <a:pt x="498" y="27"/>
                  </a:cubicBezTo>
                  <a:cubicBezTo>
                    <a:pt x="498" y="26"/>
                    <a:pt x="500" y="27"/>
                    <a:pt x="500" y="26"/>
                  </a:cubicBezTo>
                  <a:cubicBezTo>
                    <a:pt x="500" y="26"/>
                    <a:pt x="500" y="26"/>
                    <a:pt x="500" y="26"/>
                  </a:cubicBezTo>
                  <a:cubicBezTo>
                    <a:pt x="500" y="27"/>
                    <a:pt x="501" y="26"/>
                    <a:pt x="501" y="26"/>
                  </a:cubicBezTo>
                  <a:cubicBezTo>
                    <a:pt x="501" y="26"/>
                    <a:pt x="501" y="26"/>
                    <a:pt x="501" y="26"/>
                  </a:cubicBezTo>
                  <a:cubicBezTo>
                    <a:pt x="501" y="26"/>
                    <a:pt x="501" y="26"/>
                    <a:pt x="501" y="27"/>
                  </a:cubicBezTo>
                  <a:cubicBezTo>
                    <a:pt x="502" y="26"/>
                    <a:pt x="502" y="26"/>
                    <a:pt x="502" y="26"/>
                  </a:cubicBezTo>
                  <a:cubicBezTo>
                    <a:pt x="503" y="27"/>
                    <a:pt x="503" y="27"/>
                    <a:pt x="503" y="27"/>
                  </a:cubicBezTo>
                  <a:cubicBezTo>
                    <a:pt x="503" y="26"/>
                    <a:pt x="503" y="26"/>
                    <a:pt x="503" y="26"/>
                  </a:cubicBezTo>
                  <a:cubicBezTo>
                    <a:pt x="504" y="28"/>
                    <a:pt x="504" y="25"/>
                    <a:pt x="506" y="26"/>
                  </a:cubicBezTo>
                  <a:cubicBezTo>
                    <a:pt x="507" y="27"/>
                    <a:pt x="507" y="27"/>
                    <a:pt x="508" y="26"/>
                  </a:cubicBezTo>
                  <a:cubicBezTo>
                    <a:pt x="508" y="27"/>
                    <a:pt x="508" y="27"/>
                    <a:pt x="508" y="27"/>
                  </a:cubicBezTo>
                  <a:cubicBezTo>
                    <a:pt x="508" y="25"/>
                    <a:pt x="510" y="27"/>
                    <a:pt x="510" y="26"/>
                  </a:cubicBezTo>
                  <a:cubicBezTo>
                    <a:pt x="510" y="26"/>
                    <a:pt x="511" y="26"/>
                    <a:pt x="511" y="26"/>
                  </a:cubicBezTo>
                  <a:cubicBezTo>
                    <a:pt x="511" y="27"/>
                    <a:pt x="511" y="27"/>
                    <a:pt x="511" y="27"/>
                  </a:cubicBezTo>
                  <a:cubicBezTo>
                    <a:pt x="511" y="27"/>
                    <a:pt x="512" y="27"/>
                    <a:pt x="512" y="27"/>
                  </a:cubicBezTo>
                  <a:cubicBezTo>
                    <a:pt x="512" y="26"/>
                    <a:pt x="511" y="26"/>
                    <a:pt x="511" y="26"/>
                  </a:cubicBezTo>
                  <a:cubicBezTo>
                    <a:pt x="512" y="26"/>
                    <a:pt x="512" y="26"/>
                    <a:pt x="513" y="26"/>
                  </a:cubicBezTo>
                  <a:cubicBezTo>
                    <a:pt x="513" y="26"/>
                    <a:pt x="513" y="26"/>
                    <a:pt x="513" y="26"/>
                  </a:cubicBezTo>
                  <a:cubicBezTo>
                    <a:pt x="513" y="26"/>
                    <a:pt x="514" y="26"/>
                    <a:pt x="514" y="26"/>
                  </a:cubicBezTo>
                  <a:cubicBezTo>
                    <a:pt x="514" y="25"/>
                    <a:pt x="514" y="25"/>
                    <a:pt x="514" y="25"/>
                  </a:cubicBezTo>
                  <a:cubicBezTo>
                    <a:pt x="516" y="26"/>
                    <a:pt x="516" y="26"/>
                    <a:pt x="517" y="27"/>
                  </a:cubicBezTo>
                  <a:cubicBezTo>
                    <a:pt x="517" y="27"/>
                    <a:pt x="517" y="27"/>
                    <a:pt x="517" y="27"/>
                  </a:cubicBezTo>
                  <a:cubicBezTo>
                    <a:pt x="517" y="27"/>
                    <a:pt x="517" y="27"/>
                    <a:pt x="517" y="26"/>
                  </a:cubicBezTo>
                  <a:cubicBezTo>
                    <a:pt x="519" y="26"/>
                    <a:pt x="519" y="26"/>
                    <a:pt x="519" y="26"/>
                  </a:cubicBezTo>
                  <a:cubicBezTo>
                    <a:pt x="519" y="26"/>
                    <a:pt x="519" y="26"/>
                    <a:pt x="519" y="26"/>
                  </a:cubicBezTo>
                  <a:cubicBezTo>
                    <a:pt x="519" y="26"/>
                    <a:pt x="519" y="26"/>
                    <a:pt x="519" y="26"/>
                  </a:cubicBezTo>
                  <a:cubicBezTo>
                    <a:pt x="519" y="26"/>
                    <a:pt x="519" y="26"/>
                    <a:pt x="520" y="26"/>
                  </a:cubicBezTo>
                  <a:cubicBezTo>
                    <a:pt x="519" y="25"/>
                    <a:pt x="521" y="26"/>
                    <a:pt x="521" y="26"/>
                  </a:cubicBezTo>
                  <a:cubicBezTo>
                    <a:pt x="522" y="25"/>
                    <a:pt x="524" y="27"/>
                    <a:pt x="524" y="25"/>
                  </a:cubicBezTo>
                  <a:cubicBezTo>
                    <a:pt x="524" y="26"/>
                    <a:pt x="524" y="26"/>
                    <a:pt x="524" y="26"/>
                  </a:cubicBezTo>
                  <a:cubicBezTo>
                    <a:pt x="524" y="26"/>
                    <a:pt x="524" y="26"/>
                    <a:pt x="525" y="25"/>
                  </a:cubicBezTo>
                  <a:cubicBezTo>
                    <a:pt x="525" y="26"/>
                    <a:pt x="525" y="26"/>
                    <a:pt x="525" y="26"/>
                  </a:cubicBezTo>
                  <a:cubicBezTo>
                    <a:pt x="526" y="27"/>
                    <a:pt x="526" y="25"/>
                    <a:pt x="527" y="26"/>
                  </a:cubicBezTo>
                  <a:cubicBezTo>
                    <a:pt x="527" y="25"/>
                    <a:pt x="527" y="25"/>
                    <a:pt x="527" y="25"/>
                  </a:cubicBezTo>
                  <a:cubicBezTo>
                    <a:pt x="526" y="24"/>
                    <a:pt x="526" y="25"/>
                    <a:pt x="526" y="25"/>
                  </a:cubicBezTo>
                  <a:cubicBezTo>
                    <a:pt x="525" y="25"/>
                    <a:pt x="526" y="24"/>
                    <a:pt x="525" y="24"/>
                  </a:cubicBezTo>
                  <a:cubicBezTo>
                    <a:pt x="525" y="25"/>
                    <a:pt x="525" y="25"/>
                    <a:pt x="525" y="25"/>
                  </a:cubicBezTo>
                  <a:cubicBezTo>
                    <a:pt x="524" y="25"/>
                    <a:pt x="524" y="24"/>
                    <a:pt x="524" y="25"/>
                  </a:cubicBezTo>
                  <a:cubicBezTo>
                    <a:pt x="523" y="25"/>
                    <a:pt x="522" y="25"/>
                    <a:pt x="521" y="24"/>
                  </a:cubicBezTo>
                  <a:cubicBezTo>
                    <a:pt x="521" y="24"/>
                    <a:pt x="522" y="25"/>
                    <a:pt x="521" y="25"/>
                  </a:cubicBezTo>
                  <a:cubicBezTo>
                    <a:pt x="521" y="24"/>
                    <a:pt x="520" y="24"/>
                    <a:pt x="519" y="24"/>
                  </a:cubicBezTo>
                  <a:cubicBezTo>
                    <a:pt x="519" y="24"/>
                    <a:pt x="519" y="24"/>
                    <a:pt x="519" y="24"/>
                  </a:cubicBezTo>
                  <a:cubicBezTo>
                    <a:pt x="520" y="24"/>
                    <a:pt x="521" y="24"/>
                    <a:pt x="521" y="25"/>
                  </a:cubicBezTo>
                  <a:cubicBezTo>
                    <a:pt x="521" y="25"/>
                    <a:pt x="521" y="25"/>
                    <a:pt x="521" y="25"/>
                  </a:cubicBezTo>
                  <a:cubicBezTo>
                    <a:pt x="520" y="25"/>
                    <a:pt x="518" y="25"/>
                    <a:pt x="518" y="24"/>
                  </a:cubicBezTo>
                  <a:cubicBezTo>
                    <a:pt x="517" y="24"/>
                    <a:pt x="516" y="24"/>
                    <a:pt x="515" y="24"/>
                  </a:cubicBezTo>
                  <a:cubicBezTo>
                    <a:pt x="515" y="24"/>
                    <a:pt x="515" y="24"/>
                    <a:pt x="515" y="24"/>
                  </a:cubicBezTo>
                  <a:cubicBezTo>
                    <a:pt x="515" y="24"/>
                    <a:pt x="516" y="24"/>
                    <a:pt x="516" y="24"/>
                  </a:cubicBezTo>
                  <a:cubicBezTo>
                    <a:pt x="515" y="24"/>
                    <a:pt x="516" y="25"/>
                    <a:pt x="515" y="25"/>
                  </a:cubicBezTo>
                  <a:cubicBezTo>
                    <a:pt x="515" y="25"/>
                    <a:pt x="515" y="25"/>
                    <a:pt x="514" y="24"/>
                  </a:cubicBezTo>
                  <a:cubicBezTo>
                    <a:pt x="514" y="25"/>
                    <a:pt x="513" y="24"/>
                    <a:pt x="512" y="25"/>
                  </a:cubicBezTo>
                  <a:cubicBezTo>
                    <a:pt x="511" y="24"/>
                    <a:pt x="511" y="24"/>
                    <a:pt x="511" y="24"/>
                  </a:cubicBezTo>
                  <a:cubicBezTo>
                    <a:pt x="511" y="25"/>
                    <a:pt x="511" y="24"/>
                    <a:pt x="510" y="24"/>
                  </a:cubicBezTo>
                  <a:cubicBezTo>
                    <a:pt x="510" y="24"/>
                    <a:pt x="510" y="24"/>
                    <a:pt x="510" y="24"/>
                  </a:cubicBezTo>
                  <a:cubicBezTo>
                    <a:pt x="510" y="26"/>
                    <a:pt x="509" y="25"/>
                    <a:pt x="508" y="25"/>
                  </a:cubicBezTo>
                  <a:cubicBezTo>
                    <a:pt x="507" y="25"/>
                    <a:pt x="508" y="23"/>
                    <a:pt x="507" y="23"/>
                  </a:cubicBezTo>
                  <a:cubicBezTo>
                    <a:pt x="507" y="24"/>
                    <a:pt x="507" y="24"/>
                    <a:pt x="508" y="24"/>
                  </a:cubicBezTo>
                  <a:cubicBezTo>
                    <a:pt x="507" y="24"/>
                    <a:pt x="507" y="24"/>
                    <a:pt x="507" y="25"/>
                  </a:cubicBezTo>
                  <a:cubicBezTo>
                    <a:pt x="508" y="25"/>
                    <a:pt x="508" y="25"/>
                    <a:pt x="508" y="25"/>
                  </a:cubicBezTo>
                  <a:cubicBezTo>
                    <a:pt x="508" y="25"/>
                    <a:pt x="507" y="26"/>
                    <a:pt x="507" y="26"/>
                  </a:cubicBezTo>
                  <a:cubicBezTo>
                    <a:pt x="507" y="26"/>
                    <a:pt x="506" y="26"/>
                    <a:pt x="506" y="26"/>
                  </a:cubicBezTo>
                  <a:cubicBezTo>
                    <a:pt x="507" y="26"/>
                    <a:pt x="507" y="26"/>
                    <a:pt x="507" y="25"/>
                  </a:cubicBezTo>
                  <a:cubicBezTo>
                    <a:pt x="506" y="25"/>
                    <a:pt x="505" y="25"/>
                    <a:pt x="504" y="25"/>
                  </a:cubicBezTo>
                  <a:cubicBezTo>
                    <a:pt x="504" y="25"/>
                    <a:pt x="504" y="24"/>
                    <a:pt x="504" y="24"/>
                  </a:cubicBezTo>
                  <a:cubicBezTo>
                    <a:pt x="505" y="24"/>
                    <a:pt x="505" y="24"/>
                    <a:pt x="505" y="24"/>
                  </a:cubicBezTo>
                  <a:cubicBezTo>
                    <a:pt x="504" y="23"/>
                    <a:pt x="504" y="23"/>
                    <a:pt x="504" y="23"/>
                  </a:cubicBezTo>
                  <a:cubicBezTo>
                    <a:pt x="504" y="23"/>
                    <a:pt x="505" y="23"/>
                    <a:pt x="505" y="23"/>
                  </a:cubicBezTo>
                  <a:cubicBezTo>
                    <a:pt x="504" y="23"/>
                    <a:pt x="504" y="23"/>
                    <a:pt x="503" y="23"/>
                  </a:cubicBezTo>
                  <a:cubicBezTo>
                    <a:pt x="504" y="23"/>
                    <a:pt x="504" y="23"/>
                    <a:pt x="504" y="23"/>
                  </a:cubicBezTo>
                  <a:cubicBezTo>
                    <a:pt x="503" y="24"/>
                    <a:pt x="503" y="24"/>
                    <a:pt x="503" y="24"/>
                  </a:cubicBezTo>
                  <a:cubicBezTo>
                    <a:pt x="503" y="24"/>
                    <a:pt x="503" y="23"/>
                    <a:pt x="502" y="23"/>
                  </a:cubicBezTo>
                  <a:cubicBezTo>
                    <a:pt x="502" y="23"/>
                    <a:pt x="502" y="24"/>
                    <a:pt x="502" y="24"/>
                  </a:cubicBezTo>
                  <a:cubicBezTo>
                    <a:pt x="503" y="25"/>
                    <a:pt x="503" y="25"/>
                    <a:pt x="503" y="25"/>
                  </a:cubicBezTo>
                  <a:cubicBezTo>
                    <a:pt x="502" y="25"/>
                    <a:pt x="502" y="25"/>
                    <a:pt x="502" y="25"/>
                  </a:cubicBezTo>
                  <a:cubicBezTo>
                    <a:pt x="501" y="25"/>
                    <a:pt x="500" y="25"/>
                    <a:pt x="500" y="24"/>
                  </a:cubicBezTo>
                  <a:cubicBezTo>
                    <a:pt x="501" y="24"/>
                    <a:pt x="501" y="24"/>
                    <a:pt x="501" y="24"/>
                  </a:cubicBezTo>
                  <a:cubicBezTo>
                    <a:pt x="499" y="23"/>
                    <a:pt x="499" y="23"/>
                    <a:pt x="499" y="23"/>
                  </a:cubicBezTo>
                  <a:cubicBezTo>
                    <a:pt x="499" y="24"/>
                    <a:pt x="499" y="24"/>
                    <a:pt x="499" y="24"/>
                  </a:cubicBezTo>
                  <a:cubicBezTo>
                    <a:pt x="498" y="24"/>
                    <a:pt x="498" y="24"/>
                    <a:pt x="498" y="24"/>
                  </a:cubicBezTo>
                  <a:cubicBezTo>
                    <a:pt x="499" y="25"/>
                    <a:pt x="499" y="25"/>
                    <a:pt x="499" y="25"/>
                  </a:cubicBezTo>
                  <a:cubicBezTo>
                    <a:pt x="499" y="25"/>
                    <a:pt x="498" y="25"/>
                    <a:pt x="498" y="25"/>
                  </a:cubicBezTo>
                  <a:cubicBezTo>
                    <a:pt x="497" y="24"/>
                    <a:pt x="496" y="26"/>
                    <a:pt x="495" y="24"/>
                  </a:cubicBezTo>
                  <a:cubicBezTo>
                    <a:pt x="496" y="24"/>
                    <a:pt x="497" y="24"/>
                    <a:pt x="497" y="24"/>
                  </a:cubicBezTo>
                  <a:cubicBezTo>
                    <a:pt x="497" y="23"/>
                    <a:pt x="497" y="23"/>
                    <a:pt x="497" y="23"/>
                  </a:cubicBezTo>
                  <a:cubicBezTo>
                    <a:pt x="497" y="24"/>
                    <a:pt x="497" y="24"/>
                    <a:pt x="497" y="24"/>
                  </a:cubicBezTo>
                  <a:cubicBezTo>
                    <a:pt x="497" y="23"/>
                    <a:pt x="496" y="23"/>
                    <a:pt x="495" y="23"/>
                  </a:cubicBezTo>
                  <a:cubicBezTo>
                    <a:pt x="496" y="22"/>
                    <a:pt x="496" y="22"/>
                    <a:pt x="496" y="22"/>
                  </a:cubicBezTo>
                  <a:cubicBezTo>
                    <a:pt x="495" y="22"/>
                    <a:pt x="495" y="22"/>
                    <a:pt x="495" y="22"/>
                  </a:cubicBezTo>
                  <a:cubicBezTo>
                    <a:pt x="495" y="22"/>
                    <a:pt x="495" y="22"/>
                    <a:pt x="495" y="22"/>
                  </a:cubicBezTo>
                  <a:cubicBezTo>
                    <a:pt x="495" y="22"/>
                    <a:pt x="495" y="23"/>
                    <a:pt x="495" y="23"/>
                  </a:cubicBezTo>
                  <a:cubicBezTo>
                    <a:pt x="494" y="23"/>
                    <a:pt x="495" y="24"/>
                    <a:pt x="495" y="24"/>
                  </a:cubicBezTo>
                  <a:cubicBezTo>
                    <a:pt x="495" y="24"/>
                    <a:pt x="495" y="24"/>
                    <a:pt x="495" y="25"/>
                  </a:cubicBezTo>
                  <a:cubicBezTo>
                    <a:pt x="493" y="25"/>
                    <a:pt x="493" y="25"/>
                    <a:pt x="493" y="25"/>
                  </a:cubicBezTo>
                  <a:cubicBezTo>
                    <a:pt x="493" y="25"/>
                    <a:pt x="493" y="24"/>
                    <a:pt x="493" y="24"/>
                  </a:cubicBezTo>
                  <a:cubicBezTo>
                    <a:pt x="493" y="24"/>
                    <a:pt x="493" y="24"/>
                    <a:pt x="493" y="24"/>
                  </a:cubicBezTo>
                  <a:cubicBezTo>
                    <a:pt x="493" y="24"/>
                    <a:pt x="493" y="25"/>
                    <a:pt x="493" y="25"/>
                  </a:cubicBezTo>
                  <a:cubicBezTo>
                    <a:pt x="491" y="24"/>
                    <a:pt x="493" y="24"/>
                    <a:pt x="492" y="24"/>
                  </a:cubicBezTo>
                  <a:cubicBezTo>
                    <a:pt x="492" y="23"/>
                    <a:pt x="491" y="23"/>
                    <a:pt x="491" y="23"/>
                  </a:cubicBezTo>
                  <a:cubicBezTo>
                    <a:pt x="491" y="24"/>
                    <a:pt x="490" y="24"/>
                    <a:pt x="491" y="25"/>
                  </a:cubicBezTo>
                  <a:cubicBezTo>
                    <a:pt x="490" y="25"/>
                    <a:pt x="490" y="25"/>
                    <a:pt x="490" y="25"/>
                  </a:cubicBezTo>
                  <a:cubicBezTo>
                    <a:pt x="490" y="25"/>
                    <a:pt x="490" y="25"/>
                    <a:pt x="490" y="25"/>
                  </a:cubicBezTo>
                  <a:cubicBezTo>
                    <a:pt x="490" y="24"/>
                    <a:pt x="489" y="24"/>
                    <a:pt x="489" y="25"/>
                  </a:cubicBezTo>
                  <a:cubicBezTo>
                    <a:pt x="489" y="24"/>
                    <a:pt x="488" y="23"/>
                    <a:pt x="488" y="23"/>
                  </a:cubicBezTo>
                  <a:cubicBezTo>
                    <a:pt x="488" y="23"/>
                    <a:pt x="487" y="23"/>
                    <a:pt x="488" y="24"/>
                  </a:cubicBezTo>
                  <a:cubicBezTo>
                    <a:pt x="487" y="24"/>
                    <a:pt x="486" y="24"/>
                    <a:pt x="486" y="25"/>
                  </a:cubicBezTo>
                  <a:cubicBezTo>
                    <a:pt x="485" y="24"/>
                    <a:pt x="485" y="24"/>
                    <a:pt x="485" y="24"/>
                  </a:cubicBezTo>
                  <a:cubicBezTo>
                    <a:pt x="485" y="24"/>
                    <a:pt x="486" y="24"/>
                    <a:pt x="486" y="24"/>
                  </a:cubicBezTo>
                  <a:cubicBezTo>
                    <a:pt x="486" y="24"/>
                    <a:pt x="486" y="23"/>
                    <a:pt x="485" y="23"/>
                  </a:cubicBezTo>
                  <a:cubicBezTo>
                    <a:pt x="485" y="24"/>
                    <a:pt x="485" y="24"/>
                    <a:pt x="485" y="24"/>
                  </a:cubicBezTo>
                  <a:cubicBezTo>
                    <a:pt x="485" y="24"/>
                    <a:pt x="486" y="24"/>
                    <a:pt x="486" y="24"/>
                  </a:cubicBezTo>
                  <a:cubicBezTo>
                    <a:pt x="485" y="24"/>
                    <a:pt x="485" y="24"/>
                    <a:pt x="485" y="24"/>
                  </a:cubicBezTo>
                  <a:cubicBezTo>
                    <a:pt x="485" y="24"/>
                    <a:pt x="484" y="24"/>
                    <a:pt x="484" y="23"/>
                  </a:cubicBezTo>
                  <a:cubicBezTo>
                    <a:pt x="484" y="24"/>
                    <a:pt x="485" y="24"/>
                    <a:pt x="485" y="25"/>
                  </a:cubicBezTo>
                  <a:cubicBezTo>
                    <a:pt x="485" y="25"/>
                    <a:pt x="485" y="24"/>
                    <a:pt x="484" y="24"/>
                  </a:cubicBezTo>
                  <a:cubicBezTo>
                    <a:pt x="484" y="26"/>
                    <a:pt x="482" y="24"/>
                    <a:pt x="481" y="25"/>
                  </a:cubicBezTo>
                  <a:cubicBezTo>
                    <a:pt x="481" y="24"/>
                    <a:pt x="482" y="23"/>
                    <a:pt x="483" y="23"/>
                  </a:cubicBezTo>
                  <a:cubicBezTo>
                    <a:pt x="482" y="23"/>
                    <a:pt x="481" y="23"/>
                    <a:pt x="480" y="23"/>
                  </a:cubicBezTo>
                  <a:cubicBezTo>
                    <a:pt x="478" y="24"/>
                    <a:pt x="478" y="24"/>
                    <a:pt x="478" y="24"/>
                  </a:cubicBezTo>
                  <a:cubicBezTo>
                    <a:pt x="479" y="24"/>
                    <a:pt x="479" y="24"/>
                    <a:pt x="479" y="24"/>
                  </a:cubicBezTo>
                  <a:cubicBezTo>
                    <a:pt x="479" y="24"/>
                    <a:pt x="479" y="25"/>
                    <a:pt x="479" y="25"/>
                  </a:cubicBezTo>
                  <a:cubicBezTo>
                    <a:pt x="478" y="25"/>
                    <a:pt x="477" y="24"/>
                    <a:pt x="477" y="23"/>
                  </a:cubicBezTo>
                  <a:cubicBezTo>
                    <a:pt x="478" y="23"/>
                    <a:pt x="478" y="23"/>
                    <a:pt x="478" y="23"/>
                  </a:cubicBezTo>
                  <a:cubicBezTo>
                    <a:pt x="477" y="23"/>
                    <a:pt x="477" y="23"/>
                    <a:pt x="476" y="23"/>
                  </a:cubicBezTo>
                  <a:cubicBezTo>
                    <a:pt x="477" y="24"/>
                    <a:pt x="477" y="24"/>
                    <a:pt x="477" y="24"/>
                  </a:cubicBezTo>
                  <a:cubicBezTo>
                    <a:pt x="477" y="24"/>
                    <a:pt x="477" y="24"/>
                    <a:pt x="477" y="25"/>
                  </a:cubicBezTo>
                  <a:cubicBezTo>
                    <a:pt x="477" y="25"/>
                    <a:pt x="476" y="25"/>
                    <a:pt x="476" y="25"/>
                  </a:cubicBezTo>
                  <a:cubicBezTo>
                    <a:pt x="476" y="24"/>
                    <a:pt x="475" y="25"/>
                    <a:pt x="475" y="25"/>
                  </a:cubicBezTo>
                  <a:cubicBezTo>
                    <a:pt x="475" y="25"/>
                    <a:pt x="474" y="25"/>
                    <a:pt x="474" y="24"/>
                  </a:cubicBezTo>
                  <a:cubicBezTo>
                    <a:pt x="475" y="24"/>
                    <a:pt x="475" y="24"/>
                    <a:pt x="475" y="24"/>
                  </a:cubicBezTo>
                  <a:cubicBezTo>
                    <a:pt x="474" y="24"/>
                    <a:pt x="474" y="24"/>
                    <a:pt x="474" y="24"/>
                  </a:cubicBezTo>
                  <a:cubicBezTo>
                    <a:pt x="474" y="24"/>
                    <a:pt x="474" y="24"/>
                    <a:pt x="474" y="25"/>
                  </a:cubicBezTo>
                  <a:cubicBezTo>
                    <a:pt x="473" y="24"/>
                    <a:pt x="473" y="24"/>
                    <a:pt x="472" y="24"/>
                  </a:cubicBezTo>
                  <a:cubicBezTo>
                    <a:pt x="473" y="24"/>
                    <a:pt x="474" y="23"/>
                    <a:pt x="475" y="23"/>
                  </a:cubicBezTo>
                  <a:cubicBezTo>
                    <a:pt x="474" y="23"/>
                    <a:pt x="474" y="23"/>
                    <a:pt x="474" y="23"/>
                  </a:cubicBezTo>
                  <a:cubicBezTo>
                    <a:pt x="473" y="23"/>
                    <a:pt x="470" y="22"/>
                    <a:pt x="470" y="23"/>
                  </a:cubicBezTo>
                  <a:cubicBezTo>
                    <a:pt x="471" y="24"/>
                    <a:pt x="472" y="22"/>
                    <a:pt x="472" y="23"/>
                  </a:cubicBezTo>
                  <a:cubicBezTo>
                    <a:pt x="471" y="24"/>
                    <a:pt x="471" y="23"/>
                    <a:pt x="470" y="24"/>
                  </a:cubicBezTo>
                  <a:cubicBezTo>
                    <a:pt x="470" y="25"/>
                    <a:pt x="469" y="24"/>
                    <a:pt x="469" y="24"/>
                  </a:cubicBezTo>
                  <a:cubicBezTo>
                    <a:pt x="470" y="24"/>
                    <a:pt x="469" y="23"/>
                    <a:pt x="470" y="22"/>
                  </a:cubicBezTo>
                  <a:cubicBezTo>
                    <a:pt x="469" y="22"/>
                    <a:pt x="468" y="22"/>
                    <a:pt x="468" y="23"/>
                  </a:cubicBezTo>
                  <a:cubicBezTo>
                    <a:pt x="469" y="23"/>
                    <a:pt x="469" y="23"/>
                    <a:pt x="469" y="23"/>
                  </a:cubicBezTo>
                  <a:cubicBezTo>
                    <a:pt x="469" y="23"/>
                    <a:pt x="469" y="23"/>
                    <a:pt x="469" y="23"/>
                  </a:cubicBezTo>
                  <a:cubicBezTo>
                    <a:pt x="469" y="23"/>
                    <a:pt x="469" y="23"/>
                    <a:pt x="469" y="23"/>
                  </a:cubicBezTo>
                  <a:cubicBezTo>
                    <a:pt x="468" y="23"/>
                    <a:pt x="468" y="23"/>
                    <a:pt x="467" y="23"/>
                  </a:cubicBezTo>
                  <a:cubicBezTo>
                    <a:pt x="468" y="23"/>
                    <a:pt x="468" y="23"/>
                    <a:pt x="468" y="24"/>
                  </a:cubicBezTo>
                  <a:cubicBezTo>
                    <a:pt x="469" y="25"/>
                    <a:pt x="467" y="24"/>
                    <a:pt x="466" y="24"/>
                  </a:cubicBezTo>
                  <a:cubicBezTo>
                    <a:pt x="467" y="22"/>
                    <a:pt x="467" y="22"/>
                    <a:pt x="467" y="22"/>
                  </a:cubicBezTo>
                  <a:cubicBezTo>
                    <a:pt x="466" y="22"/>
                    <a:pt x="466" y="22"/>
                    <a:pt x="465" y="23"/>
                  </a:cubicBezTo>
                  <a:cubicBezTo>
                    <a:pt x="466" y="23"/>
                    <a:pt x="466" y="23"/>
                    <a:pt x="466" y="23"/>
                  </a:cubicBezTo>
                  <a:cubicBezTo>
                    <a:pt x="466" y="23"/>
                    <a:pt x="466" y="23"/>
                    <a:pt x="466" y="23"/>
                  </a:cubicBezTo>
                  <a:cubicBezTo>
                    <a:pt x="466" y="23"/>
                    <a:pt x="466" y="23"/>
                    <a:pt x="465" y="24"/>
                  </a:cubicBezTo>
                  <a:cubicBezTo>
                    <a:pt x="465" y="23"/>
                    <a:pt x="465" y="23"/>
                    <a:pt x="465" y="23"/>
                  </a:cubicBezTo>
                  <a:cubicBezTo>
                    <a:pt x="464" y="22"/>
                    <a:pt x="464" y="22"/>
                    <a:pt x="464" y="22"/>
                  </a:cubicBezTo>
                  <a:cubicBezTo>
                    <a:pt x="461" y="23"/>
                    <a:pt x="459" y="21"/>
                    <a:pt x="456" y="21"/>
                  </a:cubicBezTo>
                  <a:cubicBezTo>
                    <a:pt x="456" y="21"/>
                    <a:pt x="456" y="21"/>
                    <a:pt x="456" y="21"/>
                  </a:cubicBezTo>
                  <a:cubicBezTo>
                    <a:pt x="456" y="21"/>
                    <a:pt x="456" y="21"/>
                    <a:pt x="457" y="21"/>
                  </a:cubicBezTo>
                  <a:cubicBezTo>
                    <a:pt x="456" y="20"/>
                    <a:pt x="458" y="21"/>
                    <a:pt x="458" y="20"/>
                  </a:cubicBezTo>
                  <a:cubicBezTo>
                    <a:pt x="459" y="20"/>
                    <a:pt x="460" y="19"/>
                    <a:pt x="460" y="20"/>
                  </a:cubicBezTo>
                  <a:cubicBezTo>
                    <a:pt x="460" y="20"/>
                    <a:pt x="460" y="20"/>
                    <a:pt x="460" y="20"/>
                  </a:cubicBezTo>
                  <a:cubicBezTo>
                    <a:pt x="461" y="20"/>
                    <a:pt x="461" y="20"/>
                    <a:pt x="461" y="20"/>
                  </a:cubicBezTo>
                  <a:cubicBezTo>
                    <a:pt x="461" y="19"/>
                    <a:pt x="462" y="20"/>
                    <a:pt x="461" y="20"/>
                  </a:cubicBezTo>
                  <a:cubicBezTo>
                    <a:pt x="462" y="20"/>
                    <a:pt x="463" y="21"/>
                    <a:pt x="463" y="21"/>
                  </a:cubicBezTo>
                  <a:cubicBezTo>
                    <a:pt x="464" y="19"/>
                    <a:pt x="466" y="21"/>
                    <a:pt x="467" y="20"/>
                  </a:cubicBezTo>
                  <a:cubicBezTo>
                    <a:pt x="469" y="21"/>
                    <a:pt x="472" y="20"/>
                    <a:pt x="474" y="20"/>
                  </a:cubicBezTo>
                  <a:cubicBezTo>
                    <a:pt x="476" y="21"/>
                    <a:pt x="479" y="21"/>
                    <a:pt x="481" y="21"/>
                  </a:cubicBezTo>
                  <a:cubicBezTo>
                    <a:pt x="482" y="22"/>
                    <a:pt x="484" y="19"/>
                    <a:pt x="485" y="21"/>
                  </a:cubicBezTo>
                  <a:cubicBezTo>
                    <a:pt x="485" y="21"/>
                    <a:pt x="486" y="21"/>
                    <a:pt x="487" y="21"/>
                  </a:cubicBezTo>
                  <a:cubicBezTo>
                    <a:pt x="488" y="20"/>
                    <a:pt x="489" y="22"/>
                    <a:pt x="490" y="20"/>
                  </a:cubicBezTo>
                  <a:cubicBezTo>
                    <a:pt x="490" y="21"/>
                    <a:pt x="490" y="21"/>
                    <a:pt x="490" y="21"/>
                  </a:cubicBezTo>
                  <a:cubicBezTo>
                    <a:pt x="490" y="21"/>
                    <a:pt x="492" y="22"/>
                    <a:pt x="492" y="21"/>
                  </a:cubicBezTo>
                  <a:cubicBezTo>
                    <a:pt x="493" y="21"/>
                    <a:pt x="493" y="21"/>
                    <a:pt x="493" y="21"/>
                  </a:cubicBezTo>
                  <a:cubicBezTo>
                    <a:pt x="493" y="20"/>
                    <a:pt x="493" y="20"/>
                    <a:pt x="493" y="20"/>
                  </a:cubicBezTo>
                  <a:cubicBezTo>
                    <a:pt x="490" y="20"/>
                    <a:pt x="490" y="20"/>
                    <a:pt x="490" y="20"/>
                  </a:cubicBezTo>
                  <a:cubicBezTo>
                    <a:pt x="490" y="20"/>
                    <a:pt x="489" y="21"/>
                    <a:pt x="489" y="20"/>
                  </a:cubicBezTo>
                  <a:cubicBezTo>
                    <a:pt x="489" y="20"/>
                    <a:pt x="489" y="20"/>
                    <a:pt x="489" y="20"/>
                  </a:cubicBezTo>
                  <a:cubicBezTo>
                    <a:pt x="488" y="20"/>
                    <a:pt x="488" y="20"/>
                    <a:pt x="488" y="20"/>
                  </a:cubicBezTo>
                  <a:cubicBezTo>
                    <a:pt x="488" y="20"/>
                    <a:pt x="488" y="20"/>
                    <a:pt x="488" y="20"/>
                  </a:cubicBezTo>
                  <a:cubicBezTo>
                    <a:pt x="488" y="20"/>
                    <a:pt x="487" y="20"/>
                    <a:pt x="487" y="20"/>
                  </a:cubicBezTo>
                  <a:cubicBezTo>
                    <a:pt x="486" y="20"/>
                    <a:pt x="486" y="20"/>
                    <a:pt x="486" y="20"/>
                  </a:cubicBezTo>
                  <a:cubicBezTo>
                    <a:pt x="486" y="21"/>
                    <a:pt x="486" y="20"/>
                    <a:pt x="485" y="20"/>
                  </a:cubicBezTo>
                  <a:cubicBezTo>
                    <a:pt x="485" y="20"/>
                    <a:pt x="485" y="21"/>
                    <a:pt x="485" y="21"/>
                  </a:cubicBezTo>
                  <a:cubicBezTo>
                    <a:pt x="485" y="20"/>
                    <a:pt x="484" y="21"/>
                    <a:pt x="484" y="20"/>
                  </a:cubicBezTo>
                  <a:cubicBezTo>
                    <a:pt x="485" y="20"/>
                    <a:pt x="485" y="20"/>
                    <a:pt x="485" y="20"/>
                  </a:cubicBezTo>
                  <a:cubicBezTo>
                    <a:pt x="485" y="20"/>
                    <a:pt x="485" y="20"/>
                    <a:pt x="485" y="20"/>
                  </a:cubicBezTo>
                  <a:cubicBezTo>
                    <a:pt x="484" y="19"/>
                    <a:pt x="484" y="19"/>
                    <a:pt x="483" y="20"/>
                  </a:cubicBezTo>
                  <a:cubicBezTo>
                    <a:pt x="482" y="20"/>
                    <a:pt x="481" y="19"/>
                    <a:pt x="480" y="19"/>
                  </a:cubicBezTo>
                  <a:cubicBezTo>
                    <a:pt x="480" y="19"/>
                    <a:pt x="480" y="19"/>
                    <a:pt x="480" y="19"/>
                  </a:cubicBezTo>
                  <a:cubicBezTo>
                    <a:pt x="480" y="19"/>
                    <a:pt x="481" y="19"/>
                    <a:pt x="481" y="20"/>
                  </a:cubicBezTo>
                  <a:cubicBezTo>
                    <a:pt x="478" y="20"/>
                    <a:pt x="478" y="20"/>
                    <a:pt x="478" y="20"/>
                  </a:cubicBezTo>
                  <a:cubicBezTo>
                    <a:pt x="479" y="19"/>
                    <a:pt x="477" y="18"/>
                    <a:pt x="477" y="17"/>
                  </a:cubicBezTo>
                  <a:cubicBezTo>
                    <a:pt x="476" y="17"/>
                    <a:pt x="477" y="19"/>
                    <a:pt x="477" y="19"/>
                  </a:cubicBezTo>
                  <a:cubicBezTo>
                    <a:pt x="477" y="19"/>
                    <a:pt x="476" y="19"/>
                    <a:pt x="476" y="18"/>
                  </a:cubicBezTo>
                  <a:cubicBezTo>
                    <a:pt x="476" y="18"/>
                    <a:pt x="476" y="19"/>
                    <a:pt x="476" y="19"/>
                  </a:cubicBezTo>
                  <a:cubicBezTo>
                    <a:pt x="475" y="19"/>
                    <a:pt x="475" y="19"/>
                    <a:pt x="475" y="19"/>
                  </a:cubicBezTo>
                  <a:cubicBezTo>
                    <a:pt x="475" y="19"/>
                    <a:pt x="475" y="19"/>
                    <a:pt x="475" y="19"/>
                  </a:cubicBezTo>
                  <a:cubicBezTo>
                    <a:pt x="474" y="19"/>
                    <a:pt x="473" y="19"/>
                    <a:pt x="472" y="20"/>
                  </a:cubicBezTo>
                  <a:cubicBezTo>
                    <a:pt x="472" y="19"/>
                    <a:pt x="472" y="19"/>
                    <a:pt x="472" y="19"/>
                  </a:cubicBezTo>
                  <a:cubicBezTo>
                    <a:pt x="472" y="20"/>
                    <a:pt x="472" y="20"/>
                    <a:pt x="472" y="20"/>
                  </a:cubicBezTo>
                  <a:cubicBezTo>
                    <a:pt x="470" y="19"/>
                    <a:pt x="470" y="19"/>
                    <a:pt x="470" y="19"/>
                  </a:cubicBezTo>
                  <a:cubicBezTo>
                    <a:pt x="469" y="18"/>
                    <a:pt x="467" y="19"/>
                    <a:pt x="467" y="18"/>
                  </a:cubicBezTo>
                  <a:cubicBezTo>
                    <a:pt x="467" y="19"/>
                    <a:pt x="465" y="19"/>
                    <a:pt x="465" y="19"/>
                  </a:cubicBezTo>
                  <a:cubicBezTo>
                    <a:pt x="465" y="18"/>
                    <a:pt x="464" y="18"/>
                    <a:pt x="464" y="17"/>
                  </a:cubicBezTo>
                  <a:cubicBezTo>
                    <a:pt x="464" y="18"/>
                    <a:pt x="464" y="18"/>
                    <a:pt x="464" y="18"/>
                  </a:cubicBezTo>
                  <a:cubicBezTo>
                    <a:pt x="464" y="18"/>
                    <a:pt x="464" y="18"/>
                    <a:pt x="464" y="18"/>
                  </a:cubicBezTo>
                  <a:cubicBezTo>
                    <a:pt x="464" y="18"/>
                    <a:pt x="463" y="19"/>
                    <a:pt x="463" y="18"/>
                  </a:cubicBezTo>
                  <a:cubicBezTo>
                    <a:pt x="463" y="18"/>
                    <a:pt x="463" y="18"/>
                    <a:pt x="463" y="18"/>
                  </a:cubicBezTo>
                  <a:cubicBezTo>
                    <a:pt x="462" y="18"/>
                    <a:pt x="462" y="18"/>
                    <a:pt x="462" y="18"/>
                  </a:cubicBezTo>
                  <a:cubicBezTo>
                    <a:pt x="462" y="18"/>
                    <a:pt x="462" y="17"/>
                    <a:pt x="462" y="17"/>
                  </a:cubicBezTo>
                  <a:cubicBezTo>
                    <a:pt x="462" y="17"/>
                    <a:pt x="462" y="17"/>
                    <a:pt x="463" y="17"/>
                  </a:cubicBezTo>
                  <a:cubicBezTo>
                    <a:pt x="463" y="17"/>
                    <a:pt x="463" y="17"/>
                    <a:pt x="463" y="17"/>
                  </a:cubicBezTo>
                  <a:cubicBezTo>
                    <a:pt x="462" y="15"/>
                    <a:pt x="461" y="17"/>
                    <a:pt x="460" y="15"/>
                  </a:cubicBezTo>
                  <a:cubicBezTo>
                    <a:pt x="460" y="16"/>
                    <a:pt x="460" y="16"/>
                    <a:pt x="460" y="16"/>
                  </a:cubicBezTo>
                  <a:cubicBezTo>
                    <a:pt x="460" y="16"/>
                    <a:pt x="460" y="16"/>
                    <a:pt x="460" y="16"/>
                  </a:cubicBezTo>
                  <a:cubicBezTo>
                    <a:pt x="459" y="16"/>
                    <a:pt x="458" y="16"/>
                    <a:pt x="456" y="16"/>
                  </a:cubicBezTo>
                  <a:cubicBezTo>
                    <a:pt x="456" y="16"/>
                    <a:pt x="456" y="16"/>
                    <a:pt x="456" y="16"/>
                  </a:cubicBezTo>
                  <a:cubicBezTo>
                    <a:pt x="456" y="16"/>
                    <a:pt x="456" y="16"/>
                    <a:pt x="456" y="16"/>
                  </a:cubicBezTo>
                  <a:cubicBezTo>
                    <a:pt x="456" y="16"/>
                    <a:pt x="456" y="16"/>
                    <a:pt x="456" y="16"/>
                  </a:cubicBezTo>
                  <a:cubicBezTo>
                    <a:pt x="455" y="16"/>
                    <a:pt x="455" y="16"/>
                    <a:pt x="455" y="16"/>
                  </a:cubicBezTo>
                  <a:cubicBezTo>
                    <a:pt x="455" y="15"/>
                    <a:pt x="455" y="15"/>
                    <a:pt x="456" y="15"/>
                  </a:cubicBezTo>
                  <a:cubicBezTo>
                    <a:pt x="455" y="15"/>
                    <a:pt x="455" y="15"/>
                    <a:pt x="455" y="15"/>
                  </a:cubicBezTo>
                  <a:cubicBezTo>
                    <a:pt x="456" y="14"/>
                    <a:pt x="456" y="14"/>
                    <a:pt x="456" y="14"/>
                  </a:cubicBezTo>
                  <a:cubicBezTo>
                    <a:pt x="455" y="14"/>
                    <a:pt x="455" y="15"/>
                    <a:pt x="454" y="15"/>
                  </a:cubicBezTo>
                  <a:cubicBezTo>
                    <a:pt x="455" y="15"/>
                    <a:pt x="455" y="15"/>
                    <a:pt x="455" y="15"/>
                  </a:cubicBezTo>
                  <a:cubicBezTo>
                    <a:pt x="455" y="16"/>
                    <a:pt x="455" y="16"/>
                    <a:pt x="455" y="16"/>
                  </a:cubicBezTo>
                  <a:cubicBezTo>
                    <a:pt x="453" y="15"/>
                    <a:pt x="454" y="18"/>
                    <a:pt x="452" y="17"/>
                  </a:cubicBezTo>
                  <a:cubicBezTo>
                    <a:pt x="453" y="18"/>
                    <a:pt x="453" y="18"/>
                    <a:pt x="453" y="18"/>
                  </a:cubicBezTo>
                  <a:cubicBezTo>
                    <a:pt x="452" y="18"/>
                    <a:pt x="452" y="18"/>
                    <a:pt x="452" y="18"/>
                  </a:cubicBezTo>
                  <a:cubicBezTo>
                    <a:pt x="452" y="18"/>
                    <a:pt x="452" y="18"/>
                    <a:pt x="452" y="18"/>
                  </a:cubicBezTo>
                  <a:cubicBezTo>
                    <a:pt x="452" y="18"/>
                    <a:pt x="452" y="18"/>
                    <a:pt x="452" y="18"/>
                  </a:cubicBezTo>
                  <a:cubicBezTo>
                    <a:pt x="452" y="18"/>
                    <a:pt x="452" y="18"/>
                    <a:pt x="452" y="18"/>
                  </a:cubicBezTo>
                  <a:cubicBezTo>
                    <a:pt x="451" y="18"/>
                    <a:pt x="450" y="19"/>
                    <a:pt x="449" y="18"/>
                  </a:cubicBezTo>
                  <a:cubicBezTo>
                    <a:pt x="450" y="17"/>
                    <a:pt x="450" y="17"/>
                    <a:pt x="450" y="17"/>
                  </a:cubicBezTo>
                  <a:cubicBezTo>
                    <a:pt x="449" y="17"/>
                    <a:pt x="450" y="18"/>
                    <a:pt x="449" y="17"/>
                  </a:cubicBezTo>
                  <a:cubicBezTo>
                    <a:pt x="448" y="16"/>
                    <a:pt x="450" y="17"/>
                    <a:pt x="451" y="16"/>
                  </a:cubicBezTo>
                  <a:cubicBezTo>
                    <a:pt x="450" y="15"/>
                    <a:pt x="449" y="17"/>
                    <a:pt x="448" y="16"/>
                  </a:cubicBezTo>
                  <a:cubicBezTo>
                    <a:pt x="449" y="15"/>
                    <a:pt x="449" y="15"/>
                    <a:pt x="449" y="15"/>
                  </a:cubicBezTo>
                  <a:cubicBezTo>
                    <a:pt x="448" y="15"/>
                    <a:pt x="448" y="15"/>
                    <a:pt x="448" y="15"/>
                  </a:cubicBezTo>
                  <a:cubicBezTo>
                    <a:pt x="448" y="15"/>
                    <a:pt x="448" y="16"/>
                    <a:pt x="448" y="16"/>
                  </a:cubicBezTo>
                  <a:cubicBezTo>
                    <a:pt x="446" y="18"/>
                    <a:pt x="446" y="18"/>
                    <a:pt x="446" y="18"/>
                  </a:cubicBezTo>
                  <a:cubicBezTo>
                    <a:pt x="445" y="17"/>
                    <a:pt x="444" y="17"/>
                    <a:pt x="443" y="16"/>
                  </a:cubicBezTo>
                  <a:cubicBezTo>
                    <a:pt x="443" y="17"/>
                    <a:pt x="443" y="17"/>
                    <a:pt x="443" y="17"/>
                  </a:cubicBezTo>
                  <a:cubicBezTo>
                    <a:pt x="442" y="17"/>
                    <a:pt x="442" y="17"/>
                    <a:pt x="442" y="17"/>
                  </a:cubicBezTo>
                  <a:cubicBezTo>
                    <a:pt x="443" y="17"/>
                    <a:pt x="443" y="17"/>
                    <a:pt x="443" y="17"/>
                  </a:cubicBezTo>
                  <a:cubicBezTo>
                    <a:pt x="443" y="17"/>
                    <a:pt x="443" y="17"/>
                    <a:pt x="443" y="17"/>
                  </a:cubicBezTo>
                  <a:cubicBezTo>
                    <a:pt x="443" y="17"/>
                    <a:pt x="444" y="17"/>
                    <a:pt x="444" y="18"/>
                  </a:cubicBezTo>
                  <a:cubicBezTo>
                    <a:pt x="443" y="18"/>
                    <a:pt x="443" y="18"/>
                    <a:pt x="442" y="18"/>
                  </a:cubicBezTo>
                  <a:cubicBezTo>
                    <a:pt x="442" y="18"/>
                    <a:pt x="442" y="19"/>
                    <a:pt x="442" y="19"/>
                  </a:cubicBezTo>
                  <a:cubicBezTo>
                    <a:pt x="442" y="19"/>
                    <a:pt x="442" y="19"/>
                    <a:pt x="442" y="19"/>
                  </a:cubicBezTo>
                  <a:cubicBezTo>
                    <a:pt x="443" y="19"/>
                    <a:pt x="443" y="18"/>
                    <a:pt x="444" y="19"/>
                  </a:cubicBezTo>
                  <a:cubicBezTo>
                    <a:pt x="443" y="20"/>
                    <a:pt x="443" y="20"/>
                    <a:pt x="443" y="20"/>
                  </a:cubicBezTo>
                  <a:cubicBezTo>
                    <a:pt x="442" y="20"/>
                    <a:pt x="441" y="19"/>
                    <a:pt x="441" y="18"/>
                  </a:cubicBezTo>
                  <a:cubicBezTo>
                    <a:pt x="441" y="18"/>
                    <a:pt x="441" y="18"/>
                    <a:pt x="440" y="18"/>
                  </a:cubicBezTo>
                  <a:cubicBezTo>
                    <a:pt x="440" y="18"/>
                    <a:pt x="440" y="19"/>
                    <a:pt x="441" y="19"/>
                  </a:cubicBezTo>
                  <a:cubicBezTo>
                    <a:pt x="441" y="20"/>
                    <a:pt x="440" y="19"/>
                    <a:pt x="440" y="20"/>
                  </a:cubicBezTo>
                  <a:cubicBezTo>
                    <a:pt x="441" y="20"/>
                    <a:pt x="443" y="20"/>
                    <a:pt x="445" y="20"/>
                  </a:cubicBezTo>
                  <a:cubicBezTo>
                    <a:pt x="445" y="21"/>
                    <a:pt x="446" y="21"/>
                    <a:pt x="447" y="21"/>
                  </a:cubicBezTo>
                  <a:cubicBezTo>
                    <a:pt x="446" y="20"/>
                    <a:pt x="446" y="20"/>
                    <a:pt x="446" y="20"/>
                  </a:cubicBezTo>
                  <a:cubicBezTo>
                    <a:pt x="446" y="20"/>
                    <a:pt x="446" y="21"/>
                    <a:pt x="445" y="20"/>
                  </a:cubicBezTo>
                  <a:cubicBezTo>
                    <a:pt x="445" y="20"/>
                    <a:pt x="444" y="19"/>
                    <a:pt x="444" y="19"/>
                  </a:cubicBezTo>
                  <a:cubicBezTo>
                    <a:pt x="445" y="19"/>
                    <a:pt x="445" y="19"/>
                    <a:pt x="447" y="18"/>
                  </a:cubicBezTo>
                  <a:cubicBezTo>
                    <a:pt x="447" y="19"/>
                    <a:pt x="447" y="19"/>
                    <a:pt x="448" y="19"/>
                  </a:cubicBezTo>
                  <a:cubicBezTo>
                    <a:pt x="448" y="20"/>
                    <a:pt x="448" y="20"/>
                    <a:pt x="448" y="20"/>
                  </a:cubicBezTo>
                  <a:cubicBezTo>
                    <a:pt x="448" y="20"/>
                    <a:pt x="448" y="20"/>
                    <a:pt x="448" y="20"/>
                  </a:cubicBezTo>
                  <a:cubicBezTo>
                    <a:pt x="449" y="21"/>
                    <a:pt x="447" y="21"/>
                    <a:pt x="447" y="21"/>
                  </a:cubicBezTo>
                  <a:cubicBezTo>
                    <a:pt x="447" y="22"/>
                    <a:pt x="447" y="22"/>
                    <a:pt x="447" y="22"/>
                  </a:cubicBezTo>
                  <a:cubicBezTo>
                    <a:pt x="447" y="21"/>
                    <a:pt x="448" y="21"/>
                    <a:pt x="448" y="21"/>
                  </a:cubicBezTo>
                  <a:cubicBezTo>
                    <a:pt x="448" y="22"/>
                    <a:pt x="448" y="22"/>
                    <a:pt x="448" y="22"/>
                  </a:cubicBezTo>
                  <a:cubicBezTo>
                    <a:pt x="448" y="22"/>
                    <a:pt x="448" y="22"/>
                    <a:pt x="448" y="22"/>
                  </a:cubicBezTo>
                  <a:cubicBezTo>
                    <a:pt x="449" y="23"/>
                    <a:pt x="449" y="23"/>
                    <a:pt x="449" y="23"/>
                  </a:cubicBezTo>
                  <a:cubicBezTo>
                    <a:pt x="449" y="22"/>
                    <a:pt x="450" y="22"/>
                    <a:pt x="450" y="22"/>
                  </a:cubicBezTo>
                  <a:cubicBezTo>
                    <a:pt x="451" y="21"/>
                    <a:pt x="449" y="22"/>
                    <a:pt x="449" y="21"/>
                  </a:cubicBezTo>
                  <a:cubicBezTo>
                    <a:pt x="450" y="20"/>
                    <a:pt x="450" y="20"/>
                    <a:pt x="450" y="20"/>
                  </a:cubicBezTo>
                  <a:cubicBezTo>
                    <a:pt x="451" y="20"/>
                    <a:pt x="452" y="20"/>
                    <a:pt x="452" y="21"/>
                  </a:cubicBezTo>
                  <a:cubicBezTo>
                    <a:pt x="452" y="21"/>
                    <a:pt x="452" y="21"/>
                    <a:pt x="452" y="21"/>
                  </a:cubicBezTo>
                  <a:cubicBezTo>
                    <a:pt x="452" y="22"/>
                    <a:pt x="453" y="23"/>
                    <a:pt x="452" y="23"/>
                  </a:cubicBezTo>
                  <a:cubicBezTo>
                    <a:pt x="451" y="22"/>
                    <a:pt x="451" y="22"/>
                    <a:pt x="451" y="22"/>
                  </a:cubicBezTo>
                  <a:cubicBezTo>
                    <a:pt x="451" y="24"/>
                    <a:pt x="448" y="22"/>
                    <a:pt x="449" y="24"/>
                  </a:cubicBezTo>
                  <a:cubicBezTo>
                    <a:pt x="449" y="23"/>
                    <a:pt x="448" y="23"/>
                    <a:pt x="447" y="22"/>
                  </a:cubicBezTo>
                  <a:cubicBezTo>
                    <a:pt x="447" y="23"/>
                    <a:pt x="447" y="23"/>
                    <a:pt x="447" y="23"/>
                  </a:cubicBezTo>
                  <a:cubicBezTo>
                    <a:pt x="446" y="22"/>
                    <a:pt x="445" y="21"/>
                    <a:pt x="443" y="22"/>
                  </a:cubicBezTo>
                  <a:cubicBezTo>
                    <a:pt x="443" y="21"/>
                    <a:pt x="443" y="21"/>
                    <a:pt x="443" y="21"/>
                  </a:cubicBezTo>
                  <a:cubicBezTo>
                    <a:pt x="443" y="21"/>
                    <a:pt x="443" y="21"/>
                    <a:pt x="443" y="21"/>
                  </a:cubicBezTo>
                  <a:cubicBezTo>
                    <a:pt x="442" y="20"/>
                    <a:pt x="442" y="20"/>
                    <a:pt x="442" y="20"/>
                  </a:cubicBezTo>
                  <a:cubicBezTo>
                    <a:pt x="441" y="20"/>
                    <a:pt x="441" y="21"/>
                    <a:pt x="441" y="22"/>
                  </a:cubicBezTo>
                  <a:cubicBezTo>
                    <a:pt x="440" y="21"/>
                    <a:pt x="441" y="21"/>
                    <a:pt x="440" y="20"/>
                  </a:cubicBezTo>
                  <a:cubicBezTo>
                    <a:pt x="440" y="23"/>
                    <a:pt x="438" y="20"/>
                    <a:pt x="437" y="20"/>
                  </a:cubicBezTo>
                  <a:cubicBezTo>
                    <a:pt x="437" y="21"/>
                    <a:pt x="437" y="20"/>
                    <a:pt x="438" y="21"/>
                  </a:cubicBezTo>
                  <a:cubicBezTo>
                    <a:pt x="437" y="21"/>
                    <a:pt x="438" y="22"/>
                    <a:pt x="437" y="21"/>
                  </a:cubicBezTo>
                  <a:cubicBezTo>
                    <a:pt x="436" y="19"/>
                    <a:pt x="436" y="22"/>
                    <a:pt x="434" y="22"/>
                  </a:cubicBezTo>
                  <a:cubicBezTo>
                    <a:pt x="434" y="23"/>
                    <a:pt x="436" y="22"/>
                    <a:pt x="435" y="23"/>
                  </a:cubicBezTo>
                  <a:cubicBezTo>
                    <a:pt x="434" y="23"/>
                    <a:pt x="433" y="23"/>
                    <a:pt x="433" y="22"/>
                  </a:cubicBezTo>
                  <a:cubicBezTo>
                    <a:pt x="436" y="20"/>
                    <a:pt x="431" y="22"/>
                    <a:pt x="431" y="20"/>
                  </a:cubicBezTo>
                  <a:cubicBezTo>
                    <a:pt x="430" y="20"/>
                    <a:pt x="430" y="20"/>
                    <a:pt x="430" y="20"/>
                  </a:cubicBezTo>
                  <a:cubicBezTo>
                    <a:pt x="430" y="18"/>
                    <a:pt x="430" y="18"/>
                    <a:pt x="430" y="18"/>
                  </a:cubicBezTo>
                  <a:cubicBezTo>
                    <a:pt x="431" y="18"/>
                    <a:pt x="431" y="18"/>
                    <a:pt x="432" y="18"/>
                  </a:cubicBezTo>
                  <a:cubicBezTo>
                    <a:pt x="431" y="18"/>
                    <a:pt x="431" y="17"/>
                    <a:pt x="431" y="17"/>
                  </a:cubicBezTo>
                  <a:cubicBezTo>
                    <a:pt x="430" y="18"/>
                    <a:pt x="429" y="19"/>
                    <a:pt x="430" y="19"/>
                  </a:cubicBezTo>
                  <a:cubicBezTo>
                    <a:pt x="430" y="20"/>
                    <a:pt x="430" y="20"/>
                    <a:pt x="430" y="20"/>
                  </a:cubicBezTo>
                  <a:cubicBezTo>
                    <a:pt x="430" y="20"/>
                    <a:pt x="430" y="20"/>
                    <a:pt x="430" y="20"/>
                  </a:cubicBezTo>
                  <a:cubicBezTo>
                    <a:pt x="430" y="20"/>
                    <a:pt x="431" y="21"/>
                    <a:pt x="430" y="21"/>
                  </a:cubicBezTo>
                  <a:cubicBezTo>
                    <a:pt x="430" y="20"/>
                    <a:pt x="430" y="20"/>
                    <a:pt x="430" y="20"/>
                  </a:cubicBezTo>
                  <a:cubicBezTo>
                    <a:pt x="430" y="21"/>
                    <a:pt x="429" y="21"/>
                    <a:pt x="429" y="21"/>
                  </a:cubicBezTo>
                  <a:cubicBezTo>
                    <a:pt x="429" y="21"/>
                    <a:pt x="428" y="21"/>
                    <a:pt x="428" y="20"/>
                  </a:cubicBezTo>
                  <a:cubicBezTo>
                    <a:pt x="429" y="20"/>
                    <a:pt x="429" y="20"/>
                    <a:pt x="429" y="20"/>
                  </a:cubicBezTo>
                  <a:cubicBezTo>
                    <a:pt x="428" y="19"/>
                    <a:pt x="428" y="20"/>
                    <a:pt x="427" y="20"/>
                  </a:cubicBezTo>
                  <a:cubicBezTo>
                    <a:pt x="427" y="20"/>
                    <a:pt x="427" y="20"/>
                    <a:pt x="427" y="20"/>
                  </a:cubicBezTo>
                  <a:cubicBezTo>
                    <a:pt x="428" y="21"/>
                    <a:pt x="427" y="21"/>
                    <a:pt x="427" y="21"/>
                  </a:cubicBezTo>
                  <a:cubicBezTo>
                    <a:pt x="428" y="21"/>
                    <a:pt x="429" y="21"/>
                    <a:pt x="430" y="21"/>
                  </a:cubicBezTo>
                  <a:cubicBezTo>
                    <a:pt x="429" y="21"/>
                    <a:pt x="431" y="22"/>
                    <a:pt x="431" y="22"/>
                  </a:cubicBezTo>
                  <a:cubicBezTo>
                    <a:pt x="431" y="23"/>
                    <a:pt x="431" y="23"/>
                    <a:pt x="431" y="23"/>
                  </a:cubicBezTo>
                  <a:cubicBezTo>
                    <a:pt x="430" y="22"/>
                    <a:pt x="430" y="23"/>
                    <a:pt x="430" y="22"/>
                  </a:cubicBezTo>
                  <a:cubicBezTo>
                    <a:pt x="429" y="22"/>
                    <a:pt x="429" y="22"/>
                    <a:pt x="428" y="22"/>
                  </a:cubicBezTo>
                  <a:cubicBezTo>
                    <a:pt x="427" y="23"/>
                    <a:pt x="428" y="21"/>
                    <a:pt x="426" y="21"/>
                  </a:cubicBezTo>
                  <a:cubicBezTo>
                    <a:pt x="427" y="21"/>
                    <a:pt x="427" y="21"/>
                    <a:pt x="427" y="21"/>
                  </a:cubicBezTo>
                  <a:cubicBezTo>
                    <a:pt x="426" y="20"/>
                    <a:pt x="426" y="20"/>
                    <a:pt x="426" y="20"/>
                  </a:cubicBezTo>
                  <a:cubicBezTo>
                    <a:pt x="428" y="19"/>
                    <a:pt x="428" y="19"/>
                    <a:pt x="428" y="19"/>
                  </a:cubicBezTo>
                  <a:cubicBezTo>
                    <a:pt x="427" y="18"/>
                    <a:pt x="427" y="18"/>
                    <a:pt x="427" y="18"/>
                  </a:cubicBezTo>
                  <a:cubicBezTo>
                    <a:pt x="427" y="19"/>
                    <a:pt x="427" y="19"/>
                    <a:pt x="427" y="19"/>
                  </a:cubicBezTo>
                  <a:cubicBezTo>
                    <a:pt x="425" y="18"/>
                    <a:pt x="425" y="18"/>
                    <a:pt x="425" y="18"/>
                  </a:cubicBezTo>
                  <a:cubicBezTo>
                    <a:pt x="425" y="19"/>
                    <a:pt x="425" y="20"/>
                    <a:pt x="425" y="20"/>
                  </a:cubicBezTo>
                  <a:cubicBezTo>
                    <a:pt x="426" y="20"/>
                    <a:pt x="426" y="20"/>
                    <a:pt x="426" y="20"/>
                  </a:cubicBezTo>
                  <a:cubicBezTo>
                    <a:pt x="426" y="20"/>
                    <a:pt x="426" y="20"/>
                    <a:pt x="426" y="20"/>
                  </a:cubicBezTo>
                  <a:cubicBezTo>
                    <a:pt x="426" y="20"/>
                    <a:pt x="426" y="20"/>
                    <a:pt x="426" y="20"/>
                  </a:cubicBezTo>
                  <a:cubicBezTo>
                    <a:pt x="425" y="20"/>
                    <a:pt x="423" y="20"/>
                    <a:pt x="424" y="21"/>
                  </a:cubicBezTo>
                  <a:cubicBezTo>
                    <a:pt x="423" y="21"/>
                    <a:pt x="423" y="21"/>
                    <a:pt x="423" y="21"/>
                  </a:cubicBezTo>
                  <a:cubicBezTo>
                    <a:pt x="423" y="21"/>
                    <a:pt x="423" y="22"/>
                    <a:pt x="423" y="21"/>
                  </a:cubicBezTo>
                  <a:cubicBezTo>
                    <a:pt x="423" y="21"/>
                    <a:pt x="423" y="21"/>
                    <a:pt x="423" y="21"/>
                  </a:cubicBezTo>
                  <a:cubicBezTo>
                    <a:pt x="421" y="22"/>
                    <a:pt x="421" y="22"/>
                    <a:pt x="421" y="22"/>
                  </a:cubicBezTo>
                  <a:cubicBezTo>
                    <a:pt x="421" y="21"/>
                    <a:pt x="421" y="21"/>
                    <a:pt x="421" y="21"/>
                  </a:cubicBezTo>
                  <a:cubicBezTo>
                    <a:pt x="422" y="20"/>
                    <a:pt x="422" y="21"/>
                    <a:pt x="423" y="21"/>
                  </a:cubicBezTo>
                  <a:cubicBezTo>
                    <a:pt x="423" y="20"/>
                    <a:pt x="423" y="20"/>
                    <a:pt x="423" y="19"/>
                  </a:cubicBezTo>
                  <a:cubicBezTo>
                    <a:pt x="422" y="20"/>
                    <a:pt x="422" y="20"/>
                    <a:pt x="422" y="20"/>
                  </a:cubicBezTo>
                  <a:cubicBezTo>
                    <a:pt x="421" y="20"/>
                    <a:pt x="422" y="19"/>
                    <a:pt x="422" y="19"/>
                  </a:cubicBezTo>
                  <a:cubicBezTo>
                    <a:pt x="424" y="19"/>
                    <a:pt x="424" y="19"/>
                    <a:pt x="424" y="19"/>
                  </a:cubicBezTo>
                  <a:cubicBezTo>
                    <a:pt x="423" y="18"/>
                    <a:pt x="422" y="19"/>
                    <a:pt x="422" y="19"/>
                  </a:cubicBezTo>
                  <a:cubicBezTo>
                    <a:pt x="421" y="19"/>
                    <a:pt x="421" y="19"/>
                    <a:pt x="421" y="19"/>
                  </a:cubicBezTo>
                  <a:cubicBezTo>
                    <a:pt x="420" y="18"/>
                    <a:pt x="421" y="19"/>
                    <a:pt x="420" y="19"/>
                  </a:cubicBezTo>
                  <a:cubicBezTo>
                    <a:pt x="420" y="19"/>
                    <a:pt x="419" y="19"/>
                    <a:pt x="419" y="19"/>
                  </a:cubicBezTo>
                  <a:cubicBezTo>
                    <a:pt x="420" y="19"/>
                    <a:pt x="420" y="19"/>
                    <a:pt x="420" y="19"/>
                  </a:cubicBezTo>
                  <a:cubicBezTo>
                    <a:pt x="419" y="18"/>
                    <a:pt x="419" y="18"/>
                    <a:pt x="419" y="18"/>
                  </a:cubicBezTo>
                  <a:cubicBezTo>
                    <a:pt x="418" y="18"/>
                    <a:pt x="418" y="19"/>
                    <a:pt x="418" y="19"/>
                  </a:cubicBezTo>
                  <a:cubicBezTo>
                    <a:pt x="419" y="18"/>
                    <a:pt x="419" y="20"/>
                    <a:pt x="420" y="20"/>
                  </a:cubicBezTo>
                  <a:cubicBezTo>
                    <a:pt x="419" y="20"/>
                    <a:pt x="418" y="19"/>
                    <a:pt x="418" y="20"/>
                  </a:cubicBezTo>
                  <a:cubicBezTo>
                    <a:pt x="417" y="19"/>
                    <a:pt x="417" y="19"/>
                    <a:pt x="418" y="18"/>
                  </a:cubicBezTo>
                  <a:cubicBezTo>
                    <a:pt x="417" y="18"/>
                    <a:pt x="417" y="18"/>
                    <a:pt x="417" y="18"/>
                  </a:cubicBezTo>
                  <a:cubicBezTo>
                    <a:pt x="416" y="18"/>
                    <a:pt x="415" y="18"/>
                    <a:pt x="414" y="19"/>
                  </a:cubicBezTo>
                  <a:cubicBezTo>
                    <a:pt x="415" y="19"/>
                    <a:pt x="417" y="18"/>
                    <a:pt x="417" y="19"/>
                  </a:cubicBezTo>
                  <a:cubicBezTo>
                    <a:pt x="417" y="20"/>
                    <a:pt x="415" y="19"/>
                    <a:pt x="414" y="20"/>
                  </a:cubicBezTo>
                  <a:cubicBezTo>
                    <a:pt x="413" y="19"/>
                    <a:pt x="414" y="19"/>
                    <a:pt x="414" y="18"/>
                  </a:cubicBezTo>
                  <a:cubicBezTo>
                    <a:pt x="414" y="18"/>
                    <a:pt x="413" y="18"/>
                    <a:pt x="413" y="18"/>
                  </a:cubicBezTo>
                  <a:cubicBezTo>
                    <a:pt x="412" y="18"/>
                    <a:pt x="411" y="19"/>
                    <a:pt x="411" y="18"/>
                  </a:cubicBezTo>
                  <a:cubicBezTo>
                    <a:pt x="410" y="18"/>
                    <a:pt x="409" y="18"/>
                    <a:pt x="409" y="18"/>
                  </a:cubicBezTo>
                  <a:cubicBezTo>
                    <a:pt x="409" y="18"/>
                    <a:pt x="409" y="18"/>
                    <a:pt x="409" y="18"/>
                  </a:cubicBezTo>
                  <a:cubicBezTo>
                    <a:pt x="406" y="18"/>
                    <a:pt x="406" y="18"/>
                    <a:pt x="406" y="18"/>
                  </a:cubicBezTo>
                  <a:cubicBezTo>
                    <a:pt x="408" y="18"/>
                    <a:pt x="408" y="18"/>
                    <a:pt x="408" y="18"/>
                  </a:cubicBezTo>
                  <a:cubicBezTo>
                    <a:pt x="408" y="20"/>
                    <a:pt x="407" y="19"/>
                    <a:pt x="407" y="20"/>
                  </a:cubicBezTo>
                  <a:cubicBezTo>
                    <a:pt x="407" y="20"/>
                    <a:pt x="408" y="20"/>
                    <a:pt x="408" y="20"/>
                  </a:cubicBezTo>
                  <a:cubicBezTo>
                    <a:pt x="409" y="20"/>
                    <a:pt x="410" y="21"/>
                    <a:pt x="410" y="20"/>
                  </a:cubicBezTo>
                  <a:cubicBezTo>
                    <a:pt x="410" y="20"/>
                    <a:pt x="410" y="20"/>
                    <a:pt x="410" y="20"/>
                  </a:cubicBezTo>
                  <a:cubicBezTo>
                    <a:pt x="411" y="20"/>
                    <a:pt x="411" y="20"/>
                    <a:pt x="411" y="20"/>
                  </a:cubicBezTo>
                  <a:cubicBezTo>
                    <a:pt x="411" y="20"/>
                    <a:pt x="411" y="20"/>
                    <a:pt x="411" y="20"/>
                  </a:cubicBezTo>
                  <a:cubicBezTo>
                    <a:pt x="412" y="19"/>
                    <a:pt x="412" y="20"/>
                    <a:pt x="412" y="20"/>
                  </a:cubicBezTo>
                  <a:cubicBezTo>
                    <a:pt x="412" y="20"/>
                    <a:pt x="411" y="19"/>
                    <a:pt x="411" y="19"/>
                  </a:cubicBezTo>
                  <a:cubicBezTo>
                    <a:pt x="412" y="18"/>
                    <a:pt x="412" y="18"/>
                    <a:pt x="412" y="18"/>
                  </a:cubicBezTo>
                  <a:cubicBezTo>
                    <a:pt x="412" y="19"/>
                    <a:pt x="413" y="19"/>
                    <a:pt x="412" y="19"/>
                  </a:cubicBezTo>
                  <a:cubicBezTo>
                    <a:pt x="413" y="19"/>
                    <a:pt x="414" y="19"/>
                    <a:pt x="414" y="19"/>
                  </a:cubicBezTo>
                  <a:cubicBezTo>
                    <a:pt x="414" y="20"/>
                    <a:pt x="414" y="20"/>
                    <a:pt x="414" y="20"/>
                  </a:cubicBezTo>
                  <a:cubicBezTo>
                    <a:pt x="413" y="20"/>
                    <a:pt x="414" y="20"/>
                    <a:pt x="414" y="21"/>
                  </a:cubicBezTo>
                  <a:cubicBezTo>
                    <a:pt x="415" y="19"/>
                    <a:pt x="417" y="21"/>
                    <a:pt x="419" y="20"/>
                  </a:cubicBezTo>
                  <a:cubicBezTo>
                    <a:pt x="419" y="21"/>
                    <a:pt x="419" y="22"/>
                    <a:pt x="419" y="22"/>
                  </a:cubicBezTo>
                  <a:cubicBezTo>
                    <a:pt x="418" y="22"/>
                    <a:pt x="418" y="23"/>
                    <a:pt x="417" y="22"/>
                  </a:cubicBezTo>
                  <a:cubicBezTo>
                    <a:pt x="417" y="22"/>
                    <a:pt x="417" y="22"/>
                    <a:pt x="417" y="22"/>
                  </a:cubicBezTo>
                  <a:cubicBezTo>
                    <a:pt x="416" y="21"/>
                    <a:pt x="416" y="21"/>
                    <a:pt x="416" y="21"/>
                  </a:cubicBezTo>
                  <a:cubicBezTo>
                    <a:pt x="416" y="21"/>
                    <a:pt x="416" y="22"/>
                    <a:pt x="416" y="22"/>
                  </a:cubicBezTo>
                  <a:cubicBezTo>
                    <a:pt x="416" y="21"/>
                    <a:pt x="416" y="21"/>
                    <a:pt x="416" y="21"/>
                  </a:cubicBezTo>
                  <a:cubicBezTo>
                    <a:pt x="414" y="21"/>
                    <a:pt x="414" y="21"/>
                    <a:pt x="414" y="21"/>
                  </a:cubicBezTo>
                  <a:cubicBezTo>
                    <a:pt x="414" y="21"/>
                    <a:pt x="414" y="21"/>
                    <a:pt x="414" y="21"/>
                  </a:cubicBezTo>
                  <a:cubicBezTo>
                    <a:pt x="414" y="22"/>
                    <a:pt x="414" y="22"/>
                    <a:pt x="414" y="22"/>
                  </a:cubicBezTo>
                  <a:cubicBezTo>
                    <a:pt x="413" y="22"/>
                    <a:pt x="413" y="21"/>
                    <a:pt x="413" y="22"/>
                  </a:cubicBezTo>
                  <a:cubicBezTo>
                    <a:pt x="412" y="21"/>
                    <a:pt x="412" y="21"/>
                    <a:pt x="412" y="21"/>
                  </a:cubicBezTo>
                  <a:cubicBezTo>
                    <a:pt x="413" y="22"/>
                    <a:pt x="411" y="21"/>
                    <a:pt x="410" y="21"/>
                  </a:cubicBezTo>
                  <a:cubicBezTo>
                    <a:pt x="410" y="22"/>
                    <a:pt x="410" y="22"/>
                    <a:pt x="410" y="22"/>
                  </a:cubicBezTo>
                  <a:cubicBezTo>
                    <a:pt x="410" y="22"/>
                    <a:pt x="410" y="22"/>
                    <a:pt x="410" y="22"/>
                  </a:cubicBezTo>
                  <a:cubicBezTo>
                    <a:pt x="411" y="23"/>
                    <a:pt x="409" y="24"/>
                    <a:pt x="409" y="25"/>
                  </a:cubicBezTo>
                  <a:cubicBezTo>
                    <a:pt x="410" y="24"/>
                    <a:pt x="411" y="24"/>
                    <a:pt x="411" y="22"/>
                  </a:cubicBezTo>
                  <a:cubicBezTo>
                    <a:pt x="411" y="22"/>
                    <a:pt x="412" y="22"/>
                    <a:pt x="412" y="22"/>
                  </a:cubicBezTo>
                  <a:cubicBezTo>
                    <a:pt x="412" y="23"/>
                    <a:pt x="412" y="23"/>
                    <a:pt x="412" y="23"/>
                  </a:cubicBezTo>
                  <a:cubicBezTo>
                    <a:pt x="413" y="23"/>
                    <a:pt x="413" y="22"/>
                    <a:pt x="413" y="22"/>
                  </a:cubicBezTo>
                  <a:cubicBezTo>
                    <a:pt x="413" y="22"/>
                    <a:pt x="413" y="23"/>
                    <a:pt x="413" y="23"/>
                  </a:cubicBezTo>
                  <a:cubicBezTo>
                    <a:pt x="414" y="23"/>
                    <a:pt x="415" y="22"/>
                    <a:pt x="416" y="22"/>
                  </a:cubicBezTo>
                  <a:cubicBezTo>
                    <a:pt x="416" y="22"/>
                    <a:pt x="416" y="23"/>
                    <a:pt x="416" y="23"/>
                  </a:cubicBezTo>
                  <a:cubicBezTo>
                    <a:pt x="417" y="23"/>
                    <a:pt x="419" y="23"/>
                    <a:pt x="419" y="24"/>
                  </a:cubicBezTo>
                  <a:cubicBezTo>
                    <a:pt x="419" y="23"/>
                    <a:pt x="419" y="23"/>
                    <a:pt x="419" y="23"/>
                  </a:cubicBezTo>
                  <a:cubicBezTo>
                    <a:pt x="420" y="24"/>
                    <a:pt x="422" y="23"/>
                    <a:pt x="423" y="23"/>
                  </a:cubicBezTo>
                  <a:cubicBezTo>
                    <a:pt x="424" y="24"/>
                    <a:pt x="426" y="23"/>
                    <a:pt x="427" y="24"/>
                  </a:cubicBezTo>
                  <a:cubicBezTo>
                    <a:pt x="428" y="24"/>
                    <a:pt x="429" y="24"/>
                    <a:pt x="431" y="24"/>
                  </a:cubicBezTo>
                  <a:cubicBezTo>
                    <a:pt x="431" y="25"/>
                    <a:pt x="431" y="25"/>
                    <a:pt x="431" y="25"/>
                  </a:cubicBezTo>
                  <a:cubicBezTo>
                    <a:pt x="431" y="25"/>
                    <a:pt x="431" y="25"/>
                    <a:pt x="431" y="25"/>
                  </a:cubicBezTo>
                  <a:cubicBezTo>
                    <a:pt x="431" y="24"/>
                    <a:pt x="431" y="24"/>
                    <a:pt x="431" y="24"/>
                  </a:cubicBezTo>
                  <a:cubicBezTo>
                    <a:pt x="432" y="24"/>
                    <a:pt x="433" y="24"/>
                    <a:pt x="435" y="24"/>
                  </a:cubicBezTo>
                  <a:cubicBezTo>
                    <a:pt x="436" y="23"/>
                    <a:pt x="438" y="26"/>
                    <a:pt x="438" y="24"/>
                  </a:cubicBezTo>
                  <a:cubicBezTo>
                    <a:pt x="439" y="24"/>
                    <a:pt x="440" y="25"/>
                    <a:pt x="442" y="24"/>
                  </a:cubicBezTo>
                  <a:cubicBezTo>
                    <a:pt x="442" y="25"/>
                    <a:pt x="442" y="25"/>
                    <a:pt x="442" y="25"/>
                  </a:cubicBezTo>
                  <a:cubicBezTo>
                    <a:pt x="441" y="25"/>
                    <a:pt x="441" y="25"/>
                    <a:pt x="440" y="25"/>
                  </a:cubicBezTo>
                  <a:cubicBezTo>
                    <a:pt x="440" y="25"/>
                    <a:pt x="440" y="25"/>
                    <a:pt x="440" y="25"/>
                  </a:cubicBezTo>
                  <a:cubicBezTo>
                    <a:pt x="440" y="25"/>
                    <a:pt x="439" y="26"/>
                    <a:pt x="439" y="25"/>
                  </a:cubicBezTo>
                  <a:cubicBezTo>
                    <a:pt x="438" y="25"/>
                    <a:pt x="437" y="27"/>
                    <a:pt x="437" y="25"/>
                  </a:cubicBezTo>
                  <a:cubicBezTo>
                    <a:pt x="435" y="25"/>
                    <a:pt x="433" y="27"/>
                    <a:pt x="431" y="26"/>
                  </a:cubicBezTo>
                  <a:cubicBezTo>
                    <a:pt x="431" y="25"/>
                    <a:pt x="431" y="25"/>
                    <a:pt x="431" y="25"/>
                  </a:cubicBezTo>
                  <a:cubicBezTo>
                    <a:pt x="429" y="25"/>
                    <a:pt x="429" y="25"/>
                    <a:pt x="429" y="25"/>
                  </a:cubicBezTo>
                  <a:cubicBezTo>
                    <a:pt x="429" y="25"/>
                    <a:pt x="430" y="25"/>
                    <a:pt x="430" y="25"/>
                  </a:cubicBezTo>
                  <a:cubicBezTo>
                    <a:pt x="429" y="24"/>
                    <a:pt x="429" y="24"/>
                    <a:pt x="429" y="24"/>
                  </a:cubicBezTo>
                  <a:cubicBezTo>
                    <a:pt x="428" y="24"/>
                    <a:pt x="428" y="25"/>
                    <a:pt x="428" y="26"/>
                  </a:cubicBezTo>
                  <a:cubicBezTo>
                    <a:pt x="428" y="26"/>
                    <a:pt x="428" y="26"/>
                    <a:pt x="428" y="26"/>
                  </a:cubicBezTo>
                  <a:cubicBezTo>
                    <a:pt x="426" y="26"/>
                    <a:pt x="427" y="25"/>
                    <a:pt x="426" y="25"/>
                  </a:cubicBezTo>
                  <a:cubicBezTo>
                    <a:pt x="427" y="25"/>
                    <a:pt x="427" y="25"/>
                    <a:pt x="427" y="25"/>
                  </a:cubicBezTo>
                  <a:cubicBezTo>
                    <a:pt x="426" y="25"/>
                    <a:pt x="425" y="25"/>
                    <a:pt x="424" y="24"/>
                  </a:cubicBezTo>
                  <a:cubicBezTo>
                    <a:pt x="424" y="25"/>
                    <a:pt x="424" y="25"/>
                    <a:pt x="423" y="25"/>
                  </a:cubicBezTo>
                  <a:cubicBezTo>
                    <a:pt x="424" y="25"/>
                    <a:pt x="425" y="25"/>
                    <a:pt x="425" y="26"/>
                  </a:cubicBezTo>
                  <a:cubicBezTo>
                    <a:pt x="425" y="26"/>
                    <a:pt x="425" y="26"/>
                    <a:pt x="425" y="26"/>
                  </a:cubicBezTo>
                  <a:cubicBezTo>
                    <a:pt x="425" y="25"/>
                    <a:pt x="424" y="26"/>
                    <a:pt x="424" y="26"/>
                  </a:cubicBezTo>
                  <a:cubicBezTo>
                    <a:pt x="424" y="26"/>
                    <a:pt x="424" y="26"/>
                    <a:pt x="424" y="26"/>
                  </a:cubicBezTo>
                  <a:cubicBezTo>
                    <a:pt x="422" y="26"/>
                    <a:pt x="422" y="26"/>
                    <a:pt x="420" y="25"/>
                  </a:cubicBezTo>
                  <a:cubicBezTo>
                    <a:pt x="421" y="25"/>
                    <a:pt x="421" y="25"/>
                    <a:pt x="421" y="25"/>
                  </a:cubicBezTo>
                  <a:cubicBezTo>
                    <a:pt x="421" y="25"/>
                    <a:pt x="421" y="25"/>
                    <a:pt x="420" y="25"/>
                  </a:cubicBezTo>
                  <a:cubicBezTo>
                    <a:pt x="420" y="27"/>
                    <a:pt x="417" y="25"/>
                    <a:pt x="416" y="25"/>
                  </a:cubicBezTo>
                  <a:cubicBezTo>
                    <a:pt x="415" y="25"/>
                    <a:pt x="416" y="24"/>
                    <a:pt x="415" y="24"/>
                  </a:cubicBezTo>
                  <a:cubicBezTo>
                    <a:pt x="416" y="25"/>
                    <a:pt x="415" y="26"/>
                    <a:pt x="414" y="25"/>
                  </a:cubicBezTo>
                  <a:cubicBezTo>
                    <a:pt x="414" y="25"/>
                    <a:pt x="414" y="24"/>
                    <a:pt x="414" y="24"/>
                  </a:cubicBezTo>
                  <a:cubicBezTo>
                    <a:pt x="414" y="24"/>
                    <a:pt x="414" y="24"/>
                    <a:pt x="414" y="24"/>
                  </a:cubicBezTo>
                  <a:cubicBezTo>
                    <a:pt x="414" y="24"/>
                    <a:pt x="414" y="24"/>
                    <a:pt x="414" y="24"/>
                  </a:cubicBezTo>
                  <a:cubicBezTo>
                    <a:pt x="413" y="24"/>
                    <a:pt x="412" y="24"/>
                    <a:pt x="413" y="25"/>
                  </a:cubicBezTo>
                  <a:cubicBezTo>
                    <a:pt x="412" y="25"/>
                    <a:pt x="412" y="25"/>
                    <a:pt x="412" y="25"/>
                  </a:cubicBezTo>
                  <a:cubicBezTo>
                    <a:pt x="412" y="25"/>
                    <a:pt x="412" y="25"/>
                    <a:pt x="412" y="25"/>
                  </a:cubicBezTo>
                  <a:cubicBezTo>
                    <a:pt x="411" y="25"/>
                    <a:pt x="411" y="25"/>
                    <a:pt x="411" y="25"/>
                  </a:cubicBezTo>
                  <a:cubicBezTo>
                    <a:pt x="411" y="25"/>
                    <a:pt x="413" y="25"/>
                    <a:pt x="412" y="26"/>
                  </a:cubicBezTo>
                  <a:cubicBezTo>
                    <a:pt x="412" y="26"/>
                    <a:pt x="411" y="26"/>
                    <a:pt x="411" y="26"/>
                  </a:cubicBezTo>
                  <a:cubicBezTo>
                    <a:pt x="411" y="26"/>
                    <a:pt x="411" y="26"/>
                    <a:pt x="411" y="26"/>
                  </a:cubicBezTo>
                  <a:cubicBezTo>
                    <a:pt x="409" y="26"/>
                    <a:pt x="407" y="25"/>
                    <a:pt x="407" y="24"/>
                  </a:cubicBezTo>
                  <a:cubicBezTo>
                    <a:pt x="406" y="24"/>
                    <a:pt x="407" y="24"/>
                    <a:pt x="407" y="25"/>
                  </a:cubicBezTo>
                  <a:cubicBezTo>
                    <a:pt x="406" y="25"/>
                    <a:pt x="405" y="25"/>
                    <a:pt x="405" y="24"/>
                  </a:cubicBezTo>
                  <a:cubicBezTo>
                    <a:pt x="405" y="25"/>
                    <a:pt x="405" y="25"/>
                    <a:pt x="404" y="25"/>
                  </a:cubicBezTo>
                  <a:cubicBezTo>
                    <a:pt x="405" y="25"/>
                    <a:pt x="405" y="25"/>
                    <a:pt x="405" y="25"/>
                  </a:cubicBezTo>
                  <a:cubicBezTo>
                    <a:pt x="405" y="26"/>
                    <a:pt x="404" y="26"/>
                    <a:pt x="403" y="26"/>
                  </a:cubicBezTo>
                  <a:cubicBezTo>
                    <a:pt x="403" y="27"/>
                    <a:pt x="403" y="27"/>
                    <a:pt x="403" y="27"/>
                  </a:cubicBezTo>
                  <a:cubicBezTo>
                    <a:pt x="404" y="27"/>
                    <a:pt x="404" y="27"/>
                    <a:pt x="404" y="27"/>
                  </a:cubicBezTo>
                  <a:cubicBezTo>
                    <a:pt x="405" y="26"/>
                    <a:pt x="405" y="26"/>
                    <a:pt x="405" y="26"/>
                  </a:cubicBezTo>
                  <a:cubicBezTo>
                    <a:pt x="406" y="27"/>
                    <a:pt x="407" y="26"/>
                    <a:pt x="408" y="27"/>
                  </a:cubicBezTo>
                  <a:cubicBezTo>
                    <a:pt x="407" y="27"/>
                    <a:pt x="407" y="27"/>
                    <a:pt x="407" y="27"/>
                  </a:cubicBezTo>
                  <a:cubicBezTo>
                    <a:pt x="408" y="28"/>
                    <a:pt x="408" y="28"/>
                    <a:pt x="408" y="28"/>
                  </a:cubicBezTo>
                  <a:cubicBezTo>
                    <a:pt x="408" y="27"/>
                    <a:pt x="409" y="27"/>
                    <a:pt x="409" y="27"/>
                  </a:cubicBezTo>
                  <a:cubicBezTo>
                    <a:pt x="410" y="27"/>
                    <a:pt x="413" y="27"/>
                    <a:pt x="413" y="28"/>
                  </a:cubicBezTo>
                  <a:cubicBezTo>
                    <a:pt x="413" y="28"/>
                    <a:pt x="413" y="28"/>
                    <a:pt x="413" y="28"/>
                  </a:cubicBezTo>
                  <a:cubicBezTo>
                    <a:pt x="413" y="28"/>
                    <a:pt x="413" y="28"/>
                    <a:pt x="413" y="28"/>
                  </a:cubicBezTo>
                  <a:cubicBezTo>
                    <a:pt x="412" y="28"/>
                    <a:pt x="412" y="28"/>
                    <a:pt x="412" y="28"/>
                  </a:cubicBezTo>
                  <a:cubicBezTo>
                    <a:pt x="412" y="28"/>
                    <a:pt x="412" y="28"/>
                    <a:pt x="412" y="28"/>
                  </a:cubicBezTo>
                  <a:cubicBezTo>
                    <a:pt x="411" y="28"/>
                    <a:pt x="411" y="28"/>
                    <a:pt x="411" y="28"/>
                  </a:cubicBezTo>
                  <a:cubicBezTo>
                    <a:pt x="411" y="28"/>
                    <a:pt x="411" y="28"/>
                    <a:pt x="411" y="28"/>
                  </a:cubicBezTo>
                  <a:cubicBezTo>
                    <a:pt x="411" y="28"/>
                    <a:pt x="412" y="28"/>
                    <a:pt x="411" y="29"/>
                  </a:cubicBezTo>
                  <a:cubicBezTo>
                    <a:pt x="411" y="29"/>
                    <a:pt x="411" y="28"/>
                    <a:pt x="410" y="28"/>
                  </a:cubicBezTo>
                  <a:cubicBezTo>
                    <a:pt x="407" y="28"/>
                    <a:pt x="404" y="28"/>
                    <a:pt x="402" y="28"/>
                  </a:cubicBezTo>
                  <a:cubicBezTo>
                    <a:pt x="401" y="28"/>
                    <a:pt x="400" y="29"/>
                    <a:pt x="400" y="27"/>
                  </a:cubicBezTo>
                  <a:cubicBezTo>
                    <a:pt x="399" y="27"/>
                    <a:pt x="398" y="27"/>
                    <a:pt x="398" y="27"/>
                  </a:cubicBezTo>
                  <a:cubicBezTo>
                    <a:pt x="398" y="28"/>
                    <a:pt x="398" y="28"/>
                    <a:pt x="398" y="28"/>
                  </a:cubicBezTo>
                  <a:cubicBezTo>
                    <a:pt x="398" y="28"/>
                    <a:pt x="398" y="28"/>
                    <a:pt x="398" y="28"/>
                  </a:cubicBezTo>
                  <a:cubicBezTo>
                    <a:pt x="398" y="28"/>
                    <a:pt x="398" y="28"/>
                    <a:pt x="398" y="28"/>
                  </a:cubicBezTo>
                  <a:cubicBezTo>
                    <a:pt x="397" y="28"/>
                    <a:pt x="397" y="29"/>
                    <a:pt x="397" y="29"/>
                  </a:cubicBezTo>
                  <a:cubicBezTo>
                    <a:pt x="397" y="28"/>
                    <a:pt x="396" y="28"/>
                    <a:pt x="397" y="28"/>
                  </a:cubicBezTo>
                  <a:cubicBezTo>
                    <a:pt x="397" y="28"/>
                    <a:pt x="396" y="28"/>
                    <a:pt x="396" y="27"/>
                  </a:cubicBezTo>
                  <a:cubicBezTo>
                    <a:pt x="396" y="28"/>
                    <a:pt x="396" y="28"/>
                    <a:pt x="396" y="28"/>
                  </a:cubicBezTo>
                  <a:cubicBezTo>
                    <a:pt x="397" y="29"/>
                    <a:pt x="397" y="29"/>
                    <a:pt x="397" y="29"/>
                  </a:cubicBezTo>
                  <a:cubicBezTo>
                    <a:pt x="398" y="29"/>
                    <a:pt x="399" y="29"/>
                    <a:pt x="400" y="28"/>
                  </a:cubicBezTo>
                  <a:cubicBezTo>
                    <a:pt x="400" y="28"/>
                    <a:pt x="400" y="28"/>
                    <a:pt x="401" y="28"/>
                  </a:cubicBezTo>
                  <a:cubicBezTo>
                    <a:pt x="401" y="29"/>
                    <a:pt x="400" y="29"/>
                    <a:pt x="400" y="29"/>
                  </a:cubicBezTo>
                  <a:cubicBezTo>
                    <a:pt x="400" y="29"/>
                    <a:pt x="401" y="29"/>
                    <a:pt x="401" y="29"/>
                  </a:cubicBezTo>
                  <a:cubicBezTo>
                    <a:pt x="402" y="30"/>
                    <a:pt x="402" y="30"/>
                    <a:pt x="402" y="30"/>
                  </a:cubicBezTo>
                  <a:cubicBezTo>
                    <a:pt x="401" y="30"/>
                    <a:pt x="401" y="30"/>
                    <a:pt x="401" y="30"/>
                  </a:cubicBezTo>
                  <a:cubicBezTo>
                    <a:pt x="400" y="31"/>
                    <a:pt x="398" y="30"/>
                    <a:pt x="397" y="31"/>
                  </a:cubicBezTo>
                  <a:cubicBezTo>
                    <a:pt x="396" y="30"/>
                    <a:pt x="394" y="30"/>
                    <a:pt x="393" y="30"/>
                  </a:cubicBezTo>
                  <a:cubicBezTo>
                    <a:pt x="393" y="30"/>
                    <a:pt x="393" y="29"/>
                    <a:pt x="394" y="29"/>
                  </a:cubicBezTo>
                  <a:cubicBezTo>
                    <a:pt x="394" y="29"/>
                    <a:pt x="394" y="29"/>
                    <a:pt x="394" y="30"/>
                  </a:cubicBezTo>
                  <a:cubicBezTo>
                    <a:pt x="395" y="29"/>
                    <a:pt x="395" y="29"/>
                    <a:pt x="395" y="29"/>
                  </a:cubicBezTo>
                  <a:cubicBezTo>
                    <a:pt x="395" y="29"/>
                    <a:pt x="395" y="29"/>
                    <a:pt x="395" y="29"/>
                  </a:cubicBezTo>
                  <a:cubicBezTo>
                    <a:pt x="394" y="29"/>
                    <a:pt x="394" y="29"/>
                    <a:pt x="394" y="29"/>
                  </a:cubicBezTo>
                  <a:cubicBezTo>
                    <a:pt x="394" y="29"/>
                    <a:pt x="393" y="29"/>
                    <a:pt x="393" y="29"/>
                  </a:cubicBezTo>
                  <a:cubicBezTo>
                    <a:pt x="394" y="29"/>
                    <a:pt x="394" y="29"/>
                    <a:pt x="394" y="29"/>
                  </a:cubicBezTo>
                  <a:cubicBezTo>
                    <a:pt x="394" y="29"/>
                    <a:pt x="394" y="29"/>
                    <a:pt x="395" y="29"/>
                  </a:cubicBezTo>
                  <a:cubicBezTo>
                    <a:pt x="395" y="28"/>
                    <a:pt x="396" y="28"/>
                    <a:pt x="395" y="28"/>
                  </a:cubicBezTo>
                  <a:cubicBezTo>
                    <a:pt x="395" y="28"/>
                    <a:pt x="395" y="28"/>
                    <a:pt x="395" y="28"/>
                  </a:cubicBezTo>
                  <a:cubicBezTo>
                    <a:pt x="394" y="28"/>
                    <a:pt x="394" y="28"/>
                    <a:pt x="394" y="28"/>
                  </a:cubicBezTo>
                  <a:cubicBezTo>
                    <a:pt x="394" y="28"/>
                    <a:pt x="394" y="28"/>
                    <a:pt x="394" y="27"/>
                  </a:cubicBezTo>
                  <a:cubicBezTo>
                    <a:pt x="394" y="27"/>
                    <a:pt x="395" y="28"/>
                    <a:pt x="395" y="27"/>
                  </a:cubicBezTo>
                  <a:cubicBezTo>
                    <a:pt x="395" y="27"/>
                    <a:pt x="395" y="26"/>
                    <a:pt x="395" y="26"/>
                  </a:cubicBezTo>
                  <a:cubicBezTo>
                    <a:pt x="395" y="27"/>
                    <a:pt x="395" y="27"/>
                    <a:pt x="395" y="27"/>
                  </a:cubicBezTo>
                  <a:cubicBezTo>
                    <a:pt x="395" y="26"/>
                    <a:pt x="395" y="25"/>
                    <a:pt x="394" y="25"/>
                  </a:cubicBezTo>
                  <a:cubicBezTo>
                    <a:pt x="394" y="25"/>
                    <a:pt x="394" y="25"/>
                    <a:pt x="394" y="25"/>
                  </a:cubicBezTo>
                  <a:cubicBezTo>
                    <a:pt x="393" y="25"/>
                    <a:pt x="393" y="25"/>
                    <a:pt x="393" y="25"/>
                  </a:cubicBezTo>
                  <a:cubicBezTo>
                    <a:pt x="392" y="25"/>
                    <a:pt x="391" y="25"/>
                    <a:pt x="390" y="25"/>
                  </a:cubicBezTo>
                  <a:cubicBezTo>
                    <a:pt x="390" y="25"/>
                    <a:pt x="390" y="25"/>
                    <a:pt x="390" y="25"/>
                  </a:cubicBezTo>
                  <a:cubicBezTo>
                    <a:pt x="391" y="25"/>
                    <a:pt x="390" y="24"/>
                    <a:pt x="391" y="24"/>
                  </a:cubicBezTo>
                  <a:cubicBezTo>
                    <a:pt x="391" y="24"/>
                    <a:pt x="391" y="24"/>
                    <a:pt x="391" y="25"/>
                  </a:cubicBezTo>
                  <a:cubicBezTo>
                    <a:pt x="392" y="24"/>
                    <a:pt x="392" y="24"/>
                    <a:pt x="392" y="24"/>
                  </a:cubicBezTo>
                  <a:cubicBezTo>
                    <a:pt x="391" y="24"/>
                    <a:pt x="391" y="24"/>
                    <a:pt x="390" y="23"/>
                  </a:cubicBezTo>
                  <a:cubicBezTo>
                    <a:pt x="390" y="24"/>
                    <a:pt x="390" y="24"/>
                    <a:pt x="390" y="24"/>
                  </a:cubicBezTo>
                  <a:cubicBezTo>
                    <a:pt x="390" y="24"/>
                    <a:pt x="390" y="24"/>
                    <a:pt x="390" y="24"/>
                  </a:cubicBezTo>
                  <a:cubicBezTo>
                    <a:pt x="390" y="25"/>
                    <a:pt x="390" y="25"/>
                    <a:pt x="390" y="25"/>
                  </a:cubicBezTo>
                  <a:cubicBezTo>
                    <a:pt x="389" y="25"/>
                    <a:pt x="389" y="25"/>
                    <a:pt x="389" y="25"/>
                  </a:cubicBezTo>
                  <a:cubicBezTo>
                    <a:pt x="390" y="21"/>
                    <a:pt x="388" y="26"/>
                    <a:pt x="387" y="24"/>
                  </a:cubicBezTo>
                  <a:cubicBezTo>
                    <a:pt x="386" y="24"/>
                    <a:pt x="387" y="24"/>
                    <a:pt x="387" y="25"/>
                  </a:cubicBezTo>
                  <a:cubicBezTo>
                    <a:pt x="385" y="24"/>
                    <a:pt x="383" y="25"/>
                    <a:pt x="381" y="24"/>
                  </a:cubicBezTo>
                  <a:cubicBezTo>
                    <a:pt x="382" y="24"/>
                    <a:pt x="382" y="23"/>
                    <a:pt x="383" y="24"/>
                  </a:cubicBezTo>
                  <a:cubicBezTo>
                    <a:pt x="383" y="23"/>
                    <a:pt x="383" y="23"/>
                    <a:pt x="383" y="23"/>
                  </a:cubicBezTo>
                  <a:cubicBezTo>
                    <a:pt x="382" y="23"/>
                    <a:pt x="382" y="23"/>
                    <a:pt x="381" y="23"/>
                  </a:cubicBezTo>
                  <a:cubicBezTo>
                    <a:pt x="381" y="24"/>
                    <a:pt x="381" y="24"/>
                    <a:pt x="381" y="24"/>
                  </a:cubicBezTo>
                  <a:cubicBezTo>
                    <a:pt x="380" y="24"/>
                    <a:pt x="380" y="22"/>
                    <a:pt x="378" y="22"/>
                  </a:cubicBezTo>
                  <a:cubicBezTo>
                    <a:pt x="379" y="22"/>
                    <a:pt x="379" y="22"/>
                    <a:pt x="379" y="22"/>
                  </a:cubicBezTo>
                  <a:cubicBezTo>
                    <a:pt x="378" y="22"/>
                    <a:pt x="378" y="22"/>
                    <a:pt x="378" y="22"/>
                  </a:cubicBezTo>
                  <a:cubicBezTo>
                    <a:pt x="379" y="22"/>
                    <a:pt x="379" y="22"/>
                    <a:pt x="379" y="22"/>
                  </a:cubicBezTo>
                  <a:cubicBezTo>
                    <a:pt x="378" y="23"/>
                    <a:pt x="378" y="24"/>
                    <a:pt x="378" y="25"/>
                  </a:cubicBezTo>
                  <a:cubicBezTo>
                    <a:pt x="377" y="24"/>
                    <a:pt x="377" y="26"/>
                    <a:pt x="376" y="24"/>
                  </a:cubicBezTo>
                  <a:cubicBezTo>
                    <a:pt x="377" y="24"/>
                    <a:pt x="377" y="24"/>
                    <a:pt x="377" y="23"/>
                  </a:cubicBezTo>
                  <a:cubicBezTo>
                    <a:pt x="376" y="23"/>
                    <a:pt x="376" y="25"/>
                    <a:pt x="375" y="25"/>
                  </a:cubicBezTo>
                  <a:cubicBezTo>
                    <a:pt x="375" y="25"/>
                    <a:pt x="375" y="25"/>
                    <a:pt x="375" y="25"/>
                  </a:cubicBezTo>
                  <a:cubicBezTo>
                    <a:pt x="375" y="25"/>
                    <a:pt x="375" y="25"/>
                    <a:pt x="375" y="25"/>
                  </a:cubicBezTo>
                  <a:cubicBezTo>
                    <a:pt x="377" y="25"/>
                    <a:pt x="377" y="25"/>
                    <a:pt x="377" y="25"/>
                  </a:cubicBezTo>
                  <a:cubicBezTo>
                    <a:pt x="377" y="25"/>
                    <a:pt x="378" y="25"/>
                    <a:pt x="379" y="25"/>
                  </a:cubicBezTo>
                  <a:cubicBezTo>
                    <a:pt x="380" y="26"/>
                    <a:pt x="377" y="26"/>
                    <a:pt x="378" y="27"/>
                  </a:cubicBezTo>
                  <a:cubicBezTo>
                    <a:pt x="379" y="27"/>
                    <a:pt x="379" y="27"/>
                    <a:pt x="379" y="27"/>
                  </a:cubicBezTo>
                  <a:cubicBezTo>
                    <a:pt x="379" y="28"/>
                    <a:pt x="379" y="28"/>
                    <a:pt x="379" y="28"/>
                  </a:cubicBezTo>
                  <a:cubicBezTo>
                    <a:pt x="378" y="27"/>
                    <a:pt x="378" y="28"/>
                    <a:pt x="377" y="28"/>
                  </a:cubicBezTo>
                  <a:cubicBezTo>
                    <a:pt x="377" y="29"/>
                    <a:pt x="376" y="28"/>
                    <a:pt x="376" y="29"/>
                  </a:cubicBezTo>
                  <a:cubicBezTo>
                    <a:pt x="374" y="28"/>
                    <a:pt x="372" y="29"/>
                    <a:pt x="371" y="29"/>
                  </a:cubicBezTo>
                  <a:cubicBezTo>
                    <a:pt x="370" y="28"/>
                    <a:pt x="370" y="28"/>
                    <a:pt x="370" y="28"/>
                  </a:cubicBezTo>
                  <a:cubicBezTo>
                    <a:pt x="370" y="28"/>
                    <a:pt x="370" y="28"/>
                    <a:pt x="370" y="28"/>
                  </a:cubicBezTo>
                  <a:cubicBezTo>
                    <a:pt x="370" y="30"/>
                    <a:pt x="368" y="29"/>
                    <a:pt x="367" y="29"/>
                  </a:cubicBezTo>
                  <a:cubicBezTo>
                    <a:pt x="366" y="28"/>
                    <a:pt x="366" y="28"/>
                    <a:pt x="366" y="27"/>
                  </a:cubicBezTo>
                  <a:cubicBezTo>
                    <a:pt x="367" y="27"/>
                    <a:pt x="368" y="26"/>
                    <a:pt x="368" y="27"/>
                  </a:cubicBezTo>
                  <a:cubicBezTo>
                    <a:pt x="369" y="26"/>
                    <a:pt x="371" y="27"/>
                    <a:pt x="372" y="27"/>
                  </a:cubicBezTo>
                  <a:cubicBezTo>
                    <a:pt x="371" y="26"/>
                    <a:pt x="370" y="26"/>
                    <a:pt x="369" y="26"/>
                  </a:cubicBezTo>
                  <a:cubicBezTo>
                    <a:pt x="369" y="26"/>
                    <a:pt x="369" y="26"/>
                    <a:pt x="369" y="26"/>
                  </a:cubicBezTo>
                  <a:cubicBezTo>
                    <a:pt x="370" y="25"/>
                    <a:pt x="371" y="24"/>
                    <a:pt x="372" y="25"/>
                  </a:cubicBezTo>
                  <a:cubicBezTo>
                    <a:pt x="373" y="23"/>
                    <a:pt x="373" y="23"/>
                    <a:pt x="373" y="23"/>
                  </a:cubicBezTo>
                  <a:cubicBezTo>
                    <a:pt x="373" y="23"/>
                    <a:pt x="373" y="24"/>
                    <a:pt x="374" y="24"/>
                  </a:cubicBezTo>
                  <a:cubicBezTo>
                    <a:pt x="374" y="23"/>
                    <a:pt x="375" y="23"/>
                    <a:pt x="374" y="22"/>
                  </a:cubicBezTo>
                  <a:cubicBezTo>
                    <a:pt x="374" y="23"/>
                    <a:pt x="373" y="24"/>
                    <a:pt x="372" y="23"/>
                  </a:cubicBezTo>
                  <a:cubicBezTo>
                    <a:pt x="372" y="23"/>
                    <a:pt x="372" y="23"/>
                    <a:pt x="372" y="23"/>
                  </a:cubicBezTo>
                  <a:cubicBezTo>
                    <a:pt x="371" y="23"/>
                    <a:pt x="371" y="23"/>
                    <a:pt x="371" y="23"/>
                  </a:cubicBezTo>
                  <a:cubicBezTo>
                    <a:pt x="371" y="24"/>
                    <a:pt x="371" y="24"/>
                    <a:pt x="371" y="24"/>
                  </a:cubicBezTo>
                  <a:cubicBezTo>
                    <a:pt x="371" y="24"/>
                    <a:pt x="371" y="24"/>
                    <a:pt x="372" y="24"/>
                  </a:cubicBezTo>
                  <a:cubicBezTo>
                    <a:pt x="371" y="24"/>
                    <a:pt x="371" y="24"/>
                    <a:pt x="371" y="24"/>
                  </a:cubicBezTo>
                  <a:cubicBezTo>
                    <a:pt x="369" y="24"/>
                    <a:pt x="370" y="23"/>
                    <a:pt x="369" y="23"/>
                  </a:cubicBezTo>
                  <a:cubicBezTo>
                    <a:pt x="369" y="23"/>
                    <a:pt x="369" y="22"/>
                    <a:pt x="370" y="22"/>
                  </a:cubicBezTo>
                  <a:cubicBezTo>
                    <a:pt x="370" y="22"/>
                    <a:pt x="370" y="22"/>
                    <a:pt x="370" y="22"/>
                  </a:cubicBezTo>
                  <a:cubicBezTo>
                    <a:pt x="370" y="22"/>
                    <a:pt x="370" y="22"/>
                    <a:pt x="370" y="22"/>
                  </a:cubicBezTo>
                  <a:cubicBezTo>
                    <a:pt x="370" y="22"/>
                    <a:pt x="370" y="21"/>
                    <a:pt x="370" y="22"/>
                  </a:cubicBezTo>
                  <a:cubicBezTo>
                    <a:pt x="370" y="21"/>
                    <a:pt x="370" y="21"/>
                    <a:pt x="370" y="21"/>
                  </a:cubicBezTo>
                  <a:cubicBezTo>
                    <a:pt x="369" y="20"/>
                    <a:pt x="369" y="22"/>
                    <a:pt x="368" y="21"/>
                  </a:cubicBezTo>
                  <a:cubicBezTo>
                    <a:pt x="368" y="22"/>
                    <a:pt x="368" y="22"/>
                    <a:pt x="368" y="23"/>
                  </a:cubicBezTo>
                  <a:cubicBezTo>
                    <a:pt x="368" y="24"/>
                    <a:pt x="368" y="23"/>
                    <a:pt x="367" y="23"/>
                  </a:cubicBezTo>
                  <a:cubicBezTo>
                    <a:pt x="366" y="23"/>
                    <a:pt x="366" y="23"/>
                    <a:pt x="366" y="23"/>
                  </a:cubicBezTo>
                  <a:cubicBezTo>
                    <a:pt x="366" y="23"/>
                    <a:pt x="366" y="23"/>
                    <a:pt x="365" y="23"/>
                  </a:cubicBezTo>
                  <a:cubicBezTo>
                    <a:pt x="365" y="23"/>
                    <a:pt x="365" y="23"/>
                    <a:pt x="365" y="24"/>
                  </a:cubicBezTo>
                  <a:cubicBezTo>
                    <a:pt x="364" y="24"/>
                    <a:pt x="364" y="24"/>
                    <a:pt x="364" y="24"/>
                  </a:cubicBezTo>
                  <a:cubicBezTo>
                    <a:pt x="364" y="23"/>
                    <a:pt x="364" y="23"/>
                    <a:pt x="364" y="23"/>
                  </a:cubicBezTo>
                  <a:cubicBezTo>
                    <a:pt x="364" y="23"/>
                    <a:pt x="364" y="23"/>
                    <a:pt x="364" y="23"/>
                  </a:cubicBezTo>
                  <a:cubicBezTo>
                    <a:pt x="364" y="24"/>
                    <a:pt x="364" y="24"/>
                    <a:pt x="364" y="24"/>
                  </a:cubicBezTo>
                  <a:cubicBezTo>
                    <a:pt x="363" y="24"/>
                    <a:pt x="363" y="24"/>
                    <a:pt x="363" y="24"/>
                  </a:cubicBezTo>
                  <a:cubicBezTo>
                    <a:pt x="363" y="23"/>
                    <a:pt x="362" y="23"/>
                    <a:pt x="362" y="23"/>
                  </a:cubicBezTo>
                  <a:cubicBezTo>
                    <a:pt x="362" y="23"/>
                    <a:pt x="362" y="23"/>
                    <a:pt x="362" y="23"/>
                  </a:cubicBezTo>
                  <a:cubicBezTo>
                    <a:pt x="361" y="23"/>
                    <a:pt x="361" y="23"/>
                    <a:pt x="361" y="23"/>
                  </a:cubicBezTo>
                  <a:cubicBezTo>
                    <a:pt x="361" y="23"/>
                    <a:pt x="361" y="23"/>
                    <a:pt x="361" y="23"/>
                  </a:cubicBezTo>
                  <a:cubicBezTo>
                    <a:pt x="360" y="23"/>
                    <a:pt x="360" y="23"/>
                    <a:pt x="360" y="23"/>
                  </a:cubicBezTo>
                  <a:cubicBezTo>
                    <a:pt x="358" y="22"/>
                    <a:pt x="356" y="24"/>
                    <a:pt x="354" y="22"/>
                  </a:cubicBezTo>
                  <a:cubicBezTo>
                    <a:pt x="352" y="23"/>
                    <a:pt x="350" y="22"/>
                    <a:pt x="347" y="23"/>
                  </a:cubicBezTo>
                  <a:cubicBezTo>
                    <a:pt x="346" y="22"/>
                    <a:pt x="344" y="22"/>
                    <a:pt x="343" y="22"/>
                  </a:cubicBezTo>
                  <a:cubicBezTo>
                    <a:pt x="343" y="22"/>
                    <a:pt x="341" y="22"/>
                    <a:pt x="341" y="21"/>
                  </a:cubicBezTo>
                  <a:cubicBezTo>
                    <a:pt x="341" y="21"/>
                    <a:pt x="341" y="20"/>
                    <a:pt x="341" y="20"/>
                  </a:cubicBezTo>
                  <a:cubicBezTo>
                    <a:pt x="341" y="20"/>
                    <a:pt x="341" y="20"/>
                    <a:pt x="341" y="20"/>
                  </a:cubicBezTo>
                  <a:cubicBezTo>
                    <a:pt x="341" y="19"/>
                    <a:pt x="341" y="19"/>
                    <a:pt x="341" y="19"/>
                  </a:cubicBezTo>
                  <a:cubicBezTo>
                    <a:pt x="341" y="19"/>
                    <a:pt x="341" y="19"/>
                    <a:pt x="341" y="20"/>
                  </a:cubicBezTo>
                  <a:cubicBezTo>
                    <a:pt x="342" y="19"/>
                    <a:pt x="341" y="19"/>
                    <a:pt x="341" y="19"/>
                  </a:cubicBezTo>
                  <a:cubicBezTo>
                    <a:pt x="342" y="18"/>
                    <a:pt x="342" y="18"/>
                    <a:pt x="342" y="19"/>
                  </a:cubicBezTo>
                  <a:cubicBezTo>
                    <a:pt x="342" y="17"/>
                    <a:pt x="344" y="19"/>
                    <a:pt x="344" y="18"/>
                  </a:cubicBezTo>
                  <a:cubicBezTo>
                    <a:pt x="343" y="17"/>
                    <a:pt x="341" y="17"/>
                    <a:pt x="340" y="18"/>
                  </a:cubicBezTo>
                  <a:cubicBezTo>
                    <a:pt x="340" y="18"/>
                    <a:pt x="340" y="18"/>
                    <a:pt x="340" y="18"/>
                  </a:cubicBezTo>
                  <a:cubicBezTo>
                    <a:pt x="340" y="19"/>
                    <a:pt x="340" y="19"/>
                    <a:pt x="340" y="20"/>
                  </a:cubicBezTo>
                  <a:cubicBezTo>
                    <a:pt x="339" y="19"/>
                    <a:pt x="340" y="21"/>
                    <a:pt x="339" y="21"/>
                  </a:cubicBezTo>
                  <a:cubicBezTo>
                    <a:pt x="339" y="22"/>
                    <a:pt x="339" y="22"/>
                    <a:pt x="339" y="22"/>
                  </a:cubicBezTo>
                  <a:cubicBezTo>
                    <a:pt x="339" y="22"/>
                    <a:pt x="337" y="22"/>
                    <a:pt x="337" y="21"/>
                  </a:cubicBezTo>
                  <a:cubicBezTo>
                    <a:pt x="337" y="21"/>
                    <a:pt x="337" y="21"/>
                    <a:pt x="337" y="21"/>
                  </a:cubicBezTo>
                  <a:cubicBezTo>
                    <a:pt x="336" y="22"/>
                    <a:pt x="336" y="22"/>
                    <a:pt x="336" y="22"/>
                  </a:cubicBezTo>
                  <a:cubicBezTo>
                    <a:pt x="336" y="21"/>
                    <a:pt x="336" y="21"/>
                    <a:pt x="336" y="21"/>
                  </a:cubicBezTo>
                  <a:cubicBezTo>
                    <a:pt x="336" y="21"/>
                    <a:pt x="336" y="21"/>
                    <a:pt x="336" y="21"/>
                  </a:cubicBezTo>
                  <a:cubicBezTo>
                    <a:pt x="336" y="21"/>
                    <a:pt x="336" y="21"/>
                    <a:pt x="336" y="21"/>
                  </a:cubicBezTo>
                  <a:cubicBezTo>
                    <a:pt x="336" y="22"/>
                    <a:pt x="334" y="21"/>
                    <a:pt x="333" y="21"/>
                  </a:cubicBezTo>
                  <a:cubicBezTo>
                    <a:pt x="332" y="21"/>
                    <a:pt x="331" y="22"/>
                    <a:pt x="330" y="21"/>
                  </a:cubicBezTo>
                  <a:cubicBezTo>
                    <a:pt x="329" y="22"/>
                    <a:pt x="328" y="21"/>
                    <a:pt x="327" y="21"/>
                  </a:cubicBezTo>
                  <a:cubicBezTo>
                    <a:pt x="326" y="22"/>
                    <a:pt x="325" y="20"/>
                    <a:pt x="324" y="21"/>
                  </a:cubicBezTo>
                  <a:cubicBezTo>
                    <a:pt x="323" y="20"/>
                    <a:pt x="322" y="20"/>
                    <a:pt x="321" y="21"/>
                  </a:cubicBezTo>
                  <a:cubicBezTo>
                    <a:pt x="320" y="20"/>
                    <a:pt x="320" y="21"/>
                    <a:pt x="319" y="20"/>
                  </a:cubicBezTo>
                  <a:cubicBezTo>
                    <a:pt x="318" y="20"/>
                    <a:pt x="318" y="21"/>
                    <a:pt x="318" y="21"/>
                  </a:cubicBezTo>
                  <a:cubicBezTo>
                    <a:pt x="318" y="20"/>
                    <a:pt x="318" y="20"/>
                    <a:pt x="318" y="20"/>
                  </a:cubicBezTo>
                  <a:cubicBezTo>
                    <a:pt x="318" y="20"/>
                    <a:pt x="318" y="20"/>
                    <a:pt x="318" y="20"/>
                  </a:cubicBezTo>
                  <a:cubicBezTo>
                    <a:pt x="317" y="20"/>
                    <a:pt x="316" y="21"/>
                    <a:pt x="316" y="20"/>
                  </a:cubicBezTo>
                  <a:cubicBezTo>
                    <a:pt x="316" y="19"/>
                    <a:pt x="316" y="19"/>
                    <a:pt x="317" y="19"/>
                  </a:cubicBezTo>
                  <a:cubicBezTo>
                    <a:pt x="317" y="19"/>
                    <a:pt x="318" y="19"/>
                    <a:pt x="318" y="19"/>
                  </a:cubicBezTo>
                  <a:cubicBezTo>
                    <a:pt x="318" y="19"/>
                    <a:pt x="319" y="19"/>
                    <a:pt x="319" y="20"/>
                  </a:cubicBezTo>
                  <a:cubicBezTo>
                    <a:pt x="319" y="18"/>
                    <a:pt x="319" y="18"/>
                    <a:pt x="319" y="18"/>
                  </a:cubicBezTo>
                  <a:cubicBezTo>
                    <a:pt x="318" y="19"/>
                    <a:pt x="317" y="18"/>
                    <a:pt x="317" y="19"/>
                  </a:cubicBezTo>
                  <a:cubicBezTo>
                    <a:pt x="317" y="18"/>
                    <a:pt x="317" y="18"/>
                    <a:pt x="317" y="18"/>
                  </a:cubicBezTo>
                  <a:cubicBezTo>
                    <a:pt x="315" y="18"/>
                    <a:pt x="315" y="18"/>
                    <a:pt x="315" y="18"/>
                  </a:cubicBezTo>
                  <a:cubicBezTo>
                    <a:pt x="315" y="19"/>
                    <a:pt x="313" y="19"/>
                    <a:pt x="315" y="20"/>
                  </a:cubicBezTo>
                  <a:cubicBezTo>
                    <a:pt x="313" y="20"/>
                    <a:pt x="313" y="20"/>
                    <a:pt x="313" y="20"/>
                  </a:cubicBezTo>
                  <a:cubicBezTo>
                    <a:pt x="313" y="20"/>
                    <a:pt x="313" y="20"/>
                    <a:pt x="313" y="20"/>
                  </a:cubicBezTo>
                  <a:cubicBezTo>
                    <a:pt x="313" y="19"/>
                    <a:pt x="313" y="19"/>
                    <a:pt x="314" y="19"/>
                  </a:cubicBezTo>
                  <a:cubicBezTo>
                    <a:pt x="313" y="19"/>
                    <a:pt x="313" y="17"/>
                    <a:pt x="312" y="18"/>
                  </a:cubicBezTo>
                  <a:cubicBezTo>
                    <a:pt x="313" y="19"/>
                    <a:pt x="313" y="19"/>
                    <a:pt x="313" y="19"/>
                  </a:cubicBezTo>
                  <a:cubicBezTo>
                    <a:pt x="313" y="19"/>
                    <a:pt x="313" y="19"/>
                    <a:pt x="312" y="19"/>
                  </a:cubicBezTo>
                  <a:cubicBezTo>
                    <a:pt x="312" y="19"/>
                    <a:pt x="313" y="20"/>
                    <a:pt x="313" y="20"/>
                  </a:cubicBezTo>
                  <a:cubicBezTo>
                    <a:pt x="313" y="20"/>
                    <a:pt x="313" y="20"/>
                    <a:pt x="312" y="20"/>
                  </a:cubicBezTo>
                  <a:cubicBezTo>
                    <a:pt x="312" y="20"/>
                    <a:pt x="311" y="19"/>
                    <a:pt x="311" y="19"/>
                  </a:cubicBezTo>
                  <a:cubicBezTo>
                    <a:pt x="311" y="19"/>
                    <a:pt x="311" y="19"/>
                    <a:pt x="310" y="20"/>
                  </a:cubicBezTo>
                  <a:cubicBezTo>
                    <a:pt x="309" y="20"/>
                    <a:pt x="308" y="20"/>
                    <a:pt x="307" y="20"/>
                  </a:cubicBezTo>
                  <a:cubicBezTo>
                    <a:pt x="308" y="18"/>
                    <a:pt x="310" y="19"/>
                    <a:pt x="311" y="17"/>
                  </a:cubicBezTo>
                  <a:cubicBezTo>
                    <a:pt x="310" y="17"/>
                    <a:pt x="310" y="17"/>
                    <a:pt x="310" y="17"/>
                  </a:cubicBezTo>
                  <a:cubicBezTo>
                    <a:pt x="310" y="18"/>
                    <a:pt x="310" y="18"/>
                    <a:pt x="310" y="18"/>
                  </a:cubicBezTo>
                  <a:cubicBezTo>
                    <a:pt x="308" y="17"/>
                    <a:pt x="308" y="20"/>
                    <a:pt x="305" y="19"/>
                  </a:cubicBezTo>
                  <a:cubicBezTo>
                    <a:pt x="306" y="20"/>
                    <a:pt x="306" y="20"/>
                    <a:pt x="306" y="20"/>
                  </a:cubicBezTo>
                  <a:cubicBezTo>
                    <a:pt x="305" y="20"/>
                    <a:pt x="304" y="20"/>
                    <a:pt x="303" y="19"/>
                  </a:cubicBezTo>
                  <a:cubicBezTo>
                    <a:pt x="304" y="19"/>
                    <a:pt x="304" y="19"/>
                    <a:pt x="304" y="19"/>
                  </a:cubicBezTo>
                  <a:cubicBezTo>
                    <a:pt x="303" y="20"/>
                    <a:pt x="300" y="19"/>
                    <a:pt x="298" y="19"/>
                  </a:cubicBezTo>
                  <a:cubicBezTo>
                    <a:pt x="297" y="18"/>
                    <a:pt x="297" y="18"/>
                    <a:pt x="297" y="18"/>
                  </a:cubicBezTo>
                  <a:cubicBezTo>
                    <a:pt x="297" y="18"/>
                    <a:pt x="297" y="18"/>
                    <a:pt x="297" y="19"/>
                  </a:cubicBezTo>
                  <a:cubicBezTo>
                    <a:pt x="297" y="19"/>
                    <a:pt x="296" y="19"/>
                    <a:pt x="296" y="19"/>
                  </a:cubicBezTo>
                  <a:cubicBezTo>
                    <a:pt x="296" y="18"/>
                    <a:pt x="296" y="18"/>
                    <a:pt x="296" y="18"/>
                  </a:cubicBezTo>
                  <a:cubicBezTo>
                    <a:pt x="295" y="19"/>
                    <a:pt x="295" y="19"/>
                    <a:pt x="295" y="19"/>
                  </a:cubicBezTo>
                  <a:cubicBezTo>
                    <a:pt x="295" y="18"/>
                    <a:pt x="295" y="18"/>
                    <a:pt x="294" y="18"/>
                  </a:cubicBezTo>
                  <a:cubicBezTo>
                    <a:pt x="294" y="18"/>
                    <a:pt x="295" y="18"/>
                    <a:pt x="295" y="17"/>
                  </a:cubicBezTo>
                  <a:cubicBezTo>
                    <a:pt x="295" y="18"/>
                    <a:pt x="295" y="18"/>
                    <a:pt x="295" y="18"/>
                  </a:cubicBezTo>
                  <a:cubicBezTo>
                    <a:pt x="295" y="17"/>
                    <a:pt x="295" y="17"/>
                    <a:pt x="295" y="17"/>
                  </a:cubicBezTo>
                  <a:cubicBezTo>
                    <a:pt x="296" y="18"/>
                    <a:pt x="297" y="17"/>
                    <a:pt x="297" y="17"/>
                  </a:cubicBezTo>
                  <a:cubicBezTo>
                    <a:pt x="296" y="17"/>
                    <a:pt x="296" y="17"/>
                    <a:pt x="296" y="17"/>
                  </a:cubicBezTo>
                  <a:cubicBezTo>
                    <a:pt x="296" y="17"/>
                    <a:pt x="296" y="17"/>
                    <a:pt x="296" y="17"/>
                  </a:cubicBezTo>
                  <a:cubicBezTo>
                    <a:pt x="296" y="17"/>
                    <a:pt x="296" y="17"/>
                    <a:pt x="296" y="17"/>
                  </a:cubicBezTo>
                  <a:cubicBezTo>
                    <a:pt x="294" y="17"/>
                    <a:pt x="293" y="18"/>
                    <a:pt x="292" y="18"/>
                  </a:cubicBezTo>
                  <a:cubicBezTo>
                    <a:pt x="292" y="18"/>
                    <a:pt x="293" y="18"/>
                    <a:pt x="292" y="17"/>
                  </a:cubicBezTo>
                  <a:cubicBezTo>
                    <a:pt x="292" y="18"/>
                    <a:pt x="292" y="18"/>
                    <a:pt x="292" y="18"/>
                  </a:cubicBezTo>
                  <a:cubicBezTo>
                    <a:pt x="292" y="18"/>
                    <a:pt x="291" y="18"/>
                    <a:pt x="291" y="17"/>
                  </a:cubicBezTo>
                  <a:cubicBezTo>
                    <a:pt x="291" y="17"/>
                    <a:pt x="291" y="17"/>
                    <a:pt x="291" y="17"/>
                  </a:cubicBezTo>
                  <a:cubicBezTo>
                    <a:pt x="291" y="17"/>
                    <a:pt x="290" y="17"/>
                    <a:pt x="290" y="17"/>
                  </a:cubicBezTo>
                  <a:cubicBezTo>
                    <a:pt x="291" y="18"/>
                    <a:pt x="291" y="18"/>
                    <a:pt x="291" y="18"/>
                  </a:cubicBezTo>
                  <a:cubicBezTo>
                    <a:pt x="290" y="18"/>
                    <a:pt x="290" y="18"/>
                    <a:pt x="290" y="18"/>
                  </a:cubicBezTo>
                  <a:cubicBezTo>
                    <a:pt x="289" y="17"/>
                    <a:pt x="287" y="18"/>
                    <a:pt x="287" y="17"/>
                  </a:cubicBezTo>
                  <a:cubicBezTo>
                    <a:pt x="286" y="17"/>
                    <a:pt x="286" y="18"/>
                    <a:pt x="286" y="18"/>
                  </a:cubicBezTo>
                  <a:cubicBezTo>
                    <a:pt x="285" y="17"/>
                    <a:pt x="285" y="17"/>
                    <a:pt x="285" y="17"/>
                  </a:cubicBezTo>
                  <a:cubicBezTo>
                    <a:pt x="286" y="17"/>
                    <a:pt x="286" y="17"/>
                    <a:pt x="286" y="17"/>
                  </a:cubicBezTo>
                  <a:cubicBezTo>
                    <a:pt x="286" y="17"/>
                    <a:pt x="286" y="17"/>
                    <a:pt x="286" y="17"/>
                  </a:cubicBezTo>
                  <a:cubicBezTo>
                    <a:pt x="286" y="17"/>
                    <a:pt x="285" y="17"/>
                    <a:pt x="285" y="17"/>
                  </a:cubicBezTo>
                  <a:cubicBezTo>
                    <a:pt x="285" y="17"/>
                    <a:pt x="285" y="17"/>
                    <a:pt x="285" y="18"/>
                  </a:cubicBezTo>
                  <a:cubicBezTo>
                    <a:pt x="284" y="18"/>
                    <a:pt x="283" y="18"/>
                    <a:pt x="282" y="17"/>
                  </a:cubicBezTo>
                  <a:cubicBezTo>
                    <a:pt x="283" y="17"/>
                    <a:pt x="283" y="17"/>
                    <a:pt x="283" y="17"/>
                  </a:cubicBezTo>
                  <a:cubicBezTo>
                    <a:pt x="283" y="17"/>
                    <a:pt x="283" y="17"/>
                    <a:pt x="283" y="17"/>
                  </a:cubicBezTo>
                  <a:cubicBezTo>
                    <a:pt x="282" y="16"/>
                    <a:pt x="282" y="17"/>
                    <a:pt x="281" y="17"/>
                  </a:cubicBezTo>
                  <a:cubicBezTo>
                    <a:pt x="281" y="17"/>
                    <a:pt x="281" y="18"/>
                    <a:pt x="280" y="17"/>
                  </a:cubicBezTo>
                  <a:cubicBezTo>
                    <a:pt x="280" y="17"/>
                    <a:pt x="280" y="17"/>
                    <a:pt x="280" y="17"/>
                  </a:cubicBezTo>
                  <a:cubicBezTo>
                    <a:pt x="281" y="17"/>
                    <a:pt x="281" y="17"/>
                    <a:pt x="281" y="17"/>
                  </a:cubicBezTo>
                  <a:cubicBezTo>
                    <a:pt x="281" y="17"/>
                    <a:pt x="281" y="17"/>
                    <a:pt x="281" y="17"/>
                  </a:cubicBezTo>
                  <a:cubicBezTo>
                    <a:pt x="280" y="16"/>
                    <a:pt x="280" y="16"/>
                    <a:pt x="280" y="16"/>
                  </a:cubicBezTo>
                  <a:cubicBezTo>
                    <a:pt x="281" y="15"/>
                    <a:pt x="283" y="17"/>
                    <a:pt x="283" y="16"/>
                  </a:cubicBezTo>
                  <a:cubicBezTo>
                    <a:pt x="282" y="15"/>
                    <a:pt x="281" y="16"/>
                    <a:pt x="280" y="15"/>
                  </a:cubicBezTo>
                  <a:cubicBezTo>
                    <a:pt x="280" y="15"/>
                    <a:pt x="281" y="15"/>
                    <a:pt x="281" y="15"/>
                  </a:cubicBezTo>
                  <a:cubicBezTo>
                    <a:pt x="280" y="14"/>
                    <a:pt x="280" y="15"/>
                    <a:pt x="279" y="14"/>
                  </a:cubicBezTo>
                  <a:cubicBezTo>
                    <a:pt x="281" y="13"/>
                    <a:pt x="282" y="15"/>
                    <a:pt x="283" y="14"/>
                  </a:cubicBezTo>
                  <a:cubicBezTo>
                    <a:pt x="282" y="13"/>
                    <a:pt x="282" y="13"/>
                    <a:pt x="282" y="13"/>
                  </a:cubicBezTo>
                  <a:cubicBezTo>
                    <a:pt x="281" y="14"/>
                    <a:pt x="279" y="13"/>
                    <a:pt x="278" y="14"/>
                  </a:cubicBezTo>
                  <a:cubicBezTo>
                    <a:pt x="277" y="13"/>
                    <a:pt x="277" y="13"/>
                    <a:pt x="277" y="13"/>
                  </a:cubicBezTo>
                  <a:cubicBezTo>
                    <a:pt x="277" y="13"/>
                    <a:pt x="277" y="13"/>
                    <a:pt x="277" y="13"/>
                  </a:cubicBezTo>
                  <a:cubicBezTo>
                    <a:pt x="276" y="12"/>
                    <a:pt x="275" y="13"/>
                    <a:pt x="274" y="13"/>
                  </a:cubicBezTo>
                  <a:cubicBezTo>
                    <a:pt x="274" y="12"/>
                    <a:pt x="274" y="12"/>
                    <a:pt x="274" y="12"/>
                  </a:cubicBezTo>
                  <a:cubicBezTo>
                    <a:pt x="273" y="13"/>
                    <a:pt x="273" y="13"/>
                    <a:pt x="273" y="13"/>
                  </a:cubicBezTo>
                  <a:cubicBezTo>
                    <a:pt x="273" y="12"/>
                    <a:pt x="273" y="12"/>
                    <a:pt x="273" y="12"/>
                  </a:cubicBezTo>
                  <a:cubicBezTo>
                    <a:pt x="273" y="11"/>
                    <a:pt x="275" y="12"/>
                    <a:pt x="275" y="11"/>
                  </a:cubicBezTo>
                  <a:cubicBezTo>
                    <a:pt x="276" y="11"/>
                    <a:pt x="277" y="10"/>
                    <a:pt x="277" y="11"/>
                  </a:cubicBezTo>
                  <a:cubicBezTo>
                    <a:pt x="278" y="11"/>
                    <a:pt x="279" y="11"/>
                    <a:pt x="280" y="11"/>
                  </a:cubicBezTo>
                  <a:cubicBezTo>
                    <a:pt x="280" y="12"/>
                    <a:pt x="280" y="12"/>
                    <a:pt x="280" y="12"/>
                  </a:cubicBezTo>
                  <a:cubicBezTo>
                    <a:pt x="281" y="12"/>
                    <a:pt x="282" y="11"/>
                    <a:pt x="283" y="12"/>
                  </a:cubicBezTo>
                  <a:cubicBezTo>
                    <a:pt x="283" y="11"/>
                    <a:pt x="283" y="11"/>
                    <a:pt x="283" y="11"/>
                  </a:cubicBezTo>
                  <a:cubicBezTo>
                    <a:pt x="284" y="11"/>
                    <a:pt x="284" y="11"/>
                    <a:pt x="284" y="11"/>
                  </a:cubicBezTo>
                  <a:cubicBezTo>
                    <a:pt x="284" y="11"/>
                    <a:pt x="285" y="11"/>
                    <a:pt x="285" y="12"/>
                  </a:cubicBezTo>
                  <a:cubicBezTo>
                    <a:pt x="286" y="12"/>
                    <a:pt x="286" y="12"/>
                    <a:pt x="286" y="11"/>
                  </a:cubicBezTo>
                  <a:cubicBezTo>
                    <a:pt x="286" y="11"/>
                    <a:pt x="286" y="11"/>
                    <a:pt x="286" y="11"/>
                  </a:cubicBezTo>
                  <a:cubicBezTo>
                    <a:pt x="287" y="11"/>
                    <a:pt x="287" y="11"/>
                    <a:pt x="287" y="11"/>
                  </a:cubicBezTo>
                  <a:cubicBezTo>
                    <a:pt x="286" y="11"/>
                    <a:pt x="286" y="11"/>
                    <a:pt x="286" y="11"/>
                  </a:cubicBezTo>
                  <a:cubicBezTo>
                    <a:pt x="286" y="10"/>
                    <a:pt x="286" y="10"/>
                    <a:pt x="286" y="10"/>
                  </a:cubicBezTo>
                  <a:cubicBezTo>
                    <a:pt x="285" y="10"/>
                    <a:pt x="284" y="10"/>
                    <a:pt x="282" y="10"/>
                  </a:cubicBezTo>
                  <a:cubicBezTo>
                    <a:pt x="283" y="10"/>
                    <a:pt x="282" y="10"/>
                    <a:pt x="282" y="9"/>
                  </a:cubicBezTo>
                  <a:cubicBezTo>
                    <a:pt x="283" y="9"/>
                    <a:pt x="283" y="9"/>
                    <a:pt x="283" y="9"/>
                  </a:cubicBezTo>
                  <a:cubicBezTo>
                    <a:pt x="283" y="9"/>
                    <a:pt x="283" y="9"/>
                    <a:pt x="283" y="9"/>
                  </a:cubicBezTo>
                  <a:cubicBezTo>
                    <a:pt x="284" y="9"/>
                    <a:pt x="284" y="8"/>
                    <a:pt x="284" y="7"/>
                  </a:cubicBezTo>
                  <a:cubicBezTo>
                    <a:pt x="283" y="8"/>
                    <a:pt x="282" y="7"/>
                    <a:pt x="282" y="9"/>
                  </a:cubicBezTo>
                  <a:cubicBezTo>
                    <a:pt x="281" y="9"/>
                    <a:pt x="281" y="7"/>
                    <a:pt x="280" y="8"/>
                  </a:cubicBezTo>
                  <a:cubicBezTo>
                    <a:pt x="280" y="8"/>
                    <a:pt x="280" y="8"/>
                    <a:pt x="280" y="8"/>
                  </a:cubicBezTo>
                  <a:cubicBezTo>
                    <a:pt x="278" y="8"/>
                    <a:pt x="278" y="8"/>
                    <a:pt x="278" y="8"/>
                  </a:cubicBezTo>
                  <a:cubicBezTo>
                    <a:pt x="278" y="7"/>
                    <a:pt x="278" y="7"/>
                    <a:pt x="278" y="7"/>
                  </a:cubicBezTo>
                  <a:cubicBezTo>
                    <a:pt x="279" y="7"/>
                    <a:pt x="279" y="7"/>
                    <a:pt x="280" y="6"/>
                  </a:cubicBezTo>
                  <a:cubicBezTo>
                    <a:pt x="280" y="7"/>
                    <a:pt x="280" y="7"/>
                    <a:pt x="280" y="7"/>
                  </a:cubicBezTo>
                  <a:cubicBezTo>
                    <a:pt x="281" y="7"/>
                    <a:pt x="280" y="6"/>
                    <a:pt x="281" y="6"/>
                  </a:cubicBezTo>
                  <a:cubicBezTo>
                    <a:pt x="281" y="6"/>
                    <a:pt x="281" y="6"/>
                    <a:pt x="281" y="5"/>
                  </a:cubicBezTo>
                  <a:cubicBezTo>
                    <a:pt x="280" y="5"/>
                    <a:pt x="280" y="5"/>
                    <a:pt x="280" y="5"/>
                  </a:cubicBezTo>
                  <a:cubicBezTo>
                    <a:pt x="280" y="6"/>
                    <a:pt x="278" y="5"/>
                    <a:pt x="277" y="5"/>
                  </a:cubicBezTo>
                  <a:cubicBezTo>
                    <a:pt x="276" y="6"/>
                    <a:pt x="276" y="6"/>
                    <a:pt x="276" y="6"/>
                  </a:cubicBezTo>
                  <a:cubicBezTo>
                    <a:pt x="276" y="6"/>
                    <a:pt x="276" y="6"/>
                    <a:pt x="276" y="6"/>
                  </a:cubicBezTo>
                  <a:cubicBezTo>
                    <a:pt x="276" y="6"/>
                    <a:pt x="276" y="7"/>
                    <a:pt x="277" y="7"/>
                  </a:cubicBezTo>
                  <a:cubicBezTo>
                    <a:pt x="277" y="6"/>
                    <a:pt x="276" y="6"/>
                    <a:pt x="277" y="6"/>
                  </a:cubicBezTo>
                  <a:cubicBezTo>
                    <a:pt x="277" y="6"/>
                    <a:pt x="277" y="6"/>
                    <a:pt x="278" y="6"/>
                  </a:cubicBezTo>
                  <a:cubicBezTo>
                    <a:pt x="277" y="7"/>
                    <a:pt x="278" y="8"/>
                    <a:pt x="277" y="8"/>
                  </a:cubicBezTo>
                  <a:cubicBezTo>
                    <a:pt x="277" y="9"/>
                    <a:pt x="277" y="9"/>
                    <a:pt x="277" y="9"/>
                  </a:cubicBezTo>
                  <a:cubicBezTo>
                    <a:pt x="275" y="9"/>
                    <a:pt x="274" y="9"/>
                    <a:pt x="274" y="8"/>
                  </a:cubicBezTo>
                  <a:cubicBezTo>
                    <a:pt x="274" y="9"/>
                    <a:pt x="274" y="9"/>
                    <a:pt x="274" y="9"/>
                  </a:cubicBezTo>
                  <a:cubicBezTo>
                    <a:pt x="273" y="9"/>
                    <a:pt x="273" y="9"/>
                    <a:pt x="273" y="9"/>
                  </a:cubicBezTo>
                  <a:cubicBezTo>
                    <a:pt x="273" y="8"/>
                    <a:pt x="274" y="7"/>
                    <a:pt x="274" y="7"/>
                  </a:cubicBezTo>
                  <a:cubicBezTo>
                    <a:pt x="274" y="7"/>
                    <a:pt x="274" y="7"/>
                    <a:pt x="274" y="7"/>
                  </a:cubicBezTo>
                  <a:cubicBezTo>
                    <a:pt x="274" y="7"/>
                    <a:pt x="274" y="7"/>
                    <a:pt x="274" y="7"/>
                  </a:cubicBezTo>
                  <a:cubicBezTo>
                    <a:pt x="275" y="8"/>
                    <a:pt x="275" y="8"/>
                    <a:pt x="275" y="8"/>
                  </a:cubicBezTo>
                  <a:cubicBezTo>
                    <a:pt x="275" y="7"/>
                    <a:pt x="275" y="7"/>
                    <a:pt x="275" y="7"/>
                  </a:cubicBezTo>
                  <a:cubicBezTo>
                    <a:pt x="275" y="7"/>
                    <a:pt x="274" y="7"/>
                    <a:pt x="274" y="7"/>
                  </a:cubicBezTo>
                  <a:cubicBezTo>
                    <a:pt x="275" y="7"/>
                    <a:pt x="275" y="7"/>
                    <a:pt x="275" y="7"/>
                  </a:cubicBezTo>
                  <a:cubicBezTo>
                    <a:pt x="275" y="6"/>
                    <a:pt x="275" y="6"/>
                    <a:pt x="275" y="6"/>
                  </a:cubicBezTo>
                  <a:cubicBezTo>
                    <a:pt x="275" y="6"/>
                    <a:pt x="274" y="7"/>
                    <a:pt x="274" y="6"/>
                  </a:cubicBezTo>
                  <a:cubicBezTo>
                    <a:pt x="275" y="6"/>
                    <a:pt x="274" y="5"/>
                    <a:pt x="275" y="5"/>
                  </a:cubicBezTo>
                  <a:cubicBezTo>
                    <a:pt x="274" y="4"/>
                    <a:pt x="272" y="5"/>
                    <a:pt x="271" y="5"/>
                  </a:cubicBezTo>
                  <a:cubicBezTo>
                    <a:pt x="269" y="6"/>
                    <a:pt x="266" y="5"/>
                    <a:pt x="266" y="6"/>
                  </a:cubicBezTo>
                  <a:cubicBezTo>
                    <a:pt x="266" y="6"/>
                    <a:pt x="266" y="6"/>
                    <a:pt x="266" y="6"/>
                  </a:cubicBezTo>
                  <a:cubicBezTo>
                    <a:pt x="266" y="6"/>
                    <a:pt x="265" y="6"/>
                    <a:pt x="265" y="6"/>
                  </a:cubicBezTo>
                  <a:cubicBezTo>
                    <a:pt x="265" y="6"/>
                    <a:pt x="265" y="6"/>
                    <a:pt x="265" y="6"/>
                  </a:cubicBezTo>
                  <a:cubicBezTo>
                    <a:pt x="266" y="7"/>
                    <a:pt x="266" y="7"/>
                    <a:pt x="266" y="7"/>
                  </a:cubicBezTo>
                  <a:cubicBezTo>
                    <a:pt x="266" y="7"/>
                    <a:pt x="266" y="7"/>
                    <a:pt x="266" y="7"/>
                  </a:cubicBezTo>
                  <a:cubicBezTo>
                    <a:pt x="267" y="8"/>
                    <a:pt x="268" y="7"/>
                    <a:pt x="268" y="7"/>
                  </a:cubicBezTo>
                  <a:cubicBezTo>
                    <a:pt x="267" y="7"/>
                    <a:pt x="267" y="7"/>
                    <a:pt x="267" y="7"/>
                  </a:cubicBezTo>
                  <a:cubicBezTo>
                    <a:pt x="268" y="6"/>
                    <a:pt x="268" y="6"/>
                    <a:pt x="268" y="6"/>
                  </a:cubicBezTo>
                  <a:cubicBezTo>
                    <a:pt x="268" y="6"/>
                    <a:pt x="268" y="6"/>
                    <a:pt x="268" y="7"/>
                  </a:cubicBezTo>
                  <a:cubicBezTo>
                    <a:pt x="268" y="6"/>
                    <a:pt x="269" y="6"/>
                    <a:pt x="269" y="6"/>
                  </a:cubicBezTo>
                  <a:cubicBezTo>
                    <a:pt x="269" y="7"/>
                    <a:pt x="270" y="7"/>
                    <a:pt x="269" y="7"/>
                  </a:cubicBezTo>
                  <a:cubicBezTo>
                    <a:pt x="270" y="8"/>
                    <a:pt x="270" y="8"/>
                    <a:pt x="270" y="8"/>
                  </a:cubicBezTo>
                  <a:cubicBezTo>
                    <a:pt x="270" y="8"/>
                    <a:pt x="270" y="8"/>
                    <a:pt x="270" y="8"/>
                  </a:cubicBezTo>
                  <a:cubicBezTo>
                    <a:pt x="270" y="8"/>
                    <a:pt x="271" y="8"/>
                    <a:pt x="271" y="9"/>
                  </a:cubicBezTo>
                  <a:cubicBezTo>
                    <a:pt x="270" y="9"/>
                    <a:pt x="270" y="9"/>
                    <a:pt x="269" y="9"/>
                  </a:cubicBezTo>
                  <a:cubicBezTo>
                    <a:pt x="270" y="9"/>
                    <a:pt x="270" y="9"/>
                    <a:pt x="270" y="9"/>
                  </a:cubicBezTo>
                  <a:cubicBezTo>
                    <a:pt x="268" y="9"/>
                    <a:pt x="269" y="8"/>
                    <a:pt x="268" y="8"/>
                  </a:cubicBezTo>
                  <a:cubicBezTo>
                    <a:pt x="268" y="8"/>
                    <a:pt x="268" y="8"/>
                    <a:pt x="268" y="9"/>
                  </a:cubicBezTo>
                  <a:cubicBezTo>
                    <a:pt x="268" y="8"/>
                    <a:pt x="267" y="8"/>
                    <a:pt x="267" y="8"/>
                  </a:cubicBezTo>
                  <a:cubicBezTo>
                    <a:pt x="266" y="9"/>
                    <a:pt x="266" y="9"/>
                    <a:pt x="266" y="9"/>
                  </a:cubicBezTo>
                  <a:cubicBezTo>
                    <a:pt x="265" y="7"/>
                    <a:pt x="263" y="9"/>
                    <a:pt x="261" y="8"/>
                  </a:cubicBezTo>
                  <a:cubicBezTo>
                    <a:pt x="261" y="8"/>
                    <a:pt x="261" y="8"/>
                    <a:pt x="261" y="8"/>
                  </a:cubicBezTo>
                  <a:cubicBezTo>
                    <a:pt x="263" y="9"/>
                    <a:pt x="261" y="9"/>
                    <a:pt x="262" y="10"/>
                  </a:cubicBezTo>
                  <a:cubicBezTo>
                    <a:pt x="262" y="10"/>
                    <a:pt x="262" y="10"/>
                    <a:pt x="262" y="10"/>
                  </a:cubicBezTo>
                  <a:cubicBezTo>
                    <a:pt x="261" y="11"/>
                    <a:pt x="262" y="11"/>
                    <a:pt x="263" y="12"/>
                  </a:cubicBezTo>
                  <a:cubicBezTo>
                    <a:pt x="263" y="12"/>
                    <a:pt x="263" y="12"/>
                    <a:pt x="262" y="12"/>
                  </a:cubicBezTo>
                  <a:cubicBezTo>
                    <a:pt x="262" y="12"/>
                    <a:pt x="262" y="12"/>
                    <a:pt x="262" y="12"/>
                  </a:cubicBezTo>
                  <a:cubicBezTo>
                    <a:pt x="261" y="12"/>
                    <a:pt x="261" y="12"/>
                    <a:pt x="260" y="13"/>
                  </a:cubicBezTo>
                  <a:cubicBezTo>
                    <a:pt x="261" y="13"/>
                    <a:pt x="261" y="13"/>
                    <a:pt x="261" y="13"/>
                  </a:cubicBezTo>
                  <a:cubicBezTo>
                    <a:pt x="261" y="13"/>
                    <a:pt x="261" y="13"/>
                    <a:pt x="261" y="13"/>
                  </a:cubicBezTo>
                  <a:cubicBezTo>
                    <a:pt x="262" y="13"/>
                    <a:pt x="264" y="14"/>
                    <a:pt x="265" y="13"/>
                  </a:cubicBezTo>
                  <a:cubicBezTo>
                    <a:pt x="266" y="13"/>
                    <a:pt x="267" y="14"/>
                    <a:pt x="267" y="13"/>
                  </a:cubicBezTo>
                  <a:cubicBezTo>
                    <a:pt x="268" y="15"/>
                    <a:pt x="270" y="13"/>
                    <a:pt x="271" y="14"/>
                  </a:cubicBezTo>
                  <a:cubicBezTo>
                    <a:pt x="270" y="14"/>
                    <a:pt x="270" y="16"/>
                    <a:pt x="268" y="15"/>
                  </a:cubicBezTo>
                  <a:cubicBezTo>
                    <a:pt x="268" y="15"/>
                    <a:pt x="268" y="15"/>
                    <a:pt x="268" y="15"/>
                  </a:cubicBezTo>
                  <a:cubicBezTo>
                    <a:pt x="268" y="15"/>
                    <a:pt x="268" y="15"/>
                    <a:pt x="268" y="15"/>
                  </a:cubicBezTo>
                  <a:cubicBezTo>
                    <a:pt x="268" y="15"/>
                    <a:pt x="267" y="16"/>
                    <a:pt x="268" y="16"/>
                  </a:cubicBezTo>
                  <a:cubicBezTo>
                    <a:pt x="266" y="16"/>
                    <a:pt x="266" y="16"/>
                    <a:pt x="266" y="16"/>
                  </a:cubicBezTo>
                  <a:cubicBezTo>
                    <a:pt x="265" y="16"/>
                    <a:pt x="265" y="15"/>
                    <a:pt x="266" y="14"/>
                  </a:cubicBezTo>
                  <a:cubicBezTo>
                    <a:pt x="265" y="14"/>
                    <a:pt x="264" y="15"/>
                    <a:pt x="264" y="16"/>
                  </a:cubicBezTo>
                  <a:cubicBezTo>
                    <a:pt x="263" y="15"/>
                    <a:pt x="263" y="15"/>
                    <a:pt x="263" y="15"/>
                  </a:cubicBezTo>
                  <a:cubicBezTo>
                    <a:pt x="263" y="16"/>
                    <a:pt x="261" y="16"/>
                    <a:pt x="260" y="15"/>
                  </a:cubicBezTo>
                  <a:cubicBezTo>
                    <a:pt x="260" y="15"/>
                    <a:pt x="260" y="16"/>
                    <a:pt x="260" y="16"/>
                  </a:cubicBezTo>
                  <a:cubicBezTo>
                    <a:pt x="259" y="16"/>
                    <a:pt x="258" y="16"/>
                    <a:pt x="258" y="15"/>
                  </a:cubicBezTo>
                  <a:cubicBezTo>
                    <a:pt x="258" y="15"/>
                    <a:pt x="258" y="15"/>
                    <a:pt x="258" y="15"/>
                  </a:cubicBezTo>
                  <a:cubicBezTo>
                    <a:pt x="257" y="15"/>
                    <a:pt x="257" y="15"/>
                    <a:pt x="257" y="15"/>
                  </a:cubicBezTo>
                  <a:cubicBezTo>
                    <a:pt x="257" y="15"/>
                    <a:pt x="257" y="15"/>
                    <a:pt x="257" y="15"/>
                  </a:cubicBezTo>
                  <a:cubicBezTo>
                    <a:pt x="256" y="15"/>
                    <a:pt x="256" y="15"/>
                    <a:pt x="256" y="15"/>
                  </a:cubicBezTo>
                  <a:cubicBezTo>
                    <a:pt x="256" y="15"/>
                    <a:pt x="255" y="15"/>
                    <a:pt x="255" y="14"/>
                  </a:cubicBezTo>
                  <a:cubicBezTo>
                    <a:pt x="256" y="15"/>
                    <a:pt x="257" y="14"/>
                    <a:pt x="258" y="14"/>
                  </a:cubicBezTo>
                  <a:cubicBezTo>
                    <a:pt x="258" y="14"/>
                    <a:pt x="258" y="13"/>
                    <a:pt x="257" y="13"/>
                  </a:cubicBezTo>
                  <a:cubicBezTo>
                    <a:pt x="256" y="13"/>
                    <a:pt x="256" y="14"/>
                    <a:pt x="256" y="14"/>
                  </a:cubicBezTo>
                  <a:cubicBezTo>
                    <a:pt x="255" y="13"/>
                    <a:pt x="253" y="14"/>
                    <a:pt x="252" y="13"/>
                  </a:cubicBezTo>
                  <a:cubicBezTo>
                    <a:pt x="253" y="12"/>
                    <a:pt x="255" y="12"/>
                    <a:pt x="255" y="13"/>
                  </a:cubicBezTo>
                  <a:cubicBezTo>
                    <a:pt x="257" y="12"/>
                    <a:pt x="259" y="13"/>
                    <a:pt x="259" y="12"/>
                  </a:cubicBezTo>
                  <a:cubicBezTo>
                    <a:pt x="259" y="12"/>
                    <a:pt x="259" y="12"/>
                    <a:pt x="259" y="12"/>
                  </a:cubicBezTo>
                  <a:cubicBezTo>
                    <a:pt x="258" y="12"/>
                    <a:pt x="257" y="11"/>
                    <a:pt x="255" y="12"/>
                  </a:cubicBezTo>
                  <a:cubicBezTo>
                    <a:pt x="255" y="12"/>
                    <a:pt x="254" y="12"/>
                    <a:pt x="253" y="12"/>
                  </a:cubicBezTo>
                  <a:cubicBezTo>
                    <a:pt x="253" y="12"/>
                    <a:pt x="252" y="13"/>
                    <a:pt x="253" y="13"/>
                  </a:cubicBezTo>
                  <a:cubicBezTo>
                    <a:pt x="252" y="13"/>
                    <a:pt x="251" y="13"/>
                    <a:pt x="251" y="14"/>
                  </a:cubicBezTo>
                  <a:cubicBezTo>
                    <a:pt x="251" y="13"/>
                    <a:pt x="249" y="13"/>
                    <a:pt x="249" y="13"/>
                  </a:cubicBezTo>
                  <a:cubicBezTo>
                    <a:pt x="249" y="14"/>
                    <a:pt x="249" y="14"/>
                    <a:pt x="249" y="14"/>
                  </a:cubicBezTo>
                  <a:cubicBezTo>
                    <a:pt x="246" y="14"/>
                    <a:pt x="246" y="14"/>
                    <a:pt x="246" y="14"/>
                  </a:cubicBezTo>
                  <a:cubicBezTo>
                    <a:pt x="246" y="13"/>
                    <a:pt x="248" y="14"/>
                    <a:pt x="248" y="13"/>
                  </a:cubicBezTo>
                  <a:cubicBezTo>
                    <a:pt x="248" y="13"/>
                    <a:pt x="248" y="13"/>
                    <a:pt x="248" y="13"/>
                  </a:cubicBezTo>
                  <a:cubicBezTo>
                    <a:pt x="247" y="13"/>
                    <a:pt x="248" y="13"/>
                    <a:pt x="248" y="13"/>
                  </a:cubicBezTo>
                  <a:cubicBezTo>
                    <a:pt x="245" y="14"/>
                    <a:pt x="243" y="15"/>
                    <a:pt x="240" y="14"/>
                  </a:cubicBezTo>
                  <a:cubicBezTo>
                    <a:pt x="240" y="14"/>
                    <a:pt x="240" y="14"/>
                    <a:pt x="240" y="14"/>
                  </a:cubicBezTo>
                  <a:cubicBezTo>
                    <a:pt x="240" y="13"/>
                    <a:pt x="240" y="13"/>
                    <a:pt x="240" y="13"/>
                  </a:cubicBezTo>
                  <a:cubicBezTo>
                    <a:pt x="240" y="14"/>
                    <a:pt x="240" y="14"/>
                    <a:pt x="239" y="14"/>
                  </a:cubicBezTo>
                  <a:cubicBezTo>
                    <a:pt x="239" y="14"/>
                    <a:pt x="238" y="13"/>
                    <a:pt x="239" y="13"/>
                  </a:cubicBezTo>
                  <a:cubicBezTo>
                    <a:pt x="239" y="13"/>
                    <a:pt x="239" y="13"/>
                    <a:pt x="239" y="13"/>
                  </a:cubicBezTo>
                  <a:cubicBezTo>
                    <a:pt x="239" y="12"/>
                    <a:pt x="239" y="12"/>
                    <a:pt x="239" y="12"/>
                  </a:cubicBezTo>
                  <a:cubicBezTo>
                    <a:pt x="237" y="14"/>
                    <a:pt x="237" y="14"/>
                    <a:pt x="237" y="14"/>
                  </a:cubicBezTo>
                  <a:cubicBezTo>
                    <a:pt x="234" y="13"/>
                    <a:pt x="238" y="12"/>
                    <a:pt x="236" y="11"/>
                  </a:cubicBezTo>
                  <a:cubicBezTo>
                    <a:pt x="237" y="12"/>
                    <a:pt x="238" y="11"/>
                    <a:pt x="240" y="11"/>
                  </a:cubicBezTo>
                  <a:cubicBezTo>
                    <a:pt x="240" y="11"/>
                    <a:pt x="241" y="12"/>
                    <a:pt x="242" y="12"/>
                  </a:cubicBezTo>
                  <a:cubicBezTo>
                    <a:pt x="241" y="13"/>
                    <a:pt x="243" y="12"/>
                    <a:pt x="242" y="14"/>
                  </a:cubicBezTo>
                  <a:cubicBezTo>
                    <a:pt x="243" y="14"/>
                    <a:pt x="243" y="14"/>
                    <a:pt x="243" y="14"/>
                  </a:cubicBezTo>
                  <a:cubicBezTo>
                    <a:pt x="244" y="13"/>
                    <a:pt x="243" y="14"/>
                    <a:pt x="243" y="13"/>
                  </a:cubicBezTo>
                  <a:cubicBezTo>
                    <a:pt x="245" y="13"/>
                    <a:pt x="245" y="13"/>
                    <a:pt x="245" y="13"/>
                  </a:cubicBezTo>
                  <a:cubicBezTo>
                    <a:pt x="245" y="11"/>
                    <a:pt x="247" y="13"/>
                    <a:pt x="247" y="12"/>
                  </a:cubicBezTo>
                  <a:cubicBezTo>
                    <a:pt x="248" y="12"/>
                    <a:pt x="248" y="12"/>
                    <a:pt x="248" y="12"/>
                  </a:cubicBezTo>
                  <a:cubicBezTo>
                    <a:pt x="248" y="12"/>
                    <a:pt x="248" y="12"/>
                    <a:pt x="248" y="12"/>
                  </a:cubicBezTo>
                  <a:cubicBezTo>
                    <a:pt x="247" y="12"/>
                    <a:pt x="247" y="12"/>
                    <a:pt x="247" y="12"/>
                  </a:cubicBezTo>
                  <a:cubicBezTo>
                    <a:pt x="247" y="11"/>
                    <a:pt x="249" y="11"/>
                    <a:pt x="249" y="11"/>
                  </a:cubicBezTo>
                  <a:cubicBezTo>
                    <a:pt x="250" y="11"/>
                    <a:pt x="250" y="12"/>
                    <a:pt x="250" y="12"/>
                  </a:cubicBezTo>
                  <a:cubicBezTo>
                    <a:pt x="250" y="13"/>
                    <a:pt x="251" y="12"/>
                    <a:pt x="251" y="12"/>
                  </a:cubicBezTo>
                  <a:cubicBezTo>
                    <a:pt x="251" y="11"/>
                    <a:pt x="254" y="12"/>
                    <a:pt x="253" y="10"/>
                  </a:cubicBezTo>
                  <a:cubicBezTo>
                    <a:pt x="253" y="11"/>
                    <a:pt x="252" y="11"/>
                    <a:pt x="252" y="11"/>
                  </a:cubicBezTo>
                  <a:cubicBezTo>
                    <a:pt x="251" y="10"/>
                    <a:pt x="251" y="10"/>
                    <a:pt x="251" y="10"/>
                  </a:cubicBezTo>
                  <a:cubicBezTo>
                    <a:pt x="251" y="10"/>
                    <a:pt x="251" y="11"/>
                    <a:pt x="251" y="11"/>
                  </a:cubicBezTo>
                  <a:cubicBezTo>
                    <a:pt x="249" y="11"/>
                    <a:pt x="246" y="10"/>
                    <a:pt x="244" y="10"/>
                  </a:cubicBezTo>
                  <a:cubicBezTo>
                    <a:pt x="244" y="10"/>
                    <a:pt x="244" y="10"/>
                    <a:pt x="244" y="10"/>
                  </a:cubicBezTo>
                  <a:cubicBezTo>
                    <a:pt x="245" y="10"/>
                    <a:pt x="245" y="10"/>
                    <a:pt x="245" y="10"/>
                  </a:cubicBezTo>
                  <a:cubicBezTo>
                    <a:pt x="245" y="10"/>
                    <a:pt x="245" y="9"/>
                    <a:pt x="245" y="9"/>
                  </a:cubicBezTo>
                  <a:cubicBezTo>
                    <a:pt x="245" y="9"/>
                    <a:pt x="245" y="9"/>
                    <a:pt x="245" y="9"/>
                  </a:cubicBezTo>
                  <a:cubicBezTo>
                    <a:pt x="246" y="9"/>
                    <a:pt x="246" y="9"/>
                    <a:pt x="246" y="9"/>
                  </a:cubicBezTo>
                  <a:cubicBezTo>
                    <a:pt x="246" y="8"/>
                    <a:pt x="246" y="8"/>
                    <a:pt x="246" y="8"/>
                  </a:cubicBezTo>
                  <a:cubicBezTo>
                    <a:pt x="246" y="8"/>
                    <a:pt x="247" y="8"/>
                    <a:pt x="247" y="8"/>
                  </a:cubicBezTo>
                  <a:cubicBezTo>
                    <a:pt x="247" y="7"/>
                    <a:pt x="246" y="8"/>
                    <a:pt x="246" y="7"/>
                  </a:cubicBezTo>
                  <a:cubicBezTo>
                    <a:pt x="246" y="7"/>
                    <a:pt x="246" y="7"/>
                    <a:pt x="246" y="7"/>
                  </a:cubicBezTo>
                  <a:cubicBezTo>
                    <a:pt x="245" y="7"/>
                    <a:pt x="245" y="7"/>
                    <a:pt x="244" y="7"/>
                  </a:cubicBezTo>
                  <a:cubicBezTo>
                    <a:pt x="243" y="6"/>
                    <a:pt x="243" y="7"/>
                    <a:pt x="242" y="7"/>
                  </a:cubicBezTo>
                  <a:cubicBezTo>
                    <a:pt x="242" y="7"/>
                    <a:pt x="241" y="7"/>
                    <a:pt x="241" y="6"/>
                  </a:cubicBezTo>
                  <a:cubicBezTo>
                    <a:pt x="240" y="6"/>
                    <a:pt x="241" y="7"/>
                    <a:pt x="240" y="7"/>
                  </a:cubicBezTo>
                  <a:cubicBezTo>
                    <a:pt x="239" y="7"/>
                    <a:pt x="240" y="6"/>
                    <a:pt x="240" y="6"/>
                  </a:cubicBezTo>
                  <a:cubicBezTo>
                    <a:pt x="239" y="8"/>
                    <a:pt x="239" y="6"/>
                    <a:pt x="238" y="6"/>
                  </a:cubicBezTo>
                  <a:cubicBezTo>
                    <a:pt x="239" y="5"/>
                    <a:pt x="240" y="6"/>
                    <a:pt x="241" y="6"/>
                  </a:cubicBezTo>
                  <a:cubicBezTo>
                    <a:pt x="239" y="5"/>
                    <a:pt x="239" y="5"/>
                    <a:pt x="239" y="5"/>
                  </a:cubicBezTo>
                  <a:cubicBezTo>
                    <a:pt x="239" y="4"/>
                    <a:pt x="239" y="5"/>
                    <a:pt x="240" y="5"/>
                  </a:cubicBezTo>
                  <a:cubicBezTo>
                    <a:pt x="240" y="4"/>
                    <a:pt x="240" y="4"/>
                    <a:pt x="240" y="4"/>
                  </a:cubicBezTo>
                  <a:cubicBezTo>
                    <a:pt x="240" y="4"/>
                    <a:pt x="240" y="4"/>
                    <a:pt x="240" y="4"/>
                  </a:cubicBezTo>
                  <a:cubicBezTo>
                    <a:pt x="240" y="4"/>
                    <a:pt x="240" y="3"/>
                    <a:pt x="239" y="3"/>
                  </a:cubicBezTo>
                  <a:cubicBezTo>
                    <a:pt x="239" y="3"/>
                    <a:pt x="239" y="3"/>
                    <a:pt x="239" y="3"/>
                  </a:cubicBezTo>
                  <a:cubicBezTo>
                    <a:pt x="237" y="2"/>
                    <a:pt x="238" y="4"/>
                    <a:pt x="237" y="5"/>
                  </a:cubicBezTo>
                  <a:cubicBezTo>
                    <a:pt x="237" y="4"/>
                    <a:pt x="236" y="4"/>
                    <a:pt x="237" y="3"/>
                  </a:cubicBezTo>
                  <a:cubicBezTo>
                    <a:pt x="236" y="3"/>
                    <a:pt x="236" y="4"/>
                    <a:pt x="236" y="4"/>
                  </a:cubicBezTo>
                  <a:cubicBezTo>
                    <a:pt x="236" y="4"/>
                    <a:pt x="237" y="4"/>
                    <a:pt x="237" y="4"/>
                  </a:cubicBezTo>
                  <a:cubicBezTo>
                    <a:pt x="235" y="4"/>
                    <a:pt x="236" y="6"/>
                    <a:pt x="234" y="5"/>
                  </a:cubicBezTo>
                  <a:cubicBezTo>
                    <a:pt x="234" y="6"/>
                    <a:pt x="234" y="6"/>
                    <a:pt x="234" y="6"/>
                  </a:cubicBezTo>
                  <a:cubicBezTo>
                    <a:pt x="233" y="6"/>
                    <a:pt x="232" y="6"/>
                    <a:pt x="232" y="6"/>
                  </a:cubicBezTo>
                  <a:cubicBezTo>
                    <a:pt x="231" y="6"/>
                    <a:pt x="231" y="7"/>
                    <a:pt x="230" y="8"/>
                  </a:cubicBezTo>
                  <a:cubicBezTo>
                    <a:pt x="229" y="8"/>
                    <a:pt x="228" y="8"/>
                    <a:pt x="228" y="7"/>
                  </a:cubicBezTo>
                  <a:cubicBezTo>
                    <a:pt x="227" y="7"/>
                    <a:pt x="227" y="8"/>
                    <a:pt x="227" y="9"/>
                  </a:cubicBezTo>
                  <a:cubicBezTo>
                    <a:pt x="227" y="8"/>
                    <a:pt x="226" y="8"/>
                    <a:pt x="226" y="7"/>
                  </a:cubicBezTo>
                  <a:cubicBezTo>
                    <a:pt x="226" y="7"/>
                    <a:pt x="226" y="7"/>
                    <a:pt x="227" y="7"/>
                  </a:cubicBezTo>
                  <a:cubicBezTo>
                    <a:pt x="227" y="7"/>
                    <a:pt x="228" y="7"/>
                    <a:pt x="227" y="6"/>
                  </a:cubicBezTo>
                  <a:cubicBezTo>
                    <a:pt x="228" y="6"/>
                    <a:pt x="229" y="6"/>
                    <a:pt x="229" y="7"/>
                  </a:cubicBezTo>
                  <a:cubicBezTo>
                    <a:pt x="229" y="6"/>
                    <a:pt x="229" y="6"/>
                    <a:pt x="230" y="6"/>
                  </a:cubicBezTo>
                  <a:cubicBezTo>
                    <a:pt x="230" y="6"/>
                    <a:pt x="230" y="6"/>
                    <a:pt x="230" y="5"/>
                  </a:cubicBezTo>
                  <a:cubicBezTo>
                    <a:pt x="231" y="4"/>
                    <a:pt x="232" y="4"/>
                    <a:pt x="233" y="5"/>
                  </a:cubicBezTo>
                  <a:cubicBezTo>
                    <a:pt x="232" y="3"/>
                    <a:pt x="232" y="3"/>
                    <a:pt x="232" y="3"/>
                  </a:cubicBezTo>
                  <a:cubicBezTo>
                    <a:pt x="232" y="4"/>
                    <a:pt x="231" y="4"/>
                    <a:pt x="231" y="4"/>
                  </a:cubicBezTo>
                  <a:cubicBezTo>
                    <a:pt x="231" y="3"/>
                    <a:pt x="231" y="2"/>
                    <a:pt x="231" y="2"/>
                  </a:cubicBezTo>
                  <a:cubicBezTo>
                    <a:pt x="231" y="3"/>
                    <a:pt x="231" y="3"/>
                    <a:pt x="231" y="3"/>
                  </a:cubicBezTo>
                  <a:cubicBezTo>
                    <a:pt x="231" y="3"/>
                    <a:pt x="231" y="3"/>
                    <a:pt x="231" y="3"/>
                  </a:cubicBezTo>
                  <a:cubicBezTo>
                    <a:pt x="230" y="3"/>
                    <a:pt x="229" y="4"/>
                    <a:pt x="229" y="4"/>
                  </a:cubicBezTo>
                  <a:cubicBezTo>
                    <a:pt x="228" y="4"/>
                    <a:pt x="229" y="4"/>
                    <a:pt x="228" y="5"/>
                  </a:cubicBezTo>
                  <a:cubicBezTo>
                    <a:pt x="228" y="4"/>
                    <a:pt x="228" y="4"/>
                    <a:pt x="228" y="4"/>
                  </a:cubicBezTo>
                  <a:cubicBezTo>
                    <a:pt x="227" y="5"/>
                    <a:pt x="227" y="5"/>
                    <a:pt x="227" y="5"/>
                  </a:cubicBezTo>
                  <a:cubicBezTo>
                    <a:pt x="228" y="5"/>
                    <a:pt x="229" y="5"/>
                    <a:pt x="229" y="5"/>
                  </a:cubicBezTo>
                  <a:cubicBezTo>
                    <a:pt x="229" y="6"/>
                    <a:pt x="229" y="6"/>
                    <a:pt x="229" y="6"/>
                  </a:cubicBezTo>
                  <a:cubicBezTo>
                    <a:pt x="229" y="6"/>
                    <a:pt x="228" y="6"/>
                    <a:pt x="228" y="5"/>
                  </a:cubicBezTo>
                  <a:cubicBezTo>
                    <a:pt x="227" y="6"/>
                    <a:pt x="225" y="5"/>
                    <a:pt x="226" y="6"/>
                  </a:cubicBezTo>
                  <a:cubicBezTo>
                    <a:pt x="225" y="6"/>
                    <a:pt x="223" y="7"/>
                    <a:pt x="223" y="5"/>
                  </a:cubicBezTo>
                  <a:cubicBezTo>
                    <a:pt x="224" y="4"/>
                    <a:pt x="226" y="5"/>
                    <a:pt x="226" y="4"/>
                  </a:cubicBezTo>
                  <a:cubicBezTo>
                    <a:pt x="225" y="4"/>
                    <a:pt x="226" y="3"/>
                    <a:pt x="225" y="2"/>
                  </a:cubicBezTo>
                  <a:cubicBezTo>
                    <a:pt x="225" y="3"/>
                    <a:pt x="226" y="2"/>
                    <a:pt x="226" y="2"/>
                  </a:cubicBezTo>
                  <a:cubicBezTo>
                    <a:pt x="226" y="2"/>
                    <a:pt x="225" y="1"/>
                    <a:pt x="225" y="2"/>
                  </a:cubicBezTo>
                  <a:cubicBezTo>
                    <a:pt x="224" y="2"/>
                    <a:pt x="224" y="2"/>
                    <a:pt x="224" y="2"/>
                  </a:cubicBezTo>
                  <a:cubicBezTo>
                    <a:pt x="224" y="2"/>
                    <a:pt x="224" y="3"/>
                    <a:pt x="224" y="3"/>
                  </a:cubicBezTo>
                  <a:cubicBezTo>
                    <a:pt x="223" y="4"/>
                    <a:pt x="223" y="3"/>
                    <a:pt x="222" y="3"/>
                  </a:cubicBezTo>
                  <a:cubicBezTo>
                    <a:pt x="222" y="3"/>
                    <a:pt x="223" y="3"/>
                    <a:pt x="223" y="4"/>
                  </a:cubicBezTo>
                  <a:cubicBezTo>
                    <a:pt x="222" y="4"/>
                    <a:pt x="221" y="3"/>
                    <a:pt x="221" y="4"/>
                  </a:cubicBezTo>
                  <a:cubicBezTo>
                    <a:pt x="220" y="3"/>
                    <a:pt x="220" y="3"/>
                    <a:pt x="220" y="3"/>
                  </a:cubicBezTo>
                  <a:cubicBezTo>
                    <a:pt x="220" y="4"/>
                    <a:pt x="220" y="4"/>
                    <a:pt x="220" y="4"/>
                  </a:cubicBezTo>
                  <a:cubicBezTo>
                    <a:pt x="220" y="4"/>
                    <a:pt x="220" y="4"/>
                    <a:pt x="220" y="4"/>
                  </a:cubicBezTo>
                  <a:cubicBezTo>
                    <a:pt x="221" y="5"/>
                    <a:pt x="219" y="5"/>
                    <a:pt x="219" y="5"/>
                  </a:cubicBezTo>
                  <a:cubicBezTo>
                    <a:pt x="219" y="3"/>
                    <a:pt x="219" y="3"/>
                    <a:pt x="219" y="3"/>
                  </a:cubicBezTo>
                  <a:cubicBezTo>
                    <a:pt x="218" y="3"/>
                    <a:pt x="219" y="4"/>
                    <a:pt x="218" y="4"/>
                  </a:cubicBezTo>
                  <a:cubicBezTo>
                    <a:pt x="217" y="3"/>
                    <a:pt x="217" y="2"/>
                    <a:pt x="218" y="1"/>
                  </a:cubicBezTo>
                  <a:cubicBezTo>
                    <a:pt x="216" y="1"/>
                    <a:pt x="217" y="4"/>
                    <a:pt x="216" y="4"/>
                  </a:cubicBezTo>
                  <a:cubicBezTo>
                    <a:pt x="216" y="3"/>
                    <a:pt x="215" y="3"/>
                    <a:pt x="214" y="3"/>
                  </a:cubicBezTo>
                  <a:cubicBezTo>
                    <a:pt x="214" y="4"/>
                    <a:pt x="214" y="4"/>
                    <a:pt x="214" y="4"/>
                  </a:cubicBezTo>
                  <a:cubicBezTo>
                    <a:pt x="213" y="4"/>
                    <a:pt x="212" y="5"/>
                    <a:pt x="211" y="4"/>
                  </a:cubicBezTo>
                  <a:cubicBezTo>
                    <a:pt x="211" y="3"/>
                    <a:pt x="211" y="3"/>
                    <a:pt x="211" y="3"/>
                  </a:cubicBezTo>
                  <a:cubicBezTo>
                    <a:pt x="210" y="4"/>
                    <a:pt x="210" y="3"/>
                    <a:pt x="210" y="3"/>
                  </a:cubicBezTo>
                  <a:cubicBezTo>
                    <a:pt x="211" y="3"/>
                    <a:pt x="211" y="2"/>
                    <a:pt x="212" y="2"/>
                  </a:cubicBezTo>
                  <a:cubicBezTo>
                    <a:pt x="212" y="1"/>
                    <a:pt x="211" y="3"/>
                    <a:pt x="211" y="2"/>
                  </a:cubicBezTo>
                  <a:cubicBezTo>
                    <a:pt x="211" y="1"/>
                    <a:pt x="211" y="1"/>
                    <a:pt x="211" y="1"/>
                  </a:cubicBezTo>
                  <a:cubicBezTo>
                    <a:pt x="211" y="1"/>
                    <a:pt x="211" y="1"/>
                    <a:pt x="211" y="1"/>
                  </a:cubicBezTo>
                  <a:cubicBezTo>
                    <a:pt x="211" y="2"/>
                    <a:pt x="210" y="2"/>
                    <a:pt x="210" y="2"/>
                  </a:cubicBezTo>
                  <a:cubicBezTo>
                    <a:pt x="210" y="3"/>
                    <a:pt x="210" y="3"/>
                    <a:pt x="210" y="3"/>
                  </a:cubicBezTo>
                  <a:cubicBezTo>
                    <a:pt x="208" y="4"/>
                    <a:pt x="210" y="2"/>
                    <a:pt x="209" y="2"/>
                  </a:cubicBezTo>
                  <a:cubicBezTo>
                    <a:pt x="208" y="2"/>
                    <a:pt x="208" y="2"/>
                    <a:pt x="208" y="2"/>
                  </a:cubicBezTo>
                  <a:cubicBezTo>
                    <a:pt x="208" y="4"/>
                    <a:pt x="209" y="4"/>
                    <a:pt x="210" y="4"/>
                  </a:cubicBezTo>
                  <a:cubicBezTo>
                    <a:pt x="207" y="6"/>
                    <a:pt x="208" y="2"/>
                    <a:pt x="206" y="2"/>
                  </a:cubicBezTo>
                  <a:cubicBezTo>
                    <a:pt x="206" y="1"/>
                    <a:pt x="206" y="1"/>
                    <a:pt x="206" y="1"/>
                  </a:cubicBezTo>
                  <a:cubicBezTo>
                    <a:pt x="206" y="1"/>
                    <a:pt x="206" y="1"/>
                    <a:pt x="206" y="1"/>
                  </a:cubicBezTo>
                  <a:cubicBezTo>
                    <a:pt x="206" y="2"/>
                    <a:pt x="206" y="2"/>
                    <a:pt x="206" y="2"/>
                  </a:cubicBezTo>
                  <a:cubicBezTo>
                    <a:pt x="206" y="3"/>
                    <a:pt x="206" y="2"/>
                    <a:pt x="207" y="2"/>
                  </a:cubicBezTo>
                  <a:cubicBezTo>
                    <a:pt x="207" y="2"/>
                    <a:pt x="207" y="3"/>
                    <a:pt x="207" y="3"/>
                  </a:cubicBezTo>
                  <a:cubicBezTo>
                    <a:pt x="207" y="3"/>
                    <a:pt x="207" y="3"/>
                    <a:pt x="207" y="3"/>
                  </a:cubicBezTo>
                  <a:cubicBezTo>
                    <a:pt x="207" y="5"/>
                    <a:pt x="204" y="4"/>
                    <a:pt x="203" y="5"/>
                  </a:cubicBezTo>
                  <a:cubicBezTo>
                    <a:pt x="203" y="5"/>
                    <a:pt x="203" y="5"/>
                    <a:pt x="203" y="5"/>
                  </a:cubicBezTo>
                  <a:cubicBezTo>
                    <a:pt x="202" y="5"/>
                    <a:pt x="202" y="5"/>
                    <a:pt x="202" y="5"/>
                  </a:cubicBezTo>
                  <a:cubicBezTo>
                    <a:pt x="203" y="5"/>
                    <a:pt x="203" y="5"/>
                    <a:pt x="203" y="5"/>
                  </a:cubicBezTo>
                  <a:cubicBezTo>
                    <a:pt x="202" y="5"/>
                    <a:pt x="201" y="5"/>
                    <a:pt x="200" y="5"/>
                  </a:cubicBezTo>
                  <a:cubicBezTo>
                    <a:pt x="200" y="6"/>
                    <a:pt x="200" y="6"/>
                    <a:pt x="199" y="6"/>
                  </a:cubicBezTo>
                  <a:cubicBezTo>
                    <a:pt x="199" y="5"/>
                    <a:pt x="198" y="5"/>
                    <a:pt x="199" y="4"/>
                  </a:cubicBezTo>
                  <a:cubicBezTo>
                    <a:pt x="199" y="5"/>
                    <a:pt x="200" y="5"/>
                    <a:pt x="200" y="4"/>
                  </a:cubicBezTo>
                  <a:cubicBezTo>
                    <a:pt x="201" y="4"/>
                    <a:pt x="201" y="5"/>
                    <a:pt x="201" y="5"/>
                  </a:cubicBezTo>
                  <a:cubicBezTo>
                    <a:pt x="201" y="4"/>
                    <a:pt x="202" y="4"/>
                    <a:pt x="202" y="3"/>
                  </a:cubicBezTo>
                  <a:cubicBezTo>
                    <a:pt x="202" y="2"/>
                    <a:pt x="203" y="3"/>
                    <a:pt x="203" y="2"/>
                  </a:cubicBezTo>
                  <a:cubicBezTo>
                    <a:pt x="203" y="2"/>
                    <a:pt x="204" y="2"/>
                    <a:pt x="203" y="1"/>
                  </a:cubicBezTo>
                  <a:cubicBezTo>
                    <a:pt x="202" y="1"/>
                    <a:pt x="202" y="2"/>
                    <a:pt x="201" y="2"/>
                  </a:cubicBezTo>
                  <a:cubicBezTo>
                    <a:pt x="201" y="2"/>
                    <a:pt x="201" y="2"/>
                    <a:pt x="201" y="2"/>
                  </a:cubicBezTo>
                  <a:cubicBezTo>
                    <a:pt x="201" y="2"/>
                    <a:pt x="198" y="2"/>
                    <a:pt x="198" y="3"/>
                  </a:cubicBezTo>
                  <a:cubicBezTo>
                    <a:pt x="199" y="3"/>
                    <a:pt x="200" y="3"/>
                    <a:pt x="200" y="3"/>
                  </a:cubicBezTo>
                  <a:cubicBezTo>
                    <a:pt x="199" y="4"/>
                    <a:pt x="198" y="3"/>
                    <a:pt x="197" y="4"/>
                  </a:cubicBezTo>
                  <a:cubicBezTo>
                    <a:pt x="197" y="3"/>
                    <a:pt x="197" y="3"/>
                    <a:pt x="197" y="3"/>
                  </a:cubicBezTo>
                  <a:cubicBezTo>
                    <a:pt x="199" y="3"/>
                    <a:pt x="198" y="1"/>
                    <a:pt x="198" y="1"/>
                  </a:cubicBezTo>
                  <a:cubicBezTo>
                    <a:pt x="197" y="1"/>
                    <a:pt x="197" y="1"/>
                    <a:pt x="197" y="1"/>
                  </a:cubicBezTo>
                  <a:cubicBezTo>
                    <a:pt x="196" y="1"/>
                    <a:pt x="195" y="1"/>
                    <a:pt x="195" y="0"/>
                  </a:cubicBezTo>
                  <a:cubicBezTo>
                    <a:pt x="194" y="1"/>
                    <a:pt x="193" y="1"/>
                    <a:pt x="193" y="2"/>
                  </a:cubicBezTo>
                  <a:cubicBezTo>
                    <a:pt x="194" y="2"/>
                    <a:pt x="195" y="2"/>
                    <a:pt x="195" y="3"/>
                  </a:cubicBezTo>
                  <a:cubicBezTo>
                    <a:pt x="194" y="3"/>
                    <a:pt x="192" y="3"/>
                    <a:pt x="192" y="2"/>
                  </a:cubicBezTo>
                  <a:cubicBezTo>
                    <a:pt x="192" y="3"/>
                    <a:pt x="192" y="3"/>
                    <a:pt x="192" y="3"/>
                  </a:cubicBezTo>
                  <a:cubicBezTo>
                    <a:pt x="191" y="3"/>
                    <a:pt x="190" y="3"/>
                    <a:pt x="190" y="3"/>
                  </a:cubicBezTo>
                  <a:cubicBezTo>
                    <a:pt x="191" y="2"/>
                    <a:pt x="190" y="2"/>
                    <a:pt x="190" y="1"/>
                  </a:cubicBezTo>
                  <a:cubicBezTo>
                    <a:pt x="190" y="1"/>
                    <a:pt x="190" y="1"/>
                    <a:pt x="190" y="1"/>
                  </a:cubicBezTo>
                  <a:cubicBezTo>
                    <a:pt x="190" y="0"/>
                    <a:pt x="190" y="0"/>
                    <a:pt x="190" y="0"/>
                  </a:cubicBezTo>
                  <a:cubicBezTo>
                    <a:pt x="190" y="2"/>
                    <a:pt x="187" y="1"/>
                    <a:pt x="188" y="3"/>
                  </a:cubicBezTo>
                  <a:cubicBezTo>
                    <a:pt x="189" y="2"/>
                    <a:pt x="189" y="2"/>
                    <a:pt x="189" y="2"/>
                  </a:cubicBezTo>
                  <a:cubicBezTo>
                    <a:pt x="190" y="3"/>
                    <a:pt x="189" y="3"/>
                    <a:pt x="190" y="4"/>
                  </a:cubicBezTo>
                  <a:cubicBezTo>
                    <a:pt x="189" y="4"/>
                    <a:pt x="188" y="3"/>
                    <a:pt x="188" y="4"/>
                  </a:cubicBezTo>
                  <a:cubicBezTo>
                    <a:pt x="187" y="4"/>
                    <a:pt x="187" y="5"/>
                    <a:pt x="186" y="5"/>
                  </a:cubicBezTo>
                  <a:cubicBezTo>
                    <a:pt x="187" y="4"/>
                    <a:pt x="186" y="3"/>
                    <a:pt x="186" y="2"/>
                  </a:cubicBezTo>
                  <a:cubicBezTo>
                    <a:pt x="187" y="3"/>
                    <a:pt x="187" y="3"/>
                    <a:pt x="187" y="3"/>
                  </a:cubicBezTo>
                  <a:cubicBezTo>
                    <a:pt x="187" y="3"/>
                    <a:pt x="188" y="2"/>
                    <a:pt x="187" y="2"/>
                  </a:cubicBezTo>
                  <a:cubicBezTo>
                    <a:pt x="186" y="2"/>
                    <a:pt x="185" y="1"/>
                    <a:pt x="184" y="2"/>
                  </a:cubicBezTo>
                  <a:cubicBezTo>
                    <a:pt x="184" y="3"/>
                    <a:pt x="184" y="3"/>
                    <a:pt x="184" y="3"/>
                  </a:cubicBezTo>
                  <a:cubicBezTo>
                    <a:pt x="184" y="3"/>
                    <a:pt x="183" y="3"/>
                    <a:pt x="182" y="3"/>
                  </a:cubicBezTo>
                  <a:cubicBezTo>
                    <a:pt x="182" y="3"/>
                    <a:pt x="182" y="3"/>
                    <a:pt x="182" y="3"/>
                  </a:cubicBezTo>
                  <a:cubicBezTo>
                    <a:pt x="182" y="4"/>
                    <a:pt x="181" y="5"/>
                    <a:pt x="180" y="5"/>
                  </a:cubicBezTo>
                  <a:cubicBezTo>
                    <a:pt x="179" y="5"/>
                    <a:pt x="178" y="5"/>
                    <a:pt x="178" y="4"/>
                  </a:cubicBezTo>
                  <a:cubicBezTo>
                    <a:pt x="179" y="4"/>
                    <a:pt x="179" y="4"/>
                    <a:pt x="179" y="4"/>
                  </a:cubicBezTo>
                  <a:cubicBezTo>
                    <a:pt x="180" y="3"/>
                    <a:pt x="179" y="4"/>
                    <a:pt x="180" y="4"/>
                  </a:cubicBezTo>
                  <a:cubicBezTo>
                    <a:pt x="180" y="4"/>
                    <a:pt x="180" y="3"/>
                    <a:pt x="181" y="3"/>
                  </a:cubicBezTo>
                  <a:cubicBezTo>
                    <a:pt x="181" y="4"/>
                    <a:pt x="181" y="4"/>
                    <a:pt x="181" y="4"/>
                  </a:cubicBezTo>
                  <a:cubicBezTo>
                    <a:pt x="181" y="3"/>
                    <a:pt x="181" y="3"/>
                    <a:pt x="181" y="3"/>
                  </a:cubicBezTo>
                  <a:cubicBezTo>
                    <a:pt x="181" y="3"/>
                    <a:pt x="180" y="3"/>
                    <a:pt x="179" y="2"/>
                  </a:cubicBezTo>
                  <a:cubicBezTo>
                    <a:pt x="178" y="3"/>
                    <a:pt x="178" y="3"/>
                    <a:pt x="178" y="3"/>
                  </a:cubicBezTo>
                  <a:cubicBezTo>
                    <a:pt x="178" y="2"/>
                    <a:pt x="178" y="2"/>
                    <a:pt x="178" y="2"/>
                  </a:cubicBezTo>
                  <a:cubicBezTo>
                    <a:pt x="176" y="3"/>
                    <a:pt x="176" y="3"/>
                    <a:pt x="176" y="3"/>
                  </a:cubicBezTo>
                  <a:cubicBezTo>
                    <a:pt x="176" y="3"/>
                    <a:pt x="175" y="3"/>
                    <a:pt x="175" y="3"/>
                  </a:cubicBezTo>
                  <a:cubicBezTo>
                    <a:pt x="175" y="3"/>
                    <a:pt x="175" y="3"/>
                    <a:pt x="175" y="3"/>
                  </a:cubicBezTo>
                  <a:cubicBezTo>
                    <a:pt x="174" y="2"/>
                    <a:pt x="174" y="3"/>
                    <a:pt x="173" y="3"/>
                  </a:cubicBezTo>
                  <a:cubicBezTo>
                    <a:pt x="172" y="3"/>
                    <a:pt x="172" y="3"/>
                    <a:pt x="172" y="2"/>
                  </a:cubicBezTo>
                  <a:cubicBezTo>
                    <a:pt x="172" y="2"/>
                    <a:pt x="172" y="2"/>
                    <a:pt x="172" y="2"/>
                  </a:cubicBezTo>
                  <a:cubicBezTo>
                    <a:pt x="171" y="2"/>
                    <a:pt x="173" y="1"/>
                    <a:pt x="172" y="1"/>
                  </a:cubicBezTo>
                  <a:cubicBezTo>
                    <a:pt x="171" y="1"/>
                    <a:pt x="171" y="1"/>
                    <a:pt x="171" y="1"/>
                  </a:cubicBezTo>
                  <a:cubicBezTo>
                    <a:pt x="171" y="1"/>
                    <a:pt x="170" y="1"/>
                    <a:pt x="169" y="1"/>
                  </a:cubicBezTo>
                  <a:cubicBezTo>
                    <a:pt x="169" y="0"/>
                    <a:pt x="171" y="1"/>
                    <a:pt x="170" y="0"/>
                  </a:cubicBezTo>
                  <a:cubicBezTo>
                    <a:pt x="170" y="0"/>
                    <a:pt x="170" y="0"/>
                    <a:pt x="170" y="0"/>
                  </a:cubicBezTo>
                  <a:cubicBezTo>
                    <a:pt x="169" y="0"/>
                    <a:pt x="169" y="1"/>
                    <a:pt x="168" y="2"/>
                  </a:cubicBezTo>
                  <a:cubicBezTo>
                    <a:pt x="168" y="2"/>
                    <a:pt x="169" y="2"/>
                    <a:pt x="169" y="2"/>
                  </a:cubicBezTo>
                  <a:cubicBezTo>
                    <a:pt x="168" y="2"/>
                    <a:pt x="168" y="3"/>
                    <a:pt x="167" y="3"/>
                  </a:cubicBezTo>
                  <a:cubicBezTo>
                    <a:pt x="167" y="3"/>
                    <a:pt x="166" y="2"/>
                    <a:pt x="167" y="2"/>
                  </a:cubicBezTo>
                  <a:cubicBezTo>
                    <a:pt x="164" y="2"/>
                    <a:pt x="167" y="4"/>
                    <a:pt x="166" y="5"/>
                  </a:cubicBezTo>
                  <a:cubicBezTo>
                    <a:pt x="167" y="5"/>
                    <a:pt x="169" y="5"/>
                    <a:pt x="170" y="4"/>
                  </a:cubicBezTo>
                  <a:cubicBezTo>
                    <a:pt x="170" y="5"/>
                    <a:pt x="170" y="6"/>
                    <a:pt x="169" y="6"/>
                  </a:cubicBezTo>
                  <a:cubicBezTo>
                    <a:pt x="168" y="7"/>
                    <a:pt x="168" y="5"/>
                    <a:pt x="168" y="5"/>
                  </a:cubicBezTo>
                  <a:cubicBezTo>
                    <a:pt x="167" y="5"/>
                    <a:pt x="167" y="5"/>
                    <a:pt x="167" y="6"/>
                  </a:cubicBezTo>
                  <a:cubicBezTo>
                    <a:pt x="168" y="7"/>
                    <a:pt x="166" y="7"/>
                    <a:pt x="165" y="7"/>
                  </a:cubicBezTo>
                  <a:cubicBezTo>
                    <a:pt x="166" y="8"/>
                    <a:pt x="167" y="7"/>
                    <a:pt x="168" y="8"/>
                  </a:cubicBezTo>
                  <a:cubicBezTo>
                    <a:pt x="168" y="8"/>
                    <a:pt x="168" y="8"/>
                    <a:pt x="168" y="8"/>
                  </a:cubicBezTo>
                  <a:cubicBezTo>
                    <a:pt x="168" y="8"/>
                    <a:pt x="168" y="8"/>
                    <a:pt x="167" y="8"/>
                  </a:cubicBezTo>
                  <a:cubicBezTo>
                    <a:pt x="167" y="8"/>
                    <a:pt x="167" y="8"/>
                    <a:pt x="167" y="8"/>
                  </a:cubicBezTo>
                  <a:cubicBezTo>
                    <a:pt x="169" y="8"/>
                    <a:pt x="169" y="8"/>
                    <a:pt x="169" y="8"/>
                  </a:cubicBezTo>
                  <a:cubicBezTo>
                    <a:pt x="168" y="9"/>
                    <a:pt x="168" y="9"/>
                    <a:pt x="168" y="9"/>
                  </a:cubicBezTo>
                  <a:cubicBezTo>
                    <a:pt x="167" y="9"/>
                    <a:pt x="167" y="9"/>
                    <a:pt x="166" y="8"/>
                  </a:cubicBezTo>
                  <a:cubicBezTo>
                    <a:pt x="166" y="8"/>
                    <a:pt x="166" y="9"/>
                    <a:pt x="166" y="9"/>
                  </a:cubicBezTo>
                  <a:cubicBezTo>
                    <a:pt x="166" y="9"/>
                    <a:pt x="165" y="10"/>
                    <a:pt x="164" y="9"/>
                  </a:cubicBezTo>
                  <a:cubicBezTo>
                    <a:pt x="164" y="9"/>
                    <a:pt x="164" y="10"/>
                    <a:pt x="164" y="10"/>
                  </a:cubicBezTo>
                  <a:cubicBezTo>
                    <a:pt x="163" y="11"/>
                    <a:pt x="161" y="10"/>
                    <a:pt x="160" y="10"/>
                  </a:cubicBezTo>
                  <a:cubicBezTo>
                    <a:pt x="160" y="8"/>
                    <a:pt x="160" y="8"/>
                    <a:pt x="160" y="8"/>
                  </a:cubicBezTo>
                  <a:cubicBezTo>
                    <a:pt x="160" y="9"/>
                    <a:pt x="160" y="9"/>
                    <a:pt x="160" y="9"/>
                  </a:cubicBezTo>
                  <a:cubicBezTo>
                    <a:pt x="161" y="9"/>
                    <a:pt x="160" y="9"/>
                    <a:pt x="160" y="9"/>
                  </a:cubicBezTo>
                  <a:cubicBezTo>
                    <a:pt x="161" y="9"/>
                    <a:pt x="161" y="9"/>
                    <a:pt x="161" y="9"/>
                  </a:cubicBezTo>
                  <a:cubicBezTo>
                    <a:pt x="161" y="9"/>
                    <a:pt x="161" y="9"/>
                    <a:pt x="161" y="9"/>
                  </a:cubicBezTo>
                  <a:cubicBezTo>
                    <a:pt x="162" y="9"/>
                    <a:pt x="162" y="9"/>
                    <a:pt x="162" y="9"/>
                  </a:cubicBezTo>
                  <a:cubicBezTo>
                    <a:pt x="161" y="8"/>
                    <a:pt x="161" y="8"/>
                    <a:pt x="161" y="8"/>
                  </a:cubicBezTo>
                  <a:cubicBezTo>
                    <a:pt x="162" y="8"/>
                    <a:pt x="162" y="7"/>
                    <a:pt x="163" y="8"/>
                  </a:cubicBezTo>
                  <a:cubicBezTo>
                    <a:pt x="163" y="8"/>
                    <a:pt x="163" y="8"/>
                    <a:pt x="163" y="8"/>
                  </a:cubicBezTo>
                  <a:cubicBezTo>
                    <a:pt x="164" y="9"/>
                    <a:pt x="164" y="9"/>
                    <a:pt x="164" y="8"/>
                  </a:cubicBezTo>
                  <a:cubicBezTo>
                    <a:pt x="164" y="8"/>
                    <a:pt x="165" y="8"/>
                    <a:pt x="165" y="7"/>
                  </a:cubicBezTo>
                  <a:cubicBezTo>
                    <a:pt x="163" y="7"/>
                    <a:pt x="160" y="6"/>
                    <a:pt x="161" y="8"/>
                  </a:cubicBezTo>
                  <a:cubicBezTo>
                    <a:pt x="160" y="8"/>
                    <a:pt x="160" y="8"/>
                    <a:pt x="160" y="8"/>
                  </a:cubicBezTo>
                  <a:cubicBezTo>
                    <a:pt x="160" y="8"/>
                    <a:pt x="160" y="7"/>
                    <a:pt x="160" y="7"/>
                  </a:cubicBezTo>
                  <a:cubicBezTo>
                    <a:pt x="159" y="7"/>
                    <a:pt x="159" y="7"/>
                    <a:pt x="159" y="7"/>
                  </a:cubicBezTo>
                  <a:cubicBezTo>
                    <a:pt x="159" y="7"/>
                    <a:pt x="158" y="8"/>
                    <a:pt x="158" y="8"/>
                  </a:cubicBezTo>
                  <a:cubicBezTo>
                    <a:pt x="158" y="8"/>
                    <a:pt x="157" y="8"/>
                    <a:pt x="157" y="8"/>
                  </a:cubicBezTo>
                  <a:cubicBezTo>
                    <a:pt x="157" y="8"/>
                    <a:pt x="157" y="8"/>
                    <a:pt x="157" y="8"/>
                  </a:cubicBezTo>
                  <a:cubicBezTo>
                    <a:pt x="156" y="7"/>
                    <a:pt x="156" y="7"/>
                    <a:pt x="156" y="7"/>
                  </a:cubicBezTo>
                  <a:cubicBezTo>
                    <a:pt x="156" y="8"/>
                    <a:pt x="156" y="8"/>
                    <a:pt x="156" y="8"/>
                  </a:cubicBezTo>
                  <a:cubicBezTo>
                    <a:pt x="155" y="7"/>
                    <a:pt x="154" y="8"/>
                    <a:pt x="153" y="9"/>
                  </a:cubicBezTo>
                  <a:cubicBezTo>
                    <a:pt x="152" y="9"/>
                    <a:pt x="151" y="9"/>
                    <a:pt x="151" y="8"/>
                  </a:cubicBezTo>
                  <a:cubicBezTo>
                    <a:pt x="151" y="7"/>
                    <a:pt x="151" y="6"/>
                    <a:pt x="151" y="5"/>
                  </a:cubicBezTo>
                  <a:cubicBezTo>
                    <a:pt x="149" y="5"/>
                    <a:pt x="147" y="4"/>
                    <a:pt x="148" y="7"/>
                  </a:cubicBezTo>
                  <a:cubicBezTo>
                    <a:pt x="146" y="7"/>
                    <a:pt x="144" y="7"/>
                    <a:pt x="142" y="6"/>
                  </a:cubicBezTo>
                  <a:cubicBezTo>
                    <a:pt x="143" y="6"/>
                    <a:pt x="143" y="6"/>
                    <a:pt x="143" y="6"/>
                  </a:cubicBezTo>
                  <a:cubicBezTo>
                    <a:pt x="142" y="5"/>
                    <a:pt x="140" y="6"/>
                    <a:pt x="139" y="6"/>
                  </a:cubicBezTo>
                  <a:cubicBezTo>
                    <a:pt x="140" y="4"/>
                    <a:pt x="143" y="6"/>
                    <a:pt x="143" y="4"/>
                  </a:cubicBezTo>
                  <a:cubicBezTo>
                    <a:pt x="142" y="4"/>
                    <a:pt x="141" y="4"/>
                    <a:pt x="140" y="4"/>
                  </a:cubicBezTo>
                  <a:cubicBezTo>
                    <a:pt x="138" y="3"/>
                    <a:pt x="137" y="5"/>
                    <a:pt x="136" y="4"/>
                  </a:cubicBezTo>
                  <a:cubicBezTo>
                    <a:pt x="134" y="3"/>
                    <a:pt x="133" y="5"/>
                    <a:pt x="131" y="5"/>
                  </a:cubicBezTo>
                  <a:cubicBezTo>
                    <a:pt x="131" y="4"/>
                    <a:pt x="131" y="4"/>
                    <a:pt x="131" y="4"/>
                  </a:cubicBezTo>
                  <a:cubicBezTo>
                    <a:pt x="129" y="5"/>
                    <a:pt x="129" y="5"/>
                    <a:pt x="129" y="5"/>
                  </a:cubicBezTo>
                  <a:cubicBezTo>
                    <a:pt x="127" y="3"/>
                    <a:pt x="125" y="4"/>
                    <a:pt x="123" y="5"/>
                  </a:cubicBezTo>
                  <a:cubicBezTo>
                    <a:pt x="122" y="5"/>
                    <a:pt x="122" y="5"/>
                    <a:pt x="122" y="5"/>
                  </a:cubicBezTo>
                  <a:cubicBezTo>
                    <a:pt x="122" y="5"/>
                    <a:pt x="122" y="5"/>
                    <a:pt x="122" y="5"/>
                  </a:cubicBezTo>
                  <a:cubicBezTo>
                    <a:pt x="122" y="6"/>
                    <a:pt x="123" y="6"/>
                    <a:pt x="122" y="6"/>
                  </a:cubicBezTo>
                  <a:cubicBezTo>
                    <a:pt x="121" y="7"/>
                    <a:pt x="120" y="6"/>
                    <a:pt x="120" y="5"/>
                  </a:cubicBezTo>
                  <a:cubicBezTo>
                    <a:pt x="120" y="5"/>
                    <a:pt x="122" y="5"/>
                    <a:pt x="121" y="4"/>
                  </a:cubicBezTo>
                  <a:cubicBezTo>
                    <a:pt x="119" y="3"/>
                    <a:pt x="119" y="5"/>
                    <a:pt x="119" y="6"/>
                  </a:cubicBezTo>
                  <a:cubicBezTo>
                    <a:pt x="118" y="5"/>
                    <a:pt x="118" y="5"/>
                    <a:pt x="118" y="5"/>
                  </a:cubicBezTo>
                  <a:cubicBezTo>
                    <a:pt x="118" y="5"/>
                    <a:pt x="118" y="4"/>
                    <a:pt x="118" y="4"/>
                  </a:cubicBezTo>
                  <a:cubicBezTo>
                    <a:pt x="118" y="4"/>
                    <a:pt x="116" y="5"/>
                    <a:pt x="115" y="4"/>
                  </a:cubicBezTo>
                  <a:cubicBezTo>
                    <a:pt x="115" y="6"/>
                    <a:pt x="114" y="5"/>
                    <a:pt x="113" y="6"/>
                  </a:cubicBezTo>
                  <a:cubicBezTo>
                    <a:pt x="112" y="5"/>
                    <a:pt x="111" y="5"/>
                    <a:pt x="111" y="4"/>
                  </a:cubicBezTo>
                  <a:cubicBezTo>
                    <a:pt x="110" y="5"/>
                    <a:pt x="110" y="5"/>
                    <a:pt x="110" y="5"/>
                  </a:cubicBezTo>
                  <a:cubicBezTo>
                    <a:pt x="110" y="5"/>
                    <a:pt x="110" y="5"/>
                    <a:pt x="110" y="5"/>
                  </a:cubicBezTo>
                  <a:cubicBezTo>
                    <a:pt x="110" y="5"/>
                    <a:pt x="110" y="5"/>
                    <a:pt x="110" y="5"/>
                  </a:cubicBezTo>
                  <a:cubicBezTo>
                    <a:pt x="109" y="5"/>
                    <a:pt x="108" y="4"/>
                    <a:pt x="107" y="5"/>
                  </a:cubicBezTo>
                  <a:cubicBezTo>
                    <a:pt x="106" y="4"/>
                    <a:pt x="105" y="4"/>
                    <a:pt x="105" y="5"/>
                  </a:cubicBezTo>
                  <a:cubicBezTo>
                    <a:pt x="105" y="5"/>
                    <a:pt x="105" y="5"/>
                    <a:pt x="105" y="5"/>
                  </a:cubicBezTo>
                  <a:cubicBezTo>
                    <a:pt x="106" y="5"/>
                    <a:pt x="106" y="5"/>
                    <a:pt x="106" y="6"/>
                  </a:cubicBezTo>
                  <a:cubicBezTo>
                    <a:pt x="105" y="6"/>
                    <a:pt x="105" y="6"/>
                    <a:pt x="104" y="6"/>
                  </a:cubicBezTo>
                  <a:cubicBezTo>
                    <a:pt x="103" y="6"/>
                    <a:pt x="103" y="5"/>
                    <a:pt x="103" y="5"/>
                  </a:cubicBezTo>
                  <a:cubicBezTo>
                    <a:pt x="103" y="5"/>
                    <a:pt x="103" y="5"/>
                    <a:pt x="103" y="5"/>
                  </a:cubicBezTo>
                  <a:cubicBezTo>
                    <a:pt x="102" y="6"/>
                    <a:pt x="104" y="6"/>
                    <a:pt x="103" y="6"/>
                  </a:cubicBezTo>
                  <a:cubicBezTo>
                    <a:pt x="103" y="6"/>
                    <a:pt x="102" y="6"/>
                    <a:pt x="102" y="5"/>
                  </a:cubicBezTo>
                  <a:cubicBezTo>
                    <a:pt x="101" y="7"/>
                    <a:pt x="99" y="5"/>
                    <a:pt x="97" y="6"/>
                  </a:cubicBezTo>
                  <a:cubicBezTo>
                    <a:pt x="95" y="6"/>
                    <a:pt x="94" y="7"/>
                    <a:pt x="93" y="6"/>
                  </a:cubicBezTo>
                  <a:cubicBezTo>
                    <a:pt x="92" y="6"/>
                    <a:pt x="91" y="6"/>
                    <a:pt x="90" y="6"/>
                  </a:cubicBezTo>
                  <a:cubicBezTo>
                    <a:pt x="89" y="5"/>
                    <a:pt x="86" y="6"/>
                    <a:pt x="86" y="4"/>
                  </a:cubicBezTo>
                  <a:cubicBezTo>
                    <a:pt x="85" y="4"/>
                    <a:pt x="86" y="4"/>
                    <a:pt x="86" y="3"/>
                  </a:cubicBezTo>
                  <a:cubicBezTo>
                    <a:pt x="85" y="3"/>
                    <a:pt x="85" y="4"/>
                    <a:pt x="85" y="3"/>
                  </a:cubicBezTo>
                  <a:cubicBezTo>
                    <a:pt x="83" y="2"/>
                    <a:pt x="85" y="4"/>
                    <a:pt x="84" y="4"/>
                  </a:cubicBezTo>
                  <a:cubicBezTo>
                    <a:pt x="83" y="4"/>
                    <a:pt x="83" y="4"/>
                    <a:pt x="83" y="3"/>
                  </a:cubicBezTo>
                  <a:cubicBezTo>
                    <a:pt x="83" y="3"/>
                    <a:pt x="83" y="3"/>
                    <a:pt x="83" y="3"/>
                  </a:cubicBezTo>
                  <a:cubicBezTo>
                    <a:pt x="83" y="3"/>
                    <a:pt x="83" y="2"/>
                    <a:pt x="82" y="2"/>
                  </a:cubicBezTo>
                  <a:cubicBezTo>
                    <a:pt x="82" y="6"/>
                    <a:pt x="82" y="6"/>
                    <a:pt x="82" y="6"/>
                  </a:cubicBezTo>
                  <a:cubicBezTo>
                    <a:pt x="79" y="7"/>
                    <a:pt x="79" y="7"/>
                    <a:pt x="79" y="7"/>
                  </a:cubicBezTo>
                  <a:cubicBezTo>
                    <a:pt x="78" y="7"/>
                    <a:pt x="77" y="7"/>
                    <a:pt x="77" y="6"/>
                  </a:cubicBezTo>
                  <a:cubicBezTo>
                    <a:pt x="76" y="4"/>
                    <a:pt x="76" y="3"/>
                    <a:pt x="76" y="2"/>
                  </a:cubicBezTo>
                  <a:cubicBezTo>
                    <a:pt x="75" y="2"/>
                    <a:pt x="74" y="2"/>
                    <a:pt x="74" y="3"/>
                  </a:cubicBezTo>
                  <a:cubicBezTo>
                    <a:pt x="71" y="6"/>
                    <a:pt x="67" y="2"/>
                    <a:pt x="64" y="4"/>
                  </a:cubicBezTo>
                  <a:cubicBezTo>
                    <a:pt x="63" y="3"/>
                    <a:pt x="65" y="3"/>
                    <a:pt x="65" y="3"/>
                  </a:cubicBezTo>
                  <a:cubicBezTo>
                    <a:pt x="64" y="2"/>
                    <a:pt x="64" y="2"/>
                    <a:pt x="64" y="2"/>
                  </a:cubicBezTo>
                  <a:cubicBezTo>
                    <a:pt x="64" y="3"/>
                    <a:pt x="62" y="2"/>
                    <a:pt x="62" y="3"/>
                  </a:cubicBezTo>
                  <a:cubicBezTo>
                    <a:pt x="61" y="4"/>
                    <a:pt x="60" y="4"/>
                    <a:pt x="59" y="3"/>
                  </a:cubicBezTo>
                  <a:cubicBezTo>
                    <a:pt x="60" y="3"/>
                    <a:pt x="60" y="3"/>
                    <a:pt x="60" y="3"/>
                  </a:cubicBezTo>
                  <a:cubicBezTo>
                    <a:pt x="59" y="2"/>
                    <a:pt x="59" y="3"/>
                    <a:pt x="58" y="3"/>
                  </a:cubicBezTo>
                  <a:cubicBezTo>
                    <a:pt x="58" y="3"/>
                    <a:pt x="58" y="3"/>
                    <a:pt x="58" y="3"/>
                  </a:cubicBezTo>
                  <a:cubicBezTo>
                    <a:pt x="58" y="4"/>
                    <a:pt x="56" y="3"/>
                    <a:pt x="55" y="4"/>
                  </a:cubicBezTo>
                  <a:cubicBezTo>
                    <a:pt x="56" y="4"/>
                    <a:pt x="56" y="4"/>
                    <a:pt x="56" y="4"/>
                  </a:cubicBezTo>
                  <a:cubicBezTo>
                    <a:pt x="56" y="4"/>
                    <a:pt x="56" y="4"/>
                    <a:pt x="56" y="4"/>
                  </a:cubicBezTo>
                  <a:cubicBezTo>
                    <a:pt x="57" y="4"/>
                    <a:pt x="57" y="3"/>
                    <a:pt x="58" y="4"/>
                  </a:cubicBezTo>
                  <a:cubicBezTo>
                    <a:pt x="58" y="5"/>
                    <a:pt x="57" y="6"/>
                    <a:pt x="55" y="6"/>
                  </a:cubicBezTo>
                  <a:cubicBezTo>
                    <a:pt x="54" y="6"/>
                    <a:pt x="53" y="6"/>
                    <a:pt x="52" y="6"/>
                  </a:cubicBezTo>
                  <a:cubicBezTo>
                    <a:pt x="54" y="4"/>
                    <a:pt x="54" y="4"/>
                    <a:pt x="54" y="4"/>
                  </a:cubicBezTo>
                  <a:cubicBezTo>
                    <a:pt x="53" y="4"/>
                    <a:pt x="53" y="4"/>
                    <a:pt x="53" y="4"/>
                  </a:cubicBezTo>
                  <a:cubicBezTo>
                    <a:pt x="53" y="5"/>
                    <a:pt x="51" y="5"/>
                    <a:pt x="50" y="5"/>
                  </a:cubicBezTo>
                  <a:cubicBezTo>
                    <a:pt x="50" y="5"/>
                    <a:pt x="50" y="5"/>
                    <a:pt x="50" y="5"/>
                  </a:cubicBezTo>
                  <a:cubicBezTo>
                    <a:pt x="49" y="5"/>
                    <a:pt x="49" y="5"/>
                    <a:pt x="49" y="5"/>
                  </a:cubicBezTo>
                  <a:cubicBezTo>
                    <a:pt x="49" y="4"/>
                    <a:pt x="48" y="3"/>
                    <a:pt x="49" y="2"/>
                  </a:cubicBezTo>
                  <a:cubicBezTo>
                    <a:pt x="48" y="2"/>
                    <a:pt x="48" y="2"/>
                    <a:pt x="48" y="2"/>
                  </a:cubicBezTo>
                  <a:cubicBezTo>
                    <a:pt x="46" y="3"/>
                    <a:pt x="45" y="2"/>
                    <a:pt x="44" y="2"/>
                  </a:cubicBezTo>
                  <a:cubicBezTo>
                    <a:pt x="44" y="3"/>
                    <a:pt x="45" y="3"/>
                    <a:pt x="45" y="3"/>
                  </a:cubicBezTo>
                  <a:cubicBezTo>
                    <a:pt x="45" y="4"/>
                    <a:pt x="47" y="4"/>
                    <a:pt x="48" y="5"/>
                  </a:cubicBezTo>
                  <a:cubicBezTo>
                    <a:pt x="47" y="6"/>
                    <a:pt x="46" y="5"/>
                    <a:pt x="44" y="6"/>
                  </a:cubicBezTo>
                  <a:cubicBezTo>
                    <a:pt x="42" y="6"/>
                    <a:pt x="39" y="7"/>
                    <a:pt x="38" y="4"/>
                  </a:cubicBezTo>
                  <a:cubicBezTo>
                    <a:pt x="38" y="4"/>
                    <a:pt x="39" y="5"/>
                    <a:pt x="39" y="4"/>
                  </a:cubicBezTo>
                  <a:cubicBezTo>
                    <a:pt x="38" y="4"/>
                    <a:pt x="38" y="4"/>
                    <a:pt x="37" y="4"/>
                  </a:cubicBezTo>
                  <a:cubicBezTo>
                    <a:pt x="38" y="4"/>
                    <a:pt x="38" y="4"/>
                    <a:pt x="38" y="4"/>
                  </a:cubicBezTo>
                  <a:cubicBezTo>
                    <a:pt x="38" y="6"/>
                    <a:pt x="36" y="4"/>
                    <a:pt x="35" y="5"/>
                  </a:cubicBezTo>
                  <a:cubicBezTo>
                    <a:pt x="33" y="2"/>
                    <a:pt x="31" y="5"/>
                    <a:pt x="29" y="4"/>
                  </a:cubicBezTo>
                  <a:cubicBezTo>
                    <a:pt x="27" y="5"/>
                    <a:pt x="24" y="6"/>
                    <a:pt x="23" y="9"/>
                  </a:cubicBezTo>
                  <a:cubicBezTo>
                    <a:pt x="24" y="11"/>
                    <a:pt x="20" y="10"/>
                    <a:pt x="19" y="11"/>
                  </a:cubicBezTo>
                  <a:cubicBezTo>
                    <a:pt x="19" y="12"/>
                    <a:pt x="19" y="13"/>
                    <a:pt x="18" y="13"/>
                  </a:cubicBezTo>
                  <a:cubicBezTo>
                    <a:pt x="17" y="17"/>
                    <a:pt x="13" y="17"/>
                    <a:pt x="10" y="18"/>
                  </a:cubicBezTo>
                  <a:cubicBezTo>
                    <a:pt x="9" y="19"/>
                    <a:pt x="9" y="20"/>
                    <a:pt x="8" y="21"/>
                  </a:cubicBezTo>
                  <a:cubicBezTo>
                    <a:pt x="9" y="21"/>
                    <a:pt x="10" y="21"/>
                    <a:pt x="11" y="21"/>
                  </a:cubicBezTo>
                  <a:cubicBezTo>
                    <a:pt x="12" y="21"/>
                    <a:pt x="12" y="21"/>
                    <a:pt x="12" y="21"/>
                  </a:cubicBezTo>
                  <a:cubicBezTo>
                    <a:pt x="13" y="25"/>
                    <a:pt x="8" y="24"/>
                    <a:pt x="6" y="25"/>
                  </a:cubicBezTo>
                  <a:cubicBezTo>
                    <a:pt x="7" y="26"/>
                    <a:pt x="7" y="26"/>
                    <a:pt x="7" y="26"/>
                  </a:cubicBezTo>
                  <a:cubicBezTo>
                    <a:pt x="7" y="26"/>
                    <a:pt x="8" y="27"/>
                    <a:pt x="9" y="26"/>
                  </a:cubicBezTo>
                  <a:cubicBezTo>
                    <a:pt x="10" y="26"/>
                    <a:pt x="11" y="27"/>
                    <a:pt x="12" y="28"/>
                  </a:cubicBezTo>
                  <a:cubicBezTo>
                    <a:pt x="11" y="28"/>
                    <a:pt x="10" y="27"/>
                    <a:pt x="10" y="28"/>
                  </a:cubicBezTo>
                  <a:cubicBezTo>
                    <a:pt x="11" y="29"/>
                    <a:pt x="10" y="28"/>
                    <a:pt x="10" y="29"/>
                  </a:cubicBezTo>
                  <a:cubicBezTo>
                    <a:pt x="9" y="28"/>
                    <a:pt x="9" y="28"/>
                    <a:pt x="9" y="28"/>
                  </a:cubicBezTo>
                  <a:cubicBezTo>
                    <a:pt x="9" y="29"/>
                    <a:pt x="9" y="29"/>
                    <a:pt x="9" y="29"/>
                  </a:cubicBezTo>
                  <a:cubicBezTo>
                    <a:pt x="9" y="29"/>
                    <a:pt x="8" y="29"/>
                    <a:pt x="8" y="29"/>
                  </a:cubicBezTo>
                  <a:cubicBezTo>
                    <a:pt x="8" y="29"/>
                    <a:pt x="8" y="29"/>
                    <a:pt x="8" y="29"/>
                  </a:cubicBezTo>
                  <a:cubicBezTo>
                    <a:pt x="8" y="29"/>
                    <a:pt x="8" y="29"/>
                    <a:pt x="8" y="30"/>
                  </a:cubicBezTo>
                  <a:cubicBezTo>
                    <a:pt x="7" y="31"/>
                    <a:pt x="6" y="33"/>
                    <a:pt x="4" y="33"/>
                  </a:cubicBezTo>
                  <a:cubicBezTo>
                    <a:pt x="3" y="34"/>
                    <a:pt x="4" y="34"/>
                    <a:pt x="4" y="34"/>
                  </a:cubicBezTo>
                  <a:cubicBezTo>
                    <a:pt x="4" y="35"/>
                    <a:pt x="4" y="35"/>
                    <a:pt x="4" y="35"/>
                  </a:cubicBezTo>
                  <a:cubicBezTo>
                    <a:pt x="4" y="35"/>
                    <a:pt x="3" y="35"/>
                    <a:pt x="4" y="35"/>
                  </a:cubicBezTo>
                  <a:cubicBezTo>
                    <a:pt x="4" y="35"/>
                    <a:pt x="4" y="35"/>
                    <a:pt x="4" y="35"/>
                  </a:cubicBezTo>
                  <a:cubicBezTo>
                    <a:pt x="4" y="36"/>
                    <a:pt x="4" y="36"/>
                    <a:pt x="4" y="36"/>
                  </a:cubicBezTo>
                  <a:cubicBezTo>
                    <a:pt x="3" y="37"/>
                    <a:pt x="1" y="38"/>
                    <a:pt x="0" y="39"/>
                  </a:cubicBezTo>
                  <a:cubicBezTo>
                    <a:pt x="1" y="39"/>
                    <a:pt x="2" y="39"/>
                    <a:pt x="3" y="39"/>
                  </a:cubicBezTo>
                  <a:cubicBezTo>
                    <a:pt x="3" y="39"/>
                    <a:pt x="3" y="39"/>
                    <a:pt x="3" y="39"/>
                  </a:cubicBezTo>
                  <a:cubicBezTo>
                    <a:pt x="4" y="40"/>
                    <a:pt x="5" y="39"/>
                    <a:pt x="6" y="39"/>
                  </a:cubicBezTo>
                  <a:cubicBezTo>
                    <a:pt x="8" y="39"/>
                    <a:pt x="7" y="38"/>
                    <a:pt x="8" y="38"/>
                  </a:cubicBezTo>
                  <a:cubicBezTo>
                    <a:pt x="8" y="38"/>
                    <a:pt x="8" y="38"/>
                    <a:pt x="8" y="38"/>
                  </a:cubicBezTo>
                  <a:cubicBezTo>
                    <a:pt x="8" y="38"/>
                    <a:pt x="8" y="38"/>
                    <a:pt x="8" y="38"/>
                  </a:cubicBezTo>
                  <a:cubicBezTo>
                    <a:pt x="9" y="38"/>
                    <a:pt x="9" y="38"/>
                    <a:pt x="9" y="38"/>
                  </a:cubicBezTo>
                  <a:cubicBezTo>
                    <a:pt x="10" y="38"/>
                    <a:pt x="10" y="38"/>
                    <a:pt x="10" y="38"/>
                  </a:cubicBezTo>
                  <a:cubicBezTo>
                    <a:pt x="10" y="38"/>
                    <a:pt x="10" y="38"/>
                    <a:pt x="10" y="38"/>
                  </a:cubicBezTo>
                  <a:cubicBezTo>
                    <a:pt x="11" y="39"/>
                    <a:pt x="12" y="37"/>
                    <a:pt x="12" y="39"/>
                  </a:cubicBezTo>
                  <a:cubicBezTo>
                    <a:pt x="11" y="38"/>
                    <a:pt x="11" y="38"/>
                    <a:pt x="11" y="38"/>
                  </a:cubicBezTo>
                  <a:cubicBezTo>
                    <a:pt x="11" y="39"/>
                    <a:pt x="11" y="39"/>
                    <a:pt x="11" y="39"/>
                  </a:cubicBezTo>
                  <a:cubicBezTo>
                    <a:pt x="12" y="39"/>
                    <a:pt x="13" y="39"/>
                    <a:pt x="13" y="39"/>
                  </a:cubicBezTo>
                  <a:cubicBezTo>
                    <a:pt x="14" y="38"/>
                    <a:pt x="14" y="39"/>
                    <a:pt x="14" y="40"/>
                  </a:cubicBezTo>
                  <a:cubicBezTo>
                    <a:pt x="12" y="41"/>
                    <a:pt x="11" y="42"/>
                    <a:pt x="8" y="43"/>
                  </a:cubicBezTo>
                  <a:cubicBezTo>
                    <a:pt x="6" y="44"/>
                    <a:pt x="5" y="46"/>
                    <a:pt x="4" y="48"/>
                  </a:cubicBezTo>
                  <a:cubicBezTo>
                    <a:pt x="5" y="49"/>
                    <a:pt x="5" y="51"/>
                    <a:pt x="7" y="51"/>
                  </a:cubicBezTo>
                  <a:cubicBezTo>
                    <a:pt x="10" y="53"/>
                    <a:pt x="6" y="53"/>
                    <a:pt x="6" y="54"/>
                  </a:cubicBezTo>
                  <a:cubicBezTo>
                    <a:pt x="6" y="54"/>
                    <a:pt x="6" y="54"/>
                    <a:pt x="6" y="54"/>
                  </a:cubicBezTo>
                  <a:cubicBezTo>
                    <a:pt x="7" y="54"/>
                    <a:pt x="7" y="54"/>
                    <a:pt x="7" y="54"/>
                  </a:cubicBezTo>
                  <a:cubicBezTo>
                    <a:pt x="6" y="55"/>
                    <a:pt x="5" y="55"/>
                    <a:pt x="4" y="56"/>
                  </a:cubicBezTo>
                  <a:cubicBezTo>
                    <a:pt x="5" y="56"/>
                    <a:pt x="6" y="56"/>
                    <a:pt x="6" y="55"/>
                  </a:cubicBezTo>
                  <a:cubicBezTo>
                    <a:pt x="6" y="55"/>
                    <a:pt x="6" y="55"/>
                    <a:pt x="6" y="55"/>
                  </a:cubicBezTo>
                  <a:cubicBezTo>
                    <a:pt x="6" y="56"/>
                    <a:pt x="6" y="55"/>
                    <a:pt x="7" y="55"/>
                  </a:cubicBezTo>
                  <a:cubicBezTo>
                    <a:pt x="7" y="56"/>
                    <a:pt x="7" y="57"/>
                    <a:pt x="6" y="57"/>
                  </a:cubicBezTo>
                  <a:cubicBezTo>
                    <a:pt x="6" y="58"/>
                    <a:pt x="4" y="59"/>
                    <a:pt x="6" y="60"/>
                  </a:cubicBezTo>
                  <a:cubicBezTo>
                    <a:pt x="4" y="61"/>
                    <a:pt x="4" y="63"/>
                    <a:pt x="4" y="65"/>
                  </a:cubicBezTo>
                  <a:cubicBezTo>
                    <a:pt x="5" y="66"/>
                    <a:pt x="6" y="66"/>
                    <a:pt x="7" y="66"/>
                  </a:cubicBezTo>
                  <a:cubicBezTo>
                    <a:pt x="6" y="67"/>
                    <a:pt x="6" y="67"/>
                    <a:pt x="6" y="67"/>
                  </a:cubicBezTo>
                  <a:cubicBezTo>
                    <a:pt x="7" y="67"/>
                    <a:pt x="8" y="66"/>
                    <a:pt x="9" y="67"/>
                  </a:cubicBezTo>
                  <a:cubicBezTo>
                    <a:pt x="9" y="68"/>
                    <a:pt x="11" y="66"/>
                    <a:pt x="11" y="67"/>
                  </a:cubicBezTo>
                  <a:cubicBezTo>
                    <a:pt x="10" y="68"/>
                    <a:pt x="11" y="69"/>
                    <a:pt x="10" y="69"/>
                  </a:cubicBezTo>
                  <a:cubicBezTo>
                    <a:pt x="10" y="69"/>
                    <a:pt x="11" y="70"/>
                    <a:pt x="11" y="70"/>
                  </a:cubicBezTo>
                  <a:cubicBezTo>
                    <a:pt x="11" y="70"/>
                    <a:pt x="11" y="70"/>
                    <a:pt x="11" y="70"/>
                  </a:cubicBezTo>
                  <a:cubicBezTo>
                    <a:pt x="11" y="70"/>
                    <a:pt x="11" y="69"/>
                    <a:pt x="11" y="69"/>
                  </a:cubicBezTo>
                  <a:cubicBezTo>
                    <a:pt x="12" y="69"/>
                    <a:pt x="12" y="69"/>
                    <a:pt x="12" y="69"/>
                  </a:cubicBezTo>
                  <a:cubicBezTo>
                    <a:pt x="12" y="69"/>
                    <a:pt x="12" y="70"/>
                    <a:pt x="13" y="70"/>
                  </a:cubicBezTo>
                  <a:cubicBezTo>
                    <a:pt x="13" y="70"/>
                    <a:pt x="12" y="70"/>
                    <a:pt x="13" y="70"/>
                  </a:cubicBezTo>
                  <a:cubicBezTo>
                    <a:pt x="14" y="71"/>
                    <a:pt x="14" y="71"/>
                    <a:pt x="14" y="71"/>
                  </a:cubicBezTo>
                  <a:cubicBezTo>
                    <a:pt x="13" y="71"/>
                    <a:pt x="13" y="71"/>
                    <a:pt x="13" y="71"/>
                  </a:cubicBezTo>
                  <a:cubicBezTo>
                    <a:pt x="12" y="73"/>
                    <a:pt x="10" y="73"/>
                    <a:pt x="9" y="75"/>
                  </a:cubicBezTo>
                  <a:cubicBezTo>
                    <a:pt x="11" y="76"/>
                    <a:pt x="12" y="75"/>
                    <a:pt x="12" y="75"/>
                  </a:cubicBezTo>
                  <a:cubicBezTo>
                    <a:pt x="12" y="73"/>
                    <a:pt x="13" y="74"/>
                    <a:pt x="14" y="73"/>
                  </a:cubicBezTo>
                  <a:cubicBezTo>
                    <a:pt x="14" y="76"/>
                    <a:pt x="11" y="76"/>
                    <a:pt x="12" y="77"/>
                  </a:cubicBezTo>
                  <a:cubicBezTo>
                    <a:pt x="12" y="78"/>
                    <a:pt x="12" y="78"/>
                    <a:pt x="13" y="79"/>
                  </a:cubicBezTo>
                  <a:cubicBezTo>
                    <a:pt x="17" y="80"/>
                    <a:pt x="20" y="83"/>
                    <a:pt x="24" y="83"/>
                  </a:cubicBezTo>
                  <a:cubicBezTo>
                    <a:pt x="24" y="87"/>
                    <a:pt x="29" y="87"/>
                    <a:pt x="31" y="89"/>
                  </a:cubicBezTo>
                  <a:cubicBezTo>
                    <a:pt x="33" y="91"/>
                    <a:pt x="35" y="94"/>
                    <a:pt x="38" y="96"/>
                  </a:cubicBezTo>
                  <a:cubicBezTo>
                    <a:pt x="41" y="98"/>
                    <a:pt x="40" y="101"/>
                    <a:pt x="43" y="102"/>
                  </a:cubicBezTo>
                  <a:cubicBezTo>
                    <a:pt x="44" y="101"/>
                    <a:pt x="45" y="102"/>
                    <a:pt x="46" y="102"/>
                  </a:cubicBezTo>
                  <a:cubicBezTo>
                    <a:pt x="46" y="103"/>
                    <a:pt x="48" y="103"/>
                    <a:pt x="49" y="103"/>
                  </a:cubicBezTo>
                  <a:cubicBezTo>
                    <a:pt x="51" y="103"/>
                    <a:pt x="53" y="106"/>
                    <a:pt x="55" y="105"/>
                  </a:cubicBezTo>
                  <a:cubicBezTo>
                    <a:pt x="54" y="104"/>
                    <a:pt x="52" y="104"/>
                    <a:pt x="52" y="103"/>
                  </a:cubicBezTo>
                  <a:cubicBezTo>
                    <a:pt x="51" y="104"/>
                    <a:pt x="51" y="104"/>
                    <a:pt x="51" y="104"/>
                  </a:cubicBezTo>
                  <a:cubicBezTo>
                    <a:pt x="49" y="103"/>
                    <a:pt x="51" y="102"/>
                    <a:pt x="51" y="102"/>
                  </a:cubicBezTo>
                  <a:cubicBezTo>
                    <a:pt x="52" y="101"/>
                    <a:pt x="51" y="103"/>
                    <a:pt x="52" y="102"/>
                  </a:cubicBezTo>
                  <a:cubicBezTo>
                    <a:pt x="51" y="102"/>
                    <a:pt x="51" y="102"/>
                    <a:pt x="51" y="102"/>
                  </a:cubicBezTo>
                  <a:cubicBezTo>
                    <a:pt x="52" y="101"/>
                    <a:pt x="52" y="101"/>
                    <a:pt x="52" y="101"/>
                  </a:cubicBezTo>
                  <a:cubicBezTo>
                    <a:pt x="52" y="102"/>
                    <a:pt x="52" y="102"/>
                    <a:pt x="53" y="102"/>
                  </a:cubicBezTo>
                  <a:cubicBezTo>
                    <a:pt x="53" y="102"/>
                    <a:pt x="53" y="102"/>
                    <a:pt x="53" y="101"/>
                  </a:cubicBezTo>
                  <a:cubicBezTo>
                    <a:pt x="54" y="102"/>
                    <a:pt x="54" y="102"/>
                    <a:pt x="54" y="102"/>
                  </a:cubicBezTo>
                  <a:cubicBezTo>
                    <a:pt x="55" y="101"/>
                    <a:pt x="54" y="100"/>
                    <a:pt x="55" y="100"/>
                  </a:cubicBezTo>
                  <a:cubicBezTo>
                    <a:pt x="55" y="100"/>
                    <a:pt x="56" y="100"/>
                    <a:pt x="56" y="100"/>
                  </a:cubicBezTo>
                  <a:cubicBezTo>
                    <a:pt x="56" y="101"/>
                    <a:pt x="55" y="101"/>
                    <a:pt x="55" y="101"/>
                  </a:cubicBezTo>
                  <a:cubicBezTo>
                    <a:pt x="55" y="101"/>
                    <a:pt x="56" y="101"/>
                    <a:pt x="56" y="101"/>
                  </a:cubicBezTo>
                  <a:cubicBezTo>
                    <a:pt x="56" y="101"/>
                    <a:pt x="56" y="100"/>
                    <a:pt x="56" y="100"/>
                  </a:cubicBezTo>
                  <a:cubicBezTo>
                    <a:pt x="57" y="101"/>
                    <a:pt x="57" y="101"/>
                    <a:pt x="57" y="101"/>
                  </a:cubicBezTo>
                  <a:cubicBezTo>
                    <a:pt x="57" y="100"/>
                    <a:pt x="57" y="100"/>
                    <a:pt x="57" y="100"/>
                  </a:cubicBezTo>
                  <a:cubicBezTo>
                    <a:pt x="58" y="101"/>
                    <a:pt x="58" y="101"/>
                    <a:pt x="58" y="101"/>
                  </a:cubicBezTo>
                  <a:cubicBezTo>
                    <a:pt x="58" y="100"/>
                    <a:pt x="58" y="100"/>
                    <a:pt x="58" y="100"/>
                  </a:cubicBezTo>
                  <a:cubicBezTo>
                    <a:pt x="59" y="100"/>
                    <a:pt x="59" y="100"/>
                    <a:pt x="59" y="100"/>
                  </a:cubicBezTo>
                  <a:cubicBezTo>
                    <a:pt x="59" y="99"/>
                    <a:pt x="60" y="101"/>
                    <a:pt x="60" y="100"/>
                  </a:cubicBezTo>
                  <a:cubicBezTo>
                    <a:pt x="61" y="102"/>
                    <a:pt x="62" y="100"/>
                    <a:pt x="63" y="100"/>
                  </a:cubicBezTo>
                  <a:cubicBezTo>
                    <a:pt x="63" y="99"/>
                    <a:pt x="63" y="99"/>
                    <a:pt x="63" y="99"/>
                  </a:cubicBezTo>
                  <a:cubicBezTo>
                    <a:pt x="64" y="99"/>
                    <a:pt x="65" y="100"/>
                    <a:pt x="67" y="100"/>
                  </a:cubicBezTo>
                  <a:cubicBezTo>
                    <a:pt x="67" y="99"/>
                    <a:pt x="67" y="99"/>
                    <a:pt x="68" y="98"/>
                  </a:cubicBezTo>
                  <a:cubicBezTo>
                    <a:pt x="68" y="98"/>
                    <a:pt x="68" y="98"/>
                    <a:pt x="69" y="98"/>
                  </a:cubicBezTo>
                  <a:cubicBezTo>
                    <a:pt x="69" y="98"/>
                    <a:pt x="69" y="97"/>
                    <a:pt x="70" y="97"/>
                  </a:cubicBezTo>
                  <a:cubicBezTo>
                    <a:pt x="71" y="98"/>
                    <a:pt x="71" y="95"/>
                    <a:pt x="72" y="97"/>
                  </a:cubicBezTo>
                  <a:cubicBezTo>
                    <a:pt x="72" y="96"/>
                    <a:pt x="71" y="96"/>
                    <a:pt x="72" y="96"/>
                  </a:cubicBezTo>
                  <a:cubicBezTo>
                    <a:pt x="72" y="96"/>
                    <a:pt x="73" y="96"/>
                    <a:pt x="73" y="96"/>
                  </a:cubicBezTo>
                  <a:cubicBezTo>
                    <a:pt x="73" y="96"/>
                    <a:pt x="72" y="95"/>
                    <a:pt x="72" y="95"/>
                  </a:cubicBezTo>
                  <a:cubicBezTo>
                    <a:pt x="72" y="95"/>
                    <a:pt x="73" y="95"/>
                    <a:pt x="73" y="94"/>
                  </a:cubicBezTo>
                  <a:cubicBezTo>
                    <a:pt x="73" y="95"/>
                    <a:pt x="73" y="95"/>
                    <a:pt x="73" y="95"/>
                  </a:cubicBezTo>
                  <a:cubicBezTo>
                    <a:pt x="73" y="95"/>
                    <a:pt x="73" y="95"/>
                    <a:pt x="73" y="95"/>
                  </a:cubicBezTo>
                  <a:cubicBezTo>
                    <a:pt x="74" y="95"/>
                    <a:pt x="74" y="95"/>
                    <a:pt x="74" y="95"/>
                  </a:cubicBezTo>
                  <a:cubicBezTo>
                    <a:pt x="73" y="94"/>
                    <a:pt x="73" y="94"/>
                    <a:pt x="73" y="94"/>
                  </a:cubicBezTo>
                  <a:cubicBezTo>
                    <a:pt x="74" y="94"/>
                    <a:pt x="75" y="93"/>
                    <a:pt x="75" y="93"/>
                  </a:cubicBezTo>
                  <a:cubicBezTo>
                    <a:pt x="75" y="95"/>
                    <a:pt x="75" y="95"/>
                    <a:pt x="75" y="95"/>
                  </a:cubicBezTo>
                  <a:cubicBezTo>
                    <a:pt x="76" y="95"/>
                    <a:pt x="76" y="95"/>
                    <a:pt x="76" y="95"/>
                  </a:cubicBezTo>
                  <a:cubicBezTo>
                    <a:pt x="76" y="95"/>
                    <a:pt x="76" y="94"/>
                    <a:pt x="76" y="94"/>
                  </a:cubicBezTo>
                  <a:cubicBezTo>
                    <a:pt x="75" y="93"/>
                    <a:pt x="76" y="92"/>
                    <a:pt x="75" y="91"/>
                  </a:cubicBezTo>
                  <a:cubicBezTo>
                    <a:pt x="74" y="91"/>
                    <a:pt x="74" y="90"/>
                    <a:pt x="73" y="90"/>
                  </a:cubicBezTo>
                  <a:cubicBezTo>
                    <a:pt x="73" y="91"/>
                    <a:pt x="71" y="90"/>
                    <a:pt x="72" y="92"/>
                  </a:cubicBezTo>
                  <a:cubicBezTo>
                    <a:pt x="71" y="93"/>
                    <a:pt x="70" y="92"/>
                    <a:pt x="70" y="91"/>
                  </a:cubicBezTo>
                  <a:cubicBezTo>
                    <a:pt x="68" y="92"/>
                    <a:pt x="67" y="92"/>
                    <a:pt x="65" y="92"/>
                  </a:cubicBezTo>
                  <a:cubicBezTo>
                    <a:pt x="63" y="93"/>
                    <a:pt x="60" y="93"/>
                    <a:pt x="57" y="93"/>
                  </a:cubicBezTo>
                  <a:cubicBezTo>
                    <a:pt x="57" y="93"/>
                    <a:pt x="56" y="92"/>
                    <a:pt x="55" y="93"/>
                  </a:cubicBezTo>
                  <a:cubicBezTo>
                    <a:pt x="54" y="93"/>
                    <a:pt x="53" y="93"/>
                    <a:pt x="52" y="92"/>
                  </a:cubicBezTo>
                  <a:cubicBezTo>
                    <a:pt x="51" y="92"/>
                    <a:pt x="50" y="91"/>
                    <a:pt x="49" y="92"/>
                  </a:cubicBezTo>
                  <a:cubicBezTo>
                    <a:pt x="48" y="92"/>
                    <a:pt x="48" y="92"/>
                    <a:pt x="47" y="91"/>
                  </a:cubicBezTo>
                  <a:cubicBezTo>
                    <a:pt x="47" y="92"/>
                    <a:pt x="47" y="92"/>
                    <a:pt x="47" y="92"/>
                  </a:cubicBezTo>
                  <a:cubicBezTo>
                    <a:pt x="45" y="91"/>
                    <a:pt x="46" y="89"/>
                    <a:pt x="44" y="89"/>
                  </a:cubicBezTo>
                  <a:cubicBezTo>
                    <a:pt x="45" y="88"/>
                    <a:pt x="45" y="88"/>
                    <a:pt x="45" y="88"/>
                  </a:cubicBezTo>
                  <a:cubicBezTo>
                    <a:pt x="45" y="89"/>
                    <a:pt x="46" y="89"/>
                    <a:pt x="46" y="90"/>
                  </a:cubicBezTo>
                  <a:cubicBezTo>
                    <a:pt x="46" y="89"/>
                    <a:pt x="47" y="89"/>
                    <a:pt x="47" y="89"/>
                  </a:cubicBezTo>
                  <a:cubicBezTo>
                    <a:pt x="46" y="89"/>
                    <a:pt x="46" y="89"/>
                    <a:pt x="46" y="89"/>
                  </a:cubicBezTo>
                  <a:cubicBezTo>
                    <a:pt x="45" y="87"/>
                    <a:pt x="48" y="88"/>
                    <a:pt x="48" y="87"/>
                  </a:cubicBezTo>
                  <a:cubicBezTo>
                    <a:pt x="47" y="87"/>
                    <a:pt x="47" y="87"/>
                    <a:pt x="46" y="87"/>
                  </a:cubicBezTo>
                  <a:cubicBezTo>
                    <a:pt x="46" y="87"/>
                    <a:pt x="46" y="87"/>
                    <a:pt x="46" y="86"/>
                  </a:cubicBezTo>
                  <a:cubicBezTo>
                    <a:pt x="47" y="87"/>
                    <a:pt x="48" y="85"/>
                    <a:pt x="48" y="85"/>
                  </a:cubicBezTo>
                  <a:cubicBezTo>
                    <a:pt x="49" y="86"/>
                    <a:pt x="49" y="86"/>
                    <a:pt x="49" y="86"/>
                  </a:cubicBezTo>
                  <a:cubicBezTo>
                    <a:pt x="49" y="86"/>
                    <a:pt x="49" y="87"/>
                    <a:pt x="49" y="87"/>
                  </a:cubicBezTo>
                  <a:cubicBezTo>
                    <a:pt x="49" y="87"/>
                    <a:pt x="49" y="87"/>
                    <a:pt x="49" y="87"/>
                  </a:cubicBezTo>
                  <a:cubicBezTo>
                    <a:pt x="49" y="86"/>
                    <a:pt x="49" y="86"/>
                    <a:pt x="49" y="86"/>
                  </a:cubicBezTo>
                  <a:cubicBezTo>
                    <a:pt x="49" y="86"/>
                    <a:pt x="50" y="86"/>
                    <a:pt x="50" y="86"/>
                  </a:cubicBezTo>
                  <a:cubicBezTo>
                    <a:pt x="50" y="86"/>
                    <a:pt x="50" y="85"/>
                    <a:pt x="51" y="85"/>
                  </a:cubicBezTo>
                  <a:cubicBezTo>
                    <a:pt x="51" y="86"/>
                    <a:pt x="51" y="86"/>
                    <a:pt x="51" y="86"/>
                  </a:cubicBezTo>
                  <a:cubicBezTo>
                    <a:pt x="53" y="85"/>
                    <a:pt x="53" y="85"/>
                    <a:pt x="53" y="85"/>
                  </a:cubicBezTo>
                  <a:cubicBezTo>
                    <a:pt x="53" y="86"/>
                    <a:pt x="52" y="87"/>
                    <a:pt x="52" y="87"/>
                  </a:cubicBezTo>
                  <a:cubicBezTo>
                    <a:pt x="53" y="88"/>
                    <a:pt x="53" y="87"/>
                    <a:pt x="53" y="88"/>
                  </a:cubicBezTo>
                  <a:cubicBezTo>
                    <a:pt x="54" y="88"/>
                    <a:pt x="53" y="86"/>
                    <a:pt x="54" y="85"/>
                  </a:cubicBezTo>
                  <a:cubicBezTo>
                    <a:pt x="54" y="84"/>
                    <a:pt x="55" y="84"/>
                    <a:pt x="55" y="83"/>
                  </a:cubicBezTo>
                  <a:cubicBezTo>
                    <a:pt x="56" y="83"/>
                    <a:pt x="56" y="84"/>
                    <a:pt x="56" y="84"/>
                  </a:cubicBezTo>
                  <a:cubicBezTo>
                    <a:pt x="57" y="84"/>
                    <a:pt x="56" y="85"/>
                    <a:pt x="56" y="85"/>
                  </a:cubicBezTo>
                  <a:cubicBezTo>
                    <a:pt x="58" y="84"/>
                    <a:pt x="58" y="87"/>
                    <a:pt x="60" y="86"/>
                  </a:cubicBezTo>
                  <a:cubicBezTo>
                    <a:pt x="60" y="86"/>
                    <a:pt x="60" y="86"/>
                    <a:pt x="60" y="86"/>
                  </a:cubicBezTo>
                  <a:cubicBezTo>
                    <a:pt x="60" y="84"/>
                    <a:pt x="60" y="84"/>
                    <a:pt x="60" y="84"/>
                  </a:cubicBezTo>
                  <a:cubicBezTo>
                    <a:pt x="59" y="84"/>
                    <a:pt x="59" y="84"/>
                    <a:pt x="59" y="84"/>
                  </a:cubicBezTo>
                  <a:cubicBezTo>
                    <a:pt x="59" y="84"/>
                    <a:pt x="59" y="84"/>
                    <a:pt x="59" y="84"/>
                  </a:cubicBezTo>
                  <a:cubicBezTo>
                    <a:pt x="60" y="84"/>
                    <a:pt x="59" y="83"/>
                    <a:pt x="59" y="83"/>
                  </a:cubicBezTo>
                  <a:cubicBezTo>
                    <a:pt x="59" y="83"/>
                    <a:pt x="59" y="83"/>
                    <a:pt x="59" y="83"/>
                  </a:cubicBezTo>
                  <a:cubicBezTo>
                    <a:pt x="59" y="83"/>
                    <a:pt x="58" y="82"/>
                    <a:pt x="59" y="82"/>
                  </a:cubicBezTo>
                  <a:cubicBezTo>
                    <a:pt x="59" y="82"/>
                    <a:pt x="59" y="82"/>
                    <a:pt x="60" y="82"/>
                  </a:cubicBezTo>
                  <a:cubicBezTo>
                    <a:pt x="59" y="81"/>
                    <a:pt x="60" y="81"/>
                    <a:pt x="61" y="81"/>
                  </a:cubicBezTo>
                  <a:cubicBezTo>
                    <a:pt x="61" y="80"/>
                    <a:pt x="62" y="80"/>
                    <a:pt x="62" y="79"/>
                  </a:cubicBezTo>
                  <a:cubicBezTo>
                    <a:pt x="62" y="79"/>
                    <a:pt x="62" y="80"/>
                    <a:pt x="62" y="80"/>
                  </a:cubicBezTo>
                  <a:cubicBezTo>
                    <a:pt x="61" y="80"/>
                    <a:pt x="64" y="81"/>
                    <a:pt x="63" y="82"/>
                  </a:cubicBezTo>
                  <a:cubicBezTo>
                    <a:pt x="64" y="82"/>
                    <a:pt x="64" y="82"/>
                    <a:pt x="64" y="82"/>
                  </a:cubicBezTo>
                  <a:cubicBezTo>
                    <a:pt x="64" y="82"/>
                    <a:pt x="64" y="83"/>
                    <a:pt x="64" y="83"/>
                  </a:cubicBezTo>
                  <a:cubicBezTo>
                    <a:pt x="64" y="83"/>
                    <a:pt x="64" y="83"/>
                    <a:pt x="64" y="83"/>
                  </a:cubicBezTo>
                  <a:cubicBezTo>
                    <a:pt x="65" y="84"/>
                    <a:pt x="65" y="84"/>
                    <a:pt x="65" y="84"/>
                  </a:cubicBezTo>
                  <a:cubicBezTo>
                    <a:pt x="65" y="83"/>
                    <a:pt x="65" y="83"/>
                    <a:pt x="65" y="82"/>
                  </a:cubicBezTo>
                  <a:cubicBezTo>
                    <a:pt x="65" y="83"/>
                    <a:pt x="65" y="83"/>
                    <a:pt x="64" y="83"/>
                  </a:cubicBezTo>
                  <a:cubicBezTo>
                    <a:pt x="64" y="82"/>
                    <a:pt x="64" y="82"/>
                    <a:pt x="64" y="82"/>
                  </a:cubicBezTo>
                  <a:cubicBezTo>
                    <a:pt x="65" y="82"/>
                    <a:pt x="65" y="82"/>
                    <a:pt x="65" y="82"/>
                  </a:cubicBezTo>
                  <a:cubicBezTo>
                    <a:pt x="65" y="81"/>
                    <a:pt x="65" y="81"/>
                    <a:pt x="65" y="81"/>
                  </a:cubicBezTo>
                  <a:cubicBezTo>
                    <a:pt x="65" y="80"/>
                    <a:pt x="65" y="81"/>
                    <a:pt x="66" y="81"/>
                  </a:cubicBezTo>
                  <a:cubicBezTo>
                    <a:pt x="66" y="80"/>
                    <a:pt x="66" y="80"/>
                    <a:pt x="66" y="80"/>
                  </a:cubicBezTo>
                  <a:cubicBezTo>
                    <a:pt x="66" y="80"/>
                    <a:pt x="66" y="80"/>
                    <a:pt x="66" y="80"/>
                  </a:cubicBezTo>
                  <a:cubicBezTo>
                    <a:pt x="67" y="80"/>
                    <a:pt x="66" y="80"/>
                    <a:pt x="66" y="81"/>
                  </a:cubicBezTo>
                  <a:cubicBezTo>
                    <a:pt x="67" y="80"/>
                    <a:pt x="68" y="80"/>
                    <a:pt x="69" y="80"/>
                  </a:cubicBezTo>
                  <a:cubicBezTo>
                    <a:pt x="69" y="80"/>
                    <a:pt x="69" y="80"/>
                    <a:pt x="69" y="81"/>
                  </a:cubicBezTo>
                  <a:cubicBezTo>
                    <a:pt x="69" y="81"/>
                    <a:pt x="69" y="81"/>
                    <a:pt x="69" y="81"/>
                  </a:cubicBezTo>
                  <a:cubicBezTo>
                    <a:pt x="69" y="81"/>
                    <a:pt x="68" y="81"/>
                    <a:pt x="68" y="81"/>
                  </a:cubicBezTo>
                  <a:cubicBezTo>
                    <a:pt x="68" y="82"/>
                    <a:pt x="68" y="82"/>
                    <a:pt x="68" y="82"/>
                  </a:cubicBezTo>
                  <a:cubicBezTo>
                    <a:pt x="69" y="82"/>
                    <a:pt x="70" y="83"/>
                    <a:pt x="71" y="83"/>
                  </a:cubicBezTo>
                  <a:cubicBezTo>
                    <a:pt x="71" y="82"/>
                    <a:pt x="70" y="83"/>
                    <a:pt x="70" y="82"/>
                  </a:cubicBezTo>
                  <a:cubicBezTo>
                    <a:pt x="71" y="82"/>
                    <a:pt x="71" y="82"/>
                    <a:pt x="71" y="82"/>
                  </a:cubicBezTo>
                  <a:cubicBezTo>
                    <a:pt x="71" y="84"/>
                    <a:pt x="73" y="84"/>
                    <a:pt x="73" y="85"/>
                  </a:cubicBezTo>
                  <a:cubicBezTo>
                    <a:pt x="73" y="84"/>
                    <a:pt x="73" y="83"/>
                    <a:pt x="74" y="83"/>
                  </a:cubicBezTo>
                  <a:cubicBezTo>
                    <a:pt x="73" y="82"/>
                    <a:pt x="71" y="83"/>
                    <a:pt x="72" y="81"/>
                  </a:cubicBezTo>
                  <a:cubicBezTo>
                    <a:pt x="72" y="80"/>
                    <a:pt x="73" y="80"/>
                    <a:pt x="73" y="80"/>
                  </a:cubicBezTo>
                  <a:cubicBezTo>
                    <a:pt x="74" y="79"/>
                    <a:pt x="75" y="80"/>
                    <a:pt x="75" y="79"/>
                  </a:cubicBezTo>
                  <a:cubicBezTo>
                    <a:pt x="76" y="80"/>
                    <a:pt x="75" y="80"/>
                    <a:pt x="74" y="81"/>
                  </a:cubicBezTo>
                  <a:cubicBezTo>
                    <a:pt x="75" y="81"/>
                    <a:pt x="75" y="81"/>
                    <a:pt x="75" y="81"/>
                  </a:cubicBezTo>
                  <a:cubicBezTo>
                    <a:pt x="76" y="81"/>
                    <a:pt x="76" y="81"/>
                    <a:pt x="76" y="81"/>
                  </a:cubicBezTo>
                  <a:cubicBezTo>
                    <a:pt x="75" y="80"/>
                    <a:pt x="77" y="80"/>
                    <a:pt x="77" y="80"/>
                  </a:cubicBezTo>
                  <a:cubicBezTo>
                    <a:pt x="77" y="80"/>
                    <a:pt x="77" y="80"/>
                    <a:pt x="77" y="80"/>
                  </a:cubicBezTo>
                  <a:cubicBezTo>
                    <a:pt x="78" y="80"/>
                    <a:pt x="78" y="80"/>
                    <a:pt x="78" y="80"/>
                  </a:cubicBezTo>
                  <a:cubicBezTo>
                    <a:pt x="78" y="80"/>
                    <a:pt x="79" y="81"/>
                    <a:pt x="78" y="82"/>
                  </a:cubicBezTo>
                  <a:cubicBezTo>
                    <a:pt x="79" y="83"/>
                    <a:pt x="78" y="81"/>
                    <a:pt x="80" y="82"/>
                  </a:cubicBezTo>
                  <a:cubicBezTo>
                    <a:pt x="82" y="81"/>
                    <a:pt x="79" y="80"/>
                    <a:pt x="82" y="79"/>
                  </a:cubicBezTo>
                  <a:cubicBezTo>
                    <a:pt x="82" y="80"/>
                    <a:pt x="81" y="81"/>
                    <a:pt x="81" y="82"/>
                  </a:cubicBezTo>
                  <a:cubicBezTo>
                    <a:pt x="82" y="82"/>
                    <a:pt x="82" y="82"/>
                    <a:pt x="82" y="82"/>
                  </a:cubicBezTo>
                  <a:cubicBezTo>
                    <a:pt x="82" y="82"/>
                    <a:pt x="82" y="82"/>
                    <a:pt x="82" y="82"/>
                  </a:cubicBezTo>
                  <a:cubicBezTo>
                    <a:pt x="82" y="83"/>
                    <a:pt x="83" y="84"/>
                    <a:pt x="83" y="83"/>
                  </a:cubicBezTo>
                  <a:cubicBezTo>
                    <a:pt x="83" y="82"/>
                    <a:pt x="83" y="82"/>
                    <a:pt x="83" y="82"/>
                  </a:cubicBezTo>
                  <a:cubicBezTo>
                    <a:pt x="83" y="82"/>
                    <a:pt x="83" y="82"/>
                    <a:pt x="83" y="82"/>
                  </a:cubicBezTo>
                  <a:cubicBezTo>
                    <a:pt x="82" y="82"/>
                    <a:pt x="82" y="82"/>
                    <a:pt x="82" y="82"/>
                  </a:cubicBezTo>
                  <a:cubicBezTo>
                    <a:pt x="82" y="81"/>
                    <a:pt x="82" y="80"/>
                    <a:pt x="83" y="80"/>
                  </a:cubicBezTo>
                  <a:cubicBezTo>
                    <a:pt x="83" y="82"/>
                    <a:pt x="83" y="82"/>
                    <a:pt x="83" y="82"/>
                  </a:cubicBezTo>
                  <a:cubicBezTo>
                    <a:pt x="84" y="81"/>
                    <a:pt x="84" y="81"/>
                    <a:pt x="84" y="81"/>
                  </a:cubicBezTo>
                  <a:cubicBezTo>
                    <a:pt x="84" y="81"/>
                    <a:pt x="83" y="81"/>
                    <a:pt x="83" y="81"/>
                  </a:cubicBezTo>
                  <a:cubicBezTo>
                    <a:pt x="84" y="80"/>
                    <a:pt x="84" y="80"/>
                    <a:pt x="84" y="80"/>
                  </a:cubicBezTo>
                  <a:cubicBezTo>
                    <a:pt x="84" y="80"/>
                    <a:pt x="83" y="80"/>
                    <a:pt x="84" y="80"/>
                  </a:cubicBezTo>
                  <a:cubicBezTo>
                    <a:pt x="85" y="80"/>
                    <a:pt x="84" y="81"/>
                    <a:pt x="85" y="81"/>
                  </a:cubicBezTo>
                  <a:cubicBezTo>
                    <a:pt x="84" y="82"/>
                    <a:pt x="84" y="82"/>
                    <a:pt x="84" y="82"/>
                  </a:cubicBezTo>
                  <a:cubicBezTo>
                    <a:pt x="85" y="82"/>
                    <a:pt x="86" y="82"/>
                    <a:pt x="85" y="83"/>
                  </a:cubicBezTo>
                  <a:cubicBezTo>
                    <a:pt x="85" y="83"/>
                    <a:pt x="84" y="83"/>
                    <a:pt x="84" y="83"/>
                  </a:cubicBezTo>
                  <a:cubicBezTo>
                    <a:pt x="83" y="83"/>
                    <a:pt x="84" y="84"/>
                    <a:pt x="84" y="84"/>
                  </a:cubicBezTo>
                  <a:cubicBezTo>
                    <a:pt x="84" y="84"/>
                    <a:pt x="85" y="84"/>
                    <a:pt x="86" y="84"/>
                  </a:cubicBezTo>
                  <a:cubicBezTo>
                    <a:pt x="86" y="84"/>
                    <a:pt x="86" y="84"/>
                    <a:pt x="86" y="84"/>
                  </a:cubicBezTo>
                  <a:cubicBezTo>
                    <a:pt x="86" y="84"/>
                    <a:pt x="87" y="85"/>
                    <a:pt x="87" y="85"/>
                  </a:cubicBezTo>
                  <a:cubicBezTo>
                    <a:pt x="88" y="84"/>
                    <a:pt x="88" y="86"/>
                    <a:pt x="89" y="86"/>
                  </a:cubicBezTo>
                  <a:cubicBezTo>
                    <a:pt x="89" y="87"/>
                    <a:pt x="89" y="87"/>
                    <a:pt x="90" y="88"/>
                  </a:cubicBezTo>
                  <a:cubicBezTo>
                    <a:pt x="89" y="90"/>
                    <a:pt x="89" y="88"/>
                    <a:pt x="88" y="88"/>
                  </a:cubicBezTo>
                  <a:cubicBezTo>
                    <a:pt x="87" y="88"/>
                    <a:pt x="86" y="88"/>
                    <a:pt x="86" y="87"/>
                  </a:cubicBezTo>
                  <a:cubicBezTo>
                    <a:pt x="86" y="88"/>
                    <a:pt x="86" y="88"/>
                    <a:pt x="86" y="88"/>
                  </a:cubicBezTo>
                  <a:cubicBezTo>
                    <a:pt x="86" y="88"/>
                    <a:pt x="86" y="88"/>
                    <a:pt x="85" y="88"/>
                  </a:cubicBezTo>
                  <a:cubicBezTo>
                    <a:pt x="85" y="87"/>
                    <a:pt x="84" y="86"/>
                    <a:pt x="85" y="86"/>
                  </a:cubicBezTo>
                  <a:cubicBezTo>
                    <a:pt x="84" y="86"/>
                    <a:pt x="84" y="87"/>
                    <a:pt x="84" y="88"/>
                  </a:cubicBezTo>
                  <a:cubicBezTo>
                    <a:pt x="85" y="88"/>
                    <a:pt x="86" y="88"/>
                    <a:pt x="86" y="89"/>
                  </a:cubicBezTo>
                  <a:cubicBezTo>
                    <a:pt x="89" y="88"/>
                    <a:pt x="87" y="92"/>
                    <a:pt x="88" y="92"/>
                  </a:cubicBezTo>
                  <a:cubicBezTo>
                    <a:pt x="89" y="92"/>
                    <a:pt x="89" y="91"/>
                    <a:pt x="90" y="91"/>
                  </a:cubicBezTo>
                  <a:cubicBezTo>
                    <a:pt x="91" y="93"/>
                    <a:pt x="91" y="93"/>
                    <a:pt x="91" y="93"/>
                  </a:cubicBezTo>
                  <a:cubicBezTo>
                    <a:pt x="90" y="92"/>
                    <a:pt x="90" y="92"/>
                    <a:pt x="90" y="92"/>
                  </a:cubicBezTo>
                  <a:cubicBezTo>
                    <a:pt x="90" y="93"/>
                    <a:pt x="90" y="93"/>
                    <a:pt x="90" y="93"/>
                  </a:cubicBezTo>
                  <a:cubicBezTo>
                    <a:pt x="90" y="93"/>
                    <a:pt x="90" y="93"/>
                    <a:pt x="90" y="93"/>
                  </a:cubicBezTo>
                  <a:cubicBezTo>
                    <a:pt x="91" y="93"/>
                    <a:pt x="90" y="94"/>
                    <a:pt x="90" y="94"/>
                  </a:cubicBezTo>
                  <a:cubicBezTo>
                    <a:pt x="90" y="94"/>
                    <a:pt x="91" y="94"/>
                    <a:pt x="91" y="94"/>
                  </a:cubicBezTo>
                  <a:cubicBezTo>
                    <a:pt x="91" y="95"/>
                    <a:pt x="91" y="95"/>
                    <a:pt x="91" y="96"/>
                  </a:cubicBezTo>
                  <a:cubicBezTo>
                    <a:pt x="91" y="97"/>
                    <a:pt x="92" y="98"/>
                    <a:pt x="92" y="99"/>
                  </a:cubicBezTo>
                  <a:cubicBezTo>
                    <a:pt x="94" y="99"/>
                    <a:pt x="95" y="98"/>
                    <a:pt x="95" y="97"/>
                  </a:cubicBezTo>
                  <a:cubicBezTo>
                    <a:pt x="96" y="98"/>
                    <a:pt x="96" y="98"/>
                    <a:pt x="96" y="98"/>
                  </a:cubicBezTo>
                  <a:cubicBezTo>
                    <a:pt x="96" y="98"/>
                    <a:pt x="98" y="99"/>
                    <a:pt x="98" y="98"/>
                  </a:cubicBezTo>
                  <a:cubicBezTo>
                    <a:pt x="98" y="98"/>
                    <a:pt x="98" y="98"/>
                    <a:pt x="98" y="98"/>
                  </a:cubicBezTo>
                  <a:cubicBezTo>
                    <a:pt x="100" y="97"/>
                    <a:pt x="102" y="99"/>
                    <a:pt x="103" y="97"/>
                  </a:cubicBezTo>
                  <a:cubicBezTo>
                    <a:pt x="103" y="97"/>
                    <a:pt x="103" y="96"/>
                    <a:pt x="103" y="96"/>
                  </a:cubicBezTo>
                  <a:cubicBezTo>
                    <a:pt x="103" y="96"/>
                    <a:pt x="103" y="95"/>
                    <a:pt x="103" y="95"/>
                  </a:cubicBezTo>
                  <a:cubicBezTo>
                    <a:pt x="103" y="96"/>
                    <a:pt x="104" y="96"/>
                    <a:pt x="103" y="96"/>
                  </a:cubicBezTo>
                  <a:cubicBezTo>
                    <a:pt x="104" y="96"/>
                    <a:pt x="104" y="94"/>
                    <a:pt x="105" y="94"/>
                  </a:cubicBezTo>
                  <a:cubicBezTo>
                    <a:pt x="106" y="94"/>
                    <a:pt x="106" y="94"/>
                    <a:pt x="106" y="94"/>
                  </a:cubicBezTo>
                  <a:cubicBezTo>
                    <a:pt x="105" y="94"/>
                    <a:pt x="105" y="95"/>
                    <a:pt x="105" y="95"/>
                  </a:cubicBezTo>
                  <a:cubicBezTo>
                    <a:pt x="106" y="96"/>
                    <a:pt x="106" y="95"/>
                    <a:pt x="107" y="95"/>
                  </a:cubicBezTo>
                  <a:cubicBezTo>
                    <a:pt x="108" y="95"/>
                    <a:pt x="109" y="95"/>
                    <a:pt x="110" y="95"/>
                  </a:cubicBezTo>
                  <a:cubicBezTo>
                    <a:pt x="109" y="95"/>
                    <a:pt x="109" y="95"/>
                    <a:pt x="109" y="95"/>
                  </a:cubicBezTo>
                  <a:cubicBezTo>
                    <a:pt x="110" y="95"/>
                    <a:pt x="110" y="94"/>
                    <a:pt x="111" y="94"/>
                  </a:cubicBezTo>
                  <a:cubicBezTo>
                    <a:pt x="112" y="92"/>
                    <a:pt x="112" y="92"/>
                    <a:pt x="112" y="92"/>
                  </a:cubicBezTo>
                  <a:cubicBezTo>
                    <a:pt x="113" y="92"/>
                    <a:pt x="113" y="93"/>
                    <a:pt x="113" y="93"/>
                  </a:cubicBezTo>
                  <a:cubicBezTo>
                    <a:pt x="114" y="92"/>
                    <a:pt x="114" y="92"/>
                    <a:pt x="114" y="92"/>
                  </a:cubicBezTo>
                  <a:cubicBezTo>
                    <a:pt x="115" y="93"/>
                    <a:pt x="116" y="92"/>
                    <a:pt x="117" y="92"/>
                  </a:cubicBezTo>
                  <a:cubicBezTo>
                    <a:pt x="118" y="91"/>
                    <a:pt x="120" y="93"/>
                    <a:pt x="122" y="92"/>
                  </a:cubicBezTo>
                  <a:cubicBezTo>
                    <a:pt x="123" y="93"/>
                    <a:pt x="124" y="91"/>
                    <a:pt x="126" y="91"/>
                  </a:cubicBezTo>
                  <a:cubicBezTo>
                    <a:pt x="126" y="92"/>
                    <a:pt x="126" y="92"/>
                    <a:pt x="126" y="92"/>
                  </a:cubicBezTo>
                  <a:cubicBezTo>
                    <a:pt x="129" y="91"/>
                    <a:pt x="129" y="91"/>
                    <a:pt x="129" y="91"/>
                  </a:cubicBezTo>
                  <a:cubicBezTo>
                    <a:pt x="130" y="92"/>
                    <a:pt x="131" y="90"/>
                    <a:pt x="131" y="89"/>
                  </a:cubicBezTo>
                  <a:cubicBezTo>
                    <a:pt x="131" y="89"/>
                    <a:pt x="131" y="90"/>
                    <a:pt x="131" y="90"/>
                  </a:cubicBezTo>
                  <a:cubicBezTo>
                    <a:pt x="132" y="91"/>
                    <a:pt x="133" y="90"/>
                    <a:pt x="133" y="91"/>
                  </a:cubicBezTo>
                  <a:cubicBezTo>
                    <a:pt x="133" y="90"/>
                    <a:pt x="135" y="90"/>
                    <a:pt x="135" y="89"/>
                  </a:cubicBezTo>
                  <a:cubicBezTo>
                    <a:pt x="135" y="89"/>
                    <a:pt x="135" y="89"/>
                    <a:pt x="135" y="90"/>
                  </a:cubicBezTo>
                  <a:cubicBezTo>
                    <a:pt x="136" y="90"/>
                    <a:pt x="136" y="90"/>
                    <a:pt x="136" y="90"/>
                  </a:cubicBezTo>
                  <a:cubicBezTo>
                    <a:pt x="136" y="89"/>
                    <a:pt x="137" y="90"/>
                    <a:pt x="137" y="89"/>
                  </a:cubicBezTo>
                  <a:cubicBezTo>
                    <a:pt x="137" y="89"/>
                    <a:pt x="137" y="89"/>
                    <a:pt x="137" y="89"/>
                  </a:cubicBezTo>
                  <a:cubicBezTo>
                    <a:pt x="137" y="88"/>
                    <a:pt x="137" y="88"/>
                    <a:pt x="137" y="88"/>
                  </a:cubicBezTo>
                  <a:cubicBezTo>
                    <a:pt x="137" y="88"/>
                    <a:pt x="136" y="88"/>
                    <a:pt x="135" y="89"/>
                  </a:cubicBezTo>
                  <a:cubicBezTo>
                    <a:pt x="135" y="89"/>
                    <a:pt x="134" y="89"/>
                    <a:pt x="134" y="88"/>
                  </a:cubicBezTo>
                  <a:cubicBezTo>
                    <a:pt x="134" y="88"/>
                    <a:pt x="135" y="87"/>
                    <a:pt x="135" y="88"/>
                  </a:cubicBezTo>
                  <a:cubicBezTo>
                    <a:pt x="135" y="87"/>
                    <a:pt x="135" y="87"/>
                    <a:pt x="135" y="86"/>
                  </a:cubicBezTo>
                  <a:cubicBezTo>
                    <a:pt x="136" y="86"/>
                    <a:pt x="136" y="86"/>
                    <a:pt x="136" y="86"/>
                  </a:cubicBezTo>
                  <a:cubicBezTo>
                    <a:pt x="136" y="86"/>
                    <a:pt x="136" y="86"/>
                    <a:pt x="136" y="87"/>
                  </a:cubicBezTo>
                  <a:cubicBezTo>
                    <a:pt x="137" y="86"/>
                    <a:pt x="138" y="86"/>
                    <a:pt x="138" y="86"/>
                  </a:cubicBezTo>
                  <a:cubicBezTo>
                    <a:pt x="138" y="87"/>
                    <a:pt x="138" y="87"/>
                    <a:pt x="138" y="87"/>
                  </a:cubicBezTo>
                  <a:cubicBezTo>
                    <a:pt x="138" y="87"/>
                    <a:pt x="138" y="88"/>
                    <a:pt x="138" y="88"/>
                  </a:cubicBezTo>
                  <a:cubicBezTo>
                    <a:pt x="139" y="87"/>
                    <a:pt x="138" y="88"/>
                    <a:pt x="139" y="88"/>
                  </a:cubicBezTo>
                  <a:cubicBezTo>
                    <a:pt x="139" y="88"/>
                    <a:pt x="139" y="88"/>
                    <a:pt x="139" y="88"/>
                  </a:cubicBezTo>
                  <a:cubicBezTo>
                    <a:pt x="139" y="88"/>
                    <a:pt x="140" y="87"/>
                    <a:pt x="140" y="87"/>
                  </a:cubicBezTo>
                  <a:cubicBezTo>
                    <a:pt x="142" y="87"/>
                    <a:pt x="139" y="85"/>
                    <a:pt x="142" y="84"/>
                  </a:cubicBezTo>
                  <a:cubicBezTo>
                    <a:pt x="142" y="84"/>
                    <a:pt x="142" y="84"/>
                    <a:pt x="142" y="84"/>
                  </a:cubicBezTo>
                  <a:cubicBezTo>
                    <a:pt x="143" y="83"/>
                    <a:pt x="143" y="83"/>
                    <a:pt x="143" y="83"/>
                  </a:cubicBezTo>
                  <a:cubicBezTo>
                    <a:pt x="143" y="84"/>
                    <a:pt x="142" y="86"/>
                    <a:pt x="143" y="86"/>
                  </a:cubicBezTo>
                  <a:cubicBezTo>
                    <a:pt x="144" y="86"/>
                    <a:pt x="145" y="85"/>
                    <a:pt x="145" y="84"/>
                  </a:cubicBezTo>
                  <a:cubicBezTo>
                    <a:pt x="144" y="84"/>
                    <a:pt x="144" y="84"/>
                    <a:pt x="144" y="84"/>
                  </a:cubicBezTo>
                  <a:cubicBezTo>
                    <a:pt x="145" y="84"/>
                    <a:pt x="145" y="83"/>
                    <a:pt x="145" y="83"/>
                  </a:cubicBezTo>
                  <a:cubicBezTo>
                    <a:pt x="145" y="83"/>
                    <a:pt x="146" y="83"/>
                    <a:pt x="146" y="84"/>
                  </a:cubicBezTo>
                  <a:cubicBezTo>
                    <a:pt x="146" y="84"/>
                    <a:pt x="146" y="84"/>
                    <a:pt x="146" y="84"/>
                  </a:cubicBezTo>
                  <a:cubicBezTo>
                    <a:pt x="147" y="83"/>
                    <a:pt x="148" y="84"/>
                    <a:pt x="148" y="83"/>
                  </a:cubicBezTo>
                  <a:cubicBezTo>
                    <a:pt x="148" y="82"/>
                    <a:pt x="148" y="82"/>
                    <a:pt x="148" y="82"/>
                  </a:cubicBezTo>
                  <a:cubicBezTo>
                    <a:pt x="149" y="82"/>
                    <a:pt x="150" y="82"/>
                    <a:pt x="151" y="82"/>
                  </a:cubicBezTo>
                  <a:cubicBezTo>
                    <a:pt x="151" y="83"/>
                    <a:pt x="151" y="83"/>
                    <a:pt x="151" y="83"/>
                  </a:cubicBezTo>
                  <a:cubicBezTo>
                    <a:pt x="150" y="82"/>
                    <a:pt x="149" y="83"/>
                    <a:pt x="149" y="83"/>
                  </a:cubicBezTo>
                  <a:cubicBezTo>
                    <a:pt x="150" y="83"/>
                    <a:pt x="150" y="84"/>
                    <a:pt x="150" y="84"/>
                  </a:cubicBezTo>
                  <a:cubicBezTo>
                    <a:pt x="150" y="83"/>
                    <a:pt x="150" y="83"/>
                    <a:pt x="150" y="83"/>
                  </a:cubicBezTo>
                  <a:cubicBezTo>
                    <a:pt x="151" y="83"/>
                    <a:pt x="151" y="83"/>
                    <a:pt x="151" y="83"/>
                  </a:cubicBezTo>
                  <a:cubicBezTo>
                    <a:pt x="151" y="82"/>
                    <a:pt x="151" y="82"/>
                    <a:pt x="151" y="82"/>
                  </a:cubicBezTo>
                  <a:cubicBezTo>
                    <a:pt x="151" y="82"/>
                    <a:pt x="152" y="83"/>
                    <a:pt x="153" y="82"/>
                  </a:cubicBezTo>
                  <a:cubicBezTo>
                    <a:pt x="153" y="83"/>
                    <a:pt x="152" y="83"/>
                    <a:pt x="152" y="83"/>
                  </a:cubicBezTo>
                  <a:cubicBezTo>
                    <a:pt x="152" y="83"/>
                    <a:pt x="153" y="83"/>
                    <a:pt x="153" y="83"/>
                  </a:cubicBezTo>
                  <a:cubicBezTo>
                    <a:pt x="154" y="81"/>
                    <a:pt x="154" y="81"/>
                    <a:pt x="154" y="81"/>
                  </a:cubicBezTo>
                  <a:cubicBezTo>
                    <a:pt x="154" y="82"/>
                    <a:pt x="154" y="83"/>
                    <a:pt x="154" y="84"/>
                  </a:cubicBezTo>
                  <a:cubicBezTo>
                    <a:pt x="154" y="84"/>
                    <a:pt x="155" y="84"/>
                    <a:pt x="155" y="84"/>
                  </a:cubicBezTo>
                  <a:cubicBezTo>
                    <a:pt x="155" y="83"/>
                    <a:pt x="156" y="84"/>
                    <a:pt x="156" y="84"/>
                  </a:cubicBezTo>
                  <a:cubicBezTo>
                    <a:pt x="157" y="83"/>
                    <a:pt x="157" y="82"/>
                    <a:pt x="157" y="82"/>
                  </a:cubicBezTo>
                  <a:cubicBezTo>
                    <a:pt x="159" y="82"/>
                    <a:pt x="160" y="78"/>
                    <a:pt x="162" y="80"/>
                  </a:cubicBezTo>
                  <a:cubicBezTo>
                    <a:pt x="162" y="80"/>
                    <a:pt x="162" y="80"/>
                    <a:pt x="162" y="80"/>
                  </a:cubicBezTo>
                  <a:cubicBezTo>
                    <a:pt x="163" y="81"/>
                    <a:pt x="164" y="81"/>
                    <a:pt x="164" y="82"/>
                  </a:cubicBezTo>
                  <a:cubicBezTo>
                    <a:pt x="164" y="81"/>
                    <a:pt x="164" y="81"/>
                    <a:pt x="164" y="81"/>
                  </a:cubicBezTo>
                  <a:cubicBezTo>
                    <a:pt x="163" y="79"/>
                    <a:pt x="167" y="79"/>
                    <a:pt x="167" y="78"/>
                  </a:cubicBezTo>
                  <a:cubicBezTo>
                    <a:pt x="168" y="78"/>
                    <a:pt x="167" y="79"/>
                    <a:pt x="167" y="79"/>
                  </a:cubicBezTo>
                  <a:cubicBezTo>
                    <a:pt x="168" y="79"/>
                    <a:pt x="168" y="78"/>
                    <a:pt x="169" y="78"/>
                  </a:cubicBezTo>
                  <a:cubicBezTo>
                    <a:pt x="169" y="79"/>
                    <a:pt x="169" y="79"/>
                    <a:pt x="169" y="79"/>
                  </a:cubicBezTo>
                  <a:cubicBezTo>
                    <a:pt x="169" y="80"/>
                    <a:pt x="168" y="80"/>
                    <a:pt x="168" y="80"/>
                  </a:cubicBezTo>
                  <a:cubicBezTo>
                    <a:pt x="168" y="80"/>
                    <a:pt x="168" y="81"/>
                    <a:pt x="169" y="81"/>
                  </a:cubicBezTo>
                  <a:cubicBezTo>
                    <a:pt x="169" y="80"/>
                    <a:pt x="170" y="80"/>
                    <a:pt x="170" y="79"/>
                  </a:cubicBezTo>
                  <a:cubicBezTo>
                    <a:pt x="171" y="79"/>
                    <a:pt x="172" y="80"/>
                    <a:pt x="172" y="80"/>
                  </a:cubicBezTo>
                  <a:cubicBezTo>
                    <a:pt x="172" y="81"/>
                    <a:pt x="171" y="80"/>
                    <a:pt x="171" y="80"/>
                  </a:cubicBezTo>
                  <a:cubicBezTo>
                    <a:pt x="171" y="81"/>
                    <a:pt x="171" y="81"/>
                    <a:pt x="171" y="81"/>
                  </a:cubicBezTo>
                  <a:cubicBezTo>
                    <a:pt x="171" y="81"/>
                    <a:pt x="171" y="81"/>
                    <a:pt x="171" y="81"/>
                  </a:cubicBezTo>
                  <a:cubicBezTo>
                    <a:pt x="172" y="80"/>
                    <a:pt x="173" y="81"/>
                    <a:pt x="174" y="80"/>
                  </a:cubicBezTo>
                  <a:cubicBezTo>
                    <a:pt x="174" y="81"/>
                    <a:pt x="172" y="82"/>
                    <a:pt x="173" y="83"/>
                  </a:cubicBezTo>
                  <a:cubicBezTo>
                    <a:pt x="173" y="84"/>
                    <a:pt x="173" y="84"/>
                    <a:pt x="172" y="85"/>
                  </a:cubicBezTo>
                  <a:cubicBezTo>
                    <a:pt x="172" y="84"/>
                    <a:pt x="172" y="84"/>
                    <a:pt x="172" y="84"/>
                  </a:cubicBezTo>
                  <a:cubicBezTo>
                    <a:pt x="172" y="85"/>
                    <a:pt x="171" y="85"/>
                    <a:pt x="171" y="85"/>
                  </a:cubicBezTo>
                  <a:cubicBezTo>
                    <a:pt x="172" y="85"/>
                    <a:pt x="172" y="85"/>
                    <a:pt x="172" y="85"/>
                  </a:cubicBezTo>
                  <a:cubicBezTo>
                    <a:pt x="172" y="86"/>
                    <a:pt x="171" y="86"/>
                    <a:pt x="171" y="87"/>
                  </a:cubicBezTo>
                  <a:cubicBezTo>
                    <a:pt x="172" y="89"/>
                    <a:pt x="169" y="89"/>
                    <a:pt x="169" y="90"/>
                  </a:cubicBezTo>
                  <a:cubicBezTo>
                    <a:pt x="170" y="90"/>
                    <a:pt x="169" y="90"/>
                    <a:pt x="170" y="90"/>
                  </a:cubicBezTo>
                  <a:cubicBezTo>
                    <a:pt x="170" y="90"/>
                    <a:pt x="170" y="89"/>
                    <a:pt x="171" y="90"/>
                  </a:cubicBezTo>
                  <a:cubicBezTo>
                    <a:pt x="172" y="89"/>
                    <a:pt x="171" y="88"/>
                    <a:pt x="172" y="87"/>
                  </a:cubicBezTo>
                  <a:cubicBezTo>
                    <a:pt x="173" y="87"/>
                    <a:pt x="173" y="85"/>
                    <a:pt x="174" y="85"/>
                  </a:cubicBezTo>
                  <a:cubicBezTo>
                    <a:pt x="175" y="86"/>
                    <a:pt x="175" y="86"/>
                    <a:pt x="175" y="86"/>
                  </a:cubicBezTo>
                  <a:cubicBezTo>
                    <a:pt x="175" y="86"/>
                    <a:pt x="176" y="86"/>
                    <a:pt x="176" y="86"/>
                  </a:cubicBezTo>
                  <a:cubicBezTo>
                    <a:pt x="176" y="86"/>
                    <a:pt x="176" y="86"/>
                    <a:pt x="175" y="85"/>
                  </a:cubicBezTo>
                  <a:cubicBezTo>
                    <a:pt x="176" y="85"/>
                    <a:pt x="176" y="85"/>
                    <a:pt x="176" y="85"/>
                  </a:cubicBezTo>
                  <a:cubicBezTo>
                    <a:pt x="175" y="85"/>
                    <a:pt x="175" y="85"/>
                    <a:pt x="175" y="85"/>
                  </a:cubicBezTo>
                  <a:cubicBezTo>
                    <a:pt x="174" y="82"/>
                    <a:pt x="177" y="80"/>
                    <a:pt x="178" y="79"/>
                  </a:cubicBezTo>
                  <a:cubicBezTo>
                    <a:pt x="179" y="79"/>
                    <a:pt x="178" y="80"/>
                    <a:pt x="178" y="80"/>
                  </a:cubicBezTo>
                  <a:cubicBezTo>
                    <a:pt x="179" y="79"/>
                    <a:pt x="179" y="79"/>
                    <a:pt x="180" y="79"/>
                  </a:cubicBezTo>
                  <a:cubicBezTo>
                    <a:pt x="180" y="80"/>
                    <a:pt x="179" y="80"/>
                    <a:pt x="179" y="80"/>
                  </a:cubicBezTo>
                  <a:cubicBezTo>
                    <a:pt x="179" y="81"/>
                    <a:pt x="181" y="81"/>
                    <a:pt x="181" y="82"/>
                  </a:cubicBezTo>
                  <a:cubicBezTo>
                    <a:pt x="182" y="82"/>
                    <a:pt x="182" y="81"/>
                    <a:pt x="182" y="81"/>
                  </a:cubicBezTo>
                  <a:cubicBezTo>
                    <a:pt x="183" y="81"/>
                    <a:pt x="183" y="81"/>
                    <a:pt x="183" y="81"/>
                  </a:cubicBezTo>
                  <a:cubicBezTo>
                    <a:pt x="184" y="80"/>
                    <a:pt x="184" y="81"/>
                    <a:pt x="185" y="81"/>
                  </a:cubicBezTo>
                  <a:cubicBezTo>
                    <a:pt x="185" y="80"/>
                    <a:pt x="185" y="80"/>
                    <a:pt x="185" y="79"/>
                  </a:cubicBezTo>
                  <a:cubicBezTo>
                    <a:pt x="186" y="79"/>
                    <a:pt x="186" y="81"/>
                    <a:pt x="187" y="80"/>
                  </a:cubicBezTo>
                  <a:cubicBezTo>
                    <a:pt x="187" y="81"/>
                    <a:pt x="187" y="81"/>
                    <a:pt x="187" y="81"/>
                  </a:cubicBezTo>
                  <a:cubicBezTo>
                    <a:pt x="186" y="82"/>
                    <a:pt x="185" y="82"/>
                    <a:pt x="184" y="82"/>
                  </a:cubicBezTo>
                  <a:cubicBezTo>
                    <a:pt x="184" y="82"/>
                    <a:pt x="184" y="83"/>
                    <a:pt x="184" y="83"/>
                  </a:cubicBezTo>
                  <a:cubicBezTo>
                    <a:pt x="182" y="84"/>
                    <a:pt x="186" y="84"/>
                    <a:pt x="184" y="86"/>
                  </a:cubicBezTo>
                  <a:cubicBezTo>
                    <a:pt x="185" y="86"/>
                    <a:pt x="185" y="86"/>
                    <a:pt x="185" y="86"/>
                  </a:cubicBezTo>
                  <a:cubicBezTo>
                    <a:pt x="185" y="85"/>
                    <a:pt x="186" y="84"/>
                    <a:pt x="185" y="82"/>
                  </a:cubicBezTo>
                  <a:cubicBezTo>
                    <a:pt x="186" y="82"/>
                    <a:pt x="186" y="82"/>
                    <a:pt x="186" y="82"/>
                  </a:cubicBezTo>
                  <a:cubicBezTo>
                    <a:pt x="186" y="83"/>
                    <a:pt x="186" y="83"/>
                    <a:pt x="186" y="84"/>
                  </a:cubicBezTo>
                  <a:cubicBezTo>
                    <a:pt x="188" y="82"/>
                    <a:pt x="187" y="85"/>
                    <a:pt x="188" y="86"/>
                  </a:cubicBezTo>
                  <a:cubicBezTo>
                    <a:pt x="187" y="86"/>
                    <a:pt x="187" y="86"/>
                    <a:pt x="187" y="86"/>
                  </a:cubicBezTo>
                  <a:cubicBezTo>
                    <a:pt x="187" y="86"/>
                    <a:pt x="187" y="86"/>
                    <a:pt x="187" y="86"/>
                  </a:cubicBezTo>
                  <a:cubicBezTo>
                    <a:pt x="188" y="86"/>
                    <a:pt x="188" y="85"/>
                    <a:pt x="189" y="85"/>
                  </a:cubicBezTo>
                  <a:cubicBezTo>
                    <a:pt x="190" y="85"/>
                    <a:pt x="190" y="84"/>
                    <a:pt x="190" y="84"/>
                  </a:cubicBezTo>
                  <a:cubicBezTo>
                    <a:pt x="190" y="82"/>
                    <a:pt x="190" y="84"/>
                    <a:pt x="189" y="84"/>
                  </a:cubicBezTo>
                  <a:cubicBezTo>
                    <a:pt x="189" y="84"/>
                    <a:pt x="189" y="85"/>
                    <a:pt x="189" y="85"/>
                  </a:cubicBezTo>
                  <a:cubicBezTo>
                    <a:pt x="188" y="85"/>
                    <a:pt x="188" y="84"/>
                    <a:pt x="188" y="84"/>
                  </a:cubicBezTo>
                  <a:cubicBezTo>
                    <a:pt x="188" y="83"/>
                    <a:pt x="188" y="83"/>
                    <a:pt x="188" y="83"/>
                  </a:cubicBezTo>
                  <a:cubicBezTo>
                    <a:pt x="190" y="84"/>
                    <a:pt x="189" y="82"/>
                    <a:pt x="190" y="81"/>
                  </a:cubicBezTo>
                  <a:cubicBezTo>
                    <a:pt x="190" y="81"/>
                    <a:pt x="190" y="82"/>
                    <a:pt x="190" y="82"/>
                  </a:cubicBezTo>
                  <a:cubicBezTo>
                    <a:pt x="190" y="81"/>
                    <a:pt x="191" y="82"/>
                    <a:pt x="192" y="82"/>
                  </a:cubicBezTo>
                  <a:cubicBezTo>
                    <a:pt x="193" y="82"/>
                    <a:pt x="193" y="81"/>
                    <a:pt x="194" y="80"/>
                  </a:cubicBezTo>
                  <a:cubicBezTo>
                    <a:pt x="195" y="80"/>
                    <a:pt x="196" y="80"/>
                    <a:pt x="197" y="79"/>
                  </a:cubicBezTo>
                  <a:cubicBezTo>
                    <a:pt x="197" y="79"/>
                    <a:pt x="197" y="79"/>
                    <a:pt x="197" y="79"/>
                  </a:cubicBezTo>
                  <a:cubicBezTo>
                    <a:pt x="197" y="79"/>
                    <a:pt x="196" y="80"/>
                    <a:pt x="197" y="80"/>
                  </a:cubicBezTo>
                  <a:cubicBezTo>
                    <a:pt x="198" y="79"/>
                    <a:pt x="198" y="79"/>
                    <a:pt x="198" y="79"/>
                  </a:cubicBezTo>
                  <a:cubicBezTo>
                    <a:pt x="198" y="80"/>
                    <a:pt x="198" y="80"/>
                    <a:pt x="198" y="81"/>
                  </a:cubicBezTo>
                  <a:cubicBezTo>
                    <a:pt x="197" y="81"/>
                    <a:pt x="197" y="83"/>
                    <a:pt x="196" y="82"/>
                  </a:cubicBezTo>
                  <a:cubicBezTo>
                    <a:pt x="196" y="82"/>
                    <a:pt x="195" y="82"/>
                    <a:pt x="195" y="82"/>
                  </a:cubicBezTo>
                  <a:cubicBezTo>
                    <a:pt x="195" y="81"/>
                    <a:pt x="195" y="81"/>
                    <a:pt x="195" y="81"/>
                  </a:cubicBezTo>
                  <a:cubicBezTo>
                    <a:pt x="194" y="83"/>
                    <a:pt x="194" y="83"/>
                    <a:pt x="194" y="83"/>
                  </a:cubicBezTo>
                  <a:cubicBezTo>
                    <a:pt x="195" y="83"/>
                    <a:pt x="196" y="84"/>
                    <a:pt x="195" y="82"/>
                  </a:cubicBezTo>
                  <a:cubicBezTo>
                    <a:pt x="196" y="82"/>
                    <a:pt x="196" y="83"/>
                    <a:pt x="197" y="83"/>
                  </a:cubicBezTo>
                  <a:cubicBezTo>
                    <a:pt x="197" y="83"/>
                    <a:pt x="198" y="83"/>
                    <a:pt x="199" y="82"/>
                  </a:cubicBezTo>
                  <a:cubicBezTo>
                    <a:pt x="199" y="84"/>
                    <a:pt x="199" y="84"/>
                    <a:pt x="199" y="84"/>
                  </a:cubicBezTo>
                  <a:cubicBezTo>
                    <a:pt x="200" y="83"/>
                    <a:pt x="198" y="81"/>
                    <a:pt x="200" y="80"/>
                  </a:cubicBezTo>
                  <a:cubicBezTo>
                    <a:pt x="200" y="80"/>
                    <a:pt x="200" y="80"/>
                    <a:pt x="200" y="80"/>
                  </a:cubicBezTo>
                  <a:cubicBezTo>
                    <a:pt x="200" y="80"/>
                    <a:pt x="201" y="80"/>
                    <a:pt x="202" y="79"/>
                  </a:cubicBezTo>
                  <a:cubicBezTo>
                    <a:pt x="202" y="79"/>
                    <a:pt x="202" y="79"/>
                    <a:pt x="202" y="79"/>
                  </a:cubicBezTo>
                  <a:cubicBezTo>
                    <a:pt x="202" y="80"/>
                    <a:pt x="203" y="79"/>
                    <a:pt x="203" y="79"/>
                  </a:cubicBezTo>
                  <a:cubicBezTo>
                    <a:pt x="203" y="80"/>
                    <a:pt x="203" y="80"/>
                    <a:pt x="203" y="80"/>
                  </a:cubicBezTo>
                  <a:cubicBezTo>
                    <a:pt x="203" y="80"/>
                    <a:pt x="202" y="80"/>
                    <a:pt x="202" y="80"/>
                  </a:cubicBezTo>
                  <a:cubicBezTo>
                    <a:pt x="200" y="80"/>
                    <a:pt x="202" y="82"/>
                    <a:pt x="201" y="82"/>
                  </a:cubicBezTo>
                  <a:cubicBezTo>
                    <a:pt x="201" y="82"/>
                    <a:pt x="200" y="82"/>
                    <a:pt x="200" y="82"/>
                  </a:cubicBezTo>
                  <a:cubicBezTo>
                    <a:pt x="200" y="82"/>
                    <a:pt x="200" y="82"/>
                    <a:pt x="200" y="82"/>
                  </a:cubicBezTo>
                  <a:cubicBezTo>
                    <a:pt x="200" y="83"/>
                    <a:pt x="200" y="83"/>
                    <a:pt x="200" y="83"/>
                  </a:cubicBezTo>
                  <a:cubicBezTo>
                    <a:pt x="202" y="83"/>
                    <a:pt x="201" y="81"/>
                    <a:pt x="203" y="81"/>
                  </a:cubicBezTo>
                  <a:cubicBezTo>
                    <a:pt x="203" y="79"/>
                    <a:pt x="205" y="80"/>
                    <a:pt x="206" y="78"/>
                  </a:cubicBezTo>
                  <a:cubicBezTo>
                    <a:pt x="207" y="80"/>
                    <a:pt x="205" y="80"/>
                    <a:pt x="205" y="81"/>
                  </a:cubicBezTo>
                  <a:cubicBezTo>
                    <a:pt x="205" y="81"/>
                    <a:pt x="205" y="81"/>
                    <a:pt x="205" y="81"/>
                  </a:cubicBezTo>
                  <a:cubicBezTo>
                    <a:pt x="206" y="81"/>
                    <a:pt x="205" y="80"/>
                    <a:pt x="207" y="80"/>
                  </a:cubicBezTo>
                  <a:cubicBezTo>
                    <a:pt x="207" y="79"/>
                    <a:pt x="207" y="79"/>
                    <a:pt x="207" y="79"/>
                  </a:cubicBezTo>
                  <a:cubicBezTo>
                    <a:pt x="207" y="79"/>
                    <a:pt x="207" y="79"/>
                    <a:pt x="208" y="79"/>
                  </a:cubicBezTo>
                  <a:cubicBezTo>
                    <a:pt x="208" y="80"/>
                    <a:pt x="209" y="80"/>
                    <a:pt x="209" y="79"/>
                  </a:cubicBezTo>
                  <a:cubicBezTo>
                    <a:pt x="209" y="78"/>
                    <a:pt x="211" y="79"/>
                    <a:pt x="211" y="78"/>
                  </a:cubicBezTo>
                  <a:cubicBezTo>
                    <a:pt x="211" y="78"/>
                    <a:pt x="211" y="78"/>
                    <a:pt x="211" y="78"/>
                  </a:cubicBezTo>
                  <a:cubicBezTo>
                    <a:pt x="213" y="77"/>
                    <a:pt x="213" y="77"/>
                    <a:pt x="213" y="77"/>
                  </a:cubicBezTo>
                  <a:cubicBezTo>
                    <a:pt x="213" y="78"/>
                    <a:pt x="212" y="78"/>
                    <a:pt x="211" y="79"/>
                  </a:cubicBezTo>
                  <a:cubicBezTo>
                    <a:pt x="213" y="80"/>
                    <a:pt x="213" y="79"/>
                    <a:pt x="215" y="79"/>
                  </a:cubicBezTo>
                  <a:cubicBezTo>
                    <a:pt x="216" y="80"/>
                    <a:pt x="215" y="78"/>
                    <a:pt x="217" y="78"/>
                  </a:cubicBezTo>
                  <a:cubicBezTo>
                    <a:pt x="217" y="79"/>
                    <a:pt x="217" y="79"/>
                    <a:pt x="217" y="80"/>
                  </a:cubicBezTo>
                  <a:cubicBezTo>
                    <a:pt x="218" y="80"/>
                    <a:pt x="217" y="79"/>
                    <a:pt x="218" y="79"/>
                  </a:cubicBezTo>
                  <a:cubicBezTo>
                    <a:pt x="217" y="78"/>
                    <a:pt x="217" y="78"/>
                    <a:pt x="217" y="78"/>
                  </a:cubicBezTo>
                  <a:cubicBezTo>
                    <a:pt x="217" y="77"/>
                    <a:pt x="219" y="78"/>
                    <a:pt x="219" y="78"/>
                  </a:cubicBezTo>
                  <a:cubicBezTo>
                    <a:pt x="219" y="78"/>
                    <a:pt x="219" y="78"/>
                    <a:pt x="219" y="78"/>
                  </a:cubicBezTo>
                  <a:cubicBezTo>
                    <a:pt x="220" y="78"/>
                    <a:pt x="220" y="78"/>
                    <a:pt x="220" y="78"/>
                  </a:cubicBezTo>
                  <a:cubicBezTo>
                    <a:pt x="220" y="78"/>
                    <a:pt x="220" y="78"/>
                    <a:pt x="220" y="78"/>
                  </a:cubicBezTo>
                  <a:cubicBezTo>
                    <a:pt x="220" y="79"/>
                    <a:pt x="220" y="80"/>
                    <a:pt x="221" y="80"/>
                  </a:cubicBezTo>
                  <a:cubicBezTo>
                    <a:pt x="220" y="79"/>
                    <a:pt x="221" y="78"/>
                    <a:pt x="222" y="78"/>
                  </a:cubicBezTo>
                  <a:cubicBezTo>
                    <a:pt x="222" y="78"/>
                    <a:pt x="222" y="79"/>
                    <a:pt x="222" y="79"/>
                  </a:cubicBezTo>
                  <a:cubicBezTo>
                    <a:pt x="222" y="78"/>
                    <a:pt x="222" y="78"/>
                    <a:pt x="222" y="78"/>
                  </a:cubicBezTo>
                  <a:cubicBezTo>
                    <a:pt x="222" y="78"/>
                    <a:pt x="222" y="78"/>
                    <a:pt x="223" y="78"/>
                  </a:cubicBezTo>
                  <a:cubicBezTo>
                    <a:pt x="223" y="78"/>
                    <a:pt x="222" y="79"/>
                    <a:pt x="222" y="79"/>
                  </a:cubicBezTo>
                  <a:cubicBezTo>
                    <a:pt x="222" y="79"/>
                    <a:pt x="223" y="79"/>
                    <a:pt x="223" y="79"/>
                  </a:cubicBezTo>
                  <a:cubicBezTo>
                    <a:pt x="223" y="79"/>
                    <a:pt x="224" y="79"/>
                    <a:pt x="224" y="79"/>
                  </a:cubicBezTo>
                  <a:cubicBezTo>
                    <a:pt x="225" y="79"/>
                    <a:pt x="225" y="79"/>
                    <a:pt x="224" y="80"/>
                  </a:cubicBezTo>
                  <a:cubicBezTo>
                    <a:pt x="224" y="80"/>
                    <a:pt x="224" y="80"/>
                    <a:pt x="224" y="80"/>
                  </a:cubicBezTo>
                  <a:cubicBezTo>
                    <a:pt x="225" y="81"/>
                    <a:pt x="225" y="79"/>
                    <a:pt x="226" y="79"/>
                  </a:cubicBezTo>
                  <a:cubicBezTo>
                    <a:pt x="226" y="79"/>
                    <a:pt x="226" y="79"/>
                    <a:pt x="226" y="79"/>
                  </a:cubicBezTo>
                  <a:cubicBezTo>
                    <a:pt x="227" y="79"/>
                    <a:pt x="227" y="79"/>
                    <a:pt x="227" y="78"/>
                  </a:cubicBezTo>
                  <a:cubicBezTo>
                    <a:pt x="227" y="78"/>
                    <a:pt x="227" y="78"/>
                    <a:pt x="227" y="78"/>
                  </a:cubicBezTo>
                  <a:cubicBezTo>
                    <a:pt x="227" y="78"/>
                    <a:pt x="227" y="78"/>
                    <a:pt x="227" y="78"/>
                  </a:cubicBezTo>
                  <a:cubicBezTo>
                    <a:pt x="228" y="79"/>
                    <a:pt x="227" y="79"/>
                    <a:pt x="227" y="80"/>
                  </a:cubicBezTo>
                  <a:cubicBezTo>
                    <a:pt x="229" y="79"/>
                    <a:pt x="229" y="79"/>
                    <a:pt x="229" y="79"/>
                  </a:cubicBezTo>
                  <a:cubicBezTo>
                    <a:pt x="229" y="79"/>
                    <a:pt x="229" y="79"/>
                    <a:pt x="229" y="79"/>
                  </a:cubicBezTo>
                  <a:cubicBezTo>
                    <a:pt x="230" y="80"/>
                    <a:pt x="232" y="79"/>
                    <a:pt x="232" y="80"/>
                  </a:cubicBezTo>
                  <a:cubicBezTo>
                    <a:pt x="232" y="80"/>
                    <a:pt x="232" y="80"/>
                    <a:pt x="232" y="80"/>
                  </a:cubicBezTo>
                  <a:cubicBezTo>
                    <a:pt x="233" y="80"/>
                    <a:pt x="233" y="79"/>
                    <a:pt x="234" y="79"/>
                  </a:cubicBezTo>
                  <a:cubicBezTo>
                    <a:pt x="235" y="78"/>
                    <a:pt x="234" y="78"/>
                    <a:pt x="235" y="78"/>
                  </a:cubicBezTo>
                  <a:cubicBezTo>
                    <a:pt x="236" y="78"/>
                    <a:pt x="235" y="79"/>
                    <a:pt x="235" y="80"/>
                  </a:cubicBezTo>
                  <a:cubicBezTo>
                    <a:pt x="237" y="79"/>
                    <a:pt x="237" y="79"/>
                    <a:pt x="237" y="79"/>
                  </a:cubicBezTo>
                  <a:cubicBezTo>
                    <a:pt x="237" y="80"/>
                    <a:pt x="237" y="81"/>
                    <a:pt x="236" y="81"/>
                  </a:cubicBezTo>
                  <a:cubicBezTo>
                    <a:pt x="237" y="80"/>
                    <a:pt x="239" y="80"/>
                    <a:pt x="240" y="80"/>
                  </a:cubicBezTo>
                  <a:cubicBezTo>
                    <a:pt x="239" y="80"/>
                    <a:pt x="239" y="80"/>
                    <a:pt x="239" y="80"/>
                  </a:cubicBezTo>
                  <a:cubicBezTo>
                    <a:pt x="240" y="80"/>
                    <a:pt x="240" y="80"/>
                    <a:pt x="241" y="80"/>
                  </a:cubicBezTo>
                  <a:cubicBezTo>
                    <a:pt x="241" y="80"/>
                    <a:pt x="241" y="81"/>
                    <a:pt x="242" y="81"/>
                  </a:cubicBezTo>
                  <a:cubicBezTo>
                    <a:pt x="241" y="81"/>
                    <a:pt x="241" y="80"/>
                    <a:pt x="242" y="80"/>
                  </a:cubicBezTo>
                  <a:cubicBezTo>
                    <a:pt x="242" y="80"/>
                    <a:pt x="242" y="80"/>
                    <a:pt x="242" y="81"/>
                  </a:cubicBezTo>
                  <a:cubicBezTo>
                    <a:pt x="244" y="80"/>
                    <a:pt x="244" y="80"/>
                    <a:pt x="244" y="80"/>
                  </a:cubicBezTo>
                  <a:cubicBezTo>
                    <a:pt x="246" y="81"/>
                    <a:pt x="245" y="78"/>
                    <a:pt x="247" y="78"/>
                  </a:cubicBezTo>
                  <a:cubicBezTo>
                    <a:pt x="247" y="79"/>
                    <a:pt x="247" y="79"/>
                    <a:pt x="247" y="79"/>
                  </a:cubicBezTo>
                  <a:cubicBezTo>
                    <a:pt x="246" y="79"/>
                    <a:pt x="246" y="79"/>
                    <a:pt x="246" y="79"/>
                  </a:cubicBezTo>
                  <a:cubicBezTo>
                    <a:pt x="247" y="80"/>
                    <a:pt x="248" y="81"/>
                    <a:pt x="249" y="80"/>
                  </a:cubicBezTo>
                  <a:cubicBezTo>
                    <a:pt x="249" y="80"/>
                    <a:pt x="249" y="81"/>
                    <a:pt x="250" y="81"/>
                  </a:cubicBezTo>
                  <a:cubicBezTo>
                    <a:pt x="249" y="80"/>
                    <a:pt x="250" y="80"/>
                    <a:pt x="251" y="80"/>
                  </a:cubicBezTo>
                  <a:cubicBezTo>
                    <a:pt x="251" y="80"/>
                    <a:pt x="250" y="80"/>
                    <a:pt x="250" y="80"/>
                  </a:cubicBezTo>
                  <a:cubicBezTo>
                    <a:pt x="252" y="81"/>
                    <a:pt x="252" y="81"/>
                    <a:pt x="252" y="81"/>
                  </a:cubicBezTo>
                  <a:cubicBezTo>
                    <a:pt x="251" y="81"/>
                    <a:pt x="251" y="81"/>
                    <a:pt x="251" y="81"/>
                  </a:cubicBezTo>
                  <a:cubicBezTo>
                    <a:pt x="252" y="80"/>
                    <a:pt x="252" y="80"/>
                    <a:pt x="252" y="80"/>
                  </a:cubicBezTo>
                  <a:cubicBezTo>
                    <a:pt x="252" y="81"/>
                    <a:pt x="252" y="81"/>
                    <a:pt x="253" y="81"/>
                  </a:cubicBezTo>
                  <a:cubicBezTo>
                    <a:pt x="253" y="81"/>
                    <a:pt x="253" y="81"/>
                    <a:pt x="253" y="80"/>
                  </a:cubicBezTo>
                  <a:cubicBezTo>
                    <a:pt x="254" y="81"/>
                    <a:pt x="253" y="81"/>
                    <a:pt x="253" y="82"/>
                  </a:cubicBezTo>
                  <a:cubicBezTo>
                    <a:pt x="255" y="81"/>
                    <a:pt x="257" y="79"/>
                    <a:pt x="258" y="78"/>
                  </a:cubicBezTo>
                  <a:cubicBezTo>
                    <a:pt x="259" y="79"/>
                    <a:pt x="258" y="80"/>
                    <a:pt x="258" y="80"/>
                  </a:cubicBezTo>
                  <a:cubicBezTo>
                    <a:pt x="259" y="79"/>
                    <a:pt x="259" y="79"/>
                    <a:pt x="259" y="79"/>
                  </a:cubicBezTo>
                  <a:cubicBezTo>
                    <a:pt x="259" y="80"/>
                    <a:pt x="259" y="80"/>
                    <a:pt x="259" y="80"/>
                  </a:cubicBezTo>
                  <a:cubicBezTo>
                    <a:pt x="259" y="80"/>
                    <a:pt x="259" y="80"/>
                    <a:pt x="259" y="80"/>
                  </a:cubicBezTo>
                  <a:cubicBezTo>
                    <a:pt x="259" y="80"/>
                    <a:pt x="259" y="81"/>
                    <a:pt x="260" y="81"/>
                  </a:cubicBezTo>
                  <a:cubicBezTo>
                    <a:pt x="260" y="79"/>
                    <a:pt x="260" y="79"/>
                    <a:pt x="260" y="79"/>
                  </a:cubicBezTo>
                  <a:cubicBezTo>
                    <a:pt x="261" y="79"/>
                    <a:pt x="262" y="79"/>
                    <a:pt x="263" y="80"/>
                  </a:cubicBezTo>
                  <a:cubicBezTo>
                    <a:pt x="263" y="80"/>
                    <a:pt x="262" y="80"/>
                    <a:pt x="262" y="80"/>
                  </a:cubicBezTo>
                  <a:cubicBezTo>
                    <a:pt x="262" y="80"/>
                    <a:pt x="261" y="80"/>
                    <a:pt x="262" y="81"/>
                  </a:cubicBezTo>
                  <a:cubicBezTo>
                    <a:pt x="262" y="81"/>
                    <a:pt x="262" y="80"/>
                    <a:pt x="262" y="80"/>
                  </a:cubicBezTo>
                  <a:cubicBezTo>
                    <a:pt x="263" y="81"/>
                    <a:pt x="263" y="81"/>
                    <a:pt x="263" y="81"/>
                  </a:cubicBezTo>
                  <a:cubicBezTo>
                    <a:pt x="264" y="80"/>
                    <a:pt x="264" y="80"/>
                    <a:pt x="264" y="80"/>
                  </a:cubicBezTo>
                  <a:cubicBezTo>
                    <a:pt x="265" y="82"/>
                    <a:pt x="266" y="80"/>
                    <a:pt x="268" y="82"/>
                  </a:cubicBezTo>
                  <a:cubicBezTo>
                    <a:pt x="268" y="81"/>
                    <a:pt x="268" y="81"/>
                    <a:pt x="268" y="81"/>
                  </a:cubicBezTo>
                  <a:cubicBezTo>
                    <a:pt x="267" y="80"/>
                    <a:pt x="267" y="80"/>
                    <a:pt x="267" y="80"/>
                  </a:cubicBezTo>
                  <a:cubicBezTo>
                    <a:pt x="267" y="80"/>
                    <a:pt x="267" y="79"/>
                    <a:pt x="268" y="80"/>
                  </a:cubicBezTo>
                  <a:cubicBezTo>
                    <a:pt x="269" y="81"/>
                    <a:pt x="269" y="79"/>
                    <a:pt x="271" y="79"/>
                  </a:cubicBezTo>
                  <a:cubicBezTo>
                    <a:pt x="271" y="79"/>
                    <a:pt x="272" y="80"/>
                    <a:pt x="271" y="80"/>
                  </a:cubicBezTo>
                  <a:cubicBezTo>
                    <a:pt x="271" y="80"/>
                    <a:pt x="271" y="80"/>
                    <a:pt x="271" y="80"/>
                  </a:cubicBezTo>
                  <a:cubicBezTo>
                    <a:pt x="270" y="81"/>
                    <a:pt x="270" y="81"/>
                    <a:pt x="270" y="81"/>
                  </a:cubicBezTo>
                  <a:cubicBezTo>
                    <a:pt x="271" y="81"/>
                    <a:pt x="271" y="81"/>
                    <a:pt x="271" y="81"/>
                  </a:cubicBezTo>
                  <a:cubicBezTo>
                    <a:pt x="272" y="81"/>
                    <a:pt x="271" y="82"/>
                    <a:pt x="272" y="83"/>
                  </a:cubicBezTo>
                  <a:cubicBezTo>
                    <a:pt x="272" y="82"/>
                    <a:pt x="272" y="82"/>
                    <a:pt x="272" y="82"/>
                  </a:cubicBezTo>
                  <a:cubicBezTo>
                    <a:pt x="272" y="80"/>
                    <a:pt x="274" y="83"/>
                    <a:pt x="275" y="81"/>
                  </a:cubicBezTo>
                  <a:cubicBezTo>
                    <a:pt x="275" y="81"/>
                    <a:pt x="275" y="81"/>
                    <a:pt x="275" y="82"/>
                  </a:cubicBezTo>
                  <a:cubicBezTo>
                    <a:pt x="276" y="82"/>
                    <a:pt x="276" y="80"/>
                    <a:pt x="277" y="80"/>
                  </a:cubicBezTo>
                  <a:cubicBezTo>
                    <a:pt x="277" y="81"/>
                    <a:pt x="277" y="82"/>
                    <a:pt x="277" y="83"/>
                  </a:cubicBezTo>
                  <a:cubicBezTo>
                    <a:pt x="278" y="81"/>
                    <a:pt x="278" y="81"/>
                    <a:pt x="278" y="81"/>
                  </a:cubicBezTo>
                  <a:cubicBezTo>
                    <a:pt x="279" y="82"/>
                    <a:pt x="279" y="82"/>
                    <a:pt x="279" y="82"/>
                  </a:cubicBezTo>
                  <a:cubicBezTo>
                    <a:pt x="280" y="81"/>
                    <a:pt x="277" y="81"/>
                    <a:pt x="278" y="80"/>
                  </a:cubicBezTo>
                  <a:cubicBezTo>
                    <a:pt x="279" y="80"/>
                    <a:pt x="279" y="81"/>
                    <a:pt x="280" y="81"/>
                  </a:cubicBezTo>
                  <a:cubicBezTo>
                    <a:pt x="280" y="82"/>
                    <a:pt x="280" y="82"/>
                    <a:pt x="280" y="82"/>
                  </a:cubicBezTo>
                  <a:cubicBezTo>
                    <a:pt x="281" y="82"/>
                    <a:pt x="282" y="82"/>
                    <a:pt x="282" y="83"/>
                  </a:cubicBezTo>
                  <a:cubicBezTo>
                    <a:pt x="285" y="81"/>
                    <a:pt x="285" y="81"/>
                    <a:pt x="285" y="81"/>
                  </a:cubicBezTo>
                  <a:cubicBezTo>
                    <a:pt x="284" y="81"/>
                    <a:pt x="284" y="81"/>
                    <a:pt x="284" y="81"/>
                  </a:cubicBezTo>
                  <a:cubicBezTo>
                    <a:pt x="285" y="80"/>
                    <a:pt x="286" y="81"/>
                    <a:pt x="286" y="80"/>
                  </a:cubicBezTo>
                  <a:cubicBezTo>
                    <a:pt x="287" y="82"/>
                    <a:pt x="287" y="82"/>
                    <a:pt x="287" y="82"/>
                  </a:cubicBezTo>
                  <a:cubicBezTo>
                    <a:pt x="285" y="82"/>
                    <a:pt x="285" y="82"/>
                    <a:pt x="285" y="82"/>
                  </a:cubicBezTo>
                  <a:cubicBezTo>
                    <a:pt x="285" y="82"/>
                    <a:pt x="285" y="82"/>
                    <a:pt x="285" y="82"/>
                  </a:cubicBezTo>
                  <a:cubicBezTo>
                    <a:pt x="287" y="82"/>
                    <a:pt x="288" y="82"/>
                    <a:pt x="289" y="81"/>
                  </a:cubicBezTo>
                  <a:cubicBezTo>
                    <a:pt x="289" y="81"/>
                    <a:pt x="289" y="81"/>
                    <a:pt x="289" y="81"/>
                  </a:cubicBezTo>
                  <a:cubicBezTo>
                    <a:pt x="290" y="81"/>
                    <a:pt x="290" y="80"/>
                    <a:pt x="290" y="81"/>
                  </a:cubicBezTo>
                  <a:cubicBezTo>
                    <a:pt x="290" y="80"/>
                    <a:pt x="290" y="80"/>
                    <a:pt x="290" y="80"/>
                  </a:cubicBezTo>
                  <a:cubicBezTo>
                    <a:pt x="291" y="80"/>
                    <a:pt x="291" y="80"/>
                    <a:pt x="291" y="80"/>
                  </a:cubicBezTo>
                  <a:cubicBezTo>
                    <a:pt x="291" y="81"/>
                    <a:pt x="291" y="82"/>
                    <a:pt x="290" y="82"/>
                  </a:cubicBezTo>
                  <a:cubicBezTo>
                    <a:pt x="291" y="83"/>
                    <a:pt x="291" y="83"/>
                    <a:pt x="291" y="83"/>
                  </a:cubicBezTo>
                  <a:cubicBezTo>
                    <a:pt x="291" y="82"/>
                    <a:pt x="291" y="82"/>
                    <a:pt x="291" y="82"/>
                  </a:cubicBezTo>
                  <a:cubicBezTo>
                    <a:pt x="292" y="82"/>
                    <a:pt x="292" y="82"/>
                    <a:pt x="292" y="82"/>
                  </a:cubicBezTo>
                  <a:cubicBezTo>
                    <a:pt x="292" y="81"/>
                    <a:pt x="292" y="81"/>
                    <a:pt x="292" y="81"/>
                  </a:cubicBezTo>
                  <a:cubicBezTo>
                    <a:pt x="292" y="82"/>
                    <a:pt x="293" y="81"/>
                    <a:pt x="293" y="81"/>
                  </a:cubicBezTo>
                  <a:cubicBezTo>
                    <a:pt x="293" y="81"/>
                    <a:pt x="293" y="81"/>
                    <a:pt x="293" y="81"/>
                  </a:cubicBezTo>
                  <a:cubicBezTo>
                    <a:pt x="294" y="81"/>
                    <a:pt x="296" y="81"/>
                    <a:pt x="296" y="82"/>
                  </a:cubicBezTo>
                  <a:cubicBezTo>
                    <a:pt x="297" y="81"/>
                    <a:pt x="297" y="81"/>
                    <a:pt x="297" y="81"/>
                  </a:cubicBezTo>
                  <a:cubicBezTo>
                    <a:pt x="296" y="80"/>
                    <a:pt x="298" y="81"/>
                    <a:pt x="298" y="81"/>
                  </a:cubicBezTo>
                  <a:cubicBezTo>
                    <a:pt x="298" y="82"/>
                    <a:pt x="298" y="82"/>
                    <a:pt x="298" y="82"/>
                  </a:cubicBezTo>
                  <a:cubicBezTo>
                    <a:pt x="299" y="82"/>
                    <a:pt x="299" y="82"/>
                    <a:pt x="299" y="82"/>
                  </a:cubicBezTo>
                  <a:cubicBezTo>
                    <a:pt x="299" y="83"/>
                    <a:pt x="299" y="83"/>
                    <a:pt x="299" y="83"/>
                  </a:cubicBezTo>
                  <a:cubicBezTo>
                    <a:pt x="299" y="83"/>
                    <a:pt x="299" y="83"/>
                    <a:pt x="299" y="83"/>
                  </a:cubicBezTo>
                  <a:cubicBezTo>
                    <a:pt x="300" y="83"/>
                    <a:pt x="300" y="83"/>
                    <a:pt x="300" y="83"/>
                  </a:cubicBezTo>
                  <a:cubicBezTo>
                    <a:pt x="301" y="83"/>
                    <a:pt x="300" y="82"/>
                    <a:pt x="301" y="81"/>
                  </a:cubicBezTo>
                  <a:cubicBezTo>
                    <a:pt x="302" y="82"/>
                    <a:pt x="300" y="82"/>
                    <a:pt x="301" y="82"/>
                  </a:cubicBezTo>
                  <a:cubicBezTo>
                    <a:pt x="301" y="83"/>
                    <a:pt x="301" y="83"/>
                    <a:pt x="301" y="83"/>
                  </a:cubicBezTo>
                  <a:cubicBezTo>
                    <a:pt x="301" y="83"/>
                    <a:pt x="301" y="83"/>
                    <a:pt x="301" y="83"/>
                  </a:cubicBezTo>
                  <a:cubicBezTo>
                    <a:pt x="303" y="83"/>
                    <a:pt x="302" y="81"/>
                    <a:pt x="304" y="81"/>
                  </a:cubicBezTo>
                  <a:cubicBezTo>
                    <a:pt x="305" y="82"/>
                    <a:pt x="303" y="82"/>
                    <a:pt x="303" y="83"/>
                  </a:cubicBezTo>
                  <a:cubicBezTo>
                    <a:pt x="303" y="83"/>
                    <a:pt x="303" y="83"/>
                    <a:pt x="303" y="83"/>
                  </a:cubicBezTo>
                  <a:cubicBezTo>
                    <a:pt x="304" y="83"/>
                    <a:pt x="304" y="81"/>
                    <a:pt x="305" y="81"/>
                  </a:cubicBezTo>
                  <a:cubicBezTo>
                    <a:pt x="305" y="82"/>
                    <a:pt x="307" y="82"/>
                    <a:pt x="308" y="82"/>
                  </a:cubicBezTo>
                  <a:cubicBezTo>
                    <a:pt x="308" y="83"/>
                    <a:pt x="310" y="82"/>
                    <a:pt x="310" y="83"/>
                  </a:cubicBezTo>
                  <a:cubicBezTo>
                    <a:pt x="311" y="83"/>
                    <a:pt x="310" y="82"/>
                    <a:pt x="311" y="82"/>
                  </a:cubicBezTo>
                  <a:cubicBezTo>
                    <a:pt x="312" y="81"/>
                    <a:pt x="311" y="83"/>
                    <a:pt x="312" y="83"/>
                  </a:cubicBezTo>
                  <a:cubicBezTo>
                    <a:pt x="312" y="82"/>
                    <a:pt x="313" y="83"/>
                    <a:pt x="314" y="82"/>
                  </a:cubicBezTo>
                  <a:cubicBezTo>
                    <a:pt x="315" y="82"/>
                    <a:pt x="314" y="83"/>
                    <a:pt x="315" y="83"/>
                  </a:cubicBezTo>
                  <a:cubicBezTo>
                    <a:pt x="316" y="84"/>
                    <a:pt x="316" y="83"/>
                    <a:pt x="317" y="82"/>
                  </a:cubicBezTo>
                  <a:cubicBezTo>
                    <a:pt x="318" y="83"/>
                    <a:pt x="316" y="83"/>
                    <a:pt x="317" y="84"/>
                  </a:cubicBezTo>
                  <a:cubicBezTo>
                    <a:pt x="318" y="82"/>
                    <a:pt x="318" y="82"/>
                    <a:pt x="318" y="82"/>
                  </a:cubicBezTo>
                  <a:cubicBezTo>
                    <a:pt x="318" y="84"/>
                    <a:pt x="318" y="84"/>
                    <a:pt x="318" y="84"/>
                  </a:cubicBezTo>
                  <a:cubicBezTo>
                    <a:pt x="319" y="84"/>
                    <a:pt x="319" y="83"/>
                    <a:pt x="319" y="82"/>
                  </a:cubicBezTo>
                  <a:cubicBezTo>
                    <a:pt x="319" y="83"/>
                    <a:pt x="320" y="83"/>
                    <a:pt x="320" y="83"/>
                  </a:cubicBezTo>
                  <a:cubicBezTo>
                    <a:pt x="321" y="81"/>
                    <a:pt x="323" y="84"/>
                    <a:pt x="324" y="83"/>
                  </a:cubicBezTo>
                  <a:cubicBezTo>
                    <a:pt x="324" y="84"/>
                    <a:pt x="324" y="84"/>
                    <a:pt x="324" y="84"/>
                  </a:cubicBezTo>
                  <a:cubicBezTo>
                    <a:pt x="325" y="83"/>
                    <a:pt x="325" y="83"/>
                    <a:pt x="325" y="83"/>
                  </a:cubicBezTo>
                  <a:cubicBezTo>
                    <a:pt x="326" y="83"/>
                    <a:pt x="327" y="84"/>
                    <a:pt x="328" y="84"/>
                  </a:cubicBezTo>
                  <a:cubicBezTo>
                    <a:pt x="328" y="84"/>
                    <a:pt x="328" y="83"/>
                    <a:pt x="329" y="83"/>
                  </a:cubicBezTo>
                  <a:cubicBezTo>
                    <a:pt x="329" y="85"/>
                    <a:pt x="330" y="83"/>
                    <a:pt x="330" y="84"/>
                  </a:cubicBezTo>
                  <a:cubicBezTo>
                    <a:pt x="331" y="83"/>
                    <a:pt x="332" y="84"/>
                    <a:pt x="333" y="83"/>
                  </a:cubicBezTo>
                  <a:cubicBezTo>
                    <a:pt x="333" y="84"/>
                    <a:pt x="334" y="83"/>
                    <a:pt x="335" y="84"/>
                  </a:cubicBezTo>
                  <a:cubicBezTo>
                    <a:pt x="335" y="84"/>
                    <a:pt x="335" y="84"/>
                    <a:pt x="335" y="84"/>
                  </a:cubicBezTo>
                  <a:cubicBezTo>
                    <a:pt x="336" y="83"/>
                    <a:pt x="337" y="83"/>
                    <a:pt x="338" y="84"/>
                  </a:cubicBezTo>
                  <a:cubicBezTo>
                    <a:pt x="338" y="85"/>
                    <a:pt x="338" y="85"/>
                    <a:pt x="338" y="85"/>
                  </a:cubicBezTo>
                  <a:cubicBezTo>
                    <a:pt x="339" y="85"/>
                    <a:pt x="339" y="85"/>
                    <a:pt x="339" y="85"/>
                  </a:cubicBezTo>
                  <a:cubicBezTo>
                    <a:pt x="339" y="84"/>
                    <a:pt x="338" y="84"/>
                    <a:pt x="339" y="84"/>
                  </a:cubicBezTo>
                  <a:cubicBezTo>
                    <a:pt x="339" y="84"/>
                    <a:pt x="340" y="84"/>
                    <a:pt x="341" y="84"/>
                  </a:cubicBezTo>
                  <a:cubicBezTo>
                    <a:pt x="341" y="84"/>
                    <a:pt x="341" y="85"/>
                    <a:pt x="341" y="85"/>
                  </a:cubicBezTo>
                  <a:cubicBezTo>
                    <a:pt x="342" y="84"/>
                    <a:pt x="342" y="84"/>
                    <a:pt x="342" y="84"/>
                  </a:cubicBezTo>
                  <a:cubicBezTo>
                    <a:pt x="344" y="83"/>
                    <a:pt x="342" y="85"/>
                    <a:pt x="344" y="85"/>
                  </a:cubicBezTo>
                  <a:cubicBezTo>
                    <a:pt x="346" y="86"/>
                    <a:pt x="346" y="84"/>
                    <a:pt x="347" y="83"/>
                  </a:cubicBezTo>
                  <a:cubicBezTo>
                    <a:pt x="347" y="83"/>
                    <a:pt x="347" y="84"/>
                    <a:pt x="347" y="84"/>
                  </a:cubicBezTo>
                  <a:cubicBezTo>
                    <a:pt x="347" y="84"/>
                    <a:pt x="347" y="84"/>
                    <a:pt x="347" y="84"/>
                  </a:cubicBezTo>
                  <a:cubicBezTo>
                    <a:pt x="347" y="84"/>
                    <a:pt x="346" y="85"/>
                    <a:pt x="347" y="85"/>
                  </a:cubicBezTo>
                  <a:cubicBezTo>
                    <a:pt x="347" y="85"/>
                    <a:pt x="347" y="84"/>
                    <a:pt x="348" y="85"/>
                  </a:cubicBezTo>
                  <a:cubicBezTo>
                    <a:pt x="348" y="85"/>
                    <a:pt x="348" y="85"/>
                    <a:pt x="348" y="85"/>
                  </a:cubicBezTo>
                  <a:cubicBezTo>
                    <a:pt x="349" y="83"/>
                    <a:pt x="351" y="86"/>
                    <a:pt x="351" y="85"/>
                  </a:cubicBezTo>
                  <a:cubicBezTo>
                    <a:pt x="351" y="85"/>
                    <a:pt x="351" y="85"/>
                    <a:pt x="351" y="85"/>
                  </a:cubicBezTo>
                  <a:cubicBezTo>
                    <a:pt x="352" y="85"/>
                    <a:pt x="352" y="85"/>
                    <a:pt x="352" y="85"/>
                  </a:cubicBezTo>
                  <a:cubicBezTo>
                    <a:pt x="352" y="85"/>
                    <a:pt x="352" y="84"/>
                    <a:pt x="352" y="84"/>
                  </a:cubicBezTo>
                  <a:cubicBezTo>
                    <a:pt x="353" y="85"/>
                    <a:pt x="352" y="85"/>
                    <a:pt x="352" y="86"/>
                  </a:cubicBezTo>
                  <a:cubicBezTo>
                    <a:pt x="353" y="86"/>
                    <a:pt x="353" y="86"/>
                    <a:pt x="354" y="85"/>
                  </a:cubicBezTo>
                  <a:cubicBezTo>
                    <a:pt x="354" y="87"/>
                    <a:pt x="354" y="87"/>
                    <a:pt x="354" y="87"/>
                  </a:cubicBezTo>
                  <a:cubicBezTo>
                    <a:pt x="354" y="87"/>
                    <a:pt x="354" y="86"/>
                    <a:pt x="355" y="86"/>
                  </a:cubicBezTo>
                  <a:cubicBezTo>
                    <a:pt x="355" y="86"/>
                    <a:pt x="357" y="87"/>
                    <a:pt x="356" y="88"/>
                  </a:cubicBezTo>
                  <a:cubicBezTo>
                    <a:pt x="356" y="87"/>
                    <a:pt x="357" y="87"/>
                    <a:pt x="357" y="87"/>
                  </a:cubicBezTo>
                  <a:cubicBezTo>
                    <a:pt x="357" y="86"/>
                    <a:pt x="357" y="86"/>
                    <a:pt x="357" y="86"/>
                  </a:cubicBezTo>
                  <a:cubicBezTo>
                    <a:pt x="357" y="86"/>
                    <a:pt x="357" y="86"/>
                    <a:pt x="358" y="86"/>
                  </a:cubicBezTo>
                  <a:cubicBezTo>
                    <a:pt x="358" y="87"/>
                    <a:pt x="358" y="87"/>
                    <a:pt x="358" y="87"/>
                  </a:cubicBezTo>
                  <a:cubicBezTo>
                    <a:pt x="358" y="87"/>
                    <a:pt x="359" y="86"/>
                    <a:pt x="359" y="86"/>
                  </a:cubicBezTo>
                  <a:cubicBezTo>
                    <a:pt x="359" y="86"/>
                    <a:pt x="359" y="86"/>
                    <a:pt x="359" y="86"/>
                  </a:cubicBezTo>
                  <a:cubicBezTo>
                    <a:pt x="360" y="86"/>
                    <a:pt x="362" y="85"/>
                    <a:pt x="362" y="87"/>
                  </a:cubicBezTo>
                  <a:cubicBezTo>
                    <a:pt x="362" y="87"/>
                    <a:pt x="362" y="88"/>
                    <a:pt x="363" y="87"/>
                  </a:cubicBezTo>
                  <a:cubicBezTo>
                    <a:pt x="362" y="86"/>
                    <a:pt x="362" y="86"/>
                    <a:pt x="362" y="86"/>
                  </a:cubicBezTo>
                  <a:cubicBezTo>
                    <a:pt x="362" y="86"/>
                    <a:pt x="363" y="86"/>
                    <a:pt x="363" y="87"/>
                  </a:cubicBezTo>
                  <a:cubicBezTo>
                    <a:pt x="363" y="87"/>
                    <a:pt x="364" y="87"/>
                    <a:pt x="363" y="88"/>
                  </a:cubicBezTo>
                  <a:cubicBezTo>
                    <a:pt x="364" y="88"/>
                    <a:pt x="364" y="88"/>
                    <a:pt x="364" y="88"/>
                  </a:cubicBezTo>
                  <a:cubicBezTo>
                    <a:pt x="364" y="87"/>
                    <a:pt x="364" y="87"/>
                    <a:pt x="364" y="87"/>
                  </a:cubicBezTo>
                  <a:cubicBezTo>
                    <a:pt x="364" y="87"/>
                    <a:pt x="365" y="87"/>
                    <a:pt x="365" y="87"/>
                  </a:cubicBezTo>
                  <a:cubicBezTo>
                    <a:pt x="366" y="87"/>
                    <a:pt x="365" y="88"/>
                    <a:pt x="366" y="88"/>
                  </a:cubicBezTo>
                  <a:cubicBezTo>
                    <a:pt x="366" y="87"/>
                    <a:pt x="366" y="87"/>
                    <a:pt x="366" y="87"/>
                  </a:cubicBezTo>
                  <a:cubicBezTo>
                    <a:pt x="367" y="88"/>
                    <a:pt x="368" y="88"/>
                    <a:pt x="369" y="88"/>
                  </a:cubicBezTo>
                  <a:cubicBezTo>
                    <a:pt x="369" y="88"/>
                    <a:pt x="369" y="88"/>
                    <a:pt x="369" y="88"/>
                  </a:cubicBezTo>
                  <a:cubicBezTo>
                    <a:pt x="369" y="88"/>
                    <a:pt x="369" y="88"/>
                    <a:pt x="370" y="88"/>
                  </a:cubicBezTo>
                  <a:cubicBezTo>
                    <a:pt x="370" y="88"/>
                    <a:pt x="369" y="87"/>
                    <a:pt x="370" y="87"/>
                  </a:cubicBezTo>
                  <a:cubicBezTo>
                    <a:pt x="370" y="87"/>
                    <a:pt x="370" y="87"/>
                    <a:pt x="370" y="87"/>
                  </a:cubicBezTo>
                  <a:cubicBezTo>
                    <a:pt x="371" y="88"/>
                    <a:pt x="370" y="88"/>
                    <a:pt x="370" y="88"/>
                  </a:cubicBezTo>
                  <a:cubicBezTo>
                    <a:pt x="370" y="88"/>
                    <a:pt x="370" y="88"/>
                    <a:pt x="370" y="88"/>
                  </a:cubicBezTo>
                  <a:cubicBezTo>
                    <a:pt x="370" y="88"/>
                    <a:pt x="371" y="88"/>
                    <a:pt x="371" y="88"/>
                  </a:cubicBezTo>
                  <a:cubicBezTo>
                    <a:pt x="371" y="88"/>
                    <a:pt x="371" y="88"/>
                    <a:pt x="371" y="88"/>
                  </a:cubicBezTo>
                  <a:cubicBezTo>
                    <a:pt x="372" y="88"/>
                    <a:pt x="372" y="88"/>
                    <a:pt x="372" y="88"/>
                  </a:cubicBezTo>
                  <a:cubicBezTo>
                    <a:pt x="372" y="88"/>
                    <a:pt x="372" y="88"/>
                    <a:pt x="372" y="88"/>
                  </a:cubicBezTo>
                  <a:cubicBezTo>
                    <a:pt x="372" y="89"/>
                    <a:pt x="371" y="89"/>
                    <a:pt x="371" y="89"/>
                  </a:cubicBezTo>
                  <a:cubicBezTo>
                    <a:pt x="371" y="89"/>
                    <a:pt x="371" y="89"/>
                    <a:pt x="371" y="89"/>
                  </a:cubicBezTo>
                  <a:cubicBezTo>
                    <a:pt x="373" y="89"/>
                    <a:pt x="372" y="88"/>
                    <a:pt x="372" y="87"/>
                  </a:cubicBezTo>
                  <a:cubicBezTo>
                    <a:pt x="372" y="88"/>
                    <a:pt x="373" y="87"/>
                    <a:pt x="373" y="88"/>
                  </a:cubicBezTo>
                  <a:cubicBezTo>
                    <a:pt x="373" y="88"/>
                    <a:pt x="373" y="89"/>
                    <a:pt x="373" y="89"/>
                  </a:cubicBezTo>
                  <a:cubicBezTo>
                    <a:pt x="374" y="89"/>
                    <a:pt x="374" y="88"/>
                    <a:pt x="375" y="88"/>
                  </a:cubicBezTo>
                  <a:cubicBezTo>
                    <a:pt x="375" y="88"/>
                    <a:pt x="375" y="88"/>
                    <a:pt x="375" y="88"/>
                  </a:cubicBezTo>
                  <a:cubicBezTo>
                    <a:pt x="376" y="89"/>
                    <a:pt x="377" y="88"/>
                    <a:pt x="378" y="87"/>
                  </a:cubicBezTo>
                  <a:cubicBezTo>
                    <a:pt x="378" y="89"/>
                    <a:pt x="378" y="89"/>
                    <a:pt x="378" y="89"/>
                  </a:cubicBezTo>
                  <a:cubicBezTo>
                    <a:pt x="379" y="88"/>
                    <a:pt x="379" y="87"/>
                    <a:pt x="380" y="88"/>
                  </a:cubicBezTo>
                  <a:cubicBezTo>
                    <a:pt x="379" y="88"/>
                    <a:pt x="379" y="88"/>
                    <a:pt x="379" y="88"/>
                  </a:cubicBezTo>
                  <a:cubicBezTo>
                    <a:pt x="380" y="88"/>
                    <a:pt x="381" y="88"/>
                    <a:pt x="381" y="88"/>
                  </a:cubicBezTo>
                  <a:cubicBezTo>
                    <a:pt x="382" y="88"/>
                    <a:pt x="381" y="89"/>
                    <a:pt x="382" y="89"/>
                  </a:cubicBezTo>
                  <a:cubicBezTo>
                    <a:pt x="383" y="87"/>
                    <a:pt x="383" y="87"/>
                    <a:pt x="383" y="87"/>
                  </a:cubicBezTo>
                  <a:cubicBezTo>
                    <a:pt x="383" y="88"/>
                    <a:pt x="383" y="88"/>
                    <a:pt x="383" y="88"/>
                  </a:cubicBezTo>
                  <a:cubicBezTo>
                    <a:pt x="383" y="88"/>
                    <a:pt x="383" y="89"/>
                    <a:pt x="383" y="89"/>
                  </a:cubicBezTo>
                  <a:cubicBezTo>
                    <a:pt x="383" y="88"/>
                    <a:pt x="383" y="88"/>
                    <a:pt x="383" y="88"/>
                  </a:cubicBezTo>
                  <a:cubicBezTo>
                    <a:pt x="384" y="88"/>
                    <a:pt x="384" y="89"/>
                    <a:pt x="384" y="89"/>
                  </a:cubicBezTo>
                  <a:cubicBezTo>
                    <a:pt x="384" y="88"/>
                    <a:pt x="385" y="88"/>
                    <a:pt x="385" y="88"/>
                  </a:cubicBezTo>
                  <a:cubicBezTo>
                    <a:pt x="385" y="89"/>
                    <a:pt x="385" y="89"/>
                    <a:pt x="385" y="89"/>
                  </a:cubicBezTo>
                  <a:cubicBezTo>
                    <a:pt x="385" y="89"/>
                    <a:pt x="386" y="89"/>
                    <a:pt x="386" y="88"/>
                  </a:cubicBezTo>
                  <a:cubicBezTo>
                    <a:pt x="386" y="89"/>
                    <a:pt x="386" y="89"/>
                    <a:pt x="386" y="89"/>
                  </a:cubicBezTo>
                  <a:cubicBezTo>
                    <a:pt x="386" y="89"/>
                    <a:pt x="386" y="89"/>
                    <a:pt x="386" y="89"/>
                  </a:cubicBezTo>
                  <a:cubicBezTo>
                    <a:pt x="386" y="88"/>
                    <a:pt x="386" y="88"/>
                    <a:pt x="386" y="88"/>
                  </a:cubicBezTo>
                  <a:cubicBezTo>
                    <a:pt x="386" y="88"/>
                    <a:pt x="386" y="88"/>
                    <a:pt x="386" y="88"/>
                  </a:cubicBezTo>
                  <a:cubicBezTo>
                    <a:pt x="387" y="88"/>
                    <a:pt x="387" y="87"/>
                    <a:pt x="387" y="88"/>
                  </a:cubicBezTo>
                  <a:cubicBezTo>
                    <a:pt x="388" y="88"/>
                    <a:pt x="387" y="88"/>
                    <a:pt x="387" y="88"/>
                  </a:cubicBezTo>
                  <a:cubicBezTo>
                    <a:pt x="387" y="88"/>
                    <a:pt x="387" y="89"/>
                    <a:pt x="387" y="89"/>
                  </a:cubicBezTo>
                  <a:cubicBezTo>
                    <a:pt x="388" y="89"/>
                    <a:pt x="388" y="89"/>
                    <a:pt x="388" y="89"/>
                  </a:cubicBezTo>
                  <a:cubicBezTo>
                    <a:pt x="388" y="88"/>
                    <a:pt x="388" y="88"/>
                    <a:pt x="388" y="87"/>
                  </a:cubicBezTo>
                  <a:cubicBezTo>
                    <a:pt x="388" y="87"/>
                    <a:pt x="388" y="87"/>
                    <a:pt x="389" y="87"/>
                  </a:cubicBezTo>
                  <a:cubicBezTo>
                    <a:pt x="389" y="87"/>
                    <a:pt x="389" y="87"/>
                    <a:pt x="389" y="87"/>
                  </a:cubicBezTo>
                  <a:cubicBezTo>
                    <a:pt x="388" y="87"/>
                    <a:pt x="388" y="86"/>
                    <a:pt x="388" y="87"/>
                  </a:cubicBezTo>
                  <a:cubicBezTo>
                    <a:pt x="388" y="87"/>
                    <a:pt x="388" y="87"/>
                    <a:pt x="388" y="87"/>
                  </a:cubicBezTo>
                  <a:cubicBezTo>
                    <a:pt x="387" y="87"/>
                    <a:pt x="387" y="87"/>
                    <a:pt x="387" y="87"/>
                  </a:cubicBezTo>
                  <a:cubicBezTo>
                    <a:pt x="387" y="87"/>
                    <a:pt x="386" y="87"/>
                    <a:pt x="386" y="87"/>
                  </a:cubicBezTo>
                  <a:cubicBezTo>
                    <a:pt x="387" y="87"/>
                    <a:pt x="387" y="87"/>
                    <a:pt x="387" y="87"/>
                  </a:cubicBezTo>
                  <a:cubicBezTo>
                    <a:pt x="387" y="86"/>
                    <a:pt x="387" y="86"/>
                    <a:pt x="387" y="86"/>
                  </a:cubicBezTo>
                  <a:cubicBezTo>
                    <a:pt x="387" y="86"/>
                    <a:pt x="387" y="85"/>
                    <a:pt x="388" y="85"/>
                  </a:cubicBezTo>
                  <a:cubicBezTo>
                    <a:pt x="388" y="86"/>
                    <a:pt x="390" y="85"/>
                    <a:pt x="390" y="86"/>
                  </a:cubicBezTo>
                  <a:cubicBezTo>
                    <a:pt x="391" y="85"/>
                    <a:pt x="391" y="85"/>
                    <a:pt x="391" y="85"/>
                  </a:cubicBezTo>
                  <a:cubicBezTo>
                    <a:pt x="391" y="85"/>
                    <a:pt x="391" y="85"/>
                    <a:pt x="390" y="85"/>
                  </a:cubicBezTo>
                  <a:cubicBezTo>
                    <a:pt x="392" y="85"/>
                    <a:pt x="393" y="86"/>
                    <a:pt x="394" y="85"/>
                  </a:cubicBezTo>
                  <a:cubicBezTo>
                    <a:pt x="396" y="87"/>
                    <a:pt x="397" y="85"/>
                    <a:pt x="398" y="86"/>
                  </a:cubicBezTo>
                  <a:cubicBezTo>
                    <a:pt x="400" y="85"/>
                    <a:pt x="403" y="87"/>
                    <a:pt x="405" y="85"/>
                  </a:cubicBezTo>
                  <a:close/>
                  <a:moveTo>
                    <a:pt x="503" y="82"/>
                  </a:moveTo>
                  <a:cubicBezTo>
                    <a:pt x="502" y="82"/>
                    <a:pt x="502" y="83"/>
                    <a:pt x="501" y="82"/>
                  </a:cubicBezTo>
                  <a:cubicBezTo>
                    <a:pt x="502" y="82"/>
                    <a:pt x="502" y="82"/>
                    <a:pt x="503" y="82"/>
                  </a:cubicBezTo>
                  <a:close/>
                  <a:moveTo>
                    <a:pt x="490" y="81"/>
                  </a:moveTo>
                  <a:cubicBezTo>
                    <a:pt x="489" y="83"/>
                    <a:pt x="487" y="81"/>
                    <a:pt x="486" y="82"/>
                  </a:cubicBezTo>
                  <a:cubicBezTo>
                    <a:pt x="486" y="81"/>
                    <a:pt x="486" y="81"/>
                    <a:pt x="486" y="81"/>
                  </a:cubicBezTo>
                  <a:cubicBezTo>
                    <a:pt x="487" y="80"/>
                    <a:pt x="489" y="81"/>
                    <a:pt x="490" y="81"/>
                  </a:cubicBezTo>
                  <a:close/>
                  <a:moveTo>
                    <a:pt x="475" y="81"/>
                  </a:moveTo>
                  <a:cubicBezTo>
                    <a:pt x="475" y="81"/>
                    <a:pt x="475" y="81"/>
                    <a:pt x="475" y="81"/>
                  </a:cubicBezTo>
                  <a:cubicBezTo>
                    <a:pt x="475" y="81"/>
                    <a:pt x="475" y="81"/>
                    <a:pt x="475" y="82"/>
                  </a:cubicBezTo>
                  <a:lnTo>
                    <a:pt x="475" y="81"/>
                  </a:lnTo>
                  <a:close/>
                  <a:moveTo>
                    <a:pt x="478" y="75"/>
                  </a:moveTo>
                  <a:cubicBezTo>
                    <a:pt x="478" y="75"/>
                    <a:pt x="478" y="75"/>
                    <a:pt x="477" y="75"/>
                  </a:cubicBezTo>
                  <a:cubicBezTo>
                    <a:pt x="478" y="75"/>
                    <a:pt x="478" y="75"/>
                    <a:pt x="478" y="75"/>
                  </a:cubicBezTo>
                  <a:close/>
                  <a:moveTo>
                    <a:pt x="474" y="78"/>
                  </a:moveTo>
                  <a:cubicBezTo>
                    <a:pt x="475" y="79"/>
                    <a:pt x="476" y="78"/>
                    <a:pt x="477" y="78"/>
                  </a:cubicBezTo>
                  <a:cubicBezTo>
                    <a:pt x="480" y="78"/>
                    <a:pt x="481" y="78"/>
                    <a:pt x="483" y="78"/>
                  </a:cubicBezTo>
                  <a:cubicBezTo>
                    <a:pt x="484" y="78"/>
                    <a:pt x="484" y="78"/>
                    <a:pt x="484" y="78"/>
                  </a:cubicBezTo>
                  <a:cubicBezTo>
                    <a:pt x="483" y="79"/>
                    <a:pt x="481" y="79"/>
                    <a:pt x="479" y="79"/>
                  </a:cubicBezTo>
                  <a:cubicBezTo>
                    <a:pt x="479" y="79"/>
                    <a:pt x="479" y="78"/>
                    <a:pt x="479" y="78"/>
                  </a:cubicBezTo>
                  <a:cubicBezTo>
                    <a:pt x="478" y="79"/>
                    <a:pt x="476" y="80"/>
                    <a:pt x="474" y="79"/>
                  </a:cubicBezTo>
                  <a:cubicBezTo>
                    <a:pt x="474" y="79"/>
                    <a:pt x="473" y="79"/>
                    <a:pt x="473" y="79"/>
                  </a:cubicBezTo>
                  <a:cubicBezTo>
                    <a:pt x="473" y="79"/>
                    <a:pt x="473" y="79"/>
                    <a:pt x="473" y="79"/>
                  </a:cubicBezTo>
                  <a:cubicBezTo>
                    <a:pt x="473" y="79"/>
                    <a:pt x="473" y="79"/>
                    <a:pt x="474" y="78"/>
                  </a:cubicBezTo>
                  <a:close/>
                  <a:moveTo>
                    <a:pt x="470" y="79"/>
                  </a:moveTo>
                  <a:cubicBezTo>
                    <a:pt x="472" y="78"/>
                    <a:pt x="472" y="78"/>
                    <a:pt x="472" y="78"/>
                  </a:cubicBezTo>
                  <a:cubicBezTo>
                    <a:pt x="472" y="79"/>
                    <a:pt x="472" y="79"/>
                    <a:pt x="472" y="79"/>
                  </a:cubicBezTo>
                  <a:cubicBezTo>
                    <a:pt x="470" y="79"/>
                    <a:pt x="468" y="79"/>
                    <a:pt x="467" y="79"/>
                  </a:cubicBezTo>
                  <a:cubicBezTo>
                    <a:pt x="468" y="79"/>
                    <a:pt x="469" y="78"/>
                    <a:pt x="470" y="79"/>
                  </a:cubicBezTo>
                  <a:close/>
                  <a:moveTo>
                    <a:pt x="459" y="79"/>
                  </a:moveTo>
                  <a:cubicBezTo>
                    <a:pt x="462" y="79"/>
                    <a:pt x="462" y="78"/>
                    <a:pt x="464" y="79"/>
                  </a:cubicBezTo>
                  <a:cubicBezTo>
                    <a:pt x="465" y="79"/>
                    <a:pt x="465" y="78"/>
                    <a:pt x="466" y="79"/>
                  </a:cubicBezTo>
                  <a:cubicBezTo>
                    <a:pt x="466" y="80"/>
                    <a:pt x="464" y="78"/>
                    <a:pt x="463" y="79"/>
                  </a:cubicBezTo>
                  <a:cubicBezTo>
                    <a:pt x="461" y="78"/>
                    <a:pt x="458" y="80"/>
                    <a:pt x="456" y="79"/>
                  </a:cubicBezTo>
                  <a:cubicBezTo>
                    <a:pt x="457" y="79"/>
                    <a:pt x="458" y="79"/>
                    <a:pt x="459" y="79"/>
                  </a:cubicBezTo>
                  <a:close/>
                  <a:moveTo>
                    <a:pt x="488" y="67"/>
                  </a:moveTo>
                  <a:cubicBezTo>
                    <a:pt x="487" y="67"/>
                    <a:pt x="487" y="68"/>
                    <a:pt x="486" y="68"/>
                  </a:cubicBezTo>
                  <a:cubicBezTo>
                    <a:pt x="486" y="67"/>
                    <a:pt x="485" y="68"/>
                    <a:pt x="485" y="67"/>
                  </a:cubicBezTo>
                  <a:cubicBezTo>
                    <a:pt x="485" y="66"/>
                    <a:pt x="487" y="67"/>
                    <a:pt x="488" y="67"/>
                  </a:cubicBezTo>
                  <a:close/>
                  <a:moveTo>
                    <a:pt x="478" y="61"/>
                  </a:moveTo>
                  <a:cubicBezTo>
                    <a:pt x="478" y="61"/>
                    <a:pt x="478" y="61"/>
                    <a:pt x="478" y="61"/>
                  </a:cubicBezTo>
                  <a:cubicBezTo>
                    <a:pt x="477" y="61"/>
                    <a:pt x="477" y="61"/>
                    <a:pt x="477" y="61"/>
                  </a:cubicBezTo>
                  <a:lnTo>
                    <a:pt x="478" y="61"/>
                  </a:lnTo>
                  <a:close/>
                  <a:moveTo>
                    <a:pt x="471" y="63"/>
                  </a:moveTo>
                  <a:cubicBezTo>
                    <a:pt x="472" y="63"/>
                    <a:pt x="472" y="63"/>
                    <a:pt x="472" y="63"/>
                  </a:cubicBezTo>
                  <a:cubicBezTo>
                    <a:pt x="471" y="64"/>
                    <a:pt x="471" y="64"/>
                    <a:pt x="471" y="64"/>
                  </a:cubicBezTo>
                  <a:cubicBezTo>
                    <a:pt x="471" y="63"/>
                    <a:pt x="471" y="63"/>
                    <a:pt x="471" y="63"/>
                  </a:cubicBezTo>
                  <a:close/>
                  <a:moveTo>
                    <a:pt x="470" y="64"/>
                  </a:moveTo>
                  <a:cubicBezTo>
                    <a:pt x="470" y="64"/>
                    <a:pt x="469" y="63"/>
                    <a:pt x="469" y="64"/>
                  </a:cubicBezTo>
                  <a:cubicBezTo>
                    <a:pt x="469" y="64"/>
                    <a:pt x="469" y="64"/>
                    <a:pt x="469" y="64"/>
                  </a:cubicBezTo>
                  <a:cubicBezTo>
                    <a:pt x="468" y="64"/>
                    <a:pt x="468" y="64"/>
                    <a:pt x="468" y="64"/>
                  </a:cubicBezTo>
                  <a:cubicBezTo>
                    <a:pt x="469" y="63"/>
                    <a:pt x="470" y="63"/>
                    <a:pt x="470" y="64"/>
                  </a:cubicBezTo>
                  <a:close/>
                  <a:moveTo>
                    <a:pt x="496" y="55"/>
                  </a:moveTo>
                  <a:cubicBezTo>
                    <a:pt x="495" y="56"/>
                    <a:pt x="495" y="56"/>
                    <a:pt x="495" y="56"/>
                  </a:cubicBezTo>
                  <a:cubicBezTo>
                    <a:pt x="495" y="55"/>
                    <a:pt x="495" y="55"/>
                    <a:pt x="495" y="55"/>
                  </a:cubicBezTo>
                  <a:lnTo>
                    <a:pt x="496" y="55"/>
                  </a:lnTo>
                  <a:close/>
                  <a:moveTo>
                    <a:pt x="495" y="54"/>
                  </a:moveTo>
                  <a:cubicBezTo>
                    <a:pt x="494" y="54"/>
                    <a:pt x="494" y="54"/>
                    <a:pt x="494" y="54"/>
                  </a:cubicBezTo>
                  <a:cubicBezTo>
                    <a:pt x="494" y="54"/>
                    <a:pt x="494" y="54"/>
                    <a:pt x="494" y="54"/>
                  </a:cubicBezTo>
                  <a:lnTo>
                    <a:pt x="495" y="54"/>
                  </a:lnTo>
                  <a:close/>
                  <a:moveTo>
                    <a:pt x="504" y="54"/>
                  </a:moveTo>
                  <a:cubicBezTo>
                    <a:pt x="503" y="55"/>
                    <a:pt x="503" y="55"/>
                    <a:pt x="503" y="55"/>
                  </a:cubicBezTo>
                  <a:cubicBezTo>
                    <a:pt x="503" y="54"/>
                    <a:pt x="503" y="54"/>
                    <a:pt x="503" y="54"/>
                  </a:cubicBezTo>
                  <a:lnTo>
                    <a:pt x="504" y="54"/>
                  </a:lnTo>
                  <a:close/>
                  <a:moveTo>
                    <a:pt x="494" y="53"/>
                  </a:moveTo>
                  <a:cubicBezTo>
                    <a:pt x="493" y="54"/>
                    <a:pt x="493" y="54"/>
                    <a:pt x="492" y="54"/>
                  </a:cubicBezTo>
                  <a:lnTo>
                    <a:pt x="494" y="53"/>
                  </a:lnTo>
                  <a:close/>
                  <a:moveTo>
                    <a:pt x="490" y="53"/>
                  </a:moveTo>
                  <a:cubicBezTo>
                    <a:pt x="490" y="53"/>
                    <a:pt x="490" y="53"/>
                    <a:pt x="490" y="54"/>
                  </a:cubicBezTo>
                  <a:cubicBezTo>
                    <a:pt x="490" y="53"/>
                    <a:pt x="490" y="53"/>
                    <a:pt x="490" y="53"/>
                  </a:cubicBezTo>
                  <a:close/>
                  <a:moveTo>
                    <a:pt x="489" y="55"/>
                  </a:moveTo>
                  <a:cubicBezTo>
                    <a:pt x="488" y="56"/>
                    <a:pt x="488" y="56"/>
                    <a:pt x="488" y="56"/>
                  </a:cubicBezTo>
                  <a:cubicBezTo>
                    <a:pt x="488" y="56"/>
                    <a:pt x="488" y="56"/>
                    <a:pt x="488" y="56"/>
                  </a:cubicBezTo>
                  <a:cubicBezTo>
                    <a:pt x="488" y="56"/>
                    <a:pt x="488" y="56"/>
                    <a:pt x="488" y="55"/>
                  </a:cubicBezTo>
                  <a:cubicBezTo>
                    <a:pt x="488" y="55"/>
                    <a:pt x="488" y="55"/>
                    <a:pt x="488" y="55"/>
                  </a:cubicBezTo>
                  <a:lnTo>
                    <a:pt x="489" y="55"/>
                  </a:lnTo>
                  <a:close/>
                  <a:moveTo>
                    <a:pt x="487" y="56"/>
                  </a:moveTo>
                  <a:cubicBezTo>
                    <a:pt x="488" y="56"/>
                    <a:pt x="488" y="56"/>
                    <a:pt x="488" y="56"/>
                  </a:cubicBezTo>
                  <a:cubicBezTo>
                    <a:pt x="487" y="56"/>
                    <a:pt x="487" y="56"/>
                    <a:pt x="487" y="56"/>
                  </a:cubicBezTo>
                  <a:close/>
                  <a:moveTo>
                    <a:pt x="485" y="56"/>
                  </a:moveTo>
                  <a:cubicBezTo>
                    <a:pt x="485" y="56"/>
                    <a:pt x="485" y="56"/>
                    <a:pt x="485" y="56"/>
                  </a:cubicBezTo>
                  <a:cubicBezTo>
                    <a:pt x="485" y="57"/>
                    <a:pt x="485" y="57"/>
                    <a:pt x="485" y="57"/>
                  </a:cubicBezTo>
                  <a:cubicBezTo>
                    <a:pt x="485" y="57"/>
                    <a:pt x="485" y="57"/>
                    <a:pt x="485" y="57"/>
                  </a:cubicBezTo>
                  <a:lnTo>
                    <a:pt x="485" y="56"/>
                  </a:lnTo>
                  <a:close/>
                  <a:moveTo>
                    <a:pt x="519" y="44"/>
                  </a:moveTo>
                  <a:cubicBezTo>
                    <a:pt x="519" y="45"/>
                    <a:pt x="519" y="45"/>
                    <a:pt x="519" y="45"/>
                  </a:cubicBezTo>
                  <a:cubicBezTo>
                    <a:pt x="519" y="45"/>
                    <a:pt x="519" y="45"/>
                    <a:pt x="519" y="45"/>
                  </a:cubicBezTo>
                  <a:cubicBezTo>
                    <a:pt x="520" y="45"/>
                    <a:pt x="519" y="44"/>
                    <a:pt x="520" y="44"/>
                  </a:cubicBezTo>
                  <a:cubicBezTo>
                    <a:pt x="521" y="45"/>
                    <a:pt x="521" y="45"/>
                    <a:pt x="521" y="45"/>
                  </a:cubicBezTo>
                  <a:cubicBezTo>
                    <a:pt x="521" y="45"/>
                    <a:pt x="521" y="45"/>
                    <a:pt x="521" y="45"/>
                  </a:cubicBezTo>
                  <a:cubicBezTo>
                    <a:pt x="520" y="45"/>
                    <a:pt x="520" y="45"/>
                    <a:pt x="519" y="45"/>
                  </a:cubicBezTo>
                  <a:cubicBezTo>
                    <a:pt x="519" y="45"/>
                    <a:pt x="519" y="45"/>
                    <a:pt x="519" y="45"/>
                  </a:cubicBezTo>
                  <a:lnTo>
                    <a:pt x="519" y="44"/>
                  </a:lnTo>
                  <a:close/>
                  <a:moveTo>
                    <a:pt x="518" y="45"/>
                  </a:moveTo>
                  <a:cubicBezTo>
                    <a:pt x="518" y="45"/>
                    <a:pt x="518" y="45"/>
                    <a:pt x="518" y="45"/>
                  </a:cubicBezTo>
                  <a:cubicBezTo>
                    <a:pt x="517" y="45"/>
                    <a:pt x="517" y="45"/>
                    <a:pt x="517" y="45"/>
                  </a:cubicBezTo>
                  <a:lnTo>
                    <a:pt x="518" y="45"/>
                  </a:lnTo>
                  <a:close/>
                  <a:moveTo>
                    <a:pt x="473" y="56"/>
                  </a:moveTo>
                  <a:cubicBezTo>
                    <a:pt x="473" y="56"/>
                    <a:pt x="473" y="56"/>
                    <a:pt x="473" y="56"/>
                  </a:cubicBezTo>
                  <a:cubicBezTo>
                    <a:pt x="473" y="56"/>
                    <a:pt x="473" y="57"/>
                    <a:pt x="474" y="57"/>
                  </a:cubicBezTo>
                  <a:cubicBezTo>
                    <a:pt x="473" y="57"/>
                    <a:pt x="472" y="57"/>
                    <a:pt x="473" y="56"/>
                  </a:cubicBezTo>
                  <a:close/>
                  <a:moveTo>
                    <a:pt x="475" y="56"/>
                  </a:moveTo>
                  <a:cubicBezTo>
                    <a:pt x="475" y="56"/>
                    <a:pt x="475" y="56"/>
                    <a:pt x="475" y="56"/>
                  </a:cubicBezTo>
                  <a:cubicBezTo>
                    <a:pt x="476" y="55"/>
                    <a:pt x="476" y="55"/>
                    <a:pt x="476" y="55"/>
                  </a:cubicBezTo>
                  <a:cubicBezTo>
                    <a:pt x="476" y="56"/>
                    <a:pt x="476" y="56"/>
                    <a:pt x="475" y="56"/>
                  </a:cubicBezTo>
                  <a:close/>
                  <a:moveTo>
                    <a:pt x="479" y="50"/>
                  </a:moveTo>
                  <a:cubicBezTo>
                    <a:pt x="479" y="49"/>
                    <a:pt x="479" y="49"/>
                    <a:pt x="479" y="49"/>
                  </a:cubicBezTo>
                  <a:cubicBezTo>
                    <a:pt x="479" y="49"/>
                    <a:pt x="478" y="49"/>
                    <a:pt x="478" y="50"/>
                  </a:cubicBezTo>
                  <a:cubicBezTo>
                    <a:pt x="478" y="50"/>
                    <a:pt x="478" y="50"/>
                    <a:pt x="478" y="50"/>
                  </a:cubicBezTo>
                  <a:cubicBezTo>
                    <a:pt x="477" y="49"/>
                    <a:pt x="476" y="51"/>
                    <a:pt x="476" y="50"/>
                  </a:cubicBezTo>
                  <a:cubicBezTo>
                    <a:pt x="476" y="50"/>
                    <a:pt x="477" y="50"/>
                    <a:pt x="476" y="49"/>
                  </a:cubicBezTo>
                  <a:cubicBezTo>
                    <a:pt x="477" y="49"/>
                    <a:pt x="477" y="49"/>
                    <a:pt x="478" y="49"/>
                  </a:cubicBezTo>
                  <a:cubicBezTo>
                    <a:pt x="478" y="49"/>
                    <a:pt x="478" y="49"/>
                    <a:pt x="478" y="49"/>
                  </a:cubicBezTo>
                  <a:cubicBezTo>
                    <a:pt x="478" y="49"/>
                    <a:pt x="479" y="49"/>
                    <a:pt x="480" y="49"/>
                  </a:cubicBezTo>
                  <a:cubicBezTo>
                    <a:pt x="480" y="49"/>
                    <a:pt x="480" y="49"/>
                    <a:pt x="481" y="49"/>
                  </a:cubicBezTo>
                  <a:cubicBezTo>
                    <a:pt x="480" y="50"/>
                    <a:pt x="482" y="50"/>
                    <a:pt x="482" y="51"/>
                  </a:cubicBezTo>
                  <a:cubicBezTo>
                    <a:pt x="482" y="50"/>
                    <a:pt x="480" y="50"/>
                    <a:pt x="479" y="50"/>
                  </a:cubicBezTo>
                  <a:close/>
                  <a:moveTo>
                    <a:pt x="482" y="43"/>
                  </a:moveTo>
                  <a:cubicBezTo>
                    <a:pt x="482" y="43"/>
                    <a:pt x="482" y="43"/>
                    <a:pt x="482" y="43"/>
                  </a:cubicBezTo>
                  <a:cubicBezTo>
                    <a:pt x="482" y="43"/>
                    <a:pt x="483" y="42"/>
                    <a:pt x="483" y="42"/>
                  </a:cubicBezTo>
                  <a:cubicBezTo>
                    <a:pt x="483" y="43"/>
                    <a:pt x="483" y="43"/>
                    <a:pt x="482" y="43"/>
                  </a:cubicBezTo>
                  <a:cubicBezTo>
                    <a:pt x="482" y="43"/>
                    <a:pt x="482" y="43"/>
                    <a:pt x="482" y="43"/>
                  </a:cubicBezTo>
                  <a:close/>
                  <a:moveTo>
                    <a:pt x="478" y="56"/>
                  </a:moveTo>
                  <a:cubicBezTo>
                    <a:pt x="478" y="56"/>
                    <a:pt x="478" y="56"/>
                    <a:pt x="478" y="56"/>
                  </a:cubicBezTo>
                  <a:cubicBezTo>
                    <a:pt x="479" y="56"/>
                    <a:pt x="480" y="55"/>
                    <a:pt x="481" y="56"/>
                  </a:cubicBezTo>
                  <a:cubicBezTo>
                    <a:pt x="480" y="56"/>
                    <a:pt x="480" y="56"/>
                    <a:pt x="480" y="56"/>
                  </a:cubicBezTo>
                  <a:cubicBezTo>
                    <a:pt x="480" y="56"/>
                    <a:pt x="480" y="56"/>
                    <a:pt x="480" y="56"/>
                  </a:cubicBezTo>
                  <a:cubicBezTo>
                    <a:pt x="480" y="57"/>
                    <a:pt x="480" y="57"/>
                    <a:pt x="480" y="57"/>
                  </a:cubicBezTo>
                  <a:cubicBezTo>
                    <a:pt x="479" y="58"/>
                    <a:pt x="479" y="56"/>
                    <a:pt x="478" y="56"/>
                  </a:cubicBezTo>
                  <a:close/>
                  <a:moveTo>
                    <a:pt x="479" y="59"/>
                  </a:moveTo>
                  <a:cubicBezTo>
                    <a:pt x="479" y="58"/>
                    <a:pt x="479" y="58"/>
                    <a:pt x="479" y="58"/>
                  </a:cubicBezTo>
                  <a:cubicBezTo>
                    <a:pt x="480" y="58"/>
                    <a:pt x="480" y="58"/>
                    <a:pt x="480" y="58"/>
                  </a:cubicBezTo>
                  <a:cubicBezTo>
                    <a:pt x="479" y="58"/>
                    <a:pt x="479" y="58"/>
                    <a:pt x="479" y="58"/>
                  </a:cubicBezTo>
                  <a:cubicBezTo>
                    <a:pt x="479" y="58"/>
                    <a:pt x="479" y="59"/>
                    <a:pt x="479" y="59"/>
                  </a:cubicBezTo>
                  <a:close/>
                  <a:moveTo>
                    <a:pt x="485" y="50"/>
                  </a:moveTo>
                  <a:cubicBezTo>
                    <a:pt x="485" y="50"/>
                    <a:pt x="485" y="50"/>
                    <a:pt x="485" y="50"/>
                  </a:cubicBezTo>
                  <a:cubicBezTo>
                    <a:pt x="485" y="50"/>
                    <a:pt x="485" y="49"/>
                    <a:pt x="484" y="49"/>
                  </a:cubicBezTo>
                  <a:cubicBezTo>
                    <a:pt x="484" y="49"/>
                    <a:pt x="484" y="49"/>
                    <a:pt x="484" y="49"/>
                  </a:cubicBezTo>
                  <a:cubicBezTo>
                    <a:pt x="484" y="49"/>
                    <a:pt x="484" y="49"/>
                    <a:pt x="484" y="49"/>
                  </a:cubicBezTo>
                  <a:cubicBezTo>
                    <a:pt x="485" y="49"/>
                    <a:pt x="486" y="50"/>
                    <a:pt x="486" y="49"/>
                  </a:cubicBezTo>
                  <a:cubicBezTo>
                    <a:pt x="486" y="49"/>
                    <a:pt x="485" y="50"/>
                    <a:pt x="485" y="50"/>
                  </a:cubicBezTo>
                  <a:close/>
                  <a:moveTo>
                    <a:pt x="488" y="48"/>
                  </a:moveTo>
                  <a:cubicBezTo>
                    <a:pt x="488" y="47"/>
                    <a:pt x="488" y="47"/>
                    <a:pt x="488" y="47"/>
                  </a:cubicBezTo>
                  <a:cubicBezTo>
                    <a:pt x="488" y="47"/>
                    <a:pt x="488" y="47"/>
                    <a:pt x="488" y="47"/>
                  </a:cubicBezTo>
                  <a:lnTo>
                    <a:pt x="488" y="48"/>
                  </a:lnTo>
                  <a:close/>
                  <a:moveTo>
                    <a:pt x="492" y="43"/>
                  </a:moveTo>
                  <a:cubicBezTo>
                    <a:pt x="492" y="43"/>
                    <a:pt x="492" y="43"/>
                    <a:pt x="491" y="43"/>
                  </a:cubicBezTo>
                  <a:cubicBezTo>
                    <a:pt x="491" y="43"/>
                    <a:pt x="490" y="43"/>
                    <a:pt x="489" y="43"/>
                  </a:cubicBezTo>
                  <a:cubicBezTo>
                    <a:pt x="490" y="43"/>
                    <a:pt x="491" y="42"/>
                    <a:pt x="492" y="42"/>
                  </a:cubicBezTo>
                  <a:cubicBezTo>
                    <a:pt x="492" y="43"/>
                    <a:pt x="491" y="43"/>
                    <a:pt x="491" y="43"/>
                  </a:cubicBezTo>
                  <a:cubicBezTo>
                    <a:pt x="492" y="43"/>
                    <a:pt x="492" y="43"/>
                    <a:pt x="492" y="43"/>
                  </a:cubicBezTo>
                  <a:close/>
                  <a:moveTo>
                    <a:pt x="492" y="47"/>
                  </a:moveTo>
                  <a:cubicBezTo>
                    <a:pt x="493" y="47"/>
                    <a:pt x="495" y="46"/>
                    <a:pt x="496" y="47"/>
                  </a:cubicBezTo>
                  <a:cubicBezTo>
                    <a:pt x="495" y="46"/>
                    <a:pt x="493" y="47"/>
                    <a:pt x="492" y="47"/>
                  </a:cubicBezTo>
                  <a:close/>
                  <a:moveTo>
                    <a:pt x="495" y="43"/>
                  </a:moveTo>
                  <a:cubicBezTo>
                    <a:pt x="495" y="43"/>
                    <a:pt x="495" y="43"/>
                    <a:pt x="495" y="43"/>
                  </a:cubicBezTo>
                  <a:cubicBezTo>
                    <a:pt x="495" y="44"/>
                    <a:pt x="495" y="44"/>
                    <a:pt x="495" y="44"/>
                  </a:cubicBezTo>
                  <a:lnTo>
                    <a:pt x="495" y="43"/>
                  </a:lnTo>
                  <a:close/>
                  <a:moveTo>
                    <a:pt x="496" y="43"/>
                  </a:moveTo>
                  <a:cubicBezTo>
                    <a:pt x="496" y="43"/>
                    <a:pt x="496" y="43"/>
                    <a:pt x="496" y="43"/>
                  </a:cubicBezTo>
                  <a:cubicBezTo>
                    <a:pt x="496" y="43"/>
                    <a:pt x="496" y="43"/>
                    <a:pt x="496" y="43"/>
                  </a:cubicBezTo>
                  <a:cubicBezTo>
                    <a:pt x="496" y="43"/>
                    <a:pt x="496" y="43"/>
                    <a:pt x="496" y="43"/>
                  </a:cubicBezTo>
                  <a:close/>
                  <a:moveTo>
                    <a:pt x="496" y="45"/>
                  </a:moveTo>
                  <a:cubicBezTo>
                    <a:pt x="496" y="45"/>
                    <a:pt x="496" y="45"/>
                    <a:pt x="496" y="45"/>
                  </a:cubicBezTo>
                  <a:cubicBezTo>
                    <a:pt x="497" y="45"/>
                    <a:pt x="497" y="45"/>
                    <a:pt x="497" y="45"/>
                  </a:cubicBezTo>
                  <a:lnTo>
                    <a:pt x="496" y="45"/>
                  </a:lnTo>
                  <a:close/>
                  <a:moveTo>
                    <a:pt x="502" y="45"/>
                  </a:move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3" y="44"/>
                    <a:pt x="504" y="45"/>
                  </a:cubicBezTo>
                  <a:cubicBezTo>
                    <a:pt x="503" y="45"/>
                    <a:pt x="503" y="45"/>
                    <a:pt x="502" y="45"/>
                  </a:cubicBezTo>
                  <a:close/>
                  <a:moveTo>
                    <a:pt x="506" y="45"/>
                  </a:moveTo>
                  <a:cubicBezTo>
                    <a:pt x="505" y="45"/>
                    <a:pt x="505" y="45"/>
                    <a:pt x="505" y="45"/>
                  </a:cubicBezTo>
                  <a:cubicBezTo>
                    <a:pt x="504" y="44"/>
                    <a:pt x="505" y="45"/>
                    <a:pt x="506" y="45"/>
                  </a:cubicBezTo>
                  <a:cubicBezTo>
                    <a:pt x="506" y="45"/>
                    <a:pt x="506" y="44"/>
                    <a:pt x="506" y="44"/>
                  </a:cubicBezTo>
                  <a:cubicBezTo>
                    <a:pt x="506" y="45"/>
                    <a:pt x="506" y="45"/>
                    <a:pt x="506" y="45"/>
                  </a:cubicBezTo>
                  <a:close/>
                  <a:moveTo>
                    <a:pt x="507" y="45"/>
                  </a:moveTo>
                  <a:cubicBezTo>
                    <a:pt x="507" y="45"/>
                    <a:pt x="507" y="45"/>
                    <a:pt x="507" y="45"/>
                  </a:cubicBezTo>
                  <a:cubicBezTo>
                    <a:pt x="508" y="45"/>
                    <a:pt x="508" y="45"/>
                    <a:pt x="508" y="45"/>
                  </a:cubicBezTo>
                  <a:lnTo>
                    <a:pt x="507" y="45"/>
                  </a:lnTo>
                  <a:close/>
                  <a:moveTo>
                    <a:pt x="509" y="45"/>
                  </a:moveTo>
                  <a:cubicBezTo>
                    <a:pt x="509" y="45"/>
                    <a:pt x="509" y="45"/>
                    <a:pt x="509" y="45"/>
                  </a:cubicBezTo>
                  <a:cubicBezTo>
                    <a:pt x="509" y="45"/>
                    <a:pt x="509" y="45"/>
                    <a:pt x="509" y="45"/>
                  </a:cubicBezTo>
                  <a:cubicBezTo>
                    <a:pt x="509" y="45"/>
                    <a:pt x="509" y="45"/>
                    <a:pt x="509" y="45"/>
                  </a:cubicBezTo>
                  <a:cubicBezTo>
                    <a:pt x="510" y="45"/>
                    <a:pt x="509" y="45"/>
                    <a:pt x="510" y="44"/>
                  </a:cubicBezTo>
                  <a:cubicBezTo>
                    <a:pt x="510" y="45"/>
                    <a:pt x="510" y="45"/>
                    <a:pt x="510" y="45"/>
                  </a:cubicBezTo>
                  <a:cubicBezTo>
                    <a:pt x="511" y="46"/>
                    <a:pt x="509" y="45"/>
                    <a:pt x="509" y="45"/>
                  </a:cubicBezTo>
                  <a:close/>
                  <a:moveTo>
                    <a:pt x="512" y="46"/>
                  </a:moveTo>
                  <a:cubicBezTo>
                    <a:pt x="512" y="47"/>
                    <a:pt x="512" y="47"/>
                    <a:pt x="512" y="47"/>
                  </a:cubicBezTo>
                  <a:cubicBezTo>
                    <a:pt x="511" y="46"/>
                    <a:pt x="511" y="46"/>
                    <a:pt x="511" y="46"/>
                  </a:cubicBezTo>
                  <a:lnTo>
                    <a:pt x="512" y="46"/>
                  </a:lnTo>
                  <a:close/>
                  <a:moveTo>
                    <a:pt x="494" y="38"/>
                  </a:moveTo>
                  <a:cubicBezTo>
                    <a:pt x="492" y="38"/>
                    <a:pt x="491" y="39"/>
                    <a:pt x="490" y="39"/>
                  </a:cubicBezTo>
                  <a:cubicBezTo>
                    <a:pt x="490" y="38"/>
                    <a:pt x="490" y="38"/>
                    <a:pt x="490" y="38"/>
                  </a:cubicBezTo>
                  <a:cubicBezTo>
                    <a:pt x="491" y="39"/>
                    <a:pt x="493" y="38"/>
                    <a:pt x="494" y="38"/>
                  </a:cubicBezTo>
                  <a:close/>
                  <a:moveTo>
                    <a:pt x="490" y="41"/>
                  </a:moveTo>
                  <a:cubicBezTo>
                    <a:pt x="490" y="40"/>
                    <a:pt x="491" y="39"/>
                    <a:pt x="492" y="40"/>
                  </a:cubicBezTo>
                  <a:cubicBezTo>
                    <a:pt x="493" y="40"/>
                    <a:pt x="492" y="41"/>
                    <a:pt x="493" y="41"/>
                  </a:cubicBezTo>
                  <a:cubicBezTo>
                    <a:pt x="493" y="40"/>
                    <a:pt x="495" y="40"/>
                    <a:pt x="496" y="40"/>
                  </a:cubicBezTo>
                  <a:cubicBezTo>
                    <a:pt x="496" y="40"/>
                    <a:pt x="496" y="40"/>
                    <a:pt x="496" y="40"/>
                  </a:cubicBezTo>
                  <a:cubicBezTo>
                    <a:pt x="496" y="40"/>
                    <a:pt x="496" y="40"/>
                    <a:pt x="496" y="40"/>
                  </a:cubicBezTo>
                  <a:cubicBezTo>
                    <a:pt x="497" y="41"/>
                    <a:pt x="497" y="41"/>
                    <a:pt x="497" y="41"/>
                  </a:cubicBezTo>
                  <a:cubicBezTo>
                    <a:pt x="497" y="41"/>
                    <a:pt x="496" y="41"/>
                    <a:pt x="496" y="41"/>
                  </a:cubicBezTo>
                  <a:cubicBezTo>
                    <a:pt x="497" y="41"/>
                    <a:pt x="498" y="41"/>
                    <a:pt x="498" y="41"/>
                  </a:cubicBezTo>
                  <a:cubicBezTo>
                    <a:pt x="498" y="40"/>
                    <a:pt x="498" y="40"/>
                    <a:pt x="498" y="40"/>
                  </a:cubicBezTo>
                  <a:cubicBezTo>
                    <a:pt x="499" y="40"/>
                    <a:pt x="499" y="40"/>
                    <a:pt x="500" y="40"/>
                  </a:cubicBezTo>
                  <a:cubicBezTo>
                    <a:pt x="500" y="40"/>
                    <a:pt x="500" y="40"/>
                    <a:pt x="500" y="40"/>
                  </a:cubicBezTo>
                  <a:cubicBezTo>
                    <a:pt x="501" y="40"/>
                    <a:pt x="501" y="40"/>
                    <a:pt x="501" y="40"/>
                  </a:cubicBezTo>
                  <a:cubicBezTo>
                    <a:pt x="501" y="39"/>
                    <a:pt x="501" y="39"/>
                    <a:pt x="501" y="39"/>
                  </a:cubicBezTo>
                  <a:cubicBezTo>
                    <a:pt x="501" y="39"/>
                    <a:pt x="502" y="40"/>
                    <a:pt x="502" y="39"/>
                  </a:cubicBezTo>
                  <a:cubicBezTo>
                    <a:pt x="503" y="41"/>
                    <a:pt x="504" y="40"/>
                    <a:pt x="505" y="40"/>
                  </a:cubicBezTo>
                  <a:cubicBezTo>
                    <a:pt x="505" y="40"/>
                    <a:pt x="506" y="40"/>
                    <a:pt x="505" y="40"/>
                  </a:cubicBezTo>
                  <a:cubicBezTo>
                    <a:pt x="505" y="39"/>
                    <a:pt x="505" y="39"/>
                    <a:pt x="505" y="39"/>
                  </a:cubicBezTo>
                  <a:cubicBezTo>
                    <a:pt x="507" y="40"/>
                    <a:pt x="509" y="38"/>
                    <a:pt x="512" y="39"/>
                  </a:cubicBezTo>
                  <a:cubicBezTo>
                    <a:pt x="512" y="40"/>
                    <a:pt x="512" y="40"/>
                    <a:pt x="512" y="40"/>
                  </a:cubicBezTo>
                  <a:cubicBezTo>
                    <a:pt x="511" y="40"/>
                    <a:pt x="511" y="40"/>
                    <a:pt x="511" y="40"/>
                  </a:cubicBezTo>
                  <a:cubicBezTo>
                    <a:pt x="511" y="40"/>
                    <a:pt x="511" y="41"/>
                    <a:pt x="511" y="41"/>
                  </a:cubicBezTo>
                  <a:cubicBezTo>
                    <a:pt x="512" y="41"/>
                    <a:pt x="512" y="41"/>
                    <a:pt x="512" y="42"/>
                  </a:cubicBezTo>
                  <a:cubicBezTo>
                    <a:pt x="513" y="42"/>
                    <a:pt x="511" y="43"/>
                    <a:pt x="512" y="43"/>
                  </a:cubicBezTo>
                  <a:cubicBezTo>
                    <a:pt x="512" y="43"/>
                    <a:pt x="511" y="44"/>
                    <a:pt x="511" y="44"/>
                  </a:cubicBezTo>
                  <a:cubicBezTo>
                    <a:pt x="511" y="44"/>
                    <a:pt x="511" y="45"/>
                    <a:pt x="511" y="45"/>
                  </a:cubicBezTo>
                  <a:cubicBezTo>
                    <a:pt x="511" y="44"/>
                    <a:pt x="511" y="44"/>
                    <a:pt x="511" y="44"/>
                  </a:cubicBezTo>
                  <a:cubicBezTo>
                    <a:pt x="511" y="44"/>
                    <a:pt x="511" y="44"/>
                    <a:pt x="511" y="44"/>
                  </a:cubicBezTo>
                  <a:cubicBezTo>
                    <a:pt x="510" y="44"/>
                    <a:pt x="510" y="44"/>
                    <a:pt x="509" y="44"/>
                  </a:cubicBezTo>
                  <a:cubicBezTo>
                    <a:pt x="509" y="42"/>
                    <a:pt x="509" y="42"/>
                    <a:pt x="509" y="42"/>
                  </a:cubicBezTo>
                  <a:cubicBezTo>
                    <a:pt x="509" y="41"/>
                    <a:pt x="508" y="42"/>
                    <a:pt x="508" y="42"/>
                  </a:cubicBezTo>
                  <a:cubicBezTo>
                    <a:pt x="509" y="43"/>
                    <a:pt x="506" y="41"/>
                    <a:pt x="507" y="43"/>
                  </a:cubicBezTo>
                  <a:cubicBezTo>
                    <a:pt x="507" y="44"/>
                    <a:pt x="505" y="44"/>
                    <a:pt x="504" y="43"/>
                  </a:cubicBezTo>
                  <a:cubicBezTo>
                    <a:pt x="500" y="43"/>
                    <a:pt x="500" y="43"/>
                    <a:pt x="500" y="43"/>
                  </a:cubicBezTo>
                  <a:cubicBezTo>
                    <a:pt x="502" y="42"/>
                    <a:pt x="504" y="43"/>
                    <a:pt x="506" y="42"/>
                  </a:cubicBezTo>
                  <a:cubicBezTo>
                    <a:pt x="505" y="41"/>
                    <a:pt x="505" y="41"/>
                    <a:pt x="505" y="41"/>
                  </a:cubicBezTo>
                  <a:cubicBezTo>
                    <a:pt x="505" y="41"/>
                    <a:pt x="505" y="41"/>
                    <a:pt x="505" y="41"/>
                  </a:cubicBezTo>
                  <a:cubicBezTo>
                    <a:pt x="505" y="41"/>
                    <a:pt x="504" y="41"/>
                    <a:pt x="503" y="41"/>
                  </a:cubicBezTo>
                  <a:cubicBezTo>
                    <a:pt x="503" y="41"/>
                    <a:pt x="503" y="41"/>
                    <a:pt x="503" y="41"/>
                  </a:cubicBezTo>
                  <a:cubicBezTo>
                    <a:pt x="504" y="42"/>
                    <a:pt x="504" y="42"/>
                    <a:pt x="504" y="42"/>
                  </a:cubicBezTo>
                  <a:cubicBezTo>
                    <a:pt x="502" y="42"/>
                    <a:pt x="502" y="42"/>
                    <a:pt x="500" y="42"/>
                  </a:cubicBezTo>
                  <a:cubicBezTo>
                    <a:pt x="500" y="42"/>
                    <a:pt x="497" y="42"/>
                    <a:pt x="499" y="43"/>
                  </a:cubicBezTo>
                  <a:cubicBezTo>
                    <a:pt x="498" y="43"/>
                    <a:pt x="498" y="43"/>
                    <a:pt x="498" y="43"/>
                  </a:cubicBezTo>
                  <a:cubicBezTo>
                    <a:pt x="498" y="43"/>
                    <a:pt x="499" y="42"/>
                    <a:pt x="499" y="42"/>
                  </a:cubicBezTo>
                  <a:cubicBezTo>
                    <a:pt x="499" y="41"/>
                    <a:pt x="498" y="42"/>
                    <a:pt x="497" y="41"/>
                  </a:cubicBezTo>
                  <a:cubicBezTo>
                    <a:pt x="497" y="42"/>
                    <a:pt x="496" y="42"/>
                    <a:pt x="495" y="42"/>
                  </a:cubicBezTo>
                  <a:cubicBezTo>
                    <a:pt x="496" y="41"/>
                    <a:pt x="496" y="41"/>
                    <a:pt x="496" y="41"/>
                  </a:cubicBezTo>
                  <a:cubicBezTo>
                    <a:pt x="495" y="41"/>
                    <a:pt x="495" y="41"/>
                    <a:pt x="495" y="41"/>
                  </a:cubicBezTo>
                  <a:cubicBezTo>
                    <a:pt x="494" y="43"/>
                    <a:pt x="494" y="43"/>
                    <a:pt x="494" y="43"/>
                  </a:cubicBezTo>
                  <a:cubicBezTo>
                    <a:pt x="494" y="43"/>
                    <a:pt x="494" y="41"/>
                    <a:pt x="493" y="42"/>
                  </a:cubicBezTo>
                  <a:cubicBezTo>
                    <a:pt x="493" y="42"/>
                    <a:pt x="492" y="42"/>
                    <a:pt x="493" y="42"/>
                  </a:cubicBezTo>
                  <a:cubicBezTo>
                    <a:pt x="493" y="43"/>
                    <a:pt x="493" y="43"/>
                    <a:pt x="493" y="43"/>
                  </a:cubicBezTo>
                  <a:cubicBezTo>
                    <a:pt x="493" y="43"/>
                    <a:pt x="493" y="43"/>
                    <a:pt x="493" y="43"/>
                  </a:cubicBezTo>
                  <a:cubicBezTo>
                    <a:pt x="493" y="43"/>
                    <a:pt x="493" y="43"/>
                    <a:pt x="493" y="43"/>
                  </a:cubicBezTo>
                  <a:cubicBezTo>
                    <a:pt x="493" y="43"/>
                    <a:pt x="493" y="43"/>
                    <a:pt x="493" y="43"/>
                  </a:cubicBezTo>
                  <a:cubicBezTo>
                    <a:pt x="493" y="43"/>
                    <a:pt x="492" y="42"/>
                    <a:pt x="492" y="42"/>
                  </a:cubicBezTo>
                  <a:cubicBezTo>
                    <a:pt x="491" y="41"/>
                    <a:pt x="490" y="42"/>
                    <a:pt x="489" y="42"/>
                  </a:cubicBezTo>
                  <a:cubicBezTo>
                    <a:pt x="489" y="41"/>
                    <a:pt x="489" y="41"/>
                    <a:pt x="489" y="41"/>
                  </a:cubicBezTo>
                  <a:cubicBezTo>
                    <a:pt x="488" y="41"/>
                    <a:pt x="488" y="41"/>
                    <a:pt x="488" y="41"/>
                  </a:cubicBezTo>
                  <a:cubicBezTo>
                    <a:pt x="488" y="41"/>
                    <a:pt x="488" y="41"/>
                    <a:pt x="488" y="41"/>
                  </a:cubicBezTo>
                  <a:cubicBezTo>
                    <a:pt x="487" y="41"/>
                    <a:pt x="487" y="41"/>
                    <a:pt x="487" y="41"/>
                  </a:cubicBezTo>
                  <a:cubicBezTo>
                    <a:pt x="488" y="41"/>
                    <a:pt x="489" y="40"/>
                    <a:pt x="490" y="41"/>
                  </a:cubicBezTo>
                  <a:close/>
                  <a:moveTo>
                    <a:pt x="489" y="38"/>
                  </a:moveTo>
                  <a:cubicBezTo>
                    <a:pt x="488" y="38"/>
                    <a:pt x="488" y="38"/>
                    <a:pt x="488" y="38"/>
                  </a:cubicBezTo>
                  <a:cubicBezTo>
                    <a:pt x="488" y="38"/>
                    <a:pt x="488" y="38"/>
                    <a:pt x="488" y="38"/>
                  </a:cubicBezTo>
                  <a:lnTo>
                    <a:pt x="489" y="38"/>
                  </a:lnTo>
                  <a:close/>
                  <a:moveTo>
                    <a:pt x="484" y="49"/>
                  </a:moveTo>
                  <a:cubicBezTo>
                    <a:pt x="483" y="49"/>
                    <a:pt x="483" y="51"/>
                    <a:pt x="482" y="50"/>
                  </a:cubicBezTo>
                  <a:cubicBezTo>
                    <a:pt x="482" y="49"/>
                    <a:pt x="483" y="49"/>
                    <a:pt x="484" y="49"/>
                  </a:cubicBezTo>
                  <a:close/>
                  <a:moveTo>
                    <a:pt x="486" y="41"/>
                  </a:moveTo>
                  <a:cubicBezTo>
                    <a:pt x="486" y="40"/>
                    <a:pt x="485" y="41"/>
                    <a:pt x="485" y="41"/>
                  </a:cubicBezTo>
                  <a:cubicBezTo>
                    <a:pt x="485" y="40"/>
                    <a:pt x="485" y="40"/>
                    <a:pt x="485" y="40"/>
                  </a:cubicBezTo>
                  <a:cubicBezTo>
                    <a:pt x="485" y="40"/>
                    <a:pt x="486" y="40"/>
                    <a:pt x="486" y="41"/>
                  </a:cubicBezTo>
                  <a:close/>
                  <a:moveTo>
                    <a:pt x="482" y="41"/>
                  </a:moveTo>
                  <a:cubicBezTo>
                    <a:pt x="481" y="40"/>
                    <a:pt x="481" y="40"/>
                    <a:pt x="481" y="40"/>
                  </a:cubicBezTo>
                  <a:cubicBezTo>
                    <a:pt x="482" y="40"/>
                    <a:pt x="482" y="40"/>
                    <a:pt x="482" y="41"/>
                  </a:cubicBezTo>
                  <a:close/>
                  <a:moveTo>
                    <a:pt x="485" y="42"/>
                  </a:moveTo>
                  <a:cubicBezTo>
                    <a:pt x="483" y="41"/>
                    <a:pt x="481" y="42"/>
                    <a:pt x="479" y="41"/>
                  </a:cubicBezTo>
                  <a:cubicBezTo>
                    <a:pt x="479" y="42"/>
                    <a:pt x="479" y="42"/>
                    <a:pt x="479" y="42"/>
                  </a:cubicBezTo>
                  <a:cubicBezTo>
                    <a:pt x="478" y="41"/>
                    <a:pt x="478" y="41"/>
                    <a:pt x="478" y="41"/>
                  </a:cubicBezTo>
                  <a:cubicBezTo>
                    <a:pt x="480" y="42"/>
                    <a:pt x="483" y="41"/>
                    <a:pt x="485" y="42"/>
                  </a:cubicBezTo>
                  <a:close/>
                  <a:moveTo>
                    <a:pt x="476" y="49"/>
                  </a:moveTo>
                  <a:cubicBezTo>
                    <a:pt x="476" y="49"/>
                    <a:pt x="476" y="49"/>
                    <a:pt x="476" y="49"/>
                  </a:cubicBezTo>
                  <a:cubicBezTo>
                    <a:pt x="476" y="49"/>
                    <a:pt x="476" y="49"/>
                    <a:pt x="476" y="49"/>
                  </a:cubicBezTo>
                  <a:cubicBezTo>
                    <a:pt x="475" y="49"/>
                    <a:pt x="475" y="49"/>
                    <a:pt x="474" y="49"/>
                  </a:cubicBezTo>
                  <a:cubicBezTo>
                    <a:pt x="474" y="48"/>
                    <a:pt x="475" y="49"/>
                    <a:pt x="476" y="49"/>
                  </a:cubicBezTo>
                  <a:close/>
                  <a:moveTo>
                    <a:pt x="470" y="55"/>
                  </a:moveTo>
                  <a:cubicBezTo>
                    <a:pt x="470" y="56"/>
                    <a:pt x="470" y="56"/>
                    <a:pt x="470" y="56"/>
                  </a:cubicBezTo>
                  <a:cubicBezTo>
                    <a:pt x="470" y="56"/>
                    <a:pt x="469" y="56"/>
                    <a:pt x="469" y="56"/>
                  </a:cubicBezTo>
                  <a:cubicBezTo>
                    <a:pt x="469" y="56"/>
                    <a:pt x="469" y="56"/>
                    <a:pt x="469" y="56"/>
                  </a:cubicBezTo>
                  <a:cubicBezTo>
                    <a:pt x="469" y="56"/>
                    <a:pt x="469" y="56"/>
                    <a:pt x="469" y="56"/>
                  </a:cubicBezTo>
                  <a:cubicBezTo>
                    <a:pt x="469" y="56"/>
                    <a:pt x="469" y="55"/>
                    <a:pt x="470" y="55"/>
                  </a:cubicBezTo>
                  <a:close/>
                  <a:moveTo>
                    <a:pt x="471" y="50"/>
                  </a:moveTo>
                  <a:cubicBezTo>
                    <a:pt x="470" y="50"/>
                    <a:pt x="470" y="50"/>
                    <a:pt x="470" y="50"/>
                  </a:cubicBezTo>
                  <a:cubicBezTo>
                    <a:pt x="472" y="50"/>
                    <a:pt x="472" y="50"/>
                    <a:pt x="472" y="50"/>
                  </a:cubicBezTo>
                  <a:lnTo>
                    <a:pt x="471" y="50"/>
                  </a:lnTo>
                  <a:close/>
                  <a:moveTo>
                    <a:pt x="474" y="42"/>
                  </a:moveTo>
                  <a:cubicBezTo>
                    <a:pt x="474" y="43"/>
                    <a:pt x="474" y="43"/>
                    <a:pt x="474" y="43"/>
                  </a:cubicBezTo>
                  <a:cubicBezTo>
                    <a:pt x="474" y="43"/>
                    <a:pt x="474" y="43"/>
                    <a:pt x="474" y="43"/>
                  </a:cubicBezTo>
                  <a:cubicBezTo>
                    <a:pt x="474" y="43"/>
                    <a:pt x="474" y="43"/>
                    <a:pt x="474" y="43"/>
                  </a:cubicBezTo>
                  <a:cubicBezTo>
                    <a:pt x="474" y="43"/>
                    <a:pt x="474" y="43"/>
                    <a:pt x="474" y="43"/>
                  </a:cubicBezTo>
                  <a:cubicBezTo>
                    <a:pt x="474" y="43"/>
                    <a:pt x="474" y="43"/>
                    <a:pt x="474" y="43"/>
                  </a:cubicBezTo>
                  <a:cubicBezTo>
                    <a:pt x="474" y="42"/>
                    <a:pt x="474" y="42"/>
                    <a:pt x="474" y="42"/>
                  </a:cubicBezTo>
                  <a:close/>
                  <a:moveTo>
                    <a:pt x="468" y="56"/>
                  </a:moveTo>
                  <a:cubicBezTo>
                    <a:pt x="468" y="56"/>
                    <a:pt x="468" y="56"/>
                    <a:pt x="468" y="56"/>
                  </a:cubicBezTo>
                  <a:cubicBezTo>
                    <a:pt x="467" y="56"/>
                    <a:pt x="467" y="56"/>
                    <a:pt x="467" y="56"/>
                  </a:cubicBezTo>
                  <a:lnTo>
                    <a:pt x="468" y="56"/>
                  </a:lnTo>
                  <a:close/>
                  <a:moveTo>
                    <a:pt x="467" y="56"/>
                  </a:moveTo>
                  <a:cubicBezTo>
                    <a:pt x="466" y="56"/>
                    <a:pt x="466" y="56"/>
                    <a:pt x="465" y="56"/>
                  </a:cubicBezTo>
                  <a:cubicBezTo>
                    <a:pt x="465" y="56"/>
                    <a:pt x="465" y="56"/>
                    <a:pt x="465" y="56"/>
                  </a:cubicBezTo>
                  <a:cubicBezTo>
                    <a:pt x="465" y="55"/>
                    <a:pt x="466" y="56"/>
                    <a:pt x="467" y="56"/>
                  </a:cubicBezTo>
                  <a:close/>
                  <a:moveTo>
                    <a:pt x="462" y="64"/>
                  </a:moveTo>
                  <a:cubicBezTo>
                    <a:pt x="461" y="64"/>
                    <a:pt x="461" y="64"/>
                    <a:pt x="461" y="64"/>
                  </a:cubicBezTo>
                  <a:cubicBezTo>
                    <a:pt x="461" y="64"/>
                    <a:pt x="462" y="64"/>
                    <a:pt x="462" y="64"/>
                  </a:cubicBezTo>
                  <a:close/>
                  <a:moveTo>
                    <a:pt x="463" y="59"/>
                  </a:moveTo>
                  <a:cubicBezTo>
                    <a:pt x="463" y="60"/>
                    <a:pt x="463" y="60"/>
                    <a:pt x="463" y="60"/>
                  </a:cubicBezTo>
                  <a:cubicBezTo>
                    <a:pt x="463" y="59"/>
                    <a:pt x="463" y="59"/>
                    <a:pt x="463" y="59"/>
                  </a:cubicBezTo>
                  <a:close/>
                  <a:moveTo>
                    <a:pt x="464" y="56"/>
                  </a:moveTo>
                  <a:cubicBezTo>
                    <a:pt x="464" y="57"/>
                    <a:pt x="463" y="56"/>
                    <a:pt x="463" y="56"/>
                  </a:cubicBezTo>
                  <a:cubicBezTo>
                    <a:pt x="463" y="56"/>
                    <a:pt x="464" y="56"/>
                    <a:pt x="464" y="56"/>
                  </a:cubicBezTo>
                  <a:close/>
                  <a:moveTo>
                    <a:pt x="461" y="56"/>
                  </a:moveTo>
                  <a:cubicBezTo>
                    <a:pt x="461" y="56"/>
                    <a:pt x="459" y="56"/>
                    <a:pt x="458" y="56"/>
                  </a:cubicBezTo>
                  <a:cubicBezTo>
                    <a:pt x="457" y="56"/>
                    <a:pt x="457" y="55"/>
                    <a:pt x="456" y="56"/>
                  </a:cubicBezTo>
                  <a:cubicBezTo>
                    <a:pt x="458" y="55"/>
                    <a:pt x="460" y="56"/>
                    <a:pt x="461" y="56"/>
                  </a:cubicBezTo>
                  <a:close/>
                  <a:moveTo>
                    <a:pt x="455" y="55"/>
                  </a:moveTo>
                  <a:cubicBezTo>
                    <a:pt x="455" y="55"/>
                    <a:pt x="455" y="55"/>
                    <a:pt x="455" y="56"/>
                  </a:cubicBezTo>
                  <a:cubicBezTo>
                    <a:pt x="454" y="56"/>
                    <a:pt x="454" y="56"/>
                    <a:pt x="454" y="56"/>
                  </a:cubicBezTo>
                  <a:lnTo>
                    <a:pt x="455" y="55"/>
                  </a:lnTo>
                  <a:close/>
                  <a:moveTo>
                    <a:pt x="453" y="56"/>
                  </a:moveTo>
                  <a:cubicBezTo>
                    <a:pt x="453" y="56"/>
                    <a:pt x="453" y="56"/>
                    <a:pt x="453" y="56"/>
                  </a:cubicBezTo>
                  <a:cubicBezTo>
                    <a:pt x="453" y="55"/>
                    <a:pt x="453" y="55"/>
                    <a:pt x="453" y="55"/>
                  </a:cubicBezTo>
                  <a:lnTo>
                    <a:pt x="453" y="56"/>
                  </a:lnTo>
                  <a:close/>
                  <a:moveTo>
                    <a:pt x="451" y="55"/>
                  </a:moveTo>
                  <a:cubicBezTo>
                    <a:pt x="451" y="56"/>
                    <a:pt x="451" y="56"/>
                    <a:pt x="451" y="56"/>
                  </a:cubicBezTo>
                  <a:cubicBezTo>
                    <a:pt x="450" y="55"/>
                    <a:pt x="450" y="56"/>
                    <a:pt x="449" y="56"/>
                  </a:cubicBezTo>
                  <a:cubicBezTo>
                    <a:pt x="449" y="55"/>
                    <a:pt x="450" y="56"/>
                    <a:pt x="451" y="55"/>
                  </a:cubicBezTo>
                  <a:close/>
                  <a:moveTo>
                    <a:pt x="477" y="33"/>
                  </a:moveTo>
                  <a:cubicBezTo>
                    <a:pt x="477" y="34"/>
                    <a:pt x="477" y="34"/>
                    <a:pt x="476" y="34"/>
                  </a:cubicBezTo>
                  <a:cubicBezTo>
                    <a:pt x="476" y="33"/>
                    <a:pt x="477" y="34"/>
                    <a:pt x="477" y="33"/>
                  </a:cubicBezTo>
                  <a:close/>
                  <a:moveTo>
                    <a:pt x="469" y="34"/>
                  </a:moveTo>
                  <a:cubicBezTo>
                    <a:pt x="469" y="34"/>
                    <a:pt x="469" y="34"/>
                    <a:pt x="470" y="34"/>
                  </a:cubicBezTo>
                  <a:cubicBezTo>
                    <a:pt x="470" y="35"/>
                    <a:pt x="469" y="34"/>
                    <a:pt x="469" y="34"/>
                  </a:cubicBezTo>
                  <a:close/>
                  <a:moveTo>
                    <a:pt x="472" y="32"/>
                  </a:moveTo>
                  <a:cubicBezTo>
                    <a:pt x="471" y="32"/>
                    <a:pt x="471" y="32"/>
                    <a:pt x="471" y="31"/>
                  </a:cubicBezTo>
                  <a:cubicBezTo>
                    <a:pt x="471" y="31"/>
                    <a:pt x="472" y="32"/>
                    <a:pt x="472" y="32"/>
                  </a:cubicBezTo>
                  <a:close/>
                  <a:moveTo>
                    <a:pt x="473" y="29"/>
                  </a:moveTo>
                  <a:cubicBezTo>
                    <a:pt x="473" y="30"/>
                    <a:pt x="473" y="30"/>
                    <a:pt x="473" y="30"/>
                  </a:cubicBezTo>
                  <a:cubicBezTo>
                    <a:pt x="473" y="30"/>
                    <a:pt x="470" y="30"/>
                    <a:pt x="470" y="30"/>
                  </a:cubicBezTo>
                  <a:lnTo>
                    <a:pt x="473" y="29"/>
                  </a:lnTo>
                  <a:close/>
                  <a:moveTo>
                    <a:pt x="468" y="29"/>
                  </a:moveTo>
                  <a:cubicBezTo>
                    <a:pt x="468" y="30"/>
                    <a:pt x="468" y="30"/>
                    <a:pt x="468" y="30"/>
                  </a:cubicBezTo>
                  <a:cubicBezTo>
                    <a:pt x="468" y="30"/>
                    <a:pt x="467" y="30"/>
                    <a:pt x="467" y="30"/>
                  </a:cubicBezTo>
                  <a:lnTo>
                    <a:pt x="468" y="29"/>
                  </a:lnTo>
                  <a:close/>
                  <a:moveTo>
                    <a:pt x="467" y="31"/>
                  </a:moveTo>
                  <a:cubicBezTo>
                    <a:pt x="468" y="32"/>
                    <a:pt x="468" y="32"/>
                    <a:pt x="468" y="32"/>
                  </a:cubicBezTo>
                  <a:cubicBezTo>
                    <a:pt x="466" y="33"/>
                    <a:pt x="467" y="31"/>
                    <a:pt x="466" y="32"/>
                  </a:cubicBezTo>
                  <a:cubicBezTo>
                    <a:pt x="466" y="33"/>
                    <a:pt x="466" y="33"/>
                    <a:pt x="466" y="33"/>
                  </a:cubicBezTo>
                  <a:cubicBezTo>
                    <a:pt x="466" y="32"/>
                    <a:pt x="466" y="32"/>
                    <a:pt x="466" y="32"/>
                  </a:cubicBezTo>
                  <a:lnTo>
                    <a:pt x="467" y="31"/>
                  </a:lnTo>
                  <a:close/>
                  <a:moveTo>
                    <a:pt x="465" y="32"/>
                  </a:moveTo>
                  <a:cubicBezTo>
                    <a:pt x="465" y="32"/>
                    <a:pt x="464" y="32"/>
                    <a:pt x="464" y="32"/>
                  </a:cubicBezTo>
                  <a:cubicBezTo>
                    <a:pt x="464" y="31"/>
                    <a:pt x="465" y="32"/>
                    <a:pt x="465" y="32"/>
                  </a:cubicBezTo>
                  <a:close/>
                  <a:moveTo>
                    <a:pt x="461" y="29"/>
                  </a:moveTo>
                  <a:cubicBezTo>
                    <a:pt x="461" y="29"/>
                    <a:pt x="460" y="30"/>
                    <a:pt x="460" y="30"/>
                  </a:cubicBezTo>
                  <a:cubicBezTo>
                    <a:pt x="459" y="29"/>
                    <a:pt x="459" y="29"/>
                    <a:pt x="459" y="29"/>
                  </a:cubicBezTo>
                  <a:lnTo>
                    <a:pt x="461" y="29"/>
                  </a:lnTo>
                  <a:close/>
                  <a:moveTo>
                    <a:pt x="517" y="25"/>
                  </a:moveTo>
                  <a:cubicBezTo>
                    <a:pt x="517" y="25"/>
                    <a:pt x="517" y="25"/>
                    <a:pt x="517" y="25"/>
                  </a:cubicBezTo>
                  <a:cubicBezTo>
                    <a:pt x="517" y="25"/>
                    <a:pt x="517" y="25"/>
                    <a:pt x="516" y="24"/>
                  </a:cubicBezTo>
                  <a:cubicBezTo>
                    <a:pt x="516" y="24"/>
                    <a:pt x="517" y="24"/>
                    <a:pt x="517" y="25"/>
                  </a:cubicBezTo>
                  <a:close/>
                  <a:moveTo>
                    <a:pt x="512" y="25"/>
                  </a:moveTo>
                  <a:cubicBezTo>
                    <a:pt x="512" y="25"/>
                    <a:pt x="512" y="25"/>
                    <a:pt x="512" y="25"/>
                  </a:cubicBezTo>
                  <a:cubicBezTo>
                    <a:pt x="511" y="25"/>
                    <a:pt x="511" y="25"/>
                    <a:pt x="511" y="25"/>
                  </a:cubicBezTo>
                  <a:lnTo>
                    <a:pt x="512" y="25"/>
                  </a:lnTo>
                  <a:close/>
                  <a:moveTo>
                    <a:pt x="463" y="23"/>
                  </a:moveTo>
                  <a:cubicBezTo>
                    <a:pt x="464" y="23"/>
                    <a:pt x="464" y="23"/>
                    <a:pt x="464" y="23"/>
                  </a:cubicBezTo>
                  <a:cubicBezTo>
                    <a:pt x="464" y="23"/>
                    <a:pt x="464" y="23"/>
                    <a:pt x="464" y="23"/>
                  </a:cubicBezTo>
                  <a:cubicBezTo>
                    <a:pt x="464" y="23"/>
                    <a:pt x="464" y="23"/>
                    <a:pt x="464" y="23"/>
                  </a:cubicBezTo>
                  <a:cubicBezTo>
                    <a:pt x="465" y="23"/>
                    <a:pt x="464" y="23"/>
                    <a:pt x="464" y="24"/>
                  </a:cubicBezTo>
                  <a:cubicBezTo>
                    <a:pt x="465" y="24"/>
                    <a:pt x="465" y="24"/>
                    <a:pt x="465" y="24"/>
                  </a:cubicBezTo>
                  <a:cubicBezTo>
                    <a:pt x="463" y="24"/>
                    <a:pt x="463" y="24"/>
                    <a:pt x="463" y="24"/>
                  </a:cubicBezTo>
                  <a:cubicBezTo>
                    <a:pt x="463" y="24"/>
                    <a:pt x="463" y="24"/>
                    <a:pt x="463" y="23"/>
                  </a:cubicBezTo>
                  <a:cubicBezTo>
                    <a:pt x="463" y="24"/>
                    <a:pt x="463" y="24"/>
                    <a:pt x="463" y="24"/>
                  </a:cubicBezTo>
                  <a:cubicBezTo>
                    <a:pt x="463" y="23"/>
                    <a:pt x="463" y="23"/>
                    <a:pt x="463" y="23"/>
                  </a:cubicBezTo>
                  <a:close/>
                  <a:moveTo>
                    <a:pt x="449" y="19"/>
                  </a:moveTo>
                  <a:cubicBezTo>
                    <a:pt x="449" y="19"/>
                    <a:pt x="450" y="19"/>
                    <a:pt x="450" y="20"/>
                  </a:cubicBezTo>
                  <a:lnTo>
                    <a:pt x="449" y="19"/>
                  </a:lnTo>
                  <a:close/>
                  <a:moveTo>
                    <a:pt x="454" y="17"/>
                  </a:moveTo>
                  <a:cubicBezTo>
                    <a:pt x="454" y="17"/>
                    <a:pt x="454" y="17"/>
                    <a:pt x="454" y="17"/>
                  </a:cubicBezTo>
                  <a:cubicBezTo>
                    <a:pt x="454" y="17"/>
                    <a:pt x="454" y="17"/>
                    <a:pt x="454" y="17"/>
                  </a:cubicBezTo>
                  <a:close/>
                  <a:moveTo>
                    <a:pt x="438" y="55"/>
                  </a:moveTo>
                  <a:cubicBezTo>
                    <a:pt x="438" y="55"/>
                    <a:pt x="439" y="55"/>
                    <a:pt x="439" y="55"/>
                  </a:cubicBezTo>
                  <a:lnTo>
                    <a:pt x="438" y="55"/>
                  </a:lnTo>
                  <a:close/>
                  <a:moveTo>
                    <a:pt x="432" y="73"/>
                  </a:moveTo>
                  <a:cubicBezTo>
                    <a:pt x="433" y="72"/>
                    <a:pt x="435" y="73"/>
                    <a:pt x="436" y="73"/>
                  </a:cubicBezTo>
                  <a:cubicBezTo>
                    <a:pt x="435" y="73"/>
                    <a:pt x="433" y="73"/>
                    <a:pt x="432" y="73"/>
                  </a:cubicBezTo>
                  <a:close/>
                  <a:moveTo>
                    <a:pt x="459" y="23"/>
                  </a:moveTo>
                  <a:cubicBezTo>
                    <a:pt x="460" y="23"/>
                    <a:pt x="461" y="22"/>
                    <a:pt x="461" y="23"/>
                  </a:cubicBezTo>
                  <a:cubicBezTo>
                    <a:pt x="460" y="23"/>
                    <a:pt x="460" y="23"/>
                    <a:pt x="460" y="24"/>
                  </a:cubicBezTo>
                  <a:cubicBezTo>
                    <a:pt x="460" y="24"/>
                    <a:pt x="460" y="24"/>
                    <a:pt x="460" y="24"/>
                  </a:cubicBezTo>
                  <a:cubicBezTo>
                    <a:pt x="460" y="24"/>
                    <a:pt x="460" y="24"/>
                    <a:pt x="460" y="24"/>
                  </a:cubicBezTo>
                  <a:cubicBezTo>
                    <a:pt x="459" y="24"/>
                    <a:pt x="459" y="24"/>
                    <a:pt x="459" y="24"/>
                  </a:cubicBezTo>
                  <a:cubicBezTo>
                    <a:pt x="459" y="24"/>
                    <a:pt x="459" y="24"/>
                    <a:pt x="460" y="24"/>
                  </a:cubicBezTo>
                  <a:cubicBezTo>
                    <a:pt x="460" y="24"/>
                    <a:pt x="460" y="24"/>
                    <a:pt x="460" y="24"/>
                  </a:cubicBezTo>
                  <a:lnTo>
                    <a:pt x="459" y="23"/>
                  </a:lnTo>
                  <a:close/>
                  <a:moveTo>
                    <a:pt x="458" y="24"/>
                  </a:moveTo>
                  <a:cubicBezTo>
                    <a:pt x="458" y="24"/>
                    <a:pt x="458" y="24"/>
                    <a:pt x="458" y="24"/>
                  </a:cubicBezTo>
                  <a:cubicBezTo>
                    <a:pt x="457" y="24"/>
                    <a:pt x="457" y="24"/>
                    <a:pt x="457" y="24"/>
                  </a:cubicBezTo>
                  <a:lnTo>
                    <a:pt x="458" y="24"/>
                  </a:lnTo>
                  <a:close/>
                  <a:moveTo>
                    <a:pt x="454" y="36"/>
                  </a:moveTo>
                  <a:cubicBezTo>
                    <a:pt x="453" y="35"/>
                    <a:pt x="453" y="35"/>
                    <a:pt x="453" y="35"/>
                  </a:cubicBezTo>
                  <a:cubicBezTo>
                    <a:pt x="453" y="35"/>
                    <a:pt x="453" y="35"/>
                    <a:pt x="453" y="35"/>
                  </a:cubicBezTo>
                  <a:cubicBezTo>
                    <a:pt x="453" y="35"/>
                    <a:pt x="452" y="35"/>
                    <a:pt x="452" y="35"/>
                  </a:cubicBezTo>
                  <a:cubicBezTo>
                    <a:pt x="452" y="34"/>
                    <a:pt x="452" y="34"/>
                    <a:pt x="452" y="34"/>
                  </a:cubicBezTo>
                  <a:cubicBezTo>
                    <a:pt x="453" y="35"/>
                    <a:pt x="454" y="34"/>
                    <a:pt x="454" y="36"/>
                  </a:cubicBezTo>
                  <a:close/>
                  <a:moveTo>
                    <a:pt x="443" y="55"/>
                  </a:moveTo>
                  <a:cubicBezTo>
                    <a:pt x="444" y="55"/>
                    <a:pt x="445" y="55"/>
                    <a:pt x="446" y="56"/>
                  </a:cubicBezTo>
                  <a:cubicBezTo>
                    <a:pt x="441" y="56"/>
                    <a:pt x="441" y="56"/>
                    <a:pt x="441" y="56"/>
                  </a:cubicBezTo>
                  <a:cubicBezTo>
                    <a:pt x="442" y="55"/>
                    <a:pt x="443" y="56"/>
                    <a:pt x="443" y="55"/>
                  </a:cubicBezTo>
                  <a:close/>
                  <a:moveTo>
                    <a:pt x="449" y="35"/>
                  </a:moveTo>
                  <a:cubicBezTo>
                    <a:pt x="449" y="34"/>
                    <a:pt x="449" y="34"/>
                    <a:pt x="449" y="34"/>
                  </a:cubicBezTo>
                  <a:cubicBezTo>
                    <a:pt x="450" y="35"/>
                    <a:pt x="450" y="35"/>
                    <a:pt x="450" y="35"/>
                  </a:cubicBezTo>
                  <a:lnTo>
                    <a:pt x="449" y="35"/>
                  </a:lnTo>
                  <a:close/>
                  <a:moveTo>
                    <a:pt x="453" y="26"/>
                  </a:moveTo>
                  <a:cubicBezTo>
                    <a:pt x="454" y="25"/>
                    <a:pt x="454" y="25"/>
                    <a:pt x="454" y="25"/>
                  </a:cubicBezTo>
                  <a:cubicBezTo>
                    <a:pt x="454" y="26"/>
                    <a:pt x="454" y="26"/>
                    <a:pt x="454" y="26"/>
                  </a:cubicBezTo>
                  <a:lnTo>
                    <a:pt x="453" y="26"/>
                  </a:lnTo>
                  <a:close/>
                  <a:moveTo>
                    <a:pt x="456" y="26"/>
                  </a:moveTo>
                  <a:cubicBezTo>
                    <a:pt x="455" y="26"/>
                    <a:pt x="455" y="26"/>
                    <a:pt x="455" y="26"/>
                  </a:cubicBezTo>
                  <a:cubicBezTo>
                    <a:pt x="455" y="26"/>
                    <a:pt x="455" y="26"/>
                    <a:pt x="455" y="26"/>
                  </a:cubicBezTo>
                  <a:cubicBezTo>
                    <a:pt x="455" y="25"/>
                    <a:pt x="455" y="26"/>
                    <a:pt x="456" y="26"/>
                  </a:cubicBezTo>
                  <a:close/>
                  <a:moveTo>
                    <a:pt x="455" y="23"/>
                  </a:moveTo>
                  <a:cubicBezTo>
                    <a:pt x="455" y="23"/>
                    <a:pt x="455" y="23"/>
                    <a:pt x="455" y="23"/>
                  </a:cubicBezTo>
                  <a:cubicBezTo>
                    <a:pt x="455" y="23"/>
                    <a:pt x="455" y="23"/>
                    <a:pt x="455" y="23"/>
                  </a:cubicBezTo>
                  <a:cubicBezTo>
                    <a:pt x="455" y="23"/>
                    <a:pt x="455" y="23"/>
                    <a:pt x="455" y="22"/>
                  </a:cubicBezTo>
                  <a:cubicBezTo>
                    <a:pt x="455" y="22"/>
                    <a:pt x="456" y="22"/>
                    <a:pt x="455" y="23"/>
                  </a:cubicBezTo>
                  <a:close/>
                  <a:moveTo>
                    <a:pt x="456" y="17"/>
                  </a:moveTo>
                  <a:cubicBezTo>
                    <a:pt x="457" y="18"/>
                    <a:pt x="458" y="16"/>
                    <a:pt x="459" y="17"/>
                  </a:cubicBezTo>
                  <a:cubicBezTo>
                    <a:pt x="461" y="17"/>
                    <a:pt x="461" y="17"/>
                    <a:pt x="461" y="17"/>
                  </a:cubicBezTo>
                  <a:cubicBezTo>
                    <a:pt x="461" y="17"/>
                    <a:pt x="461" y="18"/>
                    <a:pt x="461" y="18"/>
                  </a:cubicBezTo>
                  <a:cubicBezTo>
                    <a:pt x="461" y="18"/>
                    <a:pt x="461" y="18"/>
                    <a:pt x="461" y="18"/>
                  </a:cubicBezTo>
                  <a:cubicBezTo>
                    <a:pt x="461" y="18"/>
                    <a:pt x="461" y="18"/>
                    <a:pt x="461" y="18"/>
                  </a:cubicBezTo>
                  <a:cubicBezTo>
                    <a:pt x="461" y="18"/>
                    <a:pt x="459" y="18"/>
                    <a:pt x="459" y="18"/>
                  </a:cubicBezTo>
                  <a:cubicBezTo>
                    <a:pt x="458" y="19"/>
                    <a:pt x="456" y="17"/>
                    <a:pt x="456" y="17"/>
                  </a:cubicBezTo>
                  <a:cubicBezTo>
                    <a:pt x="455" y="18"/>
                    <a:pt x="455" y="18"/>
                    <a:pt x="455" y="18"/>
                  </a:cubicBezTo>
                  <a:cubicBezTo>
                    <a:pt x="455" y="18"/>
                    <a:pt x="455" y="16"/>
                    <a:pt x="456" y="17"/>
                  </a:cubicBezTo>
                  <a:close/>
                  <a:moveTo>
                    <a:pt x="455" y="20"/>
                  </a:moveTo>
                  <a:cubicBezTo>
                    <a:pt x="454" y="20"/>
                    <a:pt x="454" y="20"/>
                    <a:pt x="454" y="20"/>
                  </a:cubicBezTo>
                  <a:cubicBezTo>
                    <a:pt x="455" y="20"/>
                    <a:pt x="455" y="20"/>
                    <a:pt x="455" y="20"/>
                  </a:cubicBezTo>
                  <a:close/>
                  <a:moveTo>
                    <a:pt x="451" y="25"/>
                  </a:moveTo>
                  <a:cubicBezTo>
                    <a:pt x="452" y="25"/>
                    <a:pt x="452" y="25"/>
                    <a:pt x="452" y="25"/>
                  </a:cubicBezTo>
                  <a:cubicBezTo>
                    <a:pt x="451" y="25"/>
                    <a:pt x="451" y="25"/>
                    <a:pt x="451" y="25"/>
                  </a:cubicBezTo>
                  <a:cubicBezTo>
                    <a:pt x="451" y="25"/>
                    <a:pt x="451" y="25"/>
                    <a:pt x="451" y="25"/>
                  </a:cubicBezTo>
                  <a:cubicBezTo>
                    <a:pt x="452" y="26"/>
                    <a:pt x="452" y="26"/>
                    <a:pt x="452" y="26"/>
                  </a:cubicBezTo>
                  <a:cubicBezTo>
                    <a:pt x="453" y="26"/>
                    <a:pt x="452" y="25"/>
                    <a:pt x="453" y="25"/>
                  </a:cubicBezTo>
                  <a:cubicBezTo>
                    <a:pt x="453" y="25"/>
                    <a:pt x="452" y="26"/>
                    <a:pt x="453" y="26"/>
                  </a:cubicBezTo>
                  <a:cubicBezTo>
                    <a:pt x="453" y="26"/>
                    <a:pt x="453" y="26"/>
                    <a:pt x="453" y="26"/>
                  </a:cubicBezTo>
                  <a:cubicBezTo>
                    <a:pt x="454" y="26"/>
                    <a:pt x="454" y="26"/>
                    <a:pt x="454" y="26"/>
                  </a:cubicBezTo>
                  <a:cubicBezTo>
                    <a:pt x="453" y="26"/>
                    <a:pt x="453" y="27"/>
                    <a:pt x="452" y="27"/>
                  </a:cubicBezTo>
                  <a:cubicBezTo>
                    <a:pt x="452" y="27"/>
                    <a:pt x="452" y="27"/>
                    <a:pt x="452" y="26"/>
                  </a:cubicBezTo>
                  <a:cubicBezTo>
                    <a:pt x="452" y="26"/>
                    <a:pt x="452" y="26"/>
                    <a:pt x="452" y="26"/>
                  </a:cubicBezTo>
                  <a:cubicBezTo>
                    <a:pt x="451" y="26"/>
                    <a:pt x="451" y="26"/>
                    <a:pt x="451" y="26"/>
                  </a:cubicBezTo>
                  <a:cubicBezTo>
                    <a:pt x="451" y="26"/>
                    <a:pt x="451" y="26"/>
                    <a:pt x="451" y="26"/>
                  </a:cubicBezTo>
                  <a:cubicBezTo>
                    <a:pt x="451" y="25"/>
                    <a:pt x="451" y="26"/>
                    <a:pt x="450" y="26"/>
                  </a:cubicBezTo>
                  <a:lnTo>
                    <a:pt x="451" y="25"/>
                  </a:lnTo>
                  <a:close/>
                  <a:moveTo>
                    <a:pt x="446" y="34"/>
                  </a:moveTo>
                  <a:cubicBezTo>
                    <a:pt x="447" y="33"/>
                    <a:pt x="447" y="35"/>
                    <a:pt x="447" y="35"/>
                  </a:cubicBezTo>
                  <a:cubicBezTo>
                    <a:pt x="446" y="35"/>
                    <a:pt x="446" y="35"/>
                    <a:pt x="446" y="35"/>
                  </a:cubicBezTo>
                  <a:cubicBezTo>
                    <a:pt x="447" y="35"/>
                    <a:pt x="446" y="34"/>
                    <a:pt x="446" y="34"/>
                  </a:cubicBezTo>
                  <a:close/>
                  <a:moveTo>
                    <a:pt x="442" y="35"/>
                  </a:moveTo>
                  <a:cubicBezTo>
                    <a:pt x="442" y="35"/>
                    <a:pt x="442" y="35"/>
                    <a:pt x="442" y="34"/>
                  </a:cubicBezTo>
                  <a:cubicBezTo>
                    <a:pt x="443" y="34"/>
                    <a:pt x="443" y="35"/>
                    <a:pt x="443" y="35"/>
                  </a:cubicBezTo>
                  <a:cubicBezTo>
                    <a:pt x="442" y="35"/>
                    <a:pt x="442" y="35"/>
                    <a:pt x="442" y="35"/>
                  </a:cubicBezTo>
                  <a:cubicBezTo>
                    <a:pt x="442" y="35"/>
                    <a:pt x="442" y="35"/>
                    <a:pt x="442" y="35"/>
                  </a:cubicBezTo>
                  <a:close/>
                  <a:moveTo>
                    <a:pt x="446" y="25"/>
                  </a:moveTo>
                  <a:cubicBezTo>
                    <a:pt x="446" y="25"/>
                    <a:pt x="447" y="25"/>
                    <a:pt x="447" y="25"/>
                  </a:cubicBezTo>
                  <a:cubicBezTo>
                    <a:pt x="447" y="25"/>
                    <a:pt x="447" y="25"/>
                    <a:pt x="447" y="25"/>
                  </a:cubicBezTo>
                  <a:cubicBezTo>
                    <a:pt x="447" y="26"/>
                    <a:pt x="447" y="26"/>
                    <a:pt x="447" y="26"/>
                  </a:cubicBezTo>
                  <a:cubicBezTo>
                    <a:pt x="447" y="25"/>
                    <a:pt x="448" y="25"/>
                    <a:pt x="449" y="25"/>
                  </a:cubicBezTo>
                  <a:cubicBezTo>
                    <a:pt x="448" y="25"/>
                    <a:pt x="448" y="27"/>
                    <a:pt x="446" y="26"/>
                  </a:cubicBezTo>
                  <a:cubicBezTo>
                    <a:pt x="446" y="26"/>
                    <a:pt x="446" y="26"/>
                    <a:pt x="446" y="26"/>
                  </a:cubicBezTo>
                  <a:cubicBezTo>
                    <a:pt x="446" y="26"/>
                    <a:pt x="446" y="26"/>
                    <a:pt x="446" y="26"/>
                  </a:cubicBezTo>
                  <a:cubicBezTo>
                    <a:pt x="446" y="25"/>
                    <a:pt x="446" y="25"/>
                    <a:pt x="446" y="25"/>
                  </a:cubicBezTo>
                  <a:close/>
                  <a:moveTo>
                    <a:pt x="408" y="19"/>
                  </a:moveTo>
                  <a:cubicBezTo>
                    <a:pt x="409" y="18"/>
                    <a:pt x="409" y="18"/>
                    <a:pt x="409" y="18"/>
                  </a:cubicBezTo>
                  <a:cubicBezTo>
                    <a:pt x="409" y="19"/>
                    <a:pt x="409" y="19"/>
                    <a:pt x="409" y="19"/>
                  </a:cubicBezTo>
                  <a:lnTo>
                    <a:pt x="408" y="19"/>
                  </a:lnTo>
                  <a:close/>
                  <a:moveTo>
                    <a:pt x="414" y="23"/>
                  </a:moveTo>
                  <a:cubicBezTo>
                    <a:pt x="414" y="22"/>
                    <a:pt x="414" y="22"/>
                    <a:pt x="414" y="22"/>
                  </a:cubicBezTo>
                  <a:cubicBezTo>
                    <a:pt x="414" y="22"/>
                    <a:pt x="414" y="22"/>
                    <a:pt x="414" y="22"/>
                  </a:cubicBezTo>
                  <a:cubicBezTo>
                    <a:pt x="414" y="22"/>
                    <a:pt x="414" y="22"/>
                    <a:pt x="414" y="22"/>
                  </a:cubicBezTo>
                  <a:lnTo>
                    <a:pt x="414" y="23"/>
                  </a:lnTo>
                  <a:close/>
                  <a:moveTo>
                    <a:pt x="420" y="22"/>
                  </a:moveTo>
                  <a:cubicBezTo>
                    <a:pt x="420" y="22"/>
                    <a:pt x="420" y="22"/>
                    <a:pt x="420" y="22"/>
                  </a:cubicBezTo>
                  <a:cubicBezTo>
                    <a:pt x="421" y="22"/>
                    <a:pt x="421" y="22"/>
                    <a:pt x="421" y="22"/>
                  </a:cubicBezTo>
                  <a:lnTo>
                    <a:pt x="420" y="22"/>
                  </a:lnTo>
                  <a:close/>
                  <a:moveTo>
                    <a:pt x="426" y="22"/>
                  </a:moveTo>
                  <a:cubicBezTo>
                    <a:pt x="425" y="22"/>
                    <a:pt x="425" y="22"/>
                    <a:pt x="425" y="22"/>
                  </a:cubicBezTo>
                  <a:cubicBezTo>
                    <a:pt x="425" y="22"/>
                    <a:pt x="425" y="22"/>
                    <a:pt x="425" y="22"/>
                  </a:cubicBezTo>
                  <a:cubicBezTo>
                    <a:pt x="426" y="22"/>
                    <a:pt x="426" y="22"/>
                    <a:pt x="426" y="22"/>
                  </a:cubicBezTo>
                  <a:close/>
                  <a:moveTo>
                    <a:pt x="437" y="23"/>
                  </a:moveTo>
                  <a:cubicBezTo>
                    <a:pt x="438" y="22"/>
                    <a:pt x="437" y="22"/>
                    <a:pt x="438" y="22"/>
                  </a:cubicBezTo>
                  <a:cubicBezTo>
                    <a:pt x="438" y="22"/>
                    <a:pt x="438" y="22"/>
                    <a:pt x="438" y="22"/>
                  </a:cubicBezTo>
                  <a:cubicBezTo>
                    <a:pt x="438" y="23"/>
                    <a:pt x="438" y="23"/>
                    <a:pt x="437" y="23"/>
                  </a:cubicBezTo>
                  <a:close/>
                  <a:moveTo>
                    <a:pt x="440" y="22"/>
                  </a:moveTo>
                  <a:cubicBezTo>
                    <a:pt x="439" y="22"/>
                    <a:pt x="439" y="22"/>
                    <a:pt x="439" y="22"/>
                  </a:cubicBezTo>
                  <a:cubicBezTo>
                    <a:pt x="439" y="22"/>
                    <a:pt x="439" y="22"/>
                    <a:pt x="439" y="22"/>
                  </a:cubicBezTo>
                  <a:cubicBezTo>
                    <a:pt x="439" y="22"/>
                    <a:pt x="439" y="22"/>
                    <a:pt x="439" y="22"/>
                  </a:cubicBezTo>
                  <a:cubicBezTo>
                    <a:pt x="439" y="22"/>
                    <a:pt x="440" y="22"/>
                    <a:pt x="440" y="22"/>
                  </a:cubicBezTo>
                  <a:close/>
                  <a:moveTo>
                    <a:pt x="442" y="35"/>
                  </a:moveTo>
                  <a:cubicBezTo>
                    <a:pt x="441" y="35"/>
                    <a:pt x="441" y="35"/>
                    <a:pt x="441" y="35"/>
                  </a:cubicBezTo>
                  <a:cubicBezTo>
                    <a:pt x="441" y="35"/>
                    <a:pt x="441" y="35"/>
                    <a:pt x="441" y="35"/>
                  </a:cubicBezTo>
                  <a:lnTo>
                    <a:pt x="442" y="35"/>
                  </a:lnTo>
                  <a:close/>
                  <a:moveTo>
                    <a:pt x="443" y="25"/>
                  </a:moveTo>
                  <a:cubicBezTo>
                    <a:pt x="445" y="25"/>
                    <a:pt x="445" y="25"/>
                    <a:pt x="445" y="25"/>
                  </a:cubicBezTo>
                  <a:cubicBezTo>
                    <a:pt x="445" y="26"/>
                    <a:pt x="445" y="26"/>
                    <a:pt x="445" y="26"/>
                  </a:cubicBezTo>
                  <a:cubicBezTo>
                    <a:pt x="444" y="25"/>
                    <a:pt x="443" y="26"/>
                    <a:pt x="443" y="25"/>
                  </a:cubicBezTo>
                  <a:cubicBezTo>
                    <a:pt x="443" y="25"/>
                    <a:pt x="443" y="25"/>
                    <a:pt x="443" y="25"/>
                  </a:cubicBezTo>
                  <a:close/>
                  <a:moveTo>
                    <a:pt x="439" y="34"/>
                  </a:moveTo>
                  <a:cubicBezTo>
                    <a:pt x="439" y="34"/>
                    <a:pt x="439" y="34"/>
                    <a:pt x="439" y="34"/>
                  </a:cubicBezTo>
                  <a:cubicBezTo>
                    <a:pt x="439" y="34"/>
                    <a:pt x="439" y="34"/>
                    <a:pt x="439" y="34"/>
                  </a:cubicBezTo>
                  <a:cubicBezTo>
                    <a:pt x="438" y="35"/>
                    <a:pt x="440" y="34"/>
                    <a:pt x="440" y="34"/>
                  </a:cubicBezTo>
                  <a:cubicBezTo>
                    <a:pt x="441" y="34"/>
                    <a:pt x="441" y="34"/>
                    <a:pt x="441" y="34"/>
                  </a:cubicBezTo>
                  <a:cubicBezTo>
                    <a:pt x="441" y="35"/>
                    <a:pt x="439" y="35"/>
                    <a:pt x="438" y="35"/>
                  </a:cubicBezTo>
                  <a:cubicBezTo>
                    <a:pt x="438" y="34"/>
                    <a:pt x="438" y="35"/>
                    <a:pt x="439" y="34"/>
                  </a:cubicBezTo>
                  <a:close/>
                  <a:moveTo>
                    <a:pt x="436" y="35"/>
                  </a:moveTo>
                  <a:cubicBezTo>
                    <a:pt x="437" y="34"/>
                    <a:pt x="437" y="34"/>
                    <a:pt x="437" y="34"/>
                  </a:cubicBezTo>
                  <a:cubicBezTo>
                    <a:pt x="437" y="34"/>
                    <a:pt x="437" y="34"/>
                    <a:pt x="437" y="34"/>
                  </a:cubicBezTo>
                  <a:lnTo>
                    <a:pt x="436" y="35"/>
                  </a:lnTo>
                  <a:close/>
                  <a:moveTo>
                    <a:pt x="440" y="26"/>
                  </a:moveTo>
                  <a:cubicBezTo>
                    <a:pt x="440" y="26"/>
                    <a:pt x="439" y="26"/>
                    <a:pt x="439" y="26"/>
                  </a:cubicBezTo>
                  <a:cubicBezTo>
                    <a:pt x="439" y="26"/>
                    <a:pt x="439" y="26"/>
                    <a:pt x="439" y="26"/>
                  </a:cubicBezTo>
                  <a:cubicBezTo>
                    <a:pt x="439" y="26"/>
                    <a:pt x="439" y="26"/>
                    <a:pt x="439" y="26"/>
                  </a:cubicBezTo>
                  <a:cubicBezTo>
                    <a:pt x="440" y="26"/>
                    <a:pt x="440" y="25"/>
                    <a:pt x="440" y="26"/>
                  </a:cubicBezTo>
                  <a:close/>
                  <a:moveTo>
                    <a:pt x="379" y="25"/>
                  </a:moveTo>
                  <a:cubicBezTo>
                    <a:pt x="379" y="24"/>
                    <a:pt x="379" y="25"/>
                    <a:pt x="379" y="25"/>
                  </a:cubicBezTo>
                  <a:cubicBezTo>
                    <a:pt x="379" y="24"/>
                    <a:pt x="379" y="24"/>
                    <a:pt x="379" y="24"/>
                  </a:cubicBezTo>
                  <a:cubicBezTo>
                    <a:pt x="379" y="24"/>
                    <a:pt x="379" y="24"/>
                    <a:pt x="379" y="25"/>
                  </a:cubicBezTo>
                  <a:close/>
                  <a:moveTo>
                    <a:pt x="281" y="8"/>
                  </a:moveTo>
                  <a:cubicBezTo>
                    <a:pt x="281" y="9"/>
                    <a:pt x="281" y="9"/>
                    <a:pt x="281" y="9"/>
                  </a:cubicBezTo>
                  <a:cubicBezTo>
                    <a:pt x="281" y="9"/>
                    <a:pt x="281" y="9"/>
                    <a:pt x="281" y="9"/>
                  </a:cubicBezTo>
                  <a:cubicBezTo>
                    <a:pt x="281" y="9"/>
                    <a:pt x="280" y="9"/>
                    <a:pt x="280" y="9"/>
                  </a:cubicBezTo>
                  <a:cubicBezTo>
                    <a:pt x="280" y="9"/>
                    <a:pt x="280" y="9"/>
                    <a:pt x="281" y="8"/>
                  </a:cubicBezTo>
                  <a:close/>
                  <a:moveTo>
                    <a:pt x="280" y="9"/>
                  </a:moveTo>
                  <a:cubicBezTo>
                    <a:pt x="279" y="10"/>
                    <a:pt x="279" y="10"/>
                    <a:pt x="279" y="10"/>
                  </a:cubicBezTo>
                  <a:cubicBezTo>
                    <a:pt x="276" y="10"/>
                    <a:pt x="276" y="10"/>
                    <a:pt x="276" y="10"/>
                  </a:cubicBezTo>
                  <a:cubicBezTo>
                    <a:pt x="277" y="8"/>
                    <a:pt x="279" y="9"/>
                    <a:pt x="280" y="9"/>
                  </a:cubicBezTo>
                  <a:close/>
                  <a:moveTo>
                    <a:pt x="270" y="7"/>
                  </a:moveTo>
                  <a:cubicBezTo>
                    <a:pt x="270" y="7"/>
                    <a:pt x="271" y="6"/>
                    <a:pt x="271" y="6"/>
                  </a:cubicBezTo>
                  <a:cubicBezTo>
                    <a:pt x="271" y="6"/>
                    <a:pt x="271" y="6"/>
                    <a:pt x="271" y="7"/>
                  </a:cubicBezTo>
                  <a:cubicBezTo>
                    <a:pt x="271" y="6"/>
                    <a:pt x="271" y="7"/>
                    <a:pt x="270" y="7"/>
                  </a:cubicBezTo>
                  <a:close/>
                  <a:moveTo>
                    <a:pt x="266" y="9"/>
                  </a:moveTo>
                  <a:cubicBezTo>
                    <a:pt x="265" y="9"/>
                    <a:pt x="265" y="9"/>
                    <a:pt x="265" y="9"/>
                  </a:cubicBezTo>
                  <a:cubicBezTo>
                    <a:pt x="265" y="9"/>
                    <a:pt x="265" y="9"/>
                    <a:pt x="265" y="9"/>
                  </a:cubicBezTo>
                  <a:lnTo>
                    <a:pt x="266" y="9"/>
                  </a:lnTo>
                  <a:close/>
                  <a:moveTo>
                    <a:pt x="265" y="12"/>
                  </a:moveTo>
                  <a:cubicBezTo>
                    <a:pt x="265" y="12"/>
                    <a:pt x="265" y="12"/>
                    <a:pt x="265" y="12"/>
                  </a:cubicBezTo>
                  <a:cubicBezTo>
                    <a:pt x="265" y="12"/>
                    <a:pt x="264" y="12"/>
                    <a:pt x="264" y="12"/>
                  </a:cubicBezTo>
                  <a:cubicBezTo>
                    <a:pt x="264" y="12"/>
                    <a:pt x="264" y="12"/>
                    <a:pt x="264" y="11"/>
                  </a:cubicBezTo>
                  <a:cubicBezTo>
                    <a:pt x="265" y="12"/>
                    <a:pt x="265" y="11"/>
                    <a:pt x="267" y="11"/>
                  </a:cubicBezTo>
                  <a:cubicBezTo>
                    <a:pt x="267" y="12"/>
                    <a:pt x="266" y="12"/>
                    <a:pt x="266" y="12"/>
                  </a:cubicBezTo>
                  <a:cubicBezTo>
                    <a:pt x="266" y="13"/>
                    <a:pt x="266" y="13"/>
                    <a:pt x="267" y="13"/>
                  </a:cubicBezTo>
                  <a:cubicBezTo>
                    <a:pt x="266" y="13"/>
                    <a:pt x="266" y="13"/>
                    <a:pt x="266" y="12"/>
                  </a:cubicBezTo>
                  <a:cubicBezTo>
                    <a:pt x="266" y="12"/>
                    <a:pt x="265" y="13"/>
                    <a:pt x="265" y="12"/>
                  </a:cubicBezTo>
                  <a:close/>
                  <a:moveTo>
                    <a:pt x="246" y="11"/>
                  </a:moveTo>
                  <a:cubicBezTo>
                    <a:pt x="246" y="11"/>
                    <a:pt x="246" y="11"/>
                    <a:pt x="246" y="11"/>
                  </a:cubicBezTo>
                  <a:cubicBezTo>
                    <a:pt x="246" y="11"/>
                    <a:pt x="246" y="11"/>
                    <a:pt x="246" y="11"/>
                  </a:cubicBezTo>
                  <a:close/>
                  <a:moveTo>
                    <a:pt x="243" y="10"/>
                  </a:moveTo>
                  <a:cubicBezTo>
                    <a:pt x="242" y="8"/>
                    <a:pt x="244" y="10"/>
                    <a:pt x="244" y="9"/>
                  </a:cubicBezTo>
                  <a:cubicBezTo>
                    <a:pt x="244" y="9"/>
                    <a:pt x="244" y="9"/>
                    <a:pt x="245" y="10"/>
                  </a:cubicBezTo>
                  <a:cubicBezTo>
                    <a:pt x="243" y="8"/>
                    <a:pt x="243" y="11"/>
                    <a:pt x="242" y="10"/>
                  </a:cubicBezTo>
                  <a:cubicBezTo>
                    <a:pt x="241" y="10"/>
                    <a:pt x="241" y="10"/>
                    <a:pt x="241" y="10"/>
                  </a:cubicBezTo>
                  <a:cubicBezTo>
                    <a:pt x="240" y="9"/>
                    <a:pt x="240" y="9"/>
                    <a:pt x="240" y="9"/>
                  </a:cubicBezTo>
                  <a:cubicBezTo>
                    <a:pt x="242" y="9"/>
                    <a:pt x="241" y="9"/>
                    <a:pt x="243" y="10"/>
                  </a:cubicBezTo>
                  <a:close/>
                  <a:moveTo>
                    <a:pt x="199" y="2"/>
                  </a:moveTo>
                  <a:cubicBezTo>
                    <a:pt x="200" y="2"/>
                    <a:pt x="200" y="2"/>
                    <a:pt x="200" y="2"/>
                  </a:cubicBezTo>
                  <a:cubicBezTo>
                    <a:pt x="200" y="2"/>
                    <a:pt x="200" y="3"/>
                    <a:pt x="200" y="3"/>
                  </a:cubicBezTo>
                  <a:cubicBezTo>
                    <a:pt x="199" y="3"/>
                    <a:pt x="200" y="2"/>
                    <a:pt x="199" y="2"/>
                  </a:cubicBezTo>
                  <a:close/>
                  <a:moveTo>
                    <a:pt x="7" y="35"/>
                  </a:moveTo>
                  <a:cubicBezTo>
                    <a:pt x="6" y="35"/>
                    <a:pt x="5" y="35"/>
                    <a:pt x="5" y="35"/>
                  </a:cubicBezTo>
                  <a:cubicBezTo>
                    <a:pt x="5" y="35"/>
                    <a:pt x="6" y="34"/>
                    <a:pt x="8" y="34"/>
                  </a:cubicBezTo>
                  <a:cubicBezTo>
                    <a:pt x="7" y="35"/>
                    <a:pt x="7" y="35"/>
                    <a:pt x="7" y="35"/>
                  </a:cubicBezTo>
                  <a:close/>
                  <a:moveTo>
                    <a:pt x="12" y="34"/>
                  </a:moveTo>
                  <a:cubicBezTo>
                    <a:pt x="12" y="35"/>
                    <a:pt x="12" y="35"/>
                    <a:pt x="12" y="35"/>
                  </a:cubicBezTo>
                  <a:cubicBezTo>
                    <a:pt x="12" y="34"/>
                    <a:pt x="12" y="34"/>
                    <a:pt x="12" y="34"/>
                  </a:cubicBezTo>
                  <a:cubicBezTo>
                    <a:pt x="11" y="34"/>
                    <a:pt x="11" y="34"/>
                    <a:pt x="11" y="34"/>
                  </a:cubicBezTo>
                  <a:cubicBezTo>
                    <a:pt x="12" y="34"/>
                    <a:pt x="12" y="34"/>
                    <a:pt x="12" y="34"/>
                  </a:cubicBezTo>
                  <a:cubicBezTo>
                    <a:pt x="13" y="34"/>
                    <a:pt x="12" y="34"/>
                    <a:pt x="12" y="34"/>
                  </a:cubicBezTo>
                  <a:close/>
                  <a:moveTo>
                    <a:pt x="7" y="54"/>
                  </a:moveTo>
                  <a:cubicBezTo>
                    <a:pt x="7" y="54"/>
                    <a:pt x="7" y="54"/>
                    <a:pt x="7" y="54"/>
                  </a:cubicBezTo>
                  <a:cubicBezTo>
                    <a:pt x="8" y="54"/>
                    <a:pt x="8" y="54"/>
                    <a:pt x="8" y="54"/>
                  </a:cubicBezTo>
                  <a:lnTo>
                    <a:pt x="7" y="54"/>
                  </a:lnTo>
                  <a:close/>
                  <a:moveTo>
                    <a:pt x="21" y="44"/>
                  </a:moveTo>
                  <a:cubicBezTo>
                    <a:pt x="22" y="44"/>
                    <a:pt x="23" y="41"/>
                    <a:pt x="23" y="43"/>
                  </a:cubicBezTo>
                  <a:cubicBezTo>
                    <a:pt x="23" y="44"/>
                    <a:pt x="22" y="44"/>
                    <a:pt x="23" y="44"/>
                  </a:cubicBezTo>
                  <a:cubicBezTo>
                    <a:pt x="22" y="44"/>
                    <a:pt x="22" y="44"/>
                    <a:pt x="21" y="44"/>
                  </a:cubicBezTo>
                  <a:close/>
                  <a:moveTo>
                    <a:pt x="19" y="57"/>
                  </a:moveTo>
                  <a:cubicBezTo>
                    <a:pt x="18" y="56"/>
                    <a:pt x="20" y="56"/>
                    <a:pt x="20" y="56"/>
                  </a:cubicBezTo>
                  <a:cubicBezTo>
                    <a:pt x="20" y="56"/>
                    <a:pt x="20" y="56"/>
                    <a:pt x="20" y="56"/>
                  </a:cubicBezTo>
                  <a:cubicBezTo>
                    <a:pt x="20" y="56"/>
                    <a:pt x="21" y="56"/>
                    <a:pt x="21" y="56"/>
                  </a:cubicBezTo>
                  <a:cubicBezTo>
                    <a:pt x="21" y="57"/>
                    <a:pt x="20" y="57"/>
                    <a:pt x="19" y="57"/>
                  </a:cubicBezTo>
                  <a:close/>
                  <a:moveTo>
                    <a:pt x="21" y="49"/>
                  </a:moveTo>
                  <a:cubicBezTo>
                    <a:pt x="22" y="48"/>
                    <a:pt x="21" y="48"/>
                    <a:pt x="21" y="47"/>
                  </a:cubicBezTo>
                  <a:cubicBezTo>
                    <a:pt x="21" y="46"/>
                    <a:pt x="22" y="45"/>
                    <a:pt x="24" y="45"/>
                  </a:cubicBezTo>
                  <a:cubicBezTo>
                    <a:pt x="26" y="46"/>
                    <a:pt x="24" y="49"/>
                    <a:pt x="27" y="51"/>
                  </a:cubicBezTo>
                  <a:cubicBezTo>
                    <a:pt x="28" y="53"/>
                    <a:pt x="24" y="53"/>
                    <a:pt x="24" y="53"/>
                  </a:cubicBezTo>
                  <a:cubicBezTo>
                    <a:pt x="23" y="52"/>
                    <a:pt x="22" y="51"/>
                    <a:pt x="21" y="49"/>
                  </a:cubicBezTo>
                  <a:close/>
                  <a:moveTo>
                    <a:pt x="23" y="60"/>
                  </a:moveTo>
                  <a:cubicBezTo>
                    <a:pt x="22" y="59"/>
                    <a:pt x="21" y="58"/>
                    <a:pt x="22" y="58"/>
                  </a:cubicBezTo>
                  <a:cubicBezTo>
                    <a:pt x="23" y="58"/>
                    <a:pt x="25" y="58"/>
                    <a:pt x="25" y="59"/>
                  </a:cubicBezTo>
                  <a:cubicBezTo>
                    <a:pt x="24" y="60"/>
                    <a:pt x="24" y="59"/>
                    <a:pt x="23" y="60"/>
                  </a:cubicBezTo>
                  <a:close/>
                  <a:moveTo>
                    <a:pt x="61" y="4"/>
                  </a:moveTo>
                  <a:cubicBezTo>
                    <a:pt x="61" y="5"/>
                    <a:pt x="61" y="5"/>
                    <a:pt x="61" y="5"/>
                  </a:cubicBezTo>
                  <a:cubicBezTo>
                    <a:pt x="60" y="5"/>
                    <a:pt x="60" y="5"/>
                    <a:pt x="60" y="5"/>
                  </a:cubicBezTo>
                  <a:lnTo>
                    <a:pt x="61" y="4"/>
                  </a:lnTo>
                  <a:close/>
                  <a:moveTo>
                    <a:pt x="26" y="67"/>
                  </a:moveTo>
                  <a:cubicBezTo>
                    <a:pt x="26" y="67"/>
                    <a:pt x="26" y="67"/>
                    <a:pt x="26" y="67"/>
                  </a:cubicBezTo>
                  <a:cubicBezTo>
                    <a:pt x="26" y="68"/>
                    <a:pt x="26" y="68"/>
                    <a:pt x="26" y="68"/>
                  </a:cubicBezTo>
                  <a:cubicBezTo>
                    <a:pt x="26" y="68"/>
                    <a:pt x="26" y="68"/>
                    <a:pt x="26" y="68"/>
                  </a:cubicBezTo>
                  <a:lnTo>
                    <a:pt x="26" y="67"/>
                  </a:lnTo>
                  <a:close/>
                  <a:moveTo>
                    <a:pt x="25" y="64"/>
                  </a:moveTo>
                  <a:cubicBezTo>
                    <a:pt x="26" y="64"/>
                    <a:pt x="26" y="65"/>
                    <a:pt x="26" y="66"/>
                  </a:cubicBezTo>
                  <a:cubicBezTo>
                    <a:pt x="26" y="66"/>
                    <a:pt x="25" y="66"/>
                    <a:pt x="25" y="67"/>
                  </a:cubicBezTo>
                  <a:cubicBezTo>
                    <a:pt x="23" y="66"/>
                    <a:pt x="27" y="65"/>
                    <a:pt x="25" y="64"/>
                  </a:cubicBezTo>
                  <a:close/>
                  <a:moveTo>
                    <a:pt x="26" y="69"/>
                  </a:moveTo>
                  <a:cubicBezTo>
                    <a:pt x="26" y="69"/>
                    <a:pt x="25" y="69"/>
                    <a:pt x="25" y="69"/>
                  </a:cubicBezTo>
                  <a:cubicBezTo>
                    <a:pt x="25" y="69"/>
                    <a:pt x="25" y="69"/>
                    <a:pt x="25" y="70"/>
                  </a:cubicBezTo>
                  <a:cubicBezTo>
                    <a:pt x="24" y="69"/>
                    <a:pt x="24" y="69"/>
                    <a:pt x="24" y="69"/>
                  </a:cubicBezTo>
                  <a:cubicBezTo>
                    <a:pt x="25" y="69"/>
                    <a:pt x="25" y="68"/>
                    <a:pt x="25" y="68"/>
                  </a:cubicBezTo>
                  <a:cubicBezTo>
                    <a:pt x="25" y="68"/>
                    <a:pt x="25" y="68"/>
                    <a:pt x="25" y="69"/>
                  </a:cubicBezTo>
                  <a:cubicBezTo>
                    <a:pt x="26" y="68"/>
                    <a:pt x="27" y="68"/>
                    <a:pt x="27" y="67"/>
                  </a:cubicBezTo>
                  <a:cubicBezTo>
                    <a:pt x="28" y="69"/>
                    <a:pt x="28" y="69"/>
                    <a:pt x="28" y="69"/>
                  </a:cubicBezTo>
                  <a:cubicBezTo>
                    <a:pt x="27" y="69"/>
                    <a:pt x="27" y="68"/>
                    <a:pt x="26" y="69"/>
                  </a:cubicBezTo>
                  <a:close/>
                  <a:moveTo>
                    <a:pt x="32" y="75"/>
                  </a:moveTo>
                  <a:cubicBezTo>
                    <a:pt x="31" y="76"/>
                    <a:pt x="31" y="76"/>
                    <a:pt x="30" y="77"/>
                  </a:cubicBezTo>
                  <a:cubicBezTo>
                    <a:pt x="30" y="76"/>
                    <a:pt x="31" y="74"/>
                    <a:pt x="29" y="74"/>
                  </a:cubicBezTo>
                  <a:cubicBezTo>
                    <a:pt x="30" y="73"/>
                    <a:pt x="30" y="73"/>
                    <a:pt x="30" y="73"/>
                  </a:cubicBezTo>
                  <a:cubicBezTo>
                    <a:pt x="30" y="73"/>
                    <a:pt x="30" y="73"/>
                    <a:pt x="30" y="73"/>
                  </a:cubicBezTo>
                  <a:cubicBezTo>
                    <a:pt x="29" y="73"/>
                    <a:pt x="29" y="73"/>
                    <a:pt x="29" y="73"/>
                  </a:cubicBezTo>
                  <a:cubicBezTo>
                    <a:pt x="29" y="72"/>
                    <a:pt x="31" y="72"/>
                    <a:pt x="30" y="71"/>
                  </a:cubicBezTo>
                  <a:cubicBezTo>
                    <a:pt x="29" y="71"/>
                    <a:pt x="29" y="71"/>
                    <a:pt x="29" y="71"/>
                  </a:cubicBezTo>
                  <a:cubicBezTo>
                    <a:pt x="29" y="70"/>
                    <a:pt x="27" y="72"/>
                    <a:pt x="27" y="70"/>
                  </a:cubicBezTo>
                  <a:cubicBezTo>
                    <a:pt x="27" y="70"/>
                    <a:pt x="27" y="70"/>
                    <a:pt x="27" y="70"/>
                  </a:cubicBezTo>
                  <a:cubicBezTo>
                    <a:pt x="27" y="71"/>
                    <a:pt x="27" y="71"/>
                    <a:pt x="27" y="71"/>
                  </a:cubicBezTo>
                  <a:cubicBezTo>
                    <a:pt x="26" y="71"/>
                    <a:pt x="26" y="71"/>
                    <a:pt x="26" y="71"/>
                  </a:cubicBezTo>
                  <a:cubicBezTo>
                    <a:pt x="26" y="71"/>
                    <a:pt x="27" y="70"/>
                    <a:pt x="27" y="70"/>
                  </a:cubicBezTo>
                  <a:cubicBezTo>
                    <a:pt x="28" y="70"/>
                    <a:pt x="29" y="68"/>
                    <a:pt x="30" y="70"/>
                  </a:cubicBezTo>
                  <a:cubicBezTo>
                    <a:pt x="29" y="70"/>
                    <a:pt x="29" y="70"/>
                    <a:pt x="29" y="70"/>
                  </a:cubicBezTo>
                  <a:cubicBezTo>
                    <a:pt x="29" y="71"/>
                    <a:pt x="29" y="71"/>
                    <a:pt x="29" y="71"/>
                  </a:cubicBezTo>
                  <a:cubicBezTo>
                    <a:pt x="29" y="70"/>
                    <a:pt x="30" y="71"/>
                    <a:pt x="31" y="70"/>
                  </a:cubicBezTo>
                  <a:cubicBezTo>
                    <a:pt x="31" y="72"/>
                    <a:pt x="31" y="72"/>
                    <a:pt x="31" y="72"/>
                  </a:cubicBezTo>
                  <a:cubicBezTo>
                    <a:pt x="31" y="72"/>
                    <a:pt x="31" y="72"/>
                    <a:pt x="31" y="72"/>
                  </a:cubicBezTo>
                  <a:cubicBezTo>
                    <a:pt x="33" y="73"/>
                    <a:pt x="33" y="74"/>
                    <a:pt x="34" y="76"/>
                  </a:cubicBezTo>
                  <a:cubicBezTo>
                    <a:pt x="33" y="77"/>
                    <a:pt x="35" y="76"/>
                    <a:pt x="34" y="77"/>
                  </a:cubicBezTo>
                  <a:cubicBezTo>
                    <a:pt x="33" y="77"/>
                    <a:pt x="33" y="75"/>
                    <a:pt x="32" y="75"/>
                  </a:cubicBezTo>
                  <a:close/>
                  <a:moveTo>
                    <a:pt x="71" y="95"/>
                  </a:moveTo>
                  <a:cubicBezTo>
                    <a:pt x="71" y="95"/>
                    <a:pt x="71" y="95"/>
                    <a:pt x="71" y="95"/>
                  </a:cubicBezTo>
                  <a:cubicBezTo>
                    <a:pt x="70" y="95"/>
                    <a:pt x="70" y="95"/>
                    <a:pt x="70" y="95"/>
                  </a:cubicBezTo>
                  <a:lnTo>
                    <a:pt x="71" y="95"/>
                  </a:lnTo>
                  <a:close/>
                  <a:moveTo>
                    <a:pt x="69" y="97"/>
                  </a:moveTo>
                  <a:cubicBezTo>
                    <a:pt x="69" y="97"/>
                    <a:pt x="69" y="97"/>
                    <a:pt x="69" y="97"/>
                  </a:cubicBezTo>
                  <a:cubicBezTo>
                    <a:pt x="69" y="97"/>
                    <a:pt x="69" y="97"/>
                    <a:pt x="69" y="97"/>
                  </a:cubicBezTo>
                  <a:cubicBezTo>
                    <a:pt x="68" y="97"/>
                    <a:pt x="68" y="97"/>
                    <a:pt x="68" y="97"/>
                  </a:cubicBezTo>
                  <a:cubicBezTo>
                    <a:pt x="68" y="97"/>
                    <a:pt x="68" y="97"/>
                    <a:pt x="68" y="97"/>
                  </a:cubicBezTo>
                  <a:cubicBezTo>
                    <a:pt x="68" y="97"/>
                    <a:pt x="69" y="97"/>
                    <a:pt x="69" y="97"/>
                  </a:cubicBezTo>
                  <a:close/>
                  <a:moveTo>
                    <a:pt x="68" y="96"/>
                  </a:moveTo>
                  <a:cubicBezTo>
                    <a:pt x="67" y="97"/>
                    <a:pt x="67" y="97"/>
                    <a:pt x="67" y="97"/>
                  </a:cubicBezTo>
                  <a:cubicBezTo>
                    <a:pt x="67" y="96"/>
                    <a:pt x="67" y="96"/>
                    <a:pt x="67" y="96"/>
                  </a:cubicBezTo>
                  <a:cubicBezTo>
                    <a:pt x="67" y="96"/>
                    <a:pt x="67" y="96"/>
                    <a:pt x="67" y="96"/>
                  </a:cubicBezTo>
                  <a:cubicBezTo>
                    <a:pt x="67" y="96"/>
                    <a:pt x="67" y="96"/>
                    <a:pt x="67" y="96"/>
                  </a:cubicBezTo>
                  <a:cubicBezTo>
                    <a:pt x="67" y="96"/>
                    <a:pt x="68" y="95"/>
                    <a:pt x="68" y="96"/>
                  </a:cubicBezTo>
                  <a:close/>
                  <a:moveTo>
                    <a:pt x="66" y="95"/>
                  </a:moveTo>
                  <a:cubicBezTo>
                    <a:pt x="66" y="96"/>
                    <a:pt x="66" y="96"/>
                    <a:pt x="66" y="96"/>
                  </a:cubicBezTo>
                  <a:cubicBezTo>
                    <a:pt x="66" y="97"/>
                    <a:pt x="65" y="96"/>
                    <a:pt x="64" y="96"/>
                  </a:cubicBezTo>
                  <a:cubicBezTo>
                    <a:pt x="64" y="96"/>
                    <a:pt x="65" y="96"/>
                    <a:pt x="64" y="95"/>
                  </a:cubicBezTo>
                  <a:lnTo>
                    <a:pt x="66" y="95"/>
                  </a:lnTo>
                  <a:close/>
                  <a:moveTo>
                    <a:pt x="45" y="87"/>
                  </a:moveTo>
                  <a:cubicBezTo>
                    <a:pt x="45" y="87"/>
                    <a:pt x="45" y="87"/>
                    <a:pt x="45" y="87"/>
                  </a:cubicBezTo>
                  <a:cubicBezTo>
                    <a:pt x="46" y="88"/>
                    <a:pt x="46" y="88"/>
                    <a:pt x="46" y="88"/>
                  </a:cubicBezTo>
                  <a:lnTo>
                    <a:pt x="45" y="87"/>
                  </a:lnTo>
                  <a:close/>
                  <a:moveTo>
                    <a:pt x="45" y="86"/>
                  </a:moveTo>
                  <a:cubicBezTo>
                    <a:pt x="45" y="85"/>
                    <a:pt x="46" y="86"/>
                    <a:pt x="46" y="85"/>
                  </a:cubicBezTo>
                  <a:cubicBezTo>
                    <a:pt x="47" y="85"/>
                    <a:pt x="46" y="86"/>
                    <a:pt x="47" y="86"/>
                  </a:cubicBezTo>
                  <a:cubicBezTo>
                    <a:pt x="46" y="86"/>
                    <a:pt x="45" y="86"/>
                    <a:pt x="45" y="86"/>
                  </a:cubicBezTo>
                  <a:close/>
                  <a:moveTo>
                    <a:pt x="50" y="82"/>
                  </a:moveTo>
                  <a:cubicBezTo>
                    <a:pt x="49" y="82"/>
                    <a:pt x="49" y="82"/>
                    <a:pt x="49" y="81"/>
                  </a:cubicBezTo>
                  <a:cubicBezTo>
                    <a:pt x="50" y="82"/>
                    <a:pt x="50" y="82"/>
                    <a:pt x="50" y="82"/>
                  </a:cubicBezTo>
                  <a:close/>
                  <a:moveTo>
                    <a:pt x="53" y="83"/>
                  </a:moveTo>
                  <a:cubicBezTo>
                    <a:pt x="53" y="82"/>
                    <a:pt x="53" y="82"/>
                    <a:pt x="52" y="82"/>
                  </a:cubicBezTo>
                  <a:cubicBezTo>
                    <a:pt x="52" y="82"/>
                    <a:pt x="54" y="82"/>
                    <a:pt x="54" y="81"/>
                  </a:cubicBezTo>
                  <a:cubicBezTo>
                    <a:pt x="54" y="82"/>
                    <a:pt x="53" y="82"/>
                    <a:pt x="54" y="83"/>
                  </a:cubicBezTo>
                  <a:cubicBezTo>
                    <a:pt x="54" y="83"/>
                    <a:pt x="54" y="83"/>
                    <a:pt x="53" y="83"/>
                  </a:cubicBezTo>
                  <a:close/>
                  <a:moveTo>
                    <a:pt x="55" y="81"/>
                  </a:moveTo>
                  <a:cubicBezTo>
                    <a:pt x="54" y="81"/>
                    <a:pt x="54" y="81"/>
                    <a:pt x="54" y="81"/>
                  </a:cubicBezTo>
                  <a:cubicBezTo>
                    <a:pt x="54" y="80"/>
                    <a:pt x="55" y="80"/>
                    <a:pt x="55" y="81"/>
                  </a:cubicBezTo>
                  <a:cubicBezTo>
                    <a:pt x="55" y="81"/>
                    <a:pt x="55" y="81"/>
                    <a:pt x="55" y="81"/>
                  </a:cubicBezTo>
                  <a:close/>
                  <a:moveTo>
                    <a:pt x="57" y="83"/>
                  </a:moveTo>
                  <a:cubicBezTo>
                    <a:pt x="57" y="82"/>
                    <a:pt x="57" y="82"/>
                    <a:pt x="57" y="82"/>
                  </a:cubicBezTo>
                  <a:cubicBezTo>
                    <a:pt x="57" y="82"/>
                    <a:pt x="57" y="82"/>
                    <a:pt x="57" y="83"/>
                  </a:cubicBezTo>
                  <a:close/>
                  <a:moveTo>
                    <a:pt x="59" y="81"/>
                  </a:moveTo>
                  <a:cubicBezTo>
                    <a:pt x="58" y="80"/>
                    <a:pt x="58" y="80"/>
                    <a:pt x="58" y="80"/>
                  </a:cubicBezTo>
                  <a:cubicBezTo>
                    <a:pt x="59" y="80"/>
                    <a:pt x="59" y="80"/>
                    <a:pt x="59" y="80"/>
                  </a:cubicBezTo>
                  <a:lnTo>
                    <a:pt x="59" y="81"/>
                  </a:lnTo>
                  <a:close/>
                  <a:moveTo>
                    <a:pt x="69" y="80"/>
                  </a:moveTo>
                  <a:cubicBezTo>
                    <a:pt x="69" y="80"/>
                    <a:pt x="69" y="79"/>
                    <a:pt x="69" y="79"/>
                  </a:cubicBezTo>
                  <a:cubicBezTo>
                    <a:pt x="70" y="80"/>
                    <a:pt x="70" y="80"/>
                    <a:pt x="70" y="80"/>
                  </a:cubicBezTo>
                  <a:cubicBezTo>
                    <a:pt x="70" y="80"/>
                    <a:pt x="69" y="80"/>
                    <a:pt x="69" y="80"/>
                  </a:cubicBezTo>
                  <a:close/>
                  <a:moveTo>
                    <a:pt x="70" y="82"/>
                  </a:moveTo>
                  <a:cubicBezTo>
                    <a:pt x="70" y="81"/>
                    <a:pt x="70" y="81"/>
                    <a:pt x="70" y="81"/>
                  </a:cubicBezTo>
                  <a:cubicBezTo>
                    <a:pt x="70" y="81"/>
                    <a:pt x="70" y="82"/>
                    <a:pt x="70" y="82"/>
                  </a:cubicBezTo>
                  <a:close/>
                  <a:moveTo>
                    <a:pt x="72" y="79"/>
                  </a:moveTo>
                  <a:cubicBezTo>
                    <a:pt x="72" y="78"/>
                    <a:pt x="72" y="78"/>
                    <a:pt x="72" y="78"/>
                  </a:cubicBezTo>
                  <a:cubicBezTo>
                    <a:pt x="72" y="78"/>
                    <a:pt x="72" y="78"/>
                    <a:pt x="72" y="78"/>
                  </a:cubicBezTo>
                  <a:cubicBezTo>
                    <a:pt x="72" y="78"/>
                    <a:pt x="72" y="78"/>
                    <a:pt x="72" y="78"/>
                  </a:cubicBezTo>
                  <a:lnTo>
                    <a:pt x="72" y="79"/>
                  </a:lnTo>
                  <a:close/>
                  <a:moveTo>
                    <a:pt x="79" y="81"/>
                  </a:moveTo>
                  <a:cubicBezTo>
                    <a:pt x="79" y="80"/>
                    <a:pt x="79" y="80"/>
                    <a:pt x="79" y="80"/>
                  </a:cubicBezTo>
                  <a:cubicBezTo>
                    <a:pt x="80" y="80"/>
                    <a:pt x="80" y="80"/>
                    <a:pt x="80" y="80"/>
                  </a:cubicBezTo>
                  <a:lnTo>
                    <a:pt x="79" y="81"/>
                  </a:lnTo>
                  <a:close/>
                  <a:moveTo>
                    <a:pt x="80" y="79"/>
                  </a:moveTo>
                  <a:cubicBezTo>
                    <a:pt x="80" y="78"/>
                    <a:pt x="80" y="78"/>
                    <a:pt x="80" y="78"/>
                  </a:cubicBezTo>
                  <a:cubicBezTo>
                    <a:pt x="80" y="79"/>
                    <a:pt x="80" y="79"/>
                    <a:pt x="81" y="79"/>
                  </a:cubicBezTo>
                  <a:cubicBezTo>
                    <a:pt x="81" y="79"/>
                    <a:pt x="81" y="79"/>
                    <a:pt x="80" y="79"/>
                  </a:cubicBezTo>
                  <a:close/>
                  <a:moveTo>
                    <a:pt x="86" y="82"/>
                  </a:moveTo>
                  <a:cubicBezTo>
                    <a:pt x="86" y="81"/>
                    <a:pt x="86" y="81"/>
                    <a:pt x="86" y="81"/>
                  </a:cubicBezTo>
                  <a:cubicBezTo>
                    <a:pt x="85" y="82"/>
                    <a:pt x="85" y="82"/>
                    <a:pt x="85" y="82"/>
                  </a:cubicBezTo>
                  <a:cubicBezTo>
                    <a:pt x="85" y="81"/>
                    <a:pt x="86" y="81"/>
                    <a:pt x="86" y="81"/>
                  </a:cubicBezTo>
                  <a:cubicBezTo>
                    <a:pt x="86" y="81"/>
                    <a:pt x="86" y="81"/>
                    <a:pt x="86" y="81"/>
                  </a:cubicBezTo>
                  <a:cubicBezTo>
                    <a:pt x="86" y="81"/>
                    <a:pt x="86" y="81"/>
                    <a:pt x="86" y="81"/>
                  </a:cubicBezTo>
                  <a:cubicBezTo>
                    <a:pt x="86" y="82"/>
                    <a:pt x="88" y="81"/>
                    <a:pt x="88" y="83"/>
                  </a:cubicBezTo>
                  <a:cubicBezTo>
                    <a:pt x="87" y="83"/>
                    <a:pt x="86" y="81"/>
                    <a:pt x="86" y="82"/>
                  </a:cubicBezTo>
                  <a:close/>
                  <a:moveTo>
                    <a:pt x="89" y="86"/>
                  </a:moveTo>
                  <a:cubicBezTo>
                    <a:pt x="89" y="85"/>
                    <a:pt x="89" y="85"/>
                    <a:pt x="89" y="85"/>
                  </a:cubicBezTo>
                  <a:cubicBezTo>
                    <a:pt x="89" y="85"/>
                    <a:pt x="89" y="85"/>
                    <a:pt x="89" y="85"/>
                  </a:cubicBezTo>
                  <a:lnTo>
                    <a:pt x="89" y="86"/>
                  </a:lnTo>
                  <a:close/>
                  <a:moveTo>
                    <a:pt x="131" y="6"/>
                  </a:moveTo>
                  <a:cubicBezTo>
                    <a:pt x="131" y="6"/>
                    <a:pt x="131" y="6"/>
                    <a:pt x="131" y="6"/>
                  </a:cubicBezTo>
                  <a:cubicBezTo>
                    <a:pt x="132" y="5"/>
                    <a:pt x="132" y="5"/>
                    <a:pt x="132" y="5"/>
                  </a:cubicBezTo>
                  <a:lnTo>
                    <a:pt x="131" y="6"/>
                  </a:lnTo>
                  <a:close/>
                  <a:moveTo>
                    <a:pt x="133" y="6"/>
                  </a:moveTo>
                  <a:cubicBezTo>
                    <a:pt x="132" y="6"/>
                    <a:pt x="132" y="6"/>
                    <a:pt x="132" y="6"/>
                  </a:cubicBezTo>
                  <a:cubicBezTo>
                    <a:pt x="132" y="6"/>
                    <a:pt x="132" y="6"/>
                    <a:pt x="133" y="6"/>
                  </a:cubicBezTo>
                  <a:cubicBezTo>
                    <a:pt x="133" y="6"/>
                    <a:pt x="134" y="5"/>
                    <a:pt x="135" y="5"/>
                  </a:cubicBezTo>
                  <a:cubicBezTo>
                    <a:pt x="135" y="6"/>
                    <a:pt x="134" y="6"/>
                    <a:pt x="133" y="6"/>
                  </a:cubicBezTo>
                  <a:close/>
                  <a:moveTo>
                    <a:pt x="136" y="6"/>
                  </a:moveTo>
                  <a:cubicBezTo>
                    <a:pt x="136" y="5"/>
                    <a:pt x="137" y="5"/>
                    <a:pt x="138" y="5"/>
                  </a:cubicBezTo>
                  <a:lnTo>
                    <a:pt x="136" y="6"/>
                  </a:lnTo>
                  <a:close/>
                  <a:moveTo>
                    <a:pt x="147" y="9"/>
                  </a:moveTo>
                  <a:cubicBezTo>
                    <a:pt x="146" y="10"/>
                    <a:pt x="146" y="9"/>
                    <a:pt x="145" y="9"/>
                  </a:cubicBezTo>
                  <a:cubicBezTo>
                    <a:pt x="148" y="8"/>
                    <a:pt x="148" y="8"/>
                    <a:pt x="148" y="8"/>
                  </a:cubicBezTo>
                  <a:cubicBezTo>
                    <a:pt x="148" y="8"/>
                    <a:pt x="148" y="10"/>
                    <a:pt x="147" y="9"/>
                  </a:cubicBezTo>
                  <a:close/>
                  <a:moveTo>
                    <a:pt x="154" y="9"/>
                  </a:moveTo>
                  <a:cubicBezTo>
                    <a:pt x="154" y="10"/>
                    <a:pt x="155" y="10"/>
                    <a:pt x="155" y="11"/>
                  </a:cubicBezTo>
                  <a:cubicBezTo>
                    <a:pt x="153" y="10"/>
                    <a:pt x="153" y="10"/>
                    <a:pt x="153" y="10"/>
                  </a:cubicBezTo>
                  <a:lnTo>
                    <a:pt x="154" y="9"/>
                  </a:lnTo>
                  <a:close/>
                  <a:moveTo>
                    <a:pt x="153" y="13"/>
                  </a:moveTo>
                  <a:cubicBezTo>
                    <a:pt x="152" y="12"/>
                    <a:pt x="152" y="12"/>
                    <a:pt x="152" y="12"/>
                  </a:cubicBezTo>
                  <a:cubicBezTo>
                    <a:pt x="153" y="12"/>
                    <a:pt x="154" y="10"/>
                    <a:pt x="155" y="12"/>
                  </a:cubicBezTo>
                  <a:cubicBezTo>
                    <a:pt x="154" y="12"/>
                    <a:pt x="154" y="12"/>
                    <a:pt x="155" y="13"/>
                  </a:cubicBezTo>
                  <a:cubicBezTo>
                    <a:pt x="155" y="14"/>
                    <a:pt x="153" y="12"/>
                    <a:pt x="153" y="13"/>
                  </a:cubicBezTo>
                  <a:close/>
                  <a:moveTo>
                    <a:pt x="134" y="85"/>
                  </a:moveTo>
                  <a:cubicBezTo>
                    <a:pt x="134" y="84"/>
                    <a:pt x="134" y="84"/>
                    <a:pt x="134" y="84"/>
                  </a:cubicBezTo>
                  <a:cubicBezTo>
                    <a:pt x="134" y="84"/>
                    <a:pt x="134" y="84"/>
                    <a:pt x="134" y="84"/>
                  </a:cubicBezTo>
                  <a:lnTo>
                    <a:pt x="134" y="85"/>
                  </a:lnTo>
                  <a:close/>
                  <a:moveTo>
                    <a:pt x="165" y="11"/>
                  </a:moveTo>
                  <a:cubicBezTo>
                    <a:pt x="165" y="10"/>
                    <a:pt x="166" y="10"/>
                    <a:pt x="167" y="9"/>
                  </a:cubicBezTo>
                  <a:cubicBezTo>
                    <a:pt x="167" y="10"/>
                    <a:pt x="167" y="10"/>
                    <a:pt x="167" y="10"/>
                  </a:cubicBezTo>
                  <a:cubicBezTo>
                    <a:pt x="167" y="10"/>
                    <a:pt x="165" y="10"/>
                    <a:pt x="165" y="11"/>
                  </a:cubicBezTo>
                  <a:close/>
                  <a:moveTo>
                    <a:pt x="133" y="89"/>
                  </a:moveTo>
                  <a:cubicBezTo>
                    <a:pt x="133" y="89"/>
                    <a:pt x="133" y="89"/>
                    <a:pt x="133" y="89"/>
                  </a:cubicBezTo>
                  <a:cubicBezTo>
                    <a:pt x="133" y="90"/>
                    <a:pt x="133" y="90"/>
                    <a:pt x="133" y="90"/>
                  </a:cubicBezTo>
                  <a:lnTo>
                    <a:pt x="133" y="89"/>
                  </a:lnTo>
                  <a:close/>
                  <a:moveTo>
                    <a:pt x="138" y="85"/>
                  </a:moveTo>
                  <a:cubicBezTo>
                    <a:pt x="138" y="84"/>
                    <a:pt x="137" y="85"/>
                    <a:pt x="137" y="84"/>
                  </a:cubicBezTo>
                  <a:cubicBezTo>
                    <a:pt x="138" y="84"/>
                    <a:pt x="139" y="84"/>
                    <a:pt x="139" y="85"/>
                  </a:cubicBezTo>
                  <a:cubicBezTo>
                    <a:pt x="139" y="85"/>
                    <a:pt x="138" y="85"/>
                    <a:pt x="138" y="85"/>
                  </a:cubicBezTo>
                  <a:close/>
                  <a:moveTo>
                    <a:pt x="175" y="4"/>
                  </a:moveTo>
                  <a:cubicBezTo>
                    <a:pt x="174" y="5"/>
                    <a:pt x="174" y="5"/>
                    <a:pt x="174" y="5"/>
                  </a:cubicBezTo>
                  <a:cubicBezTo>
                    <a:pt x="174" y="5"/>
                    <a:pt x="174" y="5"/>
                    <a:pt x="174" y="5"/>
                  </a:cubicBezTo>
                  <a:lnTo>
                    <a:pt x="175" y="4"/>
                  </a:lnTo>
                  <a:close/>
                  <a:moveTo>
                    <a:pt x="141" y="84"/>
                  </a:moveTo>
                  <a:cubicBezTo>
                    <a:pt x="140" y="84"/>
                    <a:pt x="140" y="84"/>
                    <a:pt x="140" y="84"/>
                  </a:cubicBezTo>
                  <a:cubicBezTo>
                    <a:pt x="142" y="83"/>
                    <a:pt x="142" y="83"/>
                    <a:pt x="142" y="83"/>
                  </a:cubicBezTo>
                  <a:cubicBezTo>
                    <a:pt x="142" y="83"/>
                    <a:pt x="141" y="84"/>
                    <a:pt x="141" y="84"/>
                  </a:cubicBezTo>
                  <a:close/>
                  <a:moveTo>
                    <a:pt x="144" y="84"/>
                  </a:moveTo>
                  <a:cubicBezTo>
                    <a:pt x="144" y="85"/>
                    <a:pt x="144" y="85"/>
                    <a:pt x="144" y="85"/>
                  </a:cubicBezTo>
                  <a:cubicBezTo>
                    <a:pt x="144" y="85"/>
                    <a:pt x="144" y="85"/>
                    <a:pt x="144" y="85"/>
                  </a:cubicBezTo>
                  <a:lnTo>
                    <a:pt x="144" y="84"/>
                  </a:lnTo>
                  <a:close/>
                  <a:moveTo>
                    <a:pt x="145" y="83"/>
                  </a:moveTo>
                  <a:cubicBezTo>
                    <a:pt x="145" y="82"/>
                    <a:pt x="145" y="82"/>
                    <a:pt x="145" y="82"/>
                  </a:cubicBezTo>
                  <a:cubicBezTo>
                    <a:pt x="146" y="83"/>
                    <a:pt x="146" y="83"/>
                    <a:pt x="146" y="83"/>
                  </a:cubicBezTo>
                  <a:lnTo>
                    <a:pt x="145" y="83"/>
                  </a:lnTo>
                  <a:close/>
                  <a:moveTo>
                    <a:pt x="183" y="4"/>
                  </a:moveTo>
                  <a:cubicBezTo>
                    <a:pt x="183" y="4"/>
                    <a:pt x="183" y="4"/>
                    <a:pt x="183" y="4"/>
                  </a:cubicBezTo>
                  <a:cubicBezTo>
                    <a:pt x="182" y="4"/>
                    <a:pt x="182" y="4"/>
                    <a:pt x="182" y="4"/>
                  </a:cubicBezTo>
                  <a:lnTo>
                    <a:pt x="183" y="4"/>
                  </a:lnTo>
                  <a:close/>
                  <a:moveTo>
                    <a:pt x="152" y="81"/>
                  </a:moveTo>
                  <a:cubicBezTo>
                    <a:pt x="151" y="81"/>
                    <a:pt x="151" y="81"/>
                    <a:pt x="151" y="81"/>
                  </a:cubicBezTo>
                  <a:cubicBezTo>
                    <a:pt x="151" y="81"/>
                    <a:pt x="151" y="81"/>
                    <a:pt x="151" y="82"/>
                  </a:cubicBezTo>
                  <a:cubicBezTo>
                    <a:pt x="151" y="81"/>
                    <a:pt x="149" y="81"/>
                    <a:pt x="150" y="80"/>
                  </a:cubicBezTo>
                  <a:cubicBezTo>
                    <a:pt x="151" y="80"/>
                    <a:pt x="151" y="81"/>
                    <a:pt x="151" y="81"/>
                  </a:cubicBezTo>
                  <a:cubicBezTo>
                    <a:pt x="151" y="81"/>
                    <a:pt x="151" y="81"/>
                    <a:pt x="152" y="81"/>
                  </a:cubicBezTo>
                  <a:cubicBezTo>
                    <a:pt x="152" y="81"/>
                    <a:pt x="152" y="81"/>
                    <a:pt x="152" y="81"/>
                  </a:cubicBezTo>
                  <a:cubicBezTo>
                    <a:pt x="152" y="81"/>
                    <a:pt x="152" y="81"/>
                    <a:pt x="152" y="81"/>
                  </a:cubicBezTo>
                  <a:cubicBezTo>
                    <a:pt x="152" y="81"/>
                    <a:pt x="152" y="81"/>
                    <a:pt x="152" y="81"/>
                  </a:cubicBezTo>
                  <a:close/>
                  <a:moveTo>
                    <a:pt x="184" y="4"/>
                  </a:moveTo>
                  <a:cubicBezTo>
                    <a:pt x="184" y="5"/>
                    <a:pt x="184" y="4"/>
                    <a:pt x="184" y="4"/>
                  </a:cubicBezTo>
                  <a:cubicBezTo>
                    <a:pt x="185" y="4"/>
                    <a:pt x="184" y="4"/>
                    <a:pt x="184" y="4"/>
                  </a:cubicBezTo>
                  <a:cubicBezTo>
                    <a:pt x="184" y="4"/>
                    <a:pt x="184" y="4"/>
                    <a:pt x="184" y="4"/>
                  </a:cubicBezTo>
                  <a:cubicBezTo>
                    <a:pt x="184" y="4"/>
                    <a:pt x="184" y="4"/>
                    <a:pt x="184" y="4"/>
                  </a:cubicBezTo>
                  <a:cubicBezTo>
                    <a:pt x="185" y="4"/>
                    <a:pt x="185" y="4"/>
                    <a:pt x="185" y="4"/>
                  </a:cubicBezTo>
                  <a:cubicBezTo>
                    <a:pt x="185" y="4"/>
                    <a:pt x="185" y="5"/>
                    <a:pt x="184" y="4"/>
                  </a:cubicBezTo>
                  <a:close/>
                  <a:moveTo>
                    <a:pt x="158" y="80"/>
                  </a:moveTo>
                  <a:cubicBezTo>
                    <a:pt x="157" y="80"/>
                    <a:pt x="157" y="80"/>
                    <a:pt x="157" y="80"/>
                  </a:cubicBezTo>
                  <a:cubicBezTo>
                    <a:pt x="157" y="80"/>
                    <a:pt x="157" y="80"/>
                    <a:pt x="157" y="80"/>
                  </a:cubicBezTo>
                  <a:cubicBezTo>
                    <a:pt x="158" y="80"/>
                    <a:pt x="158" y="80"/>
                    <a:pt x="158" y="80"/>
                  </a:cubicBezTo>
                  <a:close/>
                  <a:moveTo>
                    <a:pt x="161" y="79"/>
                  </a:moveTo>
                  <a:cubicBezTo>
                    <a:pt x="161" y="79"/>
                    <a:pt x="161" y="79"/>
                    <a:pt x="161" y="79"/>
                  </a:cubicBezTo>
                  <a:cubicBezTo>
                    <a:pt x="162" y="78"/>
                    <a:pt x="162" y="78"/>
                    <a:pt x="162" y="78"/>
                  </a:cubicBezTo>
                  <a:lnTo>
                    <a:pt x="161" y="79"/>
                  </a:lnTo>
                  <a:close/>
                  <a:moveTo>
                    <a:pt x="195" y="5"/>
                  </a:moveTo>
                  <a:cubicBezTo>
                    <a:pt x="195" y="5"/>
                    <a:pt x="195" y="5"/>
                    <a:pt x="195" y="5"/>
                  </a:cubicBezTo>
                  <a:cubicBezTo>
                    <a:pt x="195" y="5"/>
                    <a:pt x="195" y="5"/>
                    <a:pt x="195" y="5"/>
                  </a:cubicBezTo>
                  <a:cubicBezTo>
                    <a:pt x="195" y="5"/>
                    <a:pt x="195" y="5"/>
                    <a:pt x="195" y="5"/>
                  </a:cubicBezTo>
                  <a:cubicBezTo>
                    <a:pt x="194" y="5"/>
                    <a:pt x="194" y="4"/>
                    <a:pt x="194" y="4"/>
                  </a:cubicBezTo>
                  <a:cubicBezTo>
                    <a:pt x="194" y="4"/>
                    <a:pt x="194" y="4"/>
                    <a:pt x="194" y="4"/>
                  </a:cubicBezTo>
                  <a:cubicBezTo>
                    <a:pt x="195" y="5"/>
                    <a:pt x="195" y="5"/>
                    <a:pt x="195" y="5"/>
                  </a:cubicBezTo>
                  <a:cubicBezTo>
                    <a:pt x="195" y="4"/>
                    <a:pt x="195" y="4"/>
                    <a:pt x="195" y="5"/>
                  </a:cubicBezTo>
                  <a:close/>
                  <a:moveTo>
                    <a:pt x="195" y="7"/>
                  </a:moveTo>
                  <a:cubicBezTo>
                    <a:pt x="195" y="6"/>
                    <a:pt x="197" y="7"/>
                    <a:pt x="198" y="7"/>
                  </a:cubicBezTo>
                  <a:cubicBezTo>
                    <a:pt x="197" y="8"/>
                    <a:pt x="195" y="7"/>
                    <a:pt x="195" y="7"/>
                  </a:cubicBezTo>
                  <a:close/>
                  <a:moveTo>
                    <a:pt x="167" y="78"/>
                  </a:moveTo>
                  <a:cubicBezTo>
                    <a:pt x="167" y="77"/>
                    <a:pt x="168" y="77"/>
                    <a:pt x="168" y="78"/>
                  </a:cubicBezTo>
                  <a:cubicBezTo>
                    <a:pt x="168" y="78"/>
                    <a:pt x="168" y="78"/>
                    <a:pt x="167" y="78"/>
                  </a:cubicBezTo>
                  <a:close/>
                  <a:moveTo>
                    <a:pt x="198" y="7"/>
                  </a:moveTo>
                  <a:cubicBezTo>
                    <a:pt x="198" y="7"/>
                    <a:pt x="199" y="7"/>
                    <a:pt x="199" y="6"/>
                  </a:cubicBezTo>
                  <a:cubicBezTo>
                    <a:pt x="200" y="8"/>
                    <a:pt x="201" y="7"/>
                    <a:pt x="202" y="7"/>
                  </a:cubicBezTo>
                  <a:cubicBezTo>
                    <a:pt x="201" y="7"/>
                    <a:pt x="199" y="8"/>
                    <a:pt x="198" y="7"/>
                  </a:cubicBezTo>
                  <a:close/>
                  <a:moveTo>
                    <a:pt x="185" y="84"/>
                  </a:moveTo>
                  <a:cubicBezTo>
                    <a:pt x="185" y="85"/>
                    <a:pt x="184" y="84"/>
                    <a:pt x="184" y="84"/>
                  </a:cubicBezTo>
                  <a:cubicBezTo>
                    <a:pt x="185" y="84"/>
                    <a:pt x="185" y="84"/>
                    <a:pt x="185" y="84"/>
                  </a:cubicBezTo>
                  <a:close/>
                  <a:moveTo>
                    <a:pt x="239" y="8"/>
                  </a:moveTo>
                  <a:cubicBezTo>
                    <a:pt x="239" y="8"/>
                    <a:pt x="239" y="8"/>
                    <a:pt x="239" y="8"/>
                  </a:cubicBezTo>
                  <a:cubicBezTo>
                    <a:pt x="240" y="8"/>
                    <a:pt x="240" y="8"/>
                    <a:pt x="240" y="8"/>
                  </a:cubicBezTo>
                  <a:cubicBezTo>
                    <a:pt x="239" y="8"/>
                    <a:pt x="239" y="8"/>
                    <a:pt x="239" y="8"/>
                  </a:cubicBezTo>
                  <a:cubicBezTo>
                    <a:pt x="239" y="8"/>
                    <a:pt x="239" y="8"/>
                    <a:pt x="239" y="8"/>
                  </a:cubicBezTo>
                  <a:cubicBezTo>
                    <a:pt x="239" y="8"/>
                    <a:pt x="238" y="8"/>
                    <a:pt x="239" y="8"/>
                  </a:cubicBezTo>
                  <a:close/>
                  <a:moveTo>
                    <a:pt x="238" y="8"/>
                  </a:moveTo>
                  <a:cubicBezTo>
                    <a:pt x="238" y="8"/>
                    <a:pt x="237" y="8"/>
                    <a:pt x="237" y="8"/>
                  </a:cubicBezTo>
                  <a:cubicBezTo>
                    <a:pt x="237" y="8"/>
                    <a:pt x="237" y="8"/>
                    <a:pt x="237" y="8"/>
                  </a:cubicBezTo>
                  <a:cubicBezTo>
                    <a:pt x="237" y="8"/>
                    <a:pt x="236" y="8"/>
                    <a:pt x="236" y="8"/>
                  </a:cubicBezTo>
                  <a:cubicBezTo>
                    <a:pt x="237" y="8"/>
                    <a:pt x="237" y="8"/>
                    <a:pt x="237" y="8"/>
                  </a:cubicBezTo>
                  <a:cubicBezTo>
                    <a:pt x="237" y="8"/>
                    <a:pt x="236" y="9"/>
                    <a:pt x="236" y="8"/>
                  </a:cubicBezTo>
                  <a:cubicBezTo>
                    <a:pt x="236" y="8"/>
                    <a:pt x="237" y="8"/>
                    <a:pt x="238" y="8"/>
                  </a:cubicBezTo>
                  <a:close/>
                  <a:moveTo>
                    <a:pt x="237" y="6"/>
                  </a:moveTo>
                  <a:cubicBezTo>
                    <a:pt x="237" y="6"/>
                    <a:pt x="237" y="6"/>
                    <a:pt x="238" y="6"/>
                  </a:cubicBezTo>
                  <a:cubicBezTo>
                    <a:pt x="236" y="6"/>
                    <a:pt x="236" y="6"/>
                    <a:pt x="236" y="6"/>
                  </a:cubicBezTo>
                  <a:cubicBezTo>
                    <a:pt x="236" y="5"/>
                    <a:pt x="236" y="6"/>
                    <a:pt x="237" y="6"/>
                  </a:cubicBezTo>
                  <a:close/>
                  <a:moveTo>
                    <a:pt x="236" y="7"/>
                  </a:moveTo>
                  <a:cubicBezTo>
                    <a:pt x="234" y="7"/>
                    <a:pt x="234" y="7"/>
                    <a:pt x="234" y="7"/>
                  </a:cubicBezTo>
                  <a:cubicBezTo>
                    <a:pt x="234" y="7"/>
                    <a:pt x="235" y="7"/>
                    <a:pt x="236" y="7"/>
                  </a:cubicBezTo>
                  <a:close/>
                  <a:moveTo>
                    <a:pt x="210" y="5"/>
                  </a:moveTo>
                  <a:cubicBezTo>
                    <a:pt x="209" y="5"/>
                    <a:pt x="209" y="5"/>
                    <a:pt x="209" y="5"/>
                  </a:cubicBezTo>
                  <a:cubicBezTo>
                    <a:pt x="208" y="5"/>
                    <a:pt x="207" y="5"/>
                    <a:pt x="205" y="5"/>
                  </a:cubicBezTo>
                  <a:cubicBezTo>
                    <a:pt x="205" y="5"/>
                    <a:pt x="205" y="5"/>
                    <a:pt x="205" y="5"/>
                  </a:cubicBezTo>
                  <a:cubicBezTo>
                    <a:pt x="206" y="5"/>
                    <a:pt x="208" y="4"/>
                    <a:pt x="210" y="5"/>
                  </a:cubicBezTo>
                  <a:close/>
                  <a:moveTo>
                    <a:pt x="175" y="81"/>
                  </a:moveTo>
                  <a:cubicBezTo>
                    <a:pt x="175" y="81"/>
                    <a:pt x="174" y="82"/>
                    <a:pt x="174" y="82"/>
                  </a:cubicBezTo>
                  <a:cubicBezTo>
                    <a:pt x="174" y="82"/>
                    <a:pt x="174" y="81"/>
                    <a:pt x="175" y="81"/>
                  </a:cubicBezTo>
                  <a:close/>
                  <a:moveTo>
                    <a:pt x="173" y="86"/>
                  </a:moveTo>
                  <a:cubicBezTo>
                    <a:pt x="174" y="84"/>
                    <a:pt x="174" y="84"/>
                    <a:pt x="174" y="84"/>
                  </a:cubicBezTo>
                  <a:cubicBezTo>
                    <a:pt x="174" y="85"/>
                    <a:pt x="173" y="85"/>
                    <a:pt x="173" y="86"/>
                  </a:cubicBezTo>
                  <a:close/>
                  <a:moveTo>
                    <a:pt x="213" y="7"/>
                  </a:moveTo>
                  <a:cubicBezTo>
                    <a:pt x="212" y="8"/>
                    <a:pt x="212" y="8"/>
                    <a:pt x="211" y="8"/>
                  </a:cubicBezTo>
                  <a:cubicBezTo>
                    <a:pt x="211" y="8"/>
                    <a:pt x="210" y="8"/>
                    <a:pt x="210" y="8"/>
                  </a:cubicBezTo>
                  <a:cubicBezTo>
                    <a:pt x="210" y="6"/>
                    <a:pt x="208" y="8"/>
                    <a:pt x="208" y="7"/>
                  </a:cubicBezTo>
                  <a:cubicBezTo>
                    <a:pt x="206" y="9"/>
                    <a:pt x="205" y="7"/>
                    <a:pt x="203" y="8"/>
                  </a:cubicBezTo>
                  <a:cubicBezTo>
                    <a:pt x="204" y="8"/>
                    <a:pt x="202" y="8"/>
                    <a:pt x="203" y="7"/>
                  </a:cubicBezTo>
                  <a:cubicBezTo>
                    <a:pt x="205" y="7"/>
                    <a:pt x="208" y="8"/>
                    <a:pt x="210" y="7"/>
                  </a:cubicBezTo>
                  <a:cubicBezTo>
                    <a:pt x="209" y="7"/>
                    <a:pt x="210" y="7"/>
                    <a:pt x="210" y="7"/>
                  </a:cubicBezTo>
                  <a:cubicBezTo>
                    <a:pt x="211" y="7"/>
                    <a:pt x="211" y="7"/>
                    <a:pt x="211" y="7"/>
                  </a:cubicBezTo>
                  <a:cubicBezTo>
                    <a:pt x="211" y="7"/>
                    <a:pt x="211" y="7"/>
                    <a:pt x="211" y="7"/>
                  </a:cubicBezTo>
                  <a:cubicBezTo>
                    <a:pt x="211" y="7"/>
                    <a:pt x="212" y="6"/>
                    <a:pt x="213" y="7"/>
                  </a:cubicBezTo>
                  <a:cubicBezTo>
                    <a:pt x="213" y="7"/>
                    <a:pt x="213" y="7"/>
                    <a:pt x="213" y="7"/>
                  </a:cubicBezTo>
                  <a:cubicBezTo>
                    <a:pt x="213" y="7"/>
                    <a:pt x="213" y="7"/>
                    <a:pt x="213" y="7"/>
                  </a:cubicBezTo>
                  <a:cubicBezTo>
                    <a:pt x="213" y="7"/>
                    <a:pt x="213" y="7"/>
                    <a:pt x="213" y="7"/>
                  </a:cubicBezTo>
                  <a:close/>
                  <a:moveTo>
                    <a:pt x="214" y="5"/>
                  </a:moveTo>
                  <a:cubicBezTo>
                    <a:pt x="215" y="5"/>
                    <a:pt x="215" y="4"/>
                    <a:pt x="216" y="5"/>
                  </a:cubicBezTo>
                  <a:cubicBezTo>
                    <a:pt x="215" y="5"/>
                    <a:pt x="215" y="5"/>
                    <a:pt x="215" y="5"/>
                  </a:cubicBezTo>
                  <a:cubicBezTo>
                    <a:pt x="215" y="5"/>
                    <a:pt x="215" y="5"/>
                    <a:pt x="215" y="5"/>
                  </a:cubicBezTo>
                  <a:cubicBezTo>
                    <a:pt x="214" y="6"/>
                    <a:pt x="214" y="5"/>
                    <a:pt x="214" y="5"/>
                  </a:cubicBezTo>
                  <a:close/>
                  <a:moveTo>
                    <a:pt x="183" y="80"/>
                  </a:moveTo>
                  <a:cubicBezTo>
                    <a:pt x="182" y="80"/>
                    <a:pt x="183" y="80"/>
                    <a:pt x="183" y="80"/>
                  </a:cubicBezTo>
                  <a:cubicBezTo>
                    <a:pt x="183" y="80"/>
                    <a:pt x="183" y="80"/>
                    <a:pt x="183" y="80"/>
                  </a:cubicBezTo>
                  <a:cubicBezTo>
                    <a:pt x="183" y="80"/>
                    <a:pt x="183" y="80"/>
                    <a:pt x="183" y="80"/>
                  </a:cubicBezTo>
                  <a:close/>
                  <a:moveTo>
                    <a:pt x="214" y="8"/>
                  </a:moveTo>
                  <a:cubicBezTo>
                    <a:pt x="215" y="7"/>
                    <a:pt x="215" y="7"/>
                    <a:pt x="216" y="8"/>
                  </a:cubicBezTo>
                  <a:cubicBezTo>
                    <a:pt x="215" y="8"/>
                    <a:pt x="215" y="8"/>
                    <a:pt x="214" y="8"/>
                  </a:cubicBezTo>
                  <a:close/>
                  <a:moveTo>
                    <a:pt x="217" y="5"/>
                  </a:moveTo>
                  <a:cubicBezTo>
                    <a:pt x="219" y="5"/>
                    <a:pt x="219" y="5"/>
                    <a:pt x="219" y="5"/>
                  </a:cubicBezTo>
                  <a:cubicBezTo>
                    <a:pt x="219" y="5"/>
                    <a:pt x="217" y="5"/>
                    <a:pt x="218" y="6"/>
                  </a:cubicBezTo>
                  <a:cubicBezTo>
                    <a:pt x="218" y="6"/>
                    <a:pt x="218" y="6"/>
                    <a:pt x="218" y="6"/>
                  </a:cubicBezTo>
                  <a:cubicBezTo>
                    <a:pt x="217" y="6"/>
                    <a:pt x="217" y="5"/>
                    <a:pt x="217" y="5"/>
                  </a:cubicBezTo>
                  <a:close/>
                  <a:moveTo>
                    <a:pt x="218" y="9"/>
                  </a:moveTo>
                  <a:cubicBezTo>
                    <a:pt x="218" y="9"/>
                    <a:pt x="218" y="9"/>
                    <a:pt x="218" y="9"/>
                  </a:cubicBezTo>
                  <a:cubicBezTo>
                    <a:pt x="219" y="10"/>
                    <a:pt x="219" y="10"/>
                    <a:pt x="219" y="10"/>
                  </a:cubicBezTo>
                  <a:lnTo>
                    <a:pt x="218" y="9"/>
                  </a:lnTo>
                  <a:close/>
                  <a:moveTo>
                    <a:pt x="190" y="80"/>
                  </a:moveTo>
                  <a:cubicBezTo>
                    <a:pt x="189" y="80"/>
                    <a:pt x="189" y="80"/>
                    <a:pt x="189" y="80"/>
                  </a:cubicBezTo>
                  <a:cubicBezTo>
                    <a:pt x="189" y="80"/>
                    <a:pt x="190" y="79"/>
                    <a:pt x="189" y="80"/>
                  </a:cubicBezTo>
                  <a:cubicBezTo>
                    <a:pt x="189" y="80"/>
                    <a:pt x="188" y="80"/>
                    <a:pt x="188" y="80"/>
                  </a:cubicBezTo>
                  <a:cubicBezTo>
                    <a:pt x="189" y="79"/>
                    <a:pt x="189" y="79"/>
                    <a:pt x="189" y="79"/>
                  </a:cubicBezTo>
                  <a:cubicBezTo>
                    <a:pt x="189" y="79"/>
                    <a:pt x="189" y="80"/>
                    <a:pt x="190" y="79"/>
                  </a:cubicBezTo>
                  <a:cubicBezTo>
                    <a:pt x="190" y="81"/>
                    <a:pt x="190" y="81"/>
                    <a:pt x="190" y="81"/>
                  </a:cubicBezTo>
                  <a:cubicBezTo>
                    <a:pt x="190" y="81"/>
                    <a:pt x="190" y="80"/>
                    <a:pt x="190" y="80"/>
                  </a:cubicBezTo>
                  <a:close/>
                  <a:moveTo>
                    <a:pt x="190" y="78"/>
                  </a:moveTo>
                  <a:cubicBezTo>
                    <a:pt x="190" y="78"/>
                    <a:pt x="190" y="78"/>
                    <a:pt x="190" y="78"/>
                  </a:cubicBezTo>
                  <a:cubicBezTo>
                    <a:pt x="190" y="78"/>
                    <a:pt x="190" y="78"/>
                    <a:pt x="190" y="78"/>
                  </a:cubicBezTo>
                  <a:cubicBezTo>
                    <a:pt x="190" y="79"/>
                    <a:pt x="190" y="79"/>
                    <a:pt x="190" y="79"/>
                  </a:cubicBezTo>
                  <a:lnTo>
                    <a:pt x="190" y="78"/>
                  </a:lnTo>
                  <a:close/>
                  <a:moveTo>
                    <a:pt x="219" y="10"/>
                  </a:moveTo>
                  <a:cubicBezTo>
                    <a:pt x="220" y="9"/>
                    <a:pt x="220" y="8"/>
                    <a:pt x="219" y="8"/>
                  </a:cubicBezTo>
                  <a:cubicBezTo>
                    <a:pt x="218" y="8"/>
                    <a:pt x="218" y="8"/>
                    <a:pt x="218" y="8"/>
                  </a:cubicBezTo>
                  <a:cubicBezTo>
                    <a:pt x="217" y="8"/>
                    <a:pt x="217" y="8"/>
                    <a:pt x="217" y="8"/>
                  </a:cubicBezTo>
                  <a:cubicBezTo>
                    <a:pt x="217" y="8"/>
                    <a:pt x="217" y="8"/>
                    <a:pt x="217" y="8"/>
                  </a:cubicBezTo>
                  <a:cubicBezTo>
                    <a:pt x="217" y="8"/>
                    <a:pt x="217" y="8"/>
                    <a:pt x="217" y="8"/>
                  </a:cubicBezTo>
                  <a:cubicBezTo>
                    <a:pt x="217" y="8"/>
                    <a:pt x="217" y="8"/>
                    <a:pt x="217" y="8"/>
                  </a:cubicBezTo>
                  <a:cubicBezTo>
                    <a:pt x="217" y="7"/>
                    <a:pt x="219" y="7"/>
                    <a:pt x="219" y="6"/>
                  </a:cubicBezTo>
                  <a:cubicBezTo>
                    <a:pt x="219" y="6"/>
                    <a:pt x="220" y="6"/>
                    <a:pt x="221" y="6"/>
                  </a:cubicBezTo>
                  <a:cubicBezTo>
                    <a:pt x="221" y="6"/>
                    <a:pt x="221" y="6"/>
                    <a:pt x="222" y="6"/>
                  </a:cubicBezTo>
                  <a:cubicBezTo>
                    <a:pt x="221" y="6"/>
                    <a:pt x="221" y="6"/>
                    <a:pt x="221" y="6"/>
                  </a:cubicBezTo>
                  <a:cubicBezTo>
                    <a:pt x="220" y="6"/>
                    <a:pt x="221" y="7"/>
                    <a:pt x="221" y="8"/>
                  </a:cubicBezTo>
                  <a:cubicBezTo>
                    <a:pt x="221" y="7"/>
                    <a:pt x="223" y="7"/>
                    <a:pt x="224" y="7"/>
                  </a:cubicBezTo>
                  <a:cubicBezTo>
                    <a:pt x="223" y="8"/>
                    <a:pt x="223" y="8"/>
                    <a:pt x="223" y="8"/>
                  </a:cubicBezTo>
                  <a:cubicBezTo>
                    <a:pt x="225" y="8"/>
                    <a:pt x="225" y="8"/>
                    <a:pt x="225" y="8"/>
                  </a:cubicBezTo>
                  <a:cubicBezTo>
                    <a:pt x="224" y="8"/>
                    <a:pt x="224" y="8"/>
                    <a:pt x="224" y="8"/>
                  </a:cubicBezTo>
                  <a:cubicBezTo>
                    <a:pt x="224" y="8"/>
                    <a:pt x="224" y="8"/>
                    <a:pt x="223" y="8"/>
                  </a:cubicBezTo>
                  <a:cubicBezTo>
                    <a:pt x="223" y="9"/>
                    <a:pt x="221" y="8"/>
                    <a:pt x="222" y="9"/>
                  </a:cubicBezTo>
                  <a:cubicBezTo>
                    <a:pt x="222" y="9"/>
                    <a:pt x="221" y="9"/>
                    <a:pt x="221" y="9"/>
                  </a:cubicBezTo>
                  <a:cubicBezTo>
                    <a:pt x="221" y="10"/>
                    <a:pt x="220" y="9"/>
                    <a:pt x="219" y="10"/>
                  </a:cubicBezTo>
                  <a:close/>
                  <a:moveTo>
                    <a:pt x="191" y="80"/>
                  </a:moveTo>
                  <a:cubicBezTo>
                    <a:pt x="192" y="78"/>
                    <a:pt x="192" y="78"/>
                    <a:pt x="192" y="78"/>
                  </a:cubicBezTo>
                  <a:cubicBezTo>
                    <a:pt x="192" y="80"/>
                    <a:pt x="192" y="80"/>
                    <a:pt x="192" y="80"/>
                  </a:cubicBezTo>
                  <a:lnTo>
                    <a:pt x="191" y="80"/>
                  </a:lnTo>
                  <a:close/>
                  <a:moveTo>
                    <a:pt x="222" y="12"/>
                  </a:moveTo>
                  <a:cubicBezTo>
                    <a:pt x="222" y="12"/>
                    <a:pt x="222" y="12"/>
                    <a:pt x="222" y="12"/>
                  </a:cubicBezTo>
                  <a:cubicBezTo>
                    <a:pt x="222" y="12"/>
                    <a:pt x="221" y="12"/>
                    <a:pt x="220" y="11"/>
                  </a:cubicBezTo>
                  <a:cubicBezTo>
                    <a:pt x="221" y="11"/>
                    <a:pt x="221" y="11"/>
                    <a:pt x="221" y="11"/>
                  </a:cubicBezTo>
                  <a:cubicBezTo>
                    <a:pt x="221" y="11"/>
                    <a:pt x="221" y="10"/>
                    <a:pt x="221" y="10"/>
                  </a:cubicBezTo>
                  <a:cubicBezTo>
                    <a:pt x="221" y="10"/>
                    <a:pt x="221" y="11"/>
                    <a:pt x="221" y="11"/>
                  </a:cubicBezTo>
                  <a:cubicBezTo>
                    <a:pt x="221" y="11"/>
                    <a:pt x="221" y="11"/>
                    <a:pt x="221" y="11"/>
                  </a:cubicBezTo>
                  <a:cubicBezTo>
                    <a:pt x="222" y="11"/>
                    <a:pt x="222" y="11"/>
                    <a:pt x="222" y="11"/>
                  </a:cubicBezTo>
                  <a:cubicBezTo>
                    <a:pt x="222" y="11"/>
                    <a:pt x="222" y="11"/>
                    <a:pt x="222" y="10"/>
                  </a:cubicBezTo>
                  <a:cubicBezTo>
                    <a:pt x="222" y="10"/>
                    <a:pt x="222" y="10"/>
                    <a:pt x="222" y="10"/>
                  </a:cubicBezTo>
                  <a:cubicBezTo>
                    <a:pt x="222" y="10"/>
                    <a:pt x="222" y="10"/>
                    <a:pt x="222" y="10"/>
                  </a:cubicBezTo>
                  <a:cubicBezTo>
                    <a:pt x="223" y="10"/>
                    <a:pt x="223" y="11"/>
                    <a:pt x="223" y="11"/>
                  </a:cubicBezTo>
                  <a:cubicBezTo>
                    <a:pt x="223" y="10"/>
                    <a:pt x="223" y="10"/>
                    <a:pt x="223" y="10"/>
                  </a:cubicBezTo>
                  <a:cubicBezTo>
                    <a:pt x="223" y="10"/>
                    <a:pt x="223" y="10"/>
                    <a:pt x="223" y="10"/>
                  </a:cubicBezTo>
                  <a:cubicBezTo>
                    <a:pt x="223" y="10"/>
                    <a:pt x="223" y="10"/>
                    <a:pt x="223" y="10"/>
                  </a:cubicBezTo>
                  <a:cubicBezTo>
                    <a:pt x="223" y="11"/>
                    <a:pt x="223" y="11"/>
                    <a:pt x="223" y="11"/>
                  </a:cubicBezTo>
                  <a:cubicBezTo>
                    <a:pt x="224" y="11"/>
                    <a:pt x="224" y="11"/>
                    <a:pt x="224" y="11"/>
                  </a:cubicBezTo>
                  <a:cubicBezTo>
                    <a:pt x="223" y="12"/>
                    <a:pt x="223" y="12"/>
                    <a:pt x="223" y="12"/>
                  </a:cubicBezTo>
                  <a:lnTo>
                    <a:pt x="222" y="12"/>
                  </a:lnTo>
                  <a:close/>
                  <a:moveTo>
                    <a:pt x="195" y="80"/>
                  </a:moveTo>
                  <a:cubicBezTo>
                    <a:pt x="195" y="79"/>
                    <a:pt x="195" y="79"/>
                    <a:pt x="195" y="79"/>
                  </a:cubicBezTo>
                  <a:cubicBezTo>
                    <a:pt x="195" y="79"/>
                    <a:pt x="195" y="79"/>
                    <a:pt x="195" y="80"/>
                  </a:cubicBezTo>
                  <a:close/>
                  <a:moveTo>
                    <a:pt x="198" y="82"/>
                  </a:moveTo>
                  <a:cubicBezTo>
                    <a:pt x="198" y="82"/>
                    <a:pt x="198" y="82"/>
                    <a:pt x="198" y="82"/>
                  </a:cubicBezTo>
                  <a:cubicBezTo>
                    <a:pt x="198" y="81"/>
                    <a:pt x="198" y="81"/>
                    <a:pt x="198" y="81"/>
                  </a:cubicBezTo>
                  <a:cubicBezTo>
                    <a:pt x="198" y="82"/>
                    <a:pt x="198" y="82"/>
                    <a:pt x="198" y="82"/>
                  </a:cubicBezTo>
                  <a:close/>
                  <a:moveTo>
                    <a:pt x="229" y="13"/>
                  </a:moveTo>
                  <a:cubicBezTo>
                    <a:pt x="228" y="13"/>
                    <a:pt x="227" y="12"/>
                    <a:pt x="227" y="13"/>
                  </a:cubicBezTo>
                  <a:cubicBezTo>
                    <a:pt x="226" y="12"/>
                    <a:pt x="225" y="13"/>
                    <a:pt x="224" y="13"/>
                  </a:cubicBezTo>
                  <a:cubicBezTo>
                    <a:pt x="223" y="11"/>
                    <a:pt x="225" y="11"/>
                    <a:pt x="225" y="10"/>
                  </a:cubicBezTo>
                  <a:cubicBezTo>
                    <a:pt x="225" y="11"/>
                    <a:pt x="226" y="10"/>
                    <a:pt x="226" y="11"/>
                  </a:cubicBezTo>
                  <a:cubicBezTo>
                    <a:pt x="226" y="11"/>
                    <a:pt x="226" y="11"/>
                    <a:pt x="226" y="11"/>
                  </a:cubicBezTo>
                  <a:cubicBezTo>
                    <a:pt x="228" y="12"/>
                    <a:pt x="227" y="10"/>
                    <a:pt x="229" y="11"/>
                  </a:cubicBezTo>
                  <a:cubicBezTo>
                    <a:pt x="229" y="11"/>
                    <a:pt x="229" y="13"/>
                    <a:pt x="229" y="13"/>
                  </a:cubicBezTo>
                  <a:close/>
                  <a:moveTo>
                    <a:pt x="229" y="10"/>
                  </a:moveTo>
                  <a:cubicBezTo>
                    <a:pt x="229" y="9"/>
                    <a:pt x="230" y="9"/>
                    <a:pt x="229" y="9"/>
                  </a:cubicBezTo>
                  <a:cubicBezTo>
                    <a:pt x="229" y="9"/>
                    <a:pt x="229" y="9"/>
                    <a:pt x="229" y="9"/>
                  </a:cubicBezTo>
                  <a:cubicBezTo>
                    <a:pt x="229" y="9"/>
                    <a:pt x="229" y="9"/>
                    <a:pt x="229" y="9"/>
                  </a:cubicBezTo>
                  <a:cubicBezTo>
                    <a:pt x="229" y="9"/>
                    <a:pt x="228" y="9"/>
                    <a:pt x="228" y="8"/>
                  </a:cubicBezTo>
                  <a:cubicBezTo>
                    <a:pt x="228" y="9"/>
                    <a:pt x="227" y="9"/>
                    <a:pt x="227" y="9"/>
                  </a:cubicBezTo>
                  <a:cubicBezTo>
                    <a:pt x="227" y="9"/>
                    <a:pt x="227" y="9"/>
                    <a:pt x="227" y="9"/>
                  </a:cubicBezTo>
                  <a:cubicBezTo>
                    <a:pt x="227" y="9"/>
                    <a:pt x="227" y="9"/>
                    <a:pt x="227" y="9"/>
                  </a:cubicBezTo>
                  <a:cubicBezTo>
                    <a:pt x="226" y="9"/>
                    <a:pt x="226" y="9"/>
                    <a:pt x="226" y="9"/>
                  </a:cubicBezTo>
                  <a:cubicBezTo>
                    <a:pt x="226" y="9"/>
                    <a:pt x="226" y="9"/>
                    <a:pt x="226" y="9"/>
                  </a:cubicBezTo>
                  <a:cubicBezTo>
                    <a:pt x="226" y="9"/>
                    <a:pt x="227" y="9"/>
                    <a:pt x="227" y="9"/>
                  </a:cubicBezTo>
                  <a:cubicBezTo>
                    <a:pt x="227" y="9"/>
                    <a:pt x="227" y="9"/>
                    <a:pt x="227" y="9"/>
                  </a:cubicBezTo>
                  <a:cubicBezTo>
                    <a:pt x="227" y="9"/>
                    <a:pt x="228" y="9"/>
                    <a:pt x="228" y="8"/>
                  </a:cubicBezTo>
                  <a:cubicBezTo>
                    <a:pt x="228" y="8"/>
                    <a:pt x="228" y="8"/>
                    <a:pt x="228" y="8"/>
                  </a:cubicBezTo>
                  <a:cubicBezTo>
                    <a:pt x="228" y="8"/>
                    <a:pt x="228" y="8"/>
                    <a:pt x="228" y="8"/>
                  </a:cubicBezTo>
                  <a:cubicBezTo>
                    <a:pt x="228" y="9"/>
                    <a:pt x="230" y="8"/>
                    <a:pt x="230" y="9"/>
                  </a:cubicBezTo>
                  <a:cubicBezTo>
                    <a:pt x="230" y="8"/>
                    <a:pt x="231" y="8"/>
                    <a:pt x="231" y="8"/>
                  </a:cubicBezTo>
                  <a:cubicBezTo>
                    <a:pt x="231" y="8"/>
                    <a:pt x="231" y="8"/>
                    <a:pt x="231" y="8"/>
                  </a:cubicBezTo>
                  <a:cubicBezTo>
                    <a:pt x="231" y="8"/>
                    <a:pt x="231" y="8"/>
                    <a:pt x="231" y="8"/>
                  </a:cubicBezTo>
                  <a:cubicBezTo>
                    <a:pt x="232" y="8"/>
                    <a:pt x="232" y="8"/>
                    <a:pt x="232" y="8"/>
                  </a:cubicBezTo>
                  <a:cubicBezTo>
                    <a:pt x="232" y="8"/>
                    <a:pt x="232" y="8"/>
                    <a:pt x="232" y="8"/>
                  </a:cubicBezTo>
                  <a:cubicBezTo>
                    <a:pt x="232" y="8"/>
                    <a:pt x="232" y="8"/>
                    <a:pt x="232" y="9"/>
                  </a:cubicBezTo>
                  <a:cubicBezTo>
                    <a:pt x="233" y="8"/>
                    <a:pt x="234" y="8"/>
                    <a:pt x="235" y="8"/>
                  </a:cubicBezTo>
                  <a:cubicBezTo>
                    <a:pt x="235" y="8"/>
                    <a:pt x="235" y="9"/>
                    <a:pt x="235" y="9"/>
                  </a:cubicBezTo>
                  <a:cubicBezTo>
                    <a:pt x="235" y="9"/>
                    <a:pt x="234" y="9"/>
                    <a:pt x="234" y="9"/>
                  </a:cubicBezTo>
                  <a:cubicBezTo>
                    <a:pt x="234" y="9"/>
                    <a:pt x="234" y="9"/>
                    <a:pt x="234" y="9"/>
                  </a:cubicBezTo>
                  <a:cubicBezTo>
                    <a:pt x="233" y="9"/>
                    <a:pt x="232" y="10"/>
                    <a:pt x="231" y="9"/>
                  </a:cubicBezTo>
                  <a:cubicBezTo>
                    <a:pt x="231" y="9"/>
                    <a:pt x="231" y="9"/>
                    <a:pt x="231" y="9"/>
                  </a:cubicBezTo>
                  <a:cubicBezTo>
                    <a:pt x="231" y="10"/>
                    <a:pt x="229" y="10"/>
                    <a:pt x="229" y="10"/>
                  </a:cubicBezTo>
                  <a:close/>
                  <a:moveTo>
                    <a:pt x="232" y="13"/>
                  </a:moveTo>
                  <a:cubicBezTo>
                    <a:pt x="231" y="13"/>
                    <a:pt x="231" y="13"/>
                    <a:pt x="231" y="13"/>
                  </a:cubicBezTo>
                  <a:cubicBezTo>
                    <a:pt x="232" y="12"/>
                    <a:pt x="232" y="12"/>
                    <a:pt x="232" y="12"/>
                  </a:cubicBezTo>
                  <a:lnTo>
                    <a:pt x="232" y="13"/>
                  </a:lnTo>
                  <a:close/>
                  <a:moveTo>
                    <a:pt x="233" y="13"/>
                  </a:moveTo>
                  <a:cubicBezTo>
                    <a:pt x="233" y="12"/>
                    <a:pt x="233" y="13"/>
                    <a:pt x="233" y="12"/>
                  </a:cubicBezTo>
                  <a:cubicBezTo>
                    <a:pt x="232" y="11"/>
                    <a:pt x="231" y="12"/>
                    <a:pt x="230" y="12"/>
                  </a:cubicBezTo>
                  <a:cubicBezTo>
                    <a:pt x="230" y="11"/>
                    <a:pt x="230" y="11"/>
                    <a:pt x="230" y="11"/>
                  </a:cubicBezTo>
                  <a:cubicBezTo>
                    <a:pt x="231" y="11"/>
                    <a:pt x="232" y="12"/>
                    <a:pt x="233" y="11"/>
                  </a:cubicBezTo>
                  <a:cubicBezTo>
                    <a:pt x="234" y="12"/>
                    <a:pt x="233" y="12"/>
                    <a:pt x="234" y="13"/>
                  </a:cubicBezTo>
                  <a:cubicBezTo>
                    <a:pt x="234" y="12"/>
                    <a:pt x="235" y="12"/>
                    <a:pt x="236" y="12"/>
                  </a:cubicBezTo>
                  <a:cubicBezTo>
                    <a:pt x="235" y="12"/>
                    <a:pt x="235" y="14"/>
                    <a:pt x="233" y="13"/>
                  </a:cubicBezTo>
                  <a:close/>
                  <a:moveTo>
                    <a:pt x="236" y="10"/>
                  </a:moveTo>
                  <a:cubicBezTo>
                    <a:pt x="237" y="9"/>
                    <a:pt x="238" y="9"/>
                    <a:pt x="239" y="9"/>
                  </a:cubicBezTo>
                  <a:cubicBezTo>
                    <a:pt x="239" y="10"/>
                    <a:pt x="237" y="9"/>
                    <a:pt x="236" y="10"/>
                  </a:cubicBezTo>
                  <a:close/>
                  <a:moveTo>
                    <a:pt x="220" y="78"/>
                  </a:moveTo>
                  <a:cubicBezTo>
                    <a:pt x="220" y="78"/>
                    <a:pt x="220" y="78"/>
                    <a:pt x="220" y="78"/>
                  </a:cubicBezTo>
                  <a:cubicBezTo>
                    <a:pt x="221" y="77"/>
                    <a:pt x="221" y="77"/>
                    <a:pt x="221" y="77"/>
                  </a:cubicBezTo>
                  <a:cubicBezTo>
                    <a:pt x="221" y="77"/>
                    <a:pt x="221" y="77"/>
                    <a:pt x="221" y="77"/>
                  </a:cubicBezTo>
                  <a:lnTo>
                    <a:pt x="220" y="78"/>
                  </a:lnTo>
                  <a:close/>
                  <a:moveTo>
                    <a:pt x="226" y="78"/>
                  </a:moveTo>
                  <a:cubicBezTo>
                    <a:pt x="226" y="77"/>
                    <a:pt x="226" y="77"/>
                    <a:pt x="226" y="77"/>
                  </a:cubicBezTo>
                  <a:cubicBezTo>
                    <a:pt x="227" y="78"/>
                    <a:pt x="227" y="78"/>
                    <a:pt x="227" y="78"/>
                  </a:cubicBezTo>
                  <a:lnTo>
                    <a:pt x="226" y="78"/>
                  </a:lnTo>
                  <a:close/>
                  <a:moveTo>
                    <a:pt x="253" y="15"/>
                  </a:moveTo>
                  <a:cubicBezTo>
                    <a:pt x="254" y="15"/>
                    <a:pt x="254" y="15"/>
                    <a:pt x="254" y="15"/>
                  </a:cubicBezTo>
                  <a:cubicBezTo>
                    <a:pt x="253" y="14"/>
                    <a:pt x="253" y="15"/>
                    <a:pt x="252" y="15"/>
                  </a:cubicBezTo>
                  <a:cubicBezTo>
                    <a:pt x="252" y="15"/>
                    <a:pt x="252" y="14"/>
                    <a:pt x="252" y="14"/>
                  </a:cubicBezTo>
                  <a:cubicBezTo>
                    <a:pt x="251" y="14"/>
                    <a:pt x="251" y="14"/>
                    <a:pt x="251" y="14"/>
                  </a:cubicBezTo>
                  <a:cubicBezTo>
                    <a:pt x="254" y="14"/>
                    <a:pt x="254" y="14"/>
                    <a:pt x="254" y="14"/>
                  </a:cubicBezTo>
                  <a:cubicBezTo>
                    <a:pt x="254" y="14"/>
                    <a:pt x="254" y="15"/>
                    <a:pt x="253" y="15"/>
                  </a:cubicBezTo>
                  <a:close/>
                  <a:moveTo>
                    <a:pt x="230" y="79"/>
                  </a:moveTo>
                  <a:cubicBezTo>
                    <a:pt x="230" y="78"/>
                    <a:pt x="229" y="78"/>
                    <a:pt x="230" y="77"/>
                  </a:cubicBezTo>
                  <a:cubicBezTo>
                    <a:pt x="230" y="78"/>
                    <a:pt x="231" y="78"/>
                    <a:pt x="230" y="79"/>
                  </a:cubicBezTo>
                  <a:close/>
                  <a:moveTo>
                    <a:pt x="232" y="78"/>
                  </a:moveTo>
                  <a:cubicBezTo>
                    <a:pt x="232" y="78"/>
                    <a:pt x="232" y="78"/>
                    <a:pt x="231" y="77"/>
                  </a:cubicBezTo>
                  <a:cubicBezTo>
                    <a:pt x="231" y="77"/>
                    <a:pt x="231" y="77"/>
                    <a:pt x="231" y="77"/>
                  </a:cubicBezTo>
                  <a:cubicBezTo>
                    <a:pt x="233" y="78"/>
                    <a:pt x="233" y="78"/>
                    <a:pt x="233" y="78"/>
                  </a:cubicBezTo>
                  <a:cubicBezTo>
                    <a:pt x="233" y="78"/>
                    <a:pt x="233" y="78"/>
                    <a:pt x="233" y="78"/>
                  </a:cubicBezTo>
                  <a:cubicBezTo>
                    <a:pt x="233" y="78"/>
                    <a:pt x="233" y="78"/>
                    <a:pt x="233" y="78"/>
                  </a:cubicBezTo>
                  <a:cubicBezTo>
                    <a:pt x="233" y="78"/>
                    <a:pt x="233" y="78"/>
                    <a:pt x="232" y="78"/>
                  </a:cubicBezTo>
                  <a:close/>
                  <a:moveTo>
                    <a:pt x="237" y="79"/>
                  </a:moveTo>
                  <a:cubicBezTo>
                    <a:pt x="237" y="79"/>
                    <a:pt x="237" y="79"/>
                    <a:pt x="237" y="79"/>
                  </a:cubicBezTo>
                  <a:cubicBezTo>
                    <a:pt x="237" y="78"/>
                    <a:pt x="237" y="78"/>
                    <a:pt x="237" y="78"/>
                  </a:cubicBezTo>
                  <a:cubicBezTo>
                    <a:pt x="238" y="78"/>
                    <a:pt x="238" y="78"/>
                    <a:pt x="238" y="78"/>
                  </a:cubicBezTo>
                  <a:cubicBezTo>
                    <a:pt x="238" y="78"/>
                    <a:pt x="238" y="78"/>
                    <a:pt x="237" y="79"/>
                  </a:cubicBezTo>
                  <a:close/>
                  <a:moveTo>
                    <a:pt x="240" y="78"/>
                  </a:moveTo>
                  <a:cubicBezTo>
                    <a:pt x="241" y="78"/>
                    <a:pt x="241" y="78"/>
                    <a:pt x="241" y="78"/>
                  </a:cubicBezTo>
                  <a:cubicBezTo>
                    <a:pt x="241" y="78"/>
                    <a:pt x="241" y="78"/>
                    <a:pt x="241" y="78"/>
                  </a:cubicBezTo>
                  <a:cubicBezTo>
                    <a:pt x="241" y="79"/>
                    <a:pt x="241" y="78"/>
                    <a:pt x="240" y="78"/>
                  </a:cubicBezTo>
                  <a:close/>
                  <a:moveTo>
                    <a:pt x="273" y="9"/>
                  </a:moveTo>
                  <a:cubicBezTo>
                    <a:pt x="273" y="9"/>
                    <a:pt x="273" y="9"/>
                    <a:pt x="273" y="9"/>
                  </a:cubicBezTo>
                  <a:cubicBezTo>
                    <a:pt x="273" y="9"/>
                    <a:pt x="272" y="9"/>
                    <a:pt x="272" y="9"/>
                  </a:cubicBezTo>
                  <a:cubicBezTo>
                    <a:pt x="272" y="8"/>
                    <a:pt x="272" y="8"/>
                    <a:pt x="272" y="8"/>
                  </a:cubicBezTo>
                  <a:cubicBezTo>
                    <a:pt x="273" y="9"/>
                    <a:pt x="273" y="9"/>
                    <a:pt x="273" y="9"/>
                  </a:cubicBezTo>
                  <a:cubicBezTo>
                    <a:pt x="273" y="9"/>
                    <a:pt x="273" y="9"/>
                    <a:pt x="273" y="9"/>
                  </a:cubicBezTo>
                  <a:close/>
                  <a:moveTo>
                    <a:pt x="271" y="12"/>
                  </a:moveTo>
                  <a:cubicBezTo>
                    <a:pt x="271" y="12"/>
                    <a:pt x="271" y="12"/>
                    <a:pt x="271" y="12"/>
                  </a:cubicBezTo>
                  <a:cubicBezTo>
                    <a:pt x="271" y="12"/>
                    <a:pt x="271" y="12"/>
                    <a:pt x="271" y="12"/>
                  </a:cubicBezTo>
                  <a:cubicBezTo>
                    <a:pt x="269" y="13"/>
                    <a:pt x="268" y="14"/>
                    <a:pt x="267" y="12"/>
                  </a:cubicBezTo>
                  <a:cubicBezTo>
                    <a:pt x="268" y="12"/>
                    <a:pt x="267" y="10"/>
                    <a:pt x="268" y="10"/>
                  </a:cubicBezTo>
                  <a:cubicBezTo>
                    <a:pt x="268" y="9"/>
                    <a:pt x="269" y="10"/>
                    <a:pt x="270" y="10"/>
                  </a:cubicBezTo>
                  <a:cubicBezTo>
                    <a:pt x="271" y="10"/>
                    <a:pt x="271" y="10"/>
                    <a:pt x="271" y="11"/>
                  </a:cubicBezTo>
                  <a:cubicBezTo>
                    <a:pt x="270" y="11"/>
                    <a:pt x="270" y="11"/>
                    <a:pt x="269" y="11"/>
                  </a:cubicBezTo>
                  <a:cubicBezTo>
                    <a:pt x="269" y="12"/>
                    <a:pt x="270" y="12"/>
                    <a:pt x="271" y="12"/>
                  </a:cubicBezTo>
                  <a:cubicBezTo>
                    <a:pt x="271" y="12"/>
                    <a:pt x="271" y="12"/>
                    <a:pt x="271" y="12"/>
                  </a:cubicBezTo>
                  <a:cubicBezTo>
                    <a:pt x="271" y="12"/>
                    <a:pt x="271" y="11"/>
                    <a:pt x="272" y="11"/>
                  </a:cubicBezTo>
                  <a:cubicBezTo>
                    <a:pt x="272" y="12"/>
                    <a:pt x="273" y="12"/>
                    <a:pt x="273" y="12"/>
                  </a:cubicBezTo>
                  <a:cubicBezTo>
                    <a:pt x="272" y="12"/>
                    <a:pt x="272" y="12"/>
                    <a:pt x="271" y="12"/>
                  </a:cubicBezTo>
                  <a:close/>
                  <a:moveTo>
                    <a:pt x="245" y="79"/>
                  </a:moveTo>
                  <a:cubicBezTo>
                    <a:pt x="245" y="78"/>
                    <a:pt x="245" y="78"/>
                    <a:pt x="245" y="78"/>
                  </a:cubicBezTo>
                  <a:cubicBezTo>
                    <a:pt x="246" y="79"/>
                    <a:pt x="245" y="79"/>
                    <a:pt x="245" y="79"/>
                  </a:cubicBezTo>
                  <a:close/>
                  <a:moveTo>
                    <a:pt x="250" y="78"/>
                  </a:moveTo>
                  <a:cubicBezTo>
                    <a:pt x="249" y="77"/>
                    <a:pt x="249" y="77"/>
                    <a:pt x="249" y="77"/>
                  </a:cubicBezTo>
                  <a:cubicBezTo>
                    <a:pt x="250" y="78"/>
                    <a:pt x="250" y="78"/>
                    <a:pt x="250" y="78"/>
                  </a:cubicBezTo>
                  <a:close/>
                  <a:moveTo>
                    <a:pt x="277" y="17"/>
                  </a:moveTo>
                  <a:cubicBezTo>
                    <a:pt x="277" y="17"/>
                    <a:pt x="277" y="17"/>
                    <a:pt x="277" y="17"/>
                  </a:cubicBezTo>
                  <a:cubicBezTo>
                    <a:pt x="277" y="17"/>
                    <a:pt x="277" y="17"/>
                    <a:pt x="277" y="17"/>
                  </a:cubicBezTo>
                  <a:cubicBezTo>
                    <a:pt x="277" y="17"/>
                    <a:pt x="277" y="17"/>
                    <a:pt x="277" y="17"/>
                  </a:cubicBezTo>
                  <a:cubicBezTo>
                    <a:pt x="277" y="17"/>
                    <a:pt x="277" y="16"/>
                    <a:pt x="276" y="16"/>
                  </a:cubicBezTo>
                  <a:cubicBezTo>
                    <a:pt x="277" y="16"/>
                    <a:pt x="277" y="16"/>
                    <a:pt x="277" y="15"/>
                  </a:cubicBezTo>
                  <a:cubicBezTo>
                    <a:pt x="276" y="15"/>
                    <a:pt x="275" y="15"/>
                    <a:pt x="275" y="15"/>
                  </a:cubicBezTo>
                  <a:cubicBezTo>
                    <a:pt x="275" y="16"/>
                    <a:pt x="275" y="16"/>
                    <a:pt x="275" y="16"/>
                  </a:cubicBezTo>
                  <a:cubicBezTo>
                    <a:pt x="274" y="17"/>
                    <a:pt x="273" y="15"/>
                    <a:pt x="272" y="16"/>
                  </a:cubicBezTo>
                  <a:cubicBezTo>
                    <a:pt x="271" y="16"/>
                    <a:pt x="271" y="17"/>
                    <a:pt x="271" y="17"/>
                  </a:cubicBezTo>
                  <a:cubicBezTo>
                    <a:pt x="270" y="17"/>
                    <a:pt x="270" y="16"/>
                    <a:pt x="270" y="15"/>
                  </a:cubicBezTo>
                  <a:cubicBezTo>
                    <a:pt x="270" y="15"/>
                    <a:pt x="273" y="16"/>
                    <a:pt x="272" y="14"/>
                  </a:cubicBezTo>
                  <a:cubicBezTo>
                    <a:pt x="272" y="14"/>
                    <a:pt x="275" y="15"/>
                    <a:pt x="275" y="14"/>
                  </a:cubicBezTo>
                  <a:cubicBezTo>
                    <a:pt x="275" y="14"/>
                    <a:pt x="276" y="15"/>
                    <a:pt x="277" y="15"/>
                  </a:cubicBezTo>
                  <a:cubicBezTo>
                    <a:pt x="277" y="14"/>
                    <a:pt x="277" y="14"/>
                    <a:pt x="277" y="14"/>
                  </a:cubicBezTo>
                  <a:cubicBezTo>
                    <a:pt x="277" y="16"/>
                    <a:pt x="279" y="16"/>
                    <a:pt x="277" y="17"/>
                  </a:cubicBezTo>
                  <a:close/>
                  <a:moveTo>
                    <a:pt x="252" y="79"/>
                  </a:moveTo>
                  <a:cubicBezTo>
                    <a:pt x="252" y="79"/>
                    <a:pt x="252" y="79"/>
                    <a:pt x="252" y="79"/>
                  </a:cubicBezTo>
                  <a:cubicBezTo>
                    <a:pt x="251" y="80"/>
                    <a:pt x="251" y="80"/>
                    <a:pt x="251" y="80"/>
                  </a:cubicBezTo>
                  <a:cubicBezTo>
                    <a:pt x="250" y="79"/>
                    <a:pt x="252" y="79"/>
                    <a:pt x="252" y="79"/>
                  </a:cubicBezTo>
                  <a:cubicBezTo>
                    <a:pt x="252" y="79"/>
                    <a:pt x="252" y="79"/>
                    <a:pt x="252" y="79"/>
                  </a:cubicBezTo>
                  <a:close/>
                  <a:moveTo>
                    <a:pt x="252" y="78"/>
                  </a:moveTo>
                  <a:cubicBezTo>
                    <a:pt x="252" y="78"/>
                    <a:pt x="252" y="78"/>
                    <a:pt x="252" y="78"/>
                  </a:cubicBezTo>
                  <a:cubicBezTo>
                    <a:pt x="252" y="78"/>
                    <a:pt x="253" y="78"/>
                    <a:pt x="253" y="78"/>
                  </a:cubicBezTo>
                  <a:lnTo>
                    <a:pt x="252" y="78"/>
                  </a:lnTo>
                  <a:close/>
                  <a:moveTo>
                    <a:pt x="279" y="17"/>
                  </a:moveTo>
                  <a:cubicBezTo>
                    <a:pt x="279" y="17"/>
                    <a:pt x="279" y="17"/>
                    <a:pt x="280" y="17"/>
                  </a:cubicBezTo>
                  <a:cubicBezTo>
                    <a:pt x="280" y="16"/>
                    <a:pt x="279" y="16"/>
                    <a:pt x="279" y="16"/>
                  </a:cubicBezTo>
                  <a:cubicBezTo>
                    <a:pt x="279" y="16"/>
                    <a:pt x="279" y="16"/>
                    <a:pt x="279" y="16"/>
                  </a:cubicBezTo>
                  <a:cubicBezTo>
                    <a:pt x="279" y="16"/>
                    <a:pt x="279" y="16"/>
                    <a:pt x="279" y="16"/>
                  </a:cubicBezTo>
                  <a:cubicBezTo>
                    <a:pt x="280" y="16"/>
                    <a:pt x="280" y="16"/>
                    <a:pt x="280" y="16"/>
                  </a:cubicBezTo>
                  <a:cubicBezTo>
                    <a:pt x="280" y="17"/>
                    <a:pt x="280" y="17"/>
                    <a:pt x="280" y="17"/>
                  </a:cubicBezTo>
                  <a:cubicBezTo>
                    <a:pt x="280" y="17"/>
                    <a:pt x="279" y="17"/>
                    <a:pt x="279" y="17"/>
                  </a:cubicBezTo>
                  <a:close/>
                  <a:moveTo>
                    <a:pt x="254" y="79"/>
                  </a:moveTo>
                  <a:cubicBezTo>
                    <a:pt x="253" y="79"/>
                    <a:pt x="253" y="79"/>
                    <a:pt x="253" y="79"/>
                  </a:cubicBezTo>
                  <a:cubicBezTo>
                    <a:pt x="254" y="79"/>
                    <a:pt x="254" y="78"/>
                    <a:pt x="254" y="78"/>
                  </a:cubicBezTo>
                  <a:cubicBezTo>
                    <a:pt x="254" y="78"/>
                    <a:pt x="254" y="79"/>
                    <a:pt x="254" y="79"/>
                  </a:cubicBezTo>
                  <a:close/>
                  <a:moveTo>
                    <a:pt x="259" y="79"/>
                  </a:moveTo>
                  <a:cubicBezTo>
                    <a:pt x="259" y="79"/>
                    <a:pt x="259" y="79"/>
                    <a:pt x="259" y="79"/>
                  </a:cubicBezTo>
                  <a:cubicBezTo>
                    <a:pt x="259" y="79"/>
                    <a:pt x="259" y="79"/>
                    <a:pt x="259" y="79"/>
                  </a:cubicBezTo>
                  <a:cubicBezTo>
                    <a:pt x="259" y="79"/>
                    <a:pt x="259" y="79"/>
                    <a:pt x="259" y="79"/>
                  </a:cubicBezTo>
                  <a:cubicBezTo>
                    <a:pt x="259" y="79"/>
                    <a:pt x="259" y="78"/>
                    <a:pt x="259" y="78"/>
                  </a:cubicBezTo>
                  <a:cubicBezTo>
                    <a:pt x="260" y="78"/>
                    <a:pt x="260" y="78"/>
                    <a:pt x="260" y="78"/>
                  </a:cubicBezTo>
                  <a:cubicBezTo>
                    <a:pt x="259" y="78"/>
                    <a:pt x="259" y="79"/>
                    <a:pt x="259" y="79"/>
                  </a:cubicBezTo>
                  <a:cubicBezTo>
                    <a:pt x="259" y="79"/>
                    <a:pt x="259" y="79"/>
                    <a:pt x="259" y="79"/>
                  </a:cubicBezTo>
                  <a:cubicBezTo>
                    <a:pt x="260" y="79"/>
                    <a:pt x="260" y="79"/>
                    <a:pt x="260" y="80"/>
                  </a:cubicBezTo>
                  <a:cubicBezTo>
                    <a:pt x="260" y="80"/>
                    <a:pt x="259" y="80"/>
                    <a:pt x="259" y="79"/>
                  </a:cubicBezTo>
                  <a:close/>
                  <a:moveTo>
                    <a:pt x="262" y="79"/>
                  </a:moveTo>
                  <a:cubicBezTo>
                    <a:pt x="262" y="78"/>
                    <a:pt x="262" y="78"/>
                    <a:pt x="262" y="78"/>
                  </a:cubicBezTo>
                  <a:cubicBezTo>
                    <a:pt x="262" y="79"/>
                    <a:pt x="262" y="79"/>
                    <a:pt x="262" y="79"/>
                  </a:cubicBezTo>
                  <a:close/>
                  <a:moveTo>
                    <a:pt x="283" y="22"/>
                  </a:moveTo>
                  <a:cubicBezTo>
                    <a:pt x="284" y="21"/>
                    <a:pt x="286" y="23"/>
                    <a:pt x="286" y="21"/>
                  </a:cubicBezTo>
                  <a:cubicBezTo>
                    <a:pt x="286" y="22"/>
                    <a:pt x="288" y="21"/>
                    <a:pt x="288" y="22"/>
                  </a:cubicBezTo>
                  <a:cubicBezTo>
                    <a:pt x="286" y="22"/>
                    <a:pt x="285" y="22"/>
                    <a:pt x="283" y="22"/>
                  </a:cubicBezTo>
                  <a:close/>
                  <a:moveTo>
                    <a:pt x="287" y="21"/>
                  </a:moveTo>
                  <a:cubicBezTo>
                    <a:pt x="288" y="21"/>
                    <a:pt x="288" y="21"/>
                    <a:pt x="288" y="21"/>
                  </a:cubicBezTo>
                  <a:cubicBezTo>
                    <a:pt x="288" y="21"/>
                    <a:pt x="288" y="21"/>
                    <a:pt x="287" y="21"/>
                  </a:cubicBezTo>
                  <a:close/>
                  <a:moveTo>
                    <a:pt x="264" y="80"/>
                  </a:moveTo>
                  <a:cubicBezTo>
                    <a:pt x="265" y="79"/>
                    <a:pt x="265" y="79"/>
                    <a:pt x="265" y="79"/>
                  </a:cubicBezTo>
                  <a:cubicBezTo>
                    <a:pt x="265" y="79"/>
                    <a:pt x="265" y="79"/>
                    <a:pt x="265" y="79"/>
                  </a:cubicBezTo>
                  <a:cubicBezTo>
                    <a:pt x="265" y="80"/>
                    <a:pt x="265" y="80"/>
                    <a:pt x="264" y="80"/>
                  </a:cubicBezTo>
                  <a:close/>
                  <a:moveTo>
                    <a:pt x="290" y="24"/>
                  </a:moveTo>
                  <a:cubicBezTo>
                    <a:pt x="290" y="23"/>
                    <a:pt x="290" y="23"/>
                    <a:pt x="290" y="23"/>
                  </a:cubicBezTo>
                  <a:cubicBezTo>
                    <a:pt x="290" y="23"/>
                    <a:pt x="290" y="23"/>
                    <a:pt x="290" y="23"/>
                  </a:cubicBezTo>
                  <a:lnTo>
                    <a:pt x="290" y="24"/>
                  </a:lnTo>
                  <a:close/>
                  <a:moveTo>
                    <a:pt x="267" y="80"/>
                  </a:moveTo>
                  <a:cubicBezTo>
                    <a:pt x="266" y="80"/>
                    <a:pt x="266" y="80"/>
                    <a:pt x="266" y="80"/>
                  </a:cubicBezTo>
                  <a:cubicBezTo>
                    <a:pt x="267" y="79"/>
                    <a:pt x="267" y="79"/>
                    <a:pt x="267" y="79"/>
                  </a:cubicBezTo>
                  <a:cubicBezTo>
                    <a:pt x="267" y="79"/>
                    <a:pt x="267" y="80"/>
                    <a:pt x="267" y="80"/>
                  </a:cubicBezTo>
                  <a:close/>
                  <a:moveTo>
                    <a:pt x="291" y="24"/>
                  </a:moveTo>
                  <a:cubicBezTo>
                    <a:pt x="291" y="24"/>
                    <a:pt x="291" y="24"/>
                    <a:pt x="291" y="23"/>
                  </a:cubicBezTo>
                  <a:cubicBezTo>
                    <a:pt x="291" y="24"/>
                    <a:pt x="292" y="23"/>
                    <a:pt x="292" y="23"/>
                  </a:cubicBezTo>
                  <a:cubicBezTo>
                    <a:pt x="292" y="24"/>
                    <a:pt x="292" y="24"/>
                    <a:pt x="291" y="24"/>
                  </a:cubicBezTo>
                  <a:close/>
                  <a:moveTo>
                    <a:pt x="294" y="21"/>
                  </a:moveTo>
                  <a:cubicBezTo>
                    <a:pt x="294" y="21"/>
                    <a:pt x="294" y="21"/>
                    <a:pt x="294" y="21"/>
                  </a:cubicBezTo>
                  <a:cubicBezTo>
                    <a:pt x="294" y="21"/>
                    <a:pt x="294" y="21"/>
                    <a:pt x="294" y="21"/>
                  </a:cubicBezTo>
                  <a:cubicBezTo>
                    <a:pt x="294" y="21"/>
                    <a:pt x="294" y="21"/>
                    <a:pt x="294" y="21"/>
                  </a:cubicBezTo>
                  <a:close/>
                  <a:moveTo>
                    <a:pt x="298" y="23"/>
                  </a:moveTo>
                  <a:cubicBezTo>
                    <a:pt x="297" y="24"/>
                    <a:pt x="297" y="23"/>
                    <a:pt x="296" y="23"/>
                  </a:cubicBezTo>
                  <a:cubicBezTo>
                    <a:pt x="296" y="22"/>
                    <a:pt x="297" y="21"/>
                    <a:pt x="298" y="21"/>
                  </a:cubicBezTo>
                  <a:cubicBezTo>
                    <a:pt x="299" y="22"/>
                    <a:pt x="298" y="22"/>
                    <a:pt x="298" y="23"/>
                  </a:cubicBezTo>
                  <a:close/>
                  <a:moveTo>
                    <a:pt x="301" y="23"/>
                  </a:moveTo>
                  <a:cubicBezTo>
                    <a:pt x="301" y="22"/>
                    <a:pt x="301" y="22"/>
                    <a:pt x="301" y="22"/>
                  </a:cubicBezTo>
                  <a:cubicBezTo>
                    <a:pt x="302" y="22"/>
                    <a:pt x="302" y="22"/>
                    <a:pt x="302" y="22"/>
                  </a:cubicBezTo>
                  <a:cubicBezTo>
                    <a:pt x="302" y="22"/>
                    <a:pt x="302" y="22"/>
                    <a:pt x="301" y="23"/>
                  </a:cubicBezTo>
                  <a:close/>
                  <a:moveTo>
                    <a:pt x="303" y="24"/>
                  </a:moveTo>
                  <a:cubicBezTo>
                    <a:pt x="303" y="24"/>
                    <a:pt x="303" y="24"/>
                    <a:pt x="303" y="24"/>
                  </a:cubicBezTo>
                  <a:cubicBezTo>
                    <a:pt x="304" y="24"/>
                    <a:pt x="304" y="24"/>
                    <a:pt x="304" y="24"/>
                  </a:cubicBezTo>
                  <a:cubicBezTo>
                    <a:pt x="304" y="24"/>
                    <a:pt x="303" y="24"/>
                    <a:pt x="303" y="24"/>
                  </a:cubicBezTo>
                  <a:cubicBezTo>
                    <a:pt x="303" y="24"/>
                    <a:pt x="303" y="24"/>
                    <a:pt x="303" y="24"/>
                  </a:cubicBezTo>
                  <a:cubicBezTo>
                    <a:pt x="303" y="24"/>
                    <a:pt x="302" y="23"/>
                    <a:pt x="303" y="22"/>
                  </a:cubicBezTo>
                  <a:cubicBezTo>
                    <a:pt x="304" y="22"/>
                    <a:pt x="304" y="21"/>
                    <a:pt x="305" y="22"/>
                  </a:cubicBezTo>
                  <a:cubicBezTo>
                    <a:pt x="305" y="22"/>
                    <a:pt x="305" y="23"/>
                    <a:pt x="305" y="23"/>
                  </a:cubicBezTo>
                  <a:cubicBezTo>
                    <a:pt x="304" y="23"/>
                    <a:pt x="303" y="23"/>
                    <a:pt x="303" y="24"/>
                  </a:cubicBezTo>
                  <a:close/>
                  <a:moveTo>
                    <a:pt x="282" y="82"/>
                  </a:moveTo>
                  <a:cubicBezTo>
                    <a:pt x="282" y="81"/>
                    <a:pt x="281" y="81"/>
                    <a:pt x="282" y="80"/>
                  </a:cubicBezTo>
                  <a:cubicBezTo>
                    <a:pt x="282" y="80"/>
                    <a:pt x="283" y="81"/>
                    <a:pt x="283" y="80"/>
                  </a:cubicBezTo>
                  <a:cubicBezTo>
                    <a:pt x="283" y="80"/>
                    <a:pt x="283" y="80"/>
                    <a:pt x="283" y="80"/>
                  </a:cubicBezTo>
                  <a:cubicBezTo>
                    <a:pt x="283" y="80"/>
                    <a:pt x="283" y="80"/>
                    <a:pt x="283" y="80"/>
                  </a:cubicBezTo>
                  <a:cubicBezTo>
                    <a:pt x="283" y="80"/>
                    <a:pt x="283" y="81"/>
                    <a:pt x="283" y="81"/>
                  </a:cubicBezTo>
                  <a:cubicBezTo>
                    <a:pt x="283" y="80"/>
                    <a:pt x="282" y="82"/>
                    <a:pt x="282" y="82"/>
                  </a:cubicBezTo>
                  <a:close/>
                  <a:moveTo>
                    <a:pt x="309" y="25"/>
                  </a:moveTo>
                  <a:cubicBezTo>
                    <a:pt x="309" y="24"/>
                    <a:pt x="308" y="24"/>
                    <a:pt x="308" y="24"/>
                  </a:cubicBezTo>
                  <a:cubicBezTo>
                    <a:pt x="308" y="23"/>
                    <a:pt x="309" y="24"/>
                    <a:pt x="310" y="24"/>
                  </a:cubicBezTo>
                  <a:lnTo>
                    <a:pt x="309" y="25"/>
                  </a:lnTo>
                  <a:close/>
                  <a:moveTo>
                    <a:pt x="310" y="23"/>
                  </a:moveTo>
                  <a:cubicBezTo>
                    <a:pt x="310" y="22"/>
                    <a:pt x="310" y="22"/>
                    <a:pt x="310" y="22"/>
                  </a:cubicBezTo>
                  <a:cubicBezTo>
                    <a:pt x="311" y="22"/>
                    <a:pt x="311" y="22"/>
                    <a:pt x="311" y="22"/>
                  </a:cubicBezTo>
                  <a:cubicBezTo>
                    <a:pt x="311" y="22"/>
                    <a:pt x="310" y="23"/>
                    <a:pt x="310" y="23"/>
                  </a:cubicBezTo>
                  <a:close/>
                  <a:moveTo>
                    <a:pt x="287" y="81"/>
                  </a:moveTo>
                  <a:cubicBezTo>
                    <a:pt x="287" y="80"/>
                    <a:pt x="287" y="80"/>
                    <a:pt x="287" y="80"/>
                  </a:cubicBezTo>
                  <a:cubicBezTo>
                    <a:pt x="288" y="80"/>
                    <a:pt x="287" y="81"/>
                    <a:pt x="287" y="81"/>
                  </a:cubicBezTo>
                  <a:cubicBezTo>
                    <a:pt x="287" y="81"/>
                    <a:pt x="287" y="81"/>
                    <a:pt x="287" y="81"/>
                  </a:cubicBezTo>
                  <a:close/>
                  <a:moveTo>
                    <a:pt x="313" y="24"/>
                  </a:moveTo>
                  <a:cubicBezTo>
                    <a:pt x="312" y="24"/>
                    <a:pt x="312" y="25"/>
                    <a:pt x="311" y="25"/>
                  </a:cubicBezTo>
                  <a:cubicBezTo>
                    <a:pt x="311" y="24"/>
                    <a:pt x="312" y="24"/>
                    <a:pt x="313" y="24"/>
                  </a:cubicBezTo>
                  <a:cubicBezTo>
                    <a:pt x="313" y="24"/>
                    <a:pt x="313" y="24"/>
                    <a:pt x="313" y="24"/>
                  </a:cubicBezTo>
                  <a:cubicBezTo>
                    <a:pt x="313" y="24"/>
                    <a:pt x="313" y="24"/>
                    <a:pt x="313" y="24"/>
                  </a:cubicBezTo>
                  <a:close/>
                  <a:moveTo>
                    <a:pt x="314" y="24"/>
                  </a:moveTo>
                  <a:cubicBezTo>
                    <a:pt x="314" y="24"/>
                    <a:pt x="314" y="24"/>
                    <a:pt x="314" y="24"/>
                  </a:cubicBezTo>
                  <a:cubicBezTo>
                    <a:pt x="315" y="24"/>
                    <a:pt x="315" y="24"/>
                    <a:pt x="315" y="24"/>
                  </a:cubicBezTo>
                  <a:lnTo>
                    <a:pt x="314" y="24"/>
                  </a:lnTo>
                  <a:close/>
                  <a:moveTo>
                    <a:pt x="315" y="23"/>
                  </a:moveTo>
                  <a:cubicBezTo>
                    <a:pt x="314" y="23"/>
                    <a:pt x="314" y="23"/>
                    <a:pt x="314" y="23"/>
                  </a:cubicBezTo>
                  <a:cubicBezTo>
                    <a:pt x="316" y="22"/>
                    <a:pt x="316" y="22"/>
                    <a:pt x="316" y="22"/>
                  </a:cubicBezTo>
                  <a:lnTo>
                    <a:pt x="315" y="23"/>
                  </a:lnTo>
                  <a:close/>
                  <a:moveTo>
                    <a:pt x="316" y="23"/>
                  </a:moveTo>
                  <a:cubicBezTo>
                    <a:pt x="317" y="22"/>
                    <a:pt x="317" y="22"/>
                    <a:pt x="317" y="22"/>
                  </a:cubicBezTo>
                  <a:cubicBezTo>
                    <a:pt x="317" y="23"/>
                    <a:pt x="317" y="23"/>
                    <a:pt x="317" y="23"/>
                  </a:cubicBezTo>
                  <a:cubicBezTo>
                    <a:pt x="318" y="22"/>
                    <a:pt x="318" y="22"/>
                    <a:pt x="318" y="22"/>
                  </a:cubicBezTo>
                  <a:cubicBezTo>
                    <a:pt x="318" y="23"/>
                    <a:pt x="318" y="23"/>
                    <a:pt x="318" y="23"/>
                  </a:cubicBezTo>
                  <a:lnTo>
                    <a:pt x="316" y="23"/>
                  </a:lnTo>
                  <a:close/>
                  <a:moveTo>
                    <a:pt x="318" y="25"/>
                  </a:moveTo>
                  <a:cubicBezTo>
                    <a:pt x="318" y="25"/>
                    <a:pt x="318" y="25"/>
                    <a:pt x="318" y="25"/>
                  </a:cubicBezTo>
                  <a:cubicBezTo>
                    <a:pt x="318" y="24"/>
                    <a:pt x="320" y="25"/>
                    <a:pt x="320" y="24"/>
                  </a:cubicBezTo>
                  <a:cubicBezTo>
                    <a:pt x="320" y="25"/>
                    <a:pt x="319" y="25"/>
                    <a:pt x="318" y="25"/>
                  </a:cubicBezTo>
                  <a:close/>
                  <a:moveTo>
                    <a:pt x="325" y="25"/>
                  </a:moveTo>
                  <a:cubicBezTo>
                    <a:pt x="326" y="24"/>
                    <a:pt x="327" y="24"/>
                    <a:pt x="328" y="25"/>
                  </a:cubicBezTo>
                  <a:cubicBezTo>
                    <a:pt x="327" y="25"/>
                    <a:pt x="326" y="25"/>
                    <a:pt x="325" y="25"/>
                  </a:cubicBezTo>
                  <a:close/>
                  <a:moveTo>
                    <a:pt x="328" y="24"/>
                  </a:moveTo>
                  <a:cubicBezTo>
                    <a:pt x="327" y="24"/>
                    <a:pt x="327" y="24"/>
                    <a:pt x="326" y="24"/>
                  </a:cubicBezTo>
                  <a:cubicBezTo>
                    <a:pt x="326" y="24"/>
                    <a:pt x="326" y="24"/>
                    <a:pt x="326" y="24"/>
                  </a:cubicBezTo>
                  <a:cubicBezTo>
                    <a:pt x="326" y="24"/>
                    <a:pt x="326" y="24"/>
                    <a:pt x="326" y="24"/>
                  </a:cubicBezTo>
                  <a:cubicBezTo>
                    <a:pt x="325" y="24"/>
                    <a:pt x="325" y="24"/>
                    <a:pt x="324" y="24"/>
                  </a:cubicBezTo>
                  <a:cubicBezTo>
                    <a:pt x="324" y="24"/>
                    <a:pt x="324" y="24"/>
                    <a:pt x="324" y="24"/>
                  </a:cubicBezTo>
                  <a:cubicBezTo>
                    <a:pt x="324" y="25"/>
                    <a:pt x="323" y="24"/>
                    <a:pt x="322" y="25"/>
                  </a:cubicBezTo>
                  <a:cubicBezTo>
                    <a:pt x="322" y="24"/>
                    <a:pt x="322" y="24"/>
                    <a:pt x="322" y="24"/>
                  </a:cubicBezTo>
                  <a:cubicBezTo>
                    <a:pt x="322" y="24"/>
                    <a:pt x="324" y="23"/>
                    <a:pt x="323" y="23"/>
                  </a:cubicBezTo>
                  <a:cubicBezTo>
                    <a:pt x="324" y="24"/>
                    <a:pt x="325" y="23"/>
                    <a:pt x="326" y="23"/>
                  </a:cubicBezTo>
                  <a:cubicBezTo>
                    <a:pt x="326" y="23"/>
                    <a:pt x="326" y="23"/>
                    <a:pt x="326" y="23"/>
                  </a:cubicBezTo>
                  <a:cubicBezTo>
                    <a:pt x="326" y="23"/>
                    <a:pt x="326" y="23"/>
                    <a:pt x="326" y="23"/>
                  </a:cubicBezTo>
                  <a:cubicBezTo>
                    <a:pt x="326" y="23"/>
                    <a:pt x="326" y="23"/>
                    <a:pt x="326" y="23"/>
                  </a:cubicBezTo>
                  <a:cubicBezTo>
                    <a:pt x="326" y="23"/>
                    <a:pt x="326" y="24"/>
                    <a:pt x="326" y="24"/>
                  </a:cubicBezTo>
                  <a:cubicBezTo>
                    <a:pt x="326" y="24"/>
                    <a:pt x="326" y="24"/>
                    <a:pt x="326" y="24"/>
                  </a:cubicBezTo>
                  <a:cubicBezTo>
                    <a:pt x="327" y="23"/>
                    <a:pt x="328" y="23"/>
                    <a:pt x="327" y="23"/>
                  </a:cubicBezTo>
                  <a:cubicBezTo>
                    <a:pt x="328" y="23"/>
                    <a:pt x="329" y="22"/>
                    <a:pt x="330" y="23"/>
                  </a:cubicBezTo>
                  <a:cubicBezTo>
                    <a:pt x="329" y="22"/>
                    <a:pt x="328" y="24"/>
                    <a:pt x="328" y="24"/>
                  </a:cubicBezTo>
                  <a:close/>
                  <a:moveTo>
                    <a:pt x="333" y="25"/>
                  </a:moveTo>
                  <a:cubicBezTo>
                    <a:pt x="333" y="25"/>
                    <a:pt x="333" y="25"/>
                    <a:pt x="332" y="24"/>
                  </a:cubicBezTo>
                  <a:cubicBezTo>
                    <a:pt x="332" y="25"/>
                    <a:pt x="332" y="23"/>
                    <a:pt x="331" y="24"/>
                  </a:cubicBezTo>
                  <a:cubicBezTo>
                    <a:pt x="331" y="24"/>
                    <a:pt x="331" y="25"/>
                    <a:pt x="331" y="25"/>
                  </a:cubicBezTo>
                  <a:cubicBezTo>
                    <a:pt x="331" y="25"/>
                    <a:pt x="331" y="25"/>
                    <a:pt x="332" y="25"/>
                  </a:cubicBezTo>
                  <a:cubicBezTo>
                    <a:pt x="332" y="26"/>
                    <a:pt x="332" y="26"/>
                    <a:pt x="332" y="26"/>
                  </a:cubicBezTo>
                  <a:cubicBezTo>
                    <a:pt x="331" y="26"/>
                    <a:pt x="331" y="26"/>
                    <a:pt x="331" y="26"/>
                  </a:cubicBezTo>
                  <a:cubicBezTo>
                    <a:pt x="331" y="26"/>
                    <a:pt x="331" y="26"/>
                    <a:pt x="331" y="26"/>
                  </a:cubicBezTo>
                  <a:cubicBezTo>
                    <a:pt x="331" y="26"/>
                    <a:pt x="331" y="26"/>
                    <a:pt x="331" y="26"/>
                  </a:cubicBezTo>
                  <a:cubicBezTo>
                    <a:pt x="331" y="26"/>
                    <a:pt x="332" y="25"/>
                    <a:pt x="331" y="25"/>
                  </a:cubicBezTo>
                  <a:cubicBezTo>
                    <a:pt x="328" y="26"/>
                    <a:pt x="328" y="26"/>
                    <a:pt x="328" y="26"/>
                  </a:cubicBezTo>
                  <a:cubicBezTo>
                    <a:pt x="329" y="26"/>
                    <a:pt x="328" y="26"/>
                    <a:pt x="328" y="26"/>
                  </a:cubicBezTo>
                  <a:cubicBezTo>
                    <a:pt x="328" y="26"/>
                    <a:pt x="328" y="26"/>
                    <a:pt x="328" y="26"/>
                  </a:cubicBezTo>
                  <a:cubicBezTo>
                    <a:pt x="328" y="26"/>
                    <a:pt x="328" y="26"/>
                    <a:pt x="328" y="26"/>
                  </a:cubicBezTo>
                  <a:cubicBezTo>
                    <a:pt x="328" y="26"/>
                    <a:pt x="328" y="26"/>
                    <a:pt x="328" y="26"/>
                  </a:cubicBezTo>
                  <a:cubicBezTo>
                    <a:pt x="329" y="26"/>
                    <a:pt x="330" y="24"/>
                    <a:pt x="331" y="24"/>
                  </a:cubicBezTo>
                  <a:cubicBezTo>
                    <a:pt x="331" y="24"/>
                    <a:pt x="330" y="23"/>
                    <a:pt x="332" y="23"/>
                  </a:cubicBezTo>
                  <a:cubicBezTo>
                    <a:pt x="332" y="23"/>
                    <a:pt x="334" y="24"/>
                    <a:pt x="334" y="23"/>
                  </a:cubicBezTo>
                  <a:cubicBezTo>
                    <a:pt x="335" y="24"/>
                    <a:pt x="335" y="24"/>
                    <a:pt x="335" y="24"/>
                  </a:cubicBezTo>
                  <a:cubicBezTo>
                    <a:pt x="334" y="24"/>
                    <a:pt x="334" y="24"/>
                    <a:pt x="334" y="24"/>
                  </a:cubicBezTo>
                  <a:cubicBezTo>
                    <a:pt x="334" y="24"/>
                    <a:pt x="334" y="24"/>
                    <a:pt x="334" y="24"/>
                  </a:cubicBezTo>
                  <a:cubicBezTo>
                    <a:pt x="334" y="24"/>
                    <a:pt x="333" y="24"/>
                    <a:pt x="332" y="24"/>
                  </a:cubicBezTo>
                  <a:cubicBezTo>
                    <a:pt x="333" y="25"/>
                    <a:pt x="334" y="25"/>
                    <a:pt x="335" y="25"/>
                  </a:cubicBezTo>
                  <a:cubicBezTo>
                    <a:pt x="334" y="26"/>
                    <a:pt x="334" y="24"/>
                    <a:pt x="333" y="25"/>
                  </a:cubicBezTo>
                  <a:close/>
                  <a:moveTo>
                    <a:pt x="338" y="25"/>
                  </a:moveTo>
                  <a:cubicBezTo>
                    <a:pt x="338" y="25"/>
                    <a:pt x="338" y="25"/>
                    <a:pt x="338" y="25"/>
                  </a:cubicBezTo>
                  <a:cubicBezTo>
                    <a:pt x="338" y="26"/>
                    <a:pt x="338" y="26"/>
                    <a:pt x="338" y="26"/>
                  </a:cubicBezTo>
                  <a:cubicBezTo>
                    <a:pt x="337" y="26"/>
                    <a:pt x="338" y="25"/>
                    <a:pt x="337" y="25"/>
                  </a:cubicBezTo>
                  <a:cubicBezTo>
                    <a:pt x="337" y="26"/>
                    <a:pt x="337" y="26"/>
                    <a:pt x="337" y="26"/>
                  </a:cubicBezTo>
                  <a:cubicBezTo>
                    <a:pt x="337" y="26"/>
                    <a:pt x="336" y="26"/>
                    <a:pt x="336" y="26"/>
                  </a:cubicBezTo>
                  <a:cubicBezTo>
                    <a:pt x="337" y="25"/>
                    <a:pt x="335" y="25"/>
                    <a:pt x="336" y="25"/>
                  </a:cubicBezTo>
                  <a:cubicBezTo>
                    <a:pt x="336" y="25"/>
                    <a:pt x="337" y="24"/>
                    <a:pt x="337" y="24"/>
                  </a:cubicBezTo>
                  <a:cubicBezTo>
                    <a:pt x="337" y="23"/>
                    <a:pt x="337" y="23"/>
                    <a:pt x="337" y="23"/>
                  </a:cubicBezTo>
                  <a:cubicBezTo>
                    <a:pt x="337" y="23"/>
                    <a:pt x="337" y="23"/>
                    <a:pt x="336" y="23"/>
                  </a:cubicBezTo>
                  <a:cubicBezTo>
                    <a:pt x="336" y="23"/>
                    <a:pt x="336" y="24"/>
                    <a:pt x="336" y="23"/>
                  </a:cubicBezTo>
                  <a:cubicBezTo>
                    <a:pt x="336" y="23"/>
                    <a:pt x="336" y="23"/>
                    <a:pt x="336" y="23"/>
                  </a:cubicBezTo>
                  <a:cubicBezTo>
                    <a:pt x="336" y="23"/>
                    <a:pt x="336" y="23"/>
                    <a:pt x="336" y="23"/>
                  </a:cubicBezTo>
                  <a:cubicBezTo>
                    <a:pt x="337" y="23"/>
                    <a:pt x="337" y="23"/>
                    <a:pt x="337" y="23"/>
                  </a:cubicBezTo>
                  <a:cubicBezTo>
                    <a:pt x="338" y="23"/>
                    <a:pt x="338" y="23"/>
                    <a:pt x="339" y="23"/>
                  </a:cubicBezTo>
                  <a:cubicBezTo>
                    <a:pt x="340" y="24"/>
                    <a:pt x="340" y="24"/>
                    <a:pt x="340" y="24"/>
                  </a:cubicBezTo>
                  <a:cubicBezTo>
                    <a:pt x="339" y="24"/>
                    <a:pt x="338" y="24"/>
                    <a:pt x="338" y="25"/>
                  </a:cubicBezTo>
                  <a:close/>
                  <a:moveTo>
                    <a:pt x="341" y="24"/>
                  </a:moveTo>
                  <a:cubicBezTo>
                    <a:pt x="340" y="25"/>
                    <a:pt x="340" y="25"/>
                    <a:pt x="339" y="26"/>
                  </a:cubicBezTo>
                  <a:cubicBezTo>
                    <a:pt x="338" y="25"/>
                    <a:pt x="342" y="25"/>
                    <a:pt x="341" y="24"/>
                  </a:cubicBezTo>
                  <a:cubicBezTo>
                    <a:pt x="341" y="24"/>
                    <a:pt x="342" y="24"/>
                    <a:pt x="343" y="24"/>
                  </a:cubicBezTo>
                  <a:cubicBezTo>
                    <a:pt x="343" y="24"/>
                    <a:pt x="342" y="25"/>
                    <a:pt x="343" y="25"/>
                  </a:cubicBezTo>
                  <a:cubicBezTo>
                    <a:pt x="342" y="25"/>
                    <a:pt x="342" y="25"/>
                    <a:pt x="341" y="24"/>
                  </a:cubicBezTo>
                  <a:close/>
                  <a:moveTo>
                    <a:pt x="342" y="26"/>
                  </a:moveTo>
                  <a:cubicBezTo>
                    <a:pt x="341" y="26"/>
                    <a:pt x="341" y="26"/>
                    <a:pt x="341" y="26"/>
                  </a:cubicBezTo>
                  <a:cubicBezTo>
                    <a:pt x="341" y="26"/>
                    <a:pt x="341" y="26"/>
                    <a:pt x="342" y="26"/>
                  </a:cubicBezTo>
                  <a:cubicBezTo>
                    <a:pt x="342" y="26"/>
                    <a:pt x="344" y="26"/>
                    <a:pt x="344" y="26"/>
                  </a:cubicBezTo>
                  <a:cubicBezTo>
                    <a:pt x="344" y="28"/>
                    <a:pt x="342" y="27"/>
                    <a:pt x="342" y="26"/>
                  </a:cubicBezTo>
                  <a:close/>
                  <a:moveTo>
                    <a:pt x="345" y="27"/>
                  </a:moveTo>
                  <a:cubicBezTo>
                    <a:pt x="345" y="27"/>
                    <a:pt x="345" y="27"/>
                    <a:pt x="345" y="27"/>
                  </a:cubicBezTo>
                  <a:cubicBezTo>
                    <a:pt x="345" y="27"/>
                    <a:pt x="345" y="26"/>
                    <a:pt x="345" y="26"/>
                  </a:cubicBezTo>
                  <a:cubicBezTo>
                    <a:pt x="345" y="26"/>
                    <a:pt x="344" y="26"/>
                    <a:pt x="344" y="26"/>
                  </a:cubicBezTo>
                  <a:cubicBezTo>
                    <a:pt x="343" y="26"/>
                    <a:pt x="343" y="26"/>
                    <a:pt x="343" y="26"/>
                  </a:cubicBezTo>
                  <a:cubicBezTo>
                    <a:pt x="344" y="25"/>
                    <a:pt x="345" y="25"/>
                    <a:pt x="345" y="24"/>
                  </a:cubicBezTo>
                  <a:cubicBezTo>
                    <a:pt x="345" y="24"/>
                    <a:pt x="345" y="24"/>
                    <a:pt x="345" y="24"/>
                  </a:cubicBezTo>
                  <a:cubicBezTo>
                    <a:pt x="345" y="24"/>
                    <a:pt x="345" y="24"/>
                    <a:pt x="345" y="24"/>
                  </a:cubicBezTo>
                  <a:cubicBezTo>
                    <a:pt x="345" y="24"/>
                    <a:pt x="345" y="24"/>
                    <a:pt x="345" y="24"/>
                  </a:cubicBezTo>
                  <a:cubicBezTo>
                    <a:pt x="345" y="24"/>
                    <a:pt x="347" y="23"/>
                    <a:pt x="347" y="24"/>
                  </a:cubicBezTo>
                  <a:cubicBezTo>
                    <a:pt x="347" y="24"/>
                    <a:pt x="347" y="24"/>
                    <a:pt x="347" y="24"/>
                  </a:cubicBezTo>
                  <a:cubicBezTo>
                    <a:pt x="347" y="24"/>
                    <a:pt x="347" y="24"/>
                    <a:pt x="347" y="24"/>
                  </a:cubicBezTo>
                  <a:cubicBezTo>
                    <a:pt x="347" y="24"/>
                    <a:pt x="347" y="24"/>
                    <a:pt x="347" y="24"/>
                  </a:cubicBezTo>
                  <a:cubicBezTo>
                    <a:pt x="346" y="24"/>
                    <a:pt x="345" y="25"/>
                    <a:pt x="345" y="25"/>
                  </a:cubicBezTo>
                  <a:cubicBezTo>
                    <a:pt x="345" y="26"/>
                    <a:pt x="345" y="26"/>
                    <a:pt x="345" y="26"/>
                  </a:cubicBezTo>
                  <a:cubicBezTo>
                    <a:pt x="346" y="26"/>
                    <a:pt x="346" y="26"/>
                    <a:pt x="346" y="26"/>
                  </a:cubicBezTo>
                  <a:cubicBezTo>
                    <a:pt x="346" y="26"/>
                    <a:pt x="347" y="25"/>
                    <a:pt x="347" y="26"/>
                  </a:cubicBezTo>
                  <a:cubicBezTo>
                    <a:pt x="347" y="26"/>
                    <a:pt x="346" y="26"/>
                    <a:pt x="346" y="26"/>
                  </a:cubicBezTo>
                  <a:cubicBezTo>
                    <a:pt x="346" y="26"/>
                    <a:pt x="346" y="26"/>
                    <a:pt x="345" y="26"/>
                  </a:cubicBezTo>
                  <a:cubicBezTo>
                    <a:pt x="345" y="26"/>
                    <a:pt x="345" y="26"/>
                    <a:pt x="345" y="26"/>
                  </a:cubicBezTo>
                  <a:cubicBezTo>
                    <a:pt x="345" y="27"/>
                    <a:pt x="346" y="27"/>
                    <a:pt x="346" y="27"/>
                  </a:cubicBezTo>
                  <a:cubicBezTo>
                    <a:pt x="348" y="27"/>
                    <a:pt x="348" y="27"/>
                    <a:pt x="348" y="27"/>
                  </a:cubicBezTo>
                  <a:cubicBezTo>
                    <a:pt x="348" y="27"/>
                    <a:pt x="346" y="28"/>
                    <a:pt x="345" y="27"/>
                  </a:cubicBezTo>
                  <a:close/>
                  <a:moveTo>
                    <a:pt x="349" y="24"/>
                  </a:moveTo>
                  <a:cubicBezTo>
                    <a:pt x="350" y="24"/>
                    <a:pt x="350" y="24"/>
                    <a:pt x="350" y="24"/>
                  </a:cubicBezTo>
                  <a:cubicBezTo>
                    <a:pt x="350" y="24"/>
                    <a:pt x="350" y="24"/>
                    <a:pt x="350" y="24"/>
                  </a:cubicBezTo>
                  <a:cubicBezTo>
                    <a:pt x="350" y="24"/>
                    <a:pt x="351" y="24"/>
                    <a:pt x="351" y="24"/>
                  </a:cubicBezTo>
                  <a:cubicBezTo>
                    <a:pt x="352" y="24"/>
                    <a:pt x="351" y="24"/>
                    <a:pt x="351" y="25"/>
                  </a:cubicBezTo>
                  <a:cubicBezTo>
                    <a:pt x="350" y="26"/>
                    <a:pt x="351" y="24"/>
                    <a:pt x="351" y="24"/>
                  </a:cubicBezTo>
                  <a:cubicBezTo>
                    <a:pt x="350" y="24"/>
                    <a:pt x="350" y="24"/>
                    <a:pt x="349" y="24"/>
                  </a:cubicBezTo>
                  <a:close/>
                  <a:moveTo>
                    <a:pt x="349" y="26"/>
                  </a:moveTo>
                  <a:cubicBezTo>
                    <a:pt x="349" y="26"/>
                    <a:pt x="349" y="26"/>
                    <a:pt x="349" y="26"/>
                  </a:cubicBezTo>
                  <a:cubicBezTo>
                    <a:pt x="349" y="26"/>
                    <a:pt x="348" y="26"/>
                    <a:pt x="348" y="26"/>
                  </a:cubicBezTo>
                  <a:cubicBezTo>
                    <a:pt x="348" y="26"/>
                    <a:pt x="349" y="26"/>
                    <a:pt x="349" y="26"/>
                  </a:cubicBezTo>
                  <a:cubicBezTo>
                    <a:pt x="349" y="26"/>
                    <a:pt x="350" y="25"/>
                    <a:pt x="351" y="26"/>
                  </a:cubicBezTo>
                  <a:cubicBezTo>
                    <a:pt x="350" y="26"/>
                    <a:pt x="349" y="27"/>
                    <a:pt x="349" y="26"/>
                  </a:cubicBezTo>
                  <a:close/>
                  <a:moveTo>
                    <a:pt x="354" y="28"/>
                  </a:moveTo>
                  <a:cubicBezTo>
                    <a:pt x="354" y="28"/>
                    <a:pt x="355" y="27"/>
                    <a:pt x="355" y="28"/>
                  </a:cubicBezTo>
                  <a:cubicBezTo>
                    <a:pt x="355" y="28"/>
                    <a:pt x="354" y="28"/>
                    <a:pt x="354" y="28"/>
                  </a:cubicBezTo>
                  <a:close/>
                  <a:moveTo>
                    <a:pt x="361" y="28"/>
                  </a:moveTo>
                  <a:cubicBezTo>
                    <a:pt x="360" y="28"/>
                    <a:pt x="360" y="28"/>
                    <a:pt x="360" y="28"/>
                  </a:cubicBezTo>
                  <a:cubicBezTo>
                    <a:pt x="360" y="28"/>
                    <a:pt x="360" y="28"/>
                    <a:pt x="359" y="28"/>
                  </a:cubicBezTo>
                  <a:cubicBezTo>
                    <a:pt x="359" y="28"/>
                    <a:pt x="359" y="28"/>
                    <a:pt x="358" y="28"/>
                  </a:cubicBezTo>
                  <a:cubicBezTo>
                    <a:pt x="358" y="28"/>
                    <a:pt x="358" y="28"/>
                    <a:pt x="358" y="28"/>
                  </a:cubicBezTo>
                  <a:cubicBezTo>
                    <a:pt x="356" y="27"/>
                    <a:pt x="356" y="27"/>
                    <a:pt x="356" y="27"/>
                  </a:cubicBezTo>
                  <a:cubicBezTo>
                    <a:pt x="357" y="27"/>
                    <a:pt x="358" y="27"/>
                    <a:pt x="358" y="26"/>
                  </a:cubicBezTo>
                  <a:cubicBezTo>
                    <a:pt x="358" y="26"/>
                    <a:pt x="358" y="26"/>
                    <a:pt x="358" y="26"/>
                  </a:cubicBezTo>
                  <a:cubicBezTo>
                    <a:pt x="358" y="25"/>
                    <a:pt x="358" y="25"/>
                    <a:pt x="358" y="25"/>
                  </a:cubicBezTo>
                  <a:cubicBezTo>
                    <a:pt x="356" y="26"/>
                    <a:pt x="355" y="27"/>
                    <a:pt x="353" y="26"/>
                  </a:cubicBezTo>
                  <a:cubicBezTo>
                    <a:pt x="353" y="26"/>
                    <a:pt x="353" y="26"/>
                    <a:pt x="353" y="26"/>
                  </a:cubicBezTo>
                  <a:cubicBezTo>
                    <a:pt x="353" y="25"/>
                    <a:pt x="354" y="26"/>
                    <a:pt x="354" y="25"/>
                  </a:cubicBezTo>
                  <a:cubicBezTo>
                    <a:pt x="353" y="24"/>
                    <a:pt x="353" y="25"/>
                    <a:pt x="352" y="25"/>
                  </a:cubicBezTo>
                  <a:cubicBezTo>
                    <a:pt x="353" y="24"/>
                    <a:pt x="355" y="24"/>
                    <a:pt x="356" y="24"/>
                  </a:cubicBezTo>
                  <a:cubicBezTo>
                    <a:pt x="356" y="24"/>
                    <a:pt x="357" y="25"/>
                    <a:pt x="357" y="24"/>
                  </a:cubicBezTo>
                  <a:cubicBezTo>
                    <a:pt x="358" y="24"/>
                    <a:pt x="359" y="25"/>
                    <a:pt x="360" y="24"/>
                  </a:cubicBezTo>
                  <a:cubicBezTo>
                    <a:pt x="360" y="25"/>
                    <a:pt x="360" y="25"/>
                    <a:pt x="360" y="25"/>
                  </a:cubicBezTo>
                  <a:cubicBezTo>
                    <a:pt x="360" y="25"/>
                    <a:pt x="359" y="25"/>
                    <a:pt x="359" y="26"/>
                  </a:cubicBezTo>
                  <a:cubicBezTo>
                    <a:pt x="359" y="26"/>
                    <a:pt x="359" y="26"/>
                    <a:pt x="359" y="26"/>
                  </a:cubicBezTo>
                  <a:cubicBezTo>
                    <a:pt x="358" y="26"/>
                    <a:pt x="358" y="26"/>
                    <a:pt x="358" y="26"/>
                  </a:cubicBezTo>
                  <a:cubicBezTo>
                    <a:pt x="358" y="27"/>
                    <a:pt x="359" y="27"/>
                    <a:pt x="359" y="28"/>
                  </a:cubicBezTo>
                  <a:cubicBezTo>
                    <a:pt x="359" y="27"/>
                    <a:pt x="360" y="28"/>
                    <a:pt x="360" y="27"/>
                  </a:cubicBezTo>
                  <a:cubicBezTo>
                    <a:pt x="360" y="27"/>
                    <a:pt x="360" y="27"/>
                    <a:pt x="360" y="27"/>
                  </a:cubicBezTo>
                  <a:cubicBezTo>
                    <a:pt x="360" y="27"/>
                    <a:pt x="360" y="27"/>
                    <a:pt x="360" y="27"/>
                  </a:cubicBezTo>
                  <a:cubicBezTo>
                    <a:pt x="360" y="27"/>
                    <a:pt x="361" y="27"/>
                    <a:pt x="361" y="27"/>
                  </a:cubicBezTo>
                  <a:cubicBezTo>
                    <a:pt x="361" y="27"/>
                    <a:pt x="361" y="27"/>
                    <a:pt x="361" y="27"/>
                  </a:cubicBezTo>
                  <a:cubicBezTo>
                    <a:pt x="361" y="27"/>
                    <a:pt x="361" y="27"/>
                    <a:pt x="361" y="27"/>
                  </a:cubicBezTo>
                  <a:cubicBezTo>
                    <a:pt x="361" y="27"/>
                    <a:pt x="360" y="27"/>
                    <a:pt x="361" y="28"/>
                  </a:cubicBezTo>
                  <a:cubicBezTo>
                    <a:pt x="361" y="28"/>
                    <a:pt x="361" y="28"/>
                    <a:pt x="361" y="28"/>
                  </a:cubicBezTo>
                  <a:cubicBezTo>
                    <a:pt x="361" y="28"/>
                    <a:pt x="361" y="28"/>
                    <a:pt x="361" y="28"/>
                  </a:cubicBezTo>
                  <a:close/>
                  <a:moveTo>
                    <a:pt x="362" y="28"/>
                  </a:moveTo>
                  <a:cubicBezTo>
                    <a:pt x="362" y="28"/>
                    <a:pt x="362" y="28"/>
                    <a:pt x="362" y="28"/>
                  </a:cubicBezTo>
                  <a:cubicBezTo>
                    <a:pt x="362" y="27"/>
                    <a:pt x="362" y="27"/>
                    <a:pt x="362" y="27"/>
                  </a:cubicBezTo>
                  <a:cubicBezTo>
                    <a:pt x="362" y="28"/>
                    <a:pt x="362" y="28"/>
                    <a:pt x="362" y="28"/>
                  </a:cubicBezTo>
                  <a:close/>
                  <a:moveTo>
                    <a:pt x="362" y="27"/>
                  </a:moveTo>
                  <a:cubicBezTo>
                    <a:pt x="362" y="27"/>
                    <a:pt x="362" y="27"/>
                    <a:pt x="362" y="27"/>
                  </a:cubicBezTo>
                  <a:cubicBezTo>
                    <a:pt x="363" y="27"/>
                    <a:pt x="363" y="27"/>
                    <a:pt x="363" y="27"/>
                  </a:cubicBezTo>
                  <a:lnTo>
                    <a:pt x="362" y="27"/>
                  </a:lnTo>
                  <a:close/>
                  <a:moveTo>
                    <a:pt x="369" y="24"/>
                  </a:moveTo>
                  <a:cubicBezTo>
                    <a:pt x="369" y="24"/>
                    <a:pt x="369" y="24"/>
                    <a:pt x="369" y="24"/>
                  </a:cubicBezTo>
                  <a:cubicBezTo>
                    <a:pt x="368" y="24"/>
                    <a:pt x="368" y="24"/>
                    <a:pt x="368" y="24"/>
                  </a:cubicBezTo>
                  <a:lnTo>
                    <a:pt x="369" y="24"/>
                  </a:lnTo>
                  <a:close/>
                  <a:moveTo>
                    <a:pt x="363" y="28"/>
                  </a:moveTo>
                  <a:cubicBezTo>
                    <a:pt x="363" y="28"/>
                    <a:pt x="364" y="27"/>
                    <a:pt x="365" y="27"/>
                  </a:cubicBezTo>
                  <a:cubicBezTo>
                    <a:pt x="365" y="27"/>
                    <a:pt x="365" y="27"/>
                    <a:pt x="365" y="27"/>
                  </a:cubicBezTo>
                  <a:cubicBezTo>
                    <a:pt x="365" y="27"/>
                    <a:pt x="365" y="27"/>
                    <a:pt x="365" y="27"/>
                  </a:cubicBezTo>
                  <a:cubicBezTo>
                    <a:pt x="365" y="27"/>
                    <a:pt x="365" y="27"/>
                    <a:pt x="365" y="27"/>
                  </a:cubicBezTo>
                  <a:cubicBezTo>
                    <a:pt x="364" y="27"/>
                    <a:pt x="366" y="26"/>
                    <a:pt x="365" y="26"/>
                  </a:cubicBezTo>
                  <a:cubicBezTo>
                    <a:pt x="365" y="25"/>
                    <a:pt x="364" y="26"/>
                    <a:pt x="364" y="26"/>
                  </a:cubicBezTo>
                  <a:cubicBezTo>
                    <a:pt x="364" y="25"/>
                    <a:pt x="364" y="25"/>
                    <a:pt x="364" y="25"/>
                  </a:cubicBezTo>
                  <a:cubicBezTo>
                    <a:pt x="364" y="25"/>
                    <a:pt x="364" y="25"/>
                    <a:pt x="364" y="25"/>
                  </a:cubicBezTo>
                  <a:cubicBezTo>
                    <a:pt x="365" y="25"/>
                    <a:pt x="367" y="25"/>
                    <a:pt x="368" y="25"/>
                  </a:cubicBezTo>
                  <a:cubicBezTo>
                    <a:pt x="368" y="25"/>
                    <a:pt x="368" y="25"/>
                    <a:pt x="368" y="25"/>
                  </a:cubicBezTo>
                  <a:cubicBezTo>
                    <a:pt x="368" y="26"/>
                    <a:pt x="366" y="26"/>
                    <a:pt x="365" y="26"/>
                  </a:cubicBezTo>
                  <a:cubicBezTo>
                    <a:pt x="366" y="26"/>
                    <a:pt x="365" y="27"/>
                    <a:pt x="365" y="27"/>
                  </a:cubicBezTo>
                  <a:cubicBezTo>
                    <a:pt x="365" y="27"/>
                    <a:pt x="365" y="27"/>
                    <a:pt x="365" y="27"/>
                  </a:cubicBezTo>
                  <a:cubicBezTo>
                    <a:pt x="365" y="27"/>
                    <a:pt x="365" y="27"/>
                    <a:pt x="365" y="27"/>
                  </a:cubicBezTo>
                  <a:cubicBezTo>
                    <a:pt x="365" y="27"/>
                    <a:pt x="365" y="28"/>
                    <a:pt x="365" y="28"/>
                  </a:cubicBezTo>
                  <a:cubicBezTo>
                    <a:pt x="365" y="28"/>
                    <a:pt x="365" y="28"/>
                    <a:pt x="364" y="28"/>
                  </a:cubicBezTo>
                  <a:cubicBezTo>
                    <a:pt x="364" y="28"/>
                    <a:pt x="364" y="28"/>
                    <a:pt x="364" y="28"/>
                  </a:cubicBezTo>
                  <a:cubicBezTo>
                    <a:pt x="365" y="29"/>
                    <a:pt x="365" y="29"/>
                    <a:pt x="365" y="29"/>
                  </a:cubicBezTo>
                  <a:cubicBezTo>
                    <a:pt x="365" y="28"/>
                    <a:pt x="365" y="28"/>
                    <a:pt x="365" y="28"/>
                  </a:cubicBezTo>
                  <a:cubicBezTo>
                    <a:pt x="366" y="29"/>
                    <a:pt x="366" y="29"/>
                    <a:pt x="366" y="29"/>
                  </a:cubicBezTo>
                  <a:cubicBezTo>
                    <a:pt x="365" y="28"/>
                    <a:pt x="364" y="30"/>
                    <a:pt x="363" y="28"/>
                  </a:cubicBezTo>
                  <a:close/>
                  <a:moveTo>
                    <a:pt x="392" y="26"/>
                  </a:moveTo>
                  <a:cubicBezTo>
                    <a:pt x="392" y="26"/>
                    <a:pt x="392" y="26"/>
                    <a:pt x="392" y="26"/>
                  </a:cubicBezTo>
                  <a:cubicBezTo>
                    <a:pt x="393" y="26"/>
                    <a:pt x="393" y="26"/>
                    <a:pt x="393" y="26"/>
                  </a:cubicBezTo>
                  <a:cubicBezTo>
                    <a:pt x="393" y="26"/>
                    <a:pt x="393" y="26"/>
                    <a:pt x="394" y="26"/>
                  </a:cubicBezTo>
                  <a:cubicBezTo>
                    <a:pt x="394" y="26"/>
                    <a:pt x="394" y="26"/>
                    <a:pt x="394" y="26"/>
                  </a:cubicBezTo>
                  <a:cubicBezTo>
                    <a:pt x="394" y="27"/>
                    <a:pt x="394" y="27"/>
                    <a:pt x="394" y="27"/>
                  </a:cubicBezTo>
                  <a:cubicBezTo>
                    <a:pt x="394" y="27"/>
                    <a:pt x="393" y="27"/>
                    <a:pt x="393" y="27"/>
                  </a:cubicBezTo>
                  <a:cubicBezTo>
                    <a:pt x="392" y="27"/>
                    <a:pt x="391" y="27"/>
                    <a:pt x="391" y="28"/>
                  </a:cubicBezTo>
                  <a:cubicBezTo>
                    <a:pt x="390" y="27"/>
                    <a:pt x="392" y="27"/>
                    <a:pt x="390" y="26"/>
                  </a:cubicBezTo>
                  <a:cubicBezTo>
                    <a:pt x="390" y="26"/>
                    <a:pt x="392" y="26"/>
                    <a:pt x="392" y="26"/>
                  </a:cubicBezTo>
                  <a:close/>
                  <a:moveTo>
                    <a:pt x="379" y="26"/>
                  </a:moveTo>
                  <a:cubicBezTo>
                    <a:pt x="379" y="26"/>
                    <a:pt x="380" y="25"/>
                    <a:pt x="380" y="25"/>
                  </a:cubicBezTo>
                  <a:cubicBezTo>
                    <a:pt x="380" y="25"/>
                    <a:pt x="380" y="25"/>
                    <a:pt x="380" y="25"/>
                  </a:cubicBezTo>
                  <a:cubicBezTo>
                    <a:pt x="380" y="25"/>
                    <a:pt x="380" y="25"/>
                    <a:pt x="380" y="25"/>
                  </a:cubicBezTo>
                  <a:cubicBezTo>
                    <a:pt x="380" y="25"/>
                    <a:pt x="380" y="24"/>
                    <a:pt x="380" y="24"/>
                  </a:cubicBezTo>
                  <a:cubicBezTo>
                    <a:pt x="380" y="24"/>
                    <a:pt x="380" y="24"/>
                    <a:pt x="380" y="24"/>
                  </a:cubicBezTo>
                  <a:cubicBezTo>
                    <a:pt x="380" y="24"/>
                    <a:pt x="380" y="24"/>
                    <a:pt x="380" y="24"/>
                  </a:cubicBezTo>
                  <a:cubicBezTo>
                    <a:pt x="380" y="24"/>
                    <a:pt x="380" y="24"/>
                    <a:pt x="381" y="24"/>
                  </a:cubicBezTo>
                  <a:cubicBezTo>
                    <a:pt x="380" y="24"/>
                    <a:pt x="380" y="24"/>
                    <a:pt x="380" y="24"/>
                  </a:cubicBezTo>
                  <a:cubicBezTo>
                    <a:pt x="380" y="24"/>
                    <a:pt x="380" y="24"/>
                    <a:pt x="380" y="25"/>
                  </a:cubicBezTo>
                  <a:cubicBezTo>
                    <a:pt x="380" y="25"/>
                    <a:pt x="380" y="25"/>
                    <a:pt x="380" y="25"/>
                  </a:cubicBezTo>
                  <a:cubicBezTo>
                    <a:pt x="381" y="26"/>
                    <a:pt x="382" y="26"/>
                    <a:pt x="381" y="27"/>
                  </a:cubicBezTo>
                  <a:cubicBezTo>
                    <a:pt x="381" y="27"/>
                    <a:pt x="381" y="27"/>
                    <a:pt x="381" y="27"/>
                  </a:cubicBezTo>
                  <a:cubicBezTo>
                    <a:pt x="381" y="27"/>
                    <a:pt x="381" y="27"/>
                    <a:pt x="381" y="27"/>
                  </a:cubicBezTo>
                  <a:cubicBezTo>
                    <a:pt x="381" y="27"/>
                    <a:pt x="381" y="27"/>
                    <a:pt x="381" y="27"/>
                  </a:cubicBezTo>
                  <a:cubicBezTo>
                    <a:pt x="382" y="28"/>
                    <a:pt x="382" y="28"/>
                    <a:pt x="382" y="28"/>
                  </a:cubicBezTo>
                  <a:cubicBezTo>
                    <a:pt x="382" y="27"/>
                    <a:pt x="382" y="27"/>
                    <a:pt x="382" y="27"/>
                  </a:cubicBezTo>
                  <a:cubicBezTo>
                    <a:pt x="383" y="27"/>
                    <a:pt x="381" y="26"/>
                    <a:pt x="382" y="26"/>
                  </a:cubicBezTo>
                  <a:cubicBezTo>
                    <a:pt x="383" y="26"/>
                    <a:pt x="385" y="25"/>
                    <a:pt x="386" y="26"/>
                  </a:cubicBezTo>
                  <a:cubicBezTo>
                    <a:pt x="386" y="25"/>
                    <a:pt x="388" y="25"/>
                    <a:pt x="388" y="26"/>
                  </a:cubicBezTo>
                  <a:cubicBezTo>
                    <a:pt x="388" y="25"/>
                    <a:pt x="388" y="25"/>
                    <a:pt x="388" y="25"/>
                  </a:cubicBezTo>
                  <a:cubicBezTo>
                    <a:pt x="388" y="26"/>
                    <a:pt x="389" y="25"/>
                    <a:pt x="390" y="26"/>
                  </a:cubicBezTo>
                  <a:cubicBezTo>
                    <a:pt x="389" y="26"/>
                    <a:pt x="389" y="26"/>
                    <a:pt x="389" y="26"/>
                  </a:cubicBezTo>
                  <a:cubicBezTo>
                    <a:pt x="389" y="26"/>
                    <a:pt x="389" y="26"/>
                    <a:pt x="389" y="26"/>
                  </a:cubicBezTo>
                  <a:cubicBezTo>
                    <a:pt x="389" y="27"/>
                    <a:pt x="388" y="26"/>
                    <a:pt x="388" y="27"/>
                  </a:cubicBezTo>
                  <a:cubicBezTo>
                    <a:pt x="389" y="27"/>
                    <a:pt x="387" y="27"/>
                    <a:pt x="388" y="28"/>
                  </a:cubicBezTo>
                  <a:cubicBezTo>
                    <a:pt x="389" y="29"/>
                    <a:pt x="390" y="28"/>
                    <a:pt x="391" y="29"/>
                  </a:cubicBezTo>
                  <a:cubicBezTo>
                    <a:pt x="391" y="29"/>
                    <a:pt x="387" y="28"/>
                    <a:pt x="390" y="29"/>
                  </a:cubicBezTo>
                  <a:cubicBezTo>
                    <a:pt x="389" y="30"/>
                    <a:pt x="389" y="30"/>
                    <a:pt x="388" y="30"/>
                  </a:cubicBezTo>
                  <a:cubicBezTo>
                    <a:pt x="388" y="30"/>
                    <a:pt x="388" y="30"/>
                    <a:pt x="388" y="29"/>
                  </a:cubicBezTo>
                  <a:cubicBezTo>
                    <a:pt x="388" y="29"/>
                    <a:pt x="388" y="29"/>
                    <a:pt x="388" y="29"/>
                  </a:cubicBezTo>
                  <a:cubicBezTo>
                    <a:pt x="388" y="29"/>
                    <a:pt x="388" y="29"/>
                    <a:pt x="388" y="29"/>
                  </a:cubicBezTo>
                  <a:cubicBezTo>
                    <a:pt x="388" y="29"/>
                    <a:pt x="388" y="29"/>
                    <a:pt x="388" y="29"/>
                  </a:cubicBezTo>
                  <a:cubicBezTo>
                    <a:pt x="388" y="29"/>
                    <a:pt x="387" y="29"/>
                    <a:pt x="387" y="29"/>
                  </a:cubicBezTo>
                  <a:cubicBezTo>
                    <a:pt x="387" y="29"/>
                    <a:pt x="387" y="29"/>
                    <a:pt x="387" y="29"/>
                  </a:cubicBezTo>
                  <a:cubicBezTo>
                    <a:pt x="387" y="29"/>
                    <a:pt x="387" y="29"/>
                    <a:pt x="387" y="29"/>
                  </a:cubicBezTo>
                  <a:cubicBezTo>
                    <a:pt x="387" y="29"/>
                    <a:pt x="387" y="29"/>
                    <a:pt x="387" y="29"/>
                  </a:cubicBezTo>
                  <a:cubicBezTo>
                    <a:pt x="387" y="29"/>
                    <a:pt x="387" y="29"/>
                    <a:pt x="388" y="29"/>
                  </a:cubicBezTo>
                  <a:cubicBezTo>
                    <a:pt x="388" y="29"/>
                    <a:pt x="388" y="29"/>
                    <a:pt x="388" y="29"/>
                  </a:cubicBezTo>
                  <a:cubicBezTo>
                    <a:pt x="388" y="29"/>
                    <a:pt x="388" y="29"/>
                    <a:pt x="388" y="29"/>
                  </a:cubicBezTo>
                  <a:cubicBezTo>
                    <a:pt x="388" y="29"/>
                    <a:pt x="388" y="29"/>
                    <a:pt x="388" y="29"/>
                  </a:cubicBezTo>
                  <a:cubicBezTo>
                    <a:pt x="388" y="28"/>
                    <a:pt x="387" y="29"/>
                    <a:pt x="387" y="28"/>
                  </a:cubicBezTo>
                  <a:cubicBezTo>
                    <a:pt x="388" y="28"/>
                    <a:pt x="388" y="28"/>
                    <a:pt x="388" y="28"/>
                  </a:cubicBezTo>
                  <a:cubicBezTo>
                    <a:pt x="387" y="28"/>
                    <a:pt x="386" y="27"/>
                    <a:pt x="386" y="28"/>
                  </a:cubicBezTo>
                  <a:cubicBezTo>
                    <a:pt x="386" y="28"/>
                    <a:pt x="386" y="28"/>
                    <a:pt x="386" y="28"/>
                  </a:cubicBezTo>
                  <a:cubicBezTo>
                    <a:pt x="386" y="28"/>
                    <a:pt x="386" y="28"/>
                    <a:pt x="386" y="28"/>
                  </a:cubicBezTo>
                  <a:cubicBezTo>
                    <a:pt x="386" y="28"/>
                    <a:pt x="386" y="29"/>
                    <a:pt x="385" y="29"/>
                  </a:cubicBezTo>
                  <a:cubicBezTo>
                    <a:pt x="386" y="28"/>
                    <a:pt x="386" y="28"/>
                    <a:pt x="386" y="28"/>
                  </a:cubicBezTo>
                  <a:cubicBezTo>
                    <a:pt x="386" y="28"/>
                    <a:pt x="386" y="28"/>
                    <a:pt x="386" y="28"/>
                  </a:cubicBezTo>
                  <a:cubicBezTo>
                    <a:pt x="386" y="28"/>
                    <a:pt x="385" y="28"/>
                    <a:pt x="384" y="28"/>
                  </a:cubicBezTo>
                  <a:cubicBezTo>
                    <a:pt x="384" y="29"/>
                    <a:pt x="385" y="29"/>
                    <a:pt x="385" y="29"/>
                  </a:cubicBezTo>
                  <a:cubicBezTo>
                    <a:pt x="385" y="29"/>
                    <a:pt x="385" y="29"/>
                    <a:pt x="385" y="30"/>
                  </a:cubicBezTo>
                  <a:cubicBezTo>
                    <a:pt x="385" y="29"/>
                    <a:pt x="385" y="29"/>
                    <a:pt x="386" y="29"/>
                  </a:cubicBezTo>
                  <a:cubicBezTo>
                    <a:pt x="386" y="30"/>
                    <a:pt x="386" y="30"/>
                    <a:pt x="386" y="30"/>
                  </a:cubicBezTo>
                  <a:cubicBezTo>
                    <a:pt x="386" y="30"/>
                    <a:pt x="385" y="30"/>
                    <a:pt x="385" y="30"/>
                  </a:cubicBezTo>
                  <a:cubicBezTo>
                    <a:pt x="385" y="30"/>
                    <a:pt x="385" y="30"/>
                    <a:pt x="385" y="30"/>
                  </a:cubicBezTo>
                  <a:cubicBezTo>
                    <a:pt x="385" y="30"/>
                    <a:pt x="385" y="30"/>
                    <a:pt x="385" y="29"/>
                  </a:cubicBezTo>
                  <a:cubicBezTo>
                    <a:pt x="384" y="30"/>
                    <a:pt x="384" y="30"/>
                    <a:pt x="383" y="30"/>
                  </a:cubicBezTo>
                  <a:cubicBezTo>
                    <a:pt x="383" y="29"/>
                    <a:pt x="385" y="29"/>
                    <a:pt x="384" y="28"/>
                  </a:cubicBezTo>
                  <a:cubicBezTo>
                    <a:pt x="382" y="28"/>
                    <a:pt x="382" y="28"/>
                    <a:pt x="382" y="28"/>
                  </a:cubicBezTo>
                  <a:cubicBezTo>
                    <a:pt x="382" y="28"/>
                    <a:pt x="381" y="28"/>
                    <a:pt x="381" y="27"/>
                  </a:cubicBezTo>
                  <a:cubicBezTo>
                    <a:pt x="381" y="27"/>
                    <a:pt x="381" y="27"/>
                    <a:pt x="381" y="27"/>
                  </a:cubicBezTo>
                  <a:cubicBezTo>
                    <a:pt x="381" y="27"/>
                    <a:pt x="381" y="27"/>
                    <a:pt x="381" y="27"/>
                  </a:cubicBezTo>
                  <a:cubicBezTo>
                    <a:pt x="381" y="27"/>
                    <a:pt x="381" y="27"/>
                    <a:pt x="381" y="27"/>
                  </a:cubicBezTo>
                  <a:cubicBezTo>
                    <a:pt x="381" y="26"/>
                    <a:pt x="380" y="27"/>
                    <a:pt x="380" y="27"/>
                  </a:cubicBezTo>
                  <a:cubicBezTo>
                    <a:pt x="380" y="26"/>
                    <a:pt x="379" y="26"/>
                    <a:pt x="379" y="26"/>
                  </a:cubicBezTo>
                  <a:close/>
                  <a:moveTo>
                    <a:pt x="379" y="28"/>
                  </a:moveTo>
                  <a:cubicBezTo>
                    <a:pt x="380" y="28"/>
                    <a:pt x="379" y="27"/>
                    <a:pt x="379" y="27"/>
                  </a:cubicBezTo>
                  <a:cubicBezTo>
                    <a:pt x="379" y="28"/>
                    <a:pt x="380" y="28"/>
                    <a:pt x="380" y="28"/>
                  </a:cubicBezTo>
                  <a:cubicBezTo>
                    <a:pt x="379" y="28"/>
                    <a:pt x="379" y="28"/>
                    <a:pt x="379" y="28"/>
                  </a:cubicBezTo>
                  <a:cubicBezTo>
                    <a:pt x="379" y="28"/>
                    <a:pt x="379" y="28"/>
                    <a:pt x="378" y="28"/>
                  </a:cubicBezTo>
                  <a:cubicBezTo>
                    <a:pt x="378" y="28"/>
                    <a:pt x="379" y="29"/>
                    <a:pt x="378" y="29"/>
                  </a:cubicBezTo>
                  <a:cubicBezTo>
                    <a:pt x="378" y="29"/>
                    <a:pt x="378" y="28"/>
                    <a:pt x="378" y="28"/>
                  </a:cubicBezTo>
                  <a:cubicBezTo>
                    <a:pt x="378" y="28"/>
                    <a:pt x="379" y="28"/>
                    <a:pt x="379" y="28"/>
                  </a:cubicBezTo>
                  <a:close/>
                  <a:moveTo>
                    <a:pt x="380" y="29"/>
                  </a:moveTo>
                  <a:cubicBezTo>
                    <a:pt x="378" y="29"/>
                    <a:pt x="378" y="29"/>
                    <a:pt x="378" y="29"/>
                  </a:cubicBezTo>
                  <a:cubicBezTo>
                    <a:pt x="379" y="29"/>
                    <a:pt x="379" y="29"/>
                    <a:pt x="379" y="29"/>
                  </a:cubicBezTo>
                  <a:lnTo>
                    <a:pt x="380" y="29"/>
                  </a:lnTo>
                  <a:close/>
                  <a:moveTo>
                    <a:pt x="376" y="32"/>
                  </a:moveTo>
                  <a:cubicBezTo>
                    <a:pt x="377" y="32"/>
                    <a:pt x="377" y="31"/>
                    <a:pt x="378" y="32"/>
                  </a:cubicBezTo>
                  <a:cubicBezTo>
                    <a:pt x="378" y="32"/>
                    <a:pt x="378" y="31"/>
                    <a:pt x="378" y="31"/>
                  </a:cubicBezTo>
                  <a:cubicBezTo>
                    <a:pt x="378" y="31"/>
                    <a:pt x="378" y="32"/>
                    <a:pt x="379" y="32"/>
                  </a:cubicBezTo>
                  <a:cubicBezTo>
                    <a:pt x="379" y="32"/>
                    <a:pt x="379" y="32"/>
                    <a:pt x="379" y="32"/>
                  </a:cubicBezTo>
                  <a:cubicBezTo>
                    <a:pt x="379" y="32"/>
                    <a:pt x="379" y="32"/>
                    <a:pt x="379" y="32"/>
                  </a:cubicBezTo>
                  <a:lnTo>
                    <a:pt x="376" y="32"/>
                  </a:lnTo>
                  <a:close/>
                  <a:moveTo>
                    <a:pt x="380" y="29"/>
                  </a:moveTo>
                  <a:cubicBezTo>
                    <a:pt x="380" y="29"/>
                    <a:pt x="381" y="28"/>
                    <a:pt x="382" y="28"/>
                  </a:cubicBezTo>
                  <a:cubicBezTo>
                    <a:pt x="382" y="28"/>
                    <a:pt x="382" y="28"/>
                    <a:pt x="382" y="28"/>
                  </a:cubicBezTo>
                  <a:cubicBezTo>
                    <a:pt x="381" y="28"/>
                    <a:pt x="382" y="28"/>
                    <a:pt x="382" y="28"/>
                  </a:cubicBezTo>
                  <a:cubicBezTo>
                    <a:pt x="382" y="28"/>
                    <a:pt x="382" y="29"/>
                    <a:pt x="382" y="30"/>
                  </a:cubicBezTo>
                  <a:cubicBezTo>
                    <a:pt x="381" y="30"/>
                    <a:pt x="381" y="29"/>
                    <a:pt x="380" y="29"/>
                  </a:cubicBezTo>
                  <a:close/>
                  <a:moveTo>
                    <a:pt x="384" y="32"/>
                  </a:moveTo>
                  <a:cubicBezTo>
                    <a:pt x="384" y="32"/>
                    <a:pt x="384" y="32"/>
                    <a:pt x="384" y="32"/>
                  </a:cubicBezTo>
                  <a:cubicBezTo>
                    <a:pt x="384" y="33"/>
                    <a:pt x="383" y="33"/>
                    <a:pt x="383" y="33"/>
                  </a:cubicBezTo>
                  <a:cubicBezTo>
                    <a:pt x="383" y="33"/>
                    <a:pt x="383" y="33"/>
                    <a:pt x="382" y="33"/>
                  </a:cubicBezTo>
                  <a:cubicBezTo>
                    <a:pt x="382" y="32"/>
                    <a:pt x="383" y="32"/>
                    <a:pt x="384" y="32"/>
                  </a:cubicBezTo>
                  <a:cubicBezTo>
                    <a:pt x="384" y="32"/>
                    <a:pt x="384" y="32"/>
                    <a:pt x="384" y="32"/>
                  </a:cubicBezTo>
                  <a:cubicBezTo>
                    <a:pt x="384" y="32"/>
                    <a:pt x="384" y="32"/>
                    <a:pt x="384" y="32"/>
                  </a:cubicBezTo>
                  <a:cubicBezTo>
                    <a:pt x="384" y="32"/>
                    <a:pt x="384" y="32"/>
                    <a:pt x="384" y="32"/>
                  </a:cubicBezTo>
                  <a:cubicBezTo>
                    <a:pt x="382" y="32"/>
                    <a:pt x="382" y="32"/>
                    <a:pt x="381" y="31"/>
                  </a:cubicBezTo>
                  <a:cubicBezTo>
                    <a:pt x="381" y="31"/>
                    <a:pt x="381" y="31"/>
                    <a:pt x="381" y="31"/>
                  </a:cubicBezTo>
                  <a:cubicBezTo>
                    <a:pt x="381" y="30"/>
                    <a:pt x="381" y="32"/>
                    <a:pt x="383" y="31"/>
                  </a:cubicBezTo>
                  <a:cubicBezTo>
                    <a:pt x="382" y="30"/>
                    <a:pt x="383" y="31"/>
                    <a:pt x="384" y="31"/>
                  </a:cubicBezTo>
                  <a:cubicBezTo>
                    <a:pt x="384" y="31"/>
                    <a:pt x="384" y="31"/>
                    <a:pt x="384" y="31"/>
                  </a:cubicBezTo>
                  <a:cubicBezTo>
                    <a:pt x="384" y="31"/>
                    <a:pt x="384" y="31"/>
                    <a:pt x="384" y="31"/>
                  </a:cubicBezTo>
                  <a:cubicBezTo>
                    <a:pt x="384" y="31"/>
                    <a:pt x="384" y="31"/>
                    <a:pt x="384" y="31"/>
                  </a:cubicBezTo>
                  <a:cubicBezTo>
                    <a:pt x="385" y="31"/>
                    <a:pt x="385" y="31"/>
                    <a:pt x="385" y="31"/>
                  </a:cubicBezTo>
                  <a:cubicBezTo>
                    <a:pt x="385" y="32"/>
                    <a:pt x="384" y="31"/>
                    <a:pt x="384" y="32"/>
                  </a:cubicBezTo>
                  <a:close/>
                  <a:moveTo>
                    <a:pt x="364" y="87"/>
                  </a:moveTo>
                  <a:cubicBezTo>
                    <a:pt x="364" y="86"/>
                    <a:pt x="364" y="86"/>
                    <a:pt x="364" y="86"/>
                  </a:cubicBezTo>
                  <a:cubicBezTo>
                    <a:pt x="364" y="86"/>
                    <a:pt x="364" y="86"/>
                    <a:pt x="364" y="86"/>
                  </a:cubicBezTo>
                  <a:lnTo>
                    <a:pt x="364" y="87"/>
                  </a:lnTo>
                  <a:close/>
                  <a:moveTo>
                    <a:pt x="367" y="87"/>
                  </a:moveTo>
                  <a:cubicBezTo>
                    <a:pt x="366" y="87"/>
                    <a:pt x="366" y="87"/>
                    <a:pt x="366" y="87"/>
                  </a:cubicBezTo>
                  <a:cubicBezTo>
                    <a:pt x="367" y="87"/>
                    <a:pt x="367" y="87"/>
                    <a:pt x="367" y="87"/>
                  </a:cubicBezTo>
                  <a:close/>
                  <a:moveTo>
                    <a:pt x="370" y="84"/>
                  </a:moveTo>
                  <a:cubicBezTo>
                    <a:pt x="371" y="83"/>
                    <a:pt x="371" y="83"/>
                    <a:pt x="371" y="83"/>
                  </a:cubicBezTo>
                  <a:cubicBezTo>
                    <a:pt x="371" y="83"/>
                    <a:pt x="371" y="83"/>
                    <a:pt x="371" y="83"/>
                  </a:cubicBezTo>
                  <a:cubicBezTo>
                    <a:pt x="371" y="83"/>
                    <a:pt x="371" y="84"/>
                    <a:pt x="370" y="84"/>
                  </a:cubicBezTo>
                  <a:close/>
                  <a:moveTo>
                    <a:pt x="394" y="32"/>
                  </a:moveTo>
                  <a:cubicBezTo>
                    <a:pt x="394" y="32"/>
                    <a:pt x="394" y="32"/>
                    <a:pt x="394" y="32"/>
                  </a:cubicBezTo>
                  <a:cubicBezTo>
                    <a:pt x="392" y="32"/>
                    <a:pt x="392" y="32"/>
                    <a:pt x="390" y="32"/>
                  </a:cubicBezTo>
                  <a:cubicBezTo>
                    <a:pt x="390" y="32"/>
                    <a:pt x="391" y="33"/>
                    <a:pt x="390" y="33"/>
                  </a:cubicBezTo>
                  <a:cubicBezTo>
                    <a:pt x="390" y="32"/>
                    <a:pt x="390" y="32"/>
                    <a:pt x="390" y="32"/>
                  </a:cubicBezTo>
                  <a:cubicBezTo>
                    <a:pt x="388" y="32"/>
                    <a:pt x="387" y="32"/>
                    <a:pt x="386" y="31"/>
                  </a:cubicBezTo>
                  <a:cubicBezTo>
                    <a:pt x="385" y="31"/>
                    <a:pt x="387" y="31"/>
                    <a:pt x="387" y="31"/>
                  </a:cubicBezTo>
                  <a:cubicBezTo>
                    <a:pt x="389" y="31"/>
                    <a:pt x="391" y="31"/>
                    <a:pt x="393" y="31"/>
                  </a:cubicBezTo>
                  <a:cubicBezTo>
                    <a:pt x="393" y="31"/>
                    <a:pt x="393" y="32"/>
                    <a:pt x="394" y="32"/>
                  </a:cubicBezTo>
                  <a:cubicBezTo>
                    <a:pt x="394" y="32"/>
                    <a:pt x="394" y="32"/>
                    <a:pt x="395" y="32"/>
                  </a:cubicBezTo>
                  <a:lnTo>
                    <a:pt x="394" y="32"/>
                  </a:lnTo>
                  <a:close/>
                  <a:moveTo>
                    <a:pt x="398" y="33"/>
                  </a:moveTo>
                  <a:cubicBezTo>
                    <a:pt x="398" y="32"/>
                    <a:pt x="398" y="32"/>
                    <a:pt x="398" y="32"/>
                  </a:cubicBezTo>
                  <a:cubicBezTo>
                    <a:pt x="397" y="33"/>
                    <a:pt x="396" y="33"/>
                    <a:pt x="396" y="32"/>
                  </a:cubicBezTo>
                  <a:cubicBezTo>
                    <a:pt x="397" y="31"/>
                    <a:pt x="398" y="31"/>
                    <a:pt x="398" y="31"/>
                  </a:cubicBezTo>
                  <a:lnTo>
                    <a:pt x="398" y="33"/>
                  </a:lnTo>
                  <a:close/>
                  <a:moveTo>
                    <a:pt x="375" y="87"/>
                  </a:moveTo>
                  <a:cubicBezTo>
                    <a:pt x="375" y="87"/>
                    <a:pt x="375" y="87"/>
                    <a:pt x="375" y="87"/>
                  </a:cubicBezTo>
                  <a:cubicBezTo>
                    <a:pt x="375" y="86"/>
                    <a:pt x="375" y="86"/>
                    <a:pt x="375" y="86"/>
                  </a:cubicBezTo>
                  <a:lnTo>
                    <a:pt x="375" y="87"/>
                  </a:lnTo>
                  <a:close/>
                  <a:moveTo>
                    <a:pt x="403" y="29"/>
                  </a:moveTo>
                  <a:cubicBezTo>
                    <a:pt x="403" y="29"/>
                    <a:pt x="403" y="29"/>
                    <a:pt x="403" y="30"/>
                  </a:cubicBezTo>
                  <a:cubicBezTo>
                    <a:pt x="402" y="30"/>
                    <a:pt x="402" y="30"/>
                    <a:pt x="402" y="30"/>
                  </a:cubicBezTo>
                  <a:lnTo>
                    <a:pt x="403" y="29"/>
                  </a:lnTo>
                  <a:close/>
                  <a:moveTo>
                    <a:pt x="398" y="35"/>
                  </a:moveTo>
                  <a:cubicBezTo>
                    <a:pt x="398" y="35"/>
                    <a:pt x="398" y="35"/>
                    <a:pt x="398" y="35"/>
                  </a:cubicBezTo>
                  <a:cubicBezTo>
                    <a:pt x="398" y="35"/>
                    <a:pt x="398" y="35"/>
                    <a:pt x="398" y="35"/>
                  </a:cubicBezTo>
                  <a:cubicBezTo>
                    <a:pt x="399" y="35"/>
                    <a:pt x="399" y="35"/>
                    <a:pt x="399" y="35"/>
                  </a:cubicBezTo>
                  <a:lnTo>
                    <a:pt x="398" y="35"/>
                  </a:lnTo>
                  <a:close/>
                  <a:moveTo>
                    <a:pt x="401" y="33"/>
                  </a:moveTo>
                  <a:cubicBezTo>
                    <a:pt x="401" y="33"/>
                    <a:pt x="401" y="33"/>
                    <a:pt x="401" y="33"/>
                  </a:cubicBezTo>
                  <a:cubicBezTo>
                    <a:pt x="400" y="33"/>
                    <a:pt x="400" y="33"/>
                    <a:pt x="399" y="33"/>
                  </a:cubicBezTo>
                  <a:cubicBezTo>
                    <a:pt x="400" y="33"/>
                    <a:pt x="400" y="33"/>
                    <a:pt x="401" y="33"/>
                  </a:cubicBezTo>
                  <a:cubicBezTo>
                    <a:pt x="401" y="33"/>
                    <a:pt x="401" y="33"/>
                    <a:pt x="401" y="33"/>
                  </a:cubicBezTo>
                  <a:cubicBezTo>
                    <a:pt x="401" y="32"/>
                    <a:pt x="401" y="32"/>
                    <a:pt x="402" y="32"/>
                  </a:cubicBezTo>
                  <a:cubicBezTo>
                    <a:pt x="402" y="33"/>
                    <a:pt x="402" y="33"/>
                    <a:pt x="401" y="33"/>
                  </a:cubicBezTo>
                  <a:cubicBezTo>
                    <a:pt x="401" y="33"/>
                    <a:pt x="401" y="33"/>
                    <a:pt x="401" y="33"/>
                  </a:cubicBezTo>
                  <a:close/>
                  <a:moveTo>
                    <a:pt x="413" y="33"/>
                  </a:moveTo>
                  <a:cubicBezTo>
                    <a:pt x="414" y="34"/>
                    <a:pt x="414" y="34"/>
                    <a:pt x="414" y="34"/>
                  </a:cubicBezTo>
                  <a:cubicBezTo>
                    <a:pt x="414" y="34"/>
                    <a:pt x="414" y="34"/>
                    <a:pt x="414" y="34"/>
                  </a:cubicBezTo>
                  <a:cubicBezTo>
                    <a:pt x="414" y="34"/>
                    <a:pt x="414" y="34"/>
                    <a:pt x="414" y="34"/>
                  </a:cubicBezTo>
                  <a:cubicBezTo>
                    <a:pt x="415" y="34"/>
                    <a:pt x="413" y="32"/>
                    <a:pt x="415" y="32"/>
                  </a:cubicBezTo>
                  <a:cubicBezTo>
                    <a:pt x="414" y="33"/>
                    <a:pt x="414" y="33"/>
                    <a:pt x="414" y="34"/>
                  </a:cubicBezTo>
                  <a:cubicBezTo>
                    <a:pt x="414" y="34"/>
                    <a:pt x="414" y="34"/>
                    <a:pt x="414" y="34"/>
                  </a:cubicBezTo>
                  <a:cubicBezTo>
                    <a:pt x="413" y="34"/>
                    <a:pt x="413" y="34"/>
                    <a:pt x="413" y="33"/>
                  </a:cubicBezTo>
                  <a:cubicBezTo>
                    <a:pt x="413" y="33"/>
                    <a:pt x="413" y="33"/>
                    <a:pt x="413" y="33"/>
                  </a:cubicBezTo>
                  <a:cubicBezTo>
                    <a:pt x="413" y="33"/>
                    <a:pt x="413" y="33"/>
                    <a:pt x="413" y="33"/>
                  </a:cubicBezTo>
                  <a:close/>
                  <a:moveTo>
                    <a:pt x="413" y="26"/>
                  </a:moveTo>
                  <a:cubicBezTo>
                    <a:pt x="413" y="26"/>
                    <a:pt x="414" y="27"/>
                    <a:pt x="414" y="26"/>
                  </a:cubicBezTo>
                  <a:cubicBezTo>
                    <a:pt x="414" y="26"/>
                    <a:pt x="415" y="26"/>
                    <a:pt x="416" y="26"/>
                  </a:cubicBezTo>
                  <a:cubicBezTo>
                    <a:pt x="415" y="27"/>
                    <a:pt x="414" y="26"/>
                    <a:pt x="413" y="26"/>
                  </a:cubicBezTo>
                  <a:close/>
                  <a:moveTo>
                    <a:pt x="407" y="29"/>
                  </a:moveTo>
                  <a:cubicBezTo>
                    <a:pt x="406" y="29"/>
                    <a:pt x="406" y="29"/>
                    <a:pt x="406" y="29"/>
                  </a:cubicBezTo>
                  <a:cubicBezTo>
                    <a:pt x="407" y="30"/>
                    <a:pt x="407" y="29"/>
                    <a:pt x="408" y="29"/>
                  </a:cubicBezTo>
                  <a:cubicBezTo>
                    <a:pt x="408" y="29"/>
                    <a:pt x="408" y="29"/>
                    <a:pt x="408" y="29"/>
                  </a:cubicBezTo>
                  <a:cubicBezTo>
                    <a:pt x="408" y="30"/>
                    <a:pt x="409" y="29"/>
                    <a:pt x="410" y="30"/>
                  </a:cubicBezTo>
                  <a:cubicBezTo>
                    <a:pt x="410" y="30"/>
                    <a:pt x="409" y="30"/>
                    <a:pt x="409" y="30"/>
                  </a:cubicBezTo>
                  <a:cubicBezTo>
                    <a:pt x="409" y="30"/>
                    <a:pt x="410" y="30"/>
                    <a:pt x="410" y="31"/>
                  </a:cubicBezTo>
                  <a:cubicBezTo>
                    <a:pt x="411" y="30"/>
                    <a:pt x="412" y="30"/>
                    <a:pt x="412" y="30"/>
                  </a:cubicBezTo>
                  <a:cubicBezTo>
                    <a:pt x="412" y="30"/>
                    <a:pt x="412" y="30"/>
                    <a:pt x="412" y="30"/>
                  </a:cubicBezTo>
                  <a:cubicBezTo>
                    <a:pt x="412" y="30"/>
                    <a:pt x="411" y="30"/>
                    <a:pt x="411" y="30"/>
                  </a:cubicBezTo>
                  <a:cubicBezTo>
                    <a:pt x="411" y="30"/>
                    <a:pt x="411" y="30"/>
                    <a:pt x="411" y="31"/>
                  </a:cubicBezTo>
                  <a:cubicBezTo>
                    <a:pt x="410" y="31"/>
                    <a:pt x="409" y="31"/>
                    <a:pt x="408" y="31"/>
                  </a:cubicBezTo>
                  <a:cubicBezTo>
                    <a:pt x="408" y="30"/>
                    <a:pt x="407" y="30"/>
                    <a:pt x="407" y="30"/>
                  </a:cubicBezTo>
                  <a:cubicBezTo>
                    <a:pt x="406" y="31"/>
                    <a:pt x="406" y="31"/>
                    <a:pt x="406" y="31"/>
                  </a:cubicBezTo>
                  <a:cubicBezTo>
                    <a:pt x="405" y="31"/>
                    <a:pt x="405" y="29"/>
                    <a:pt x="404" y="30"/>
                  </a:cubicBezTo>
                  <a:cubicBezTo>
                    <a:pt x="404" y="30"/>
                    <a:pt x="404" y="30"/>
                    <a:pt x="404" y="29"/>
                  </a:cubicBezTo>
                  <a:cubicBezTo>
                    <a:pt x="404" y="29"/>
                    <a:pt x="406" y="29"/>
                    <a:pt x="407" y="29"/>
                  </a:cubicBezTo>
                  <a:close/>
                  <a:moveTo>
                    <a:pt x="401" y="35"/>
                  </a:moveTo>
                  <a:cubicBezTo>
                    <a:pt x="402" y="35"/>
                    <a:pt x="402" y="35"/>
                    <a:pt x="402" y="35"/>
                  </a:cubicBezTo>
                  <a:cubicBezTo>
                    <a:pt x="402" y="35"/>
                    <a:pt x="402" y="35"/>
                    <a:pt x="402" y="35"/>
                  </a:cubicBezTo>
                  <a:lnTo>
                    <a:pt x="401" y="35"/>
                  </a:lnTo>
                  <a:close/>
                  <a:moveTo>
                    <a:pt x="385" y="87"/>
                  </a:moveTo>
                  <a:cubicBezTo>
                    <a:pt x="384" y="87"/>
                    <a:pt x="384" y="88"/>
                    <a:pt x="383" y="88"/>
                  </a:cubicBezTo>
                  <a:cubicBezTo>
                    <a:pt x="383" y="87"/>
                    <a:pt x="384" y="87"/>
                    <a:pt x="385" y="87"/>
                  </a:cubicBezTo>
                  <a:cubicBezTo>
                    <a:pt x="385" y="87"/>
                    <a:pt x="385" y="87"/>
                    <a:pt x="386" y="87"/>
                  </a:cubicBezTo>
                  <a:cubicBezTo>
                    <a:pt x="385" y="87"/>
                    <a:pt x="385" y="87"/>
                    <a:pt x="385" y="87"/>
                  </a:cubicBezTo>
                  <a:close/>
                  <a:moveTo>
                    <a:pt x="406" y="36"/>
                  </a:moveTo>
                  <a:cubicBezTo>
                    <a:pt x="406" y="35"/>
                    <a:pt x="406" y="35"/>
                    <a:pt x="406" y="35"/>
                  </a:cubicBezTo>
                  <a:cubicBezTo>
                    <a:pt x="407" y="35"/>
                    <a:pt x="407" y="35"/>
                    <a:pt x="407" y="35"/>
                  </a:cubicBezTo>
                  <a:cubicBezTo>
                    <a:pt x="406" y="36"/>
                    <a:pt x="406" y="36"/>
                    <a:pt x="406" y="36"/>
                  </a:cubicBezTo>
                  <a:close/>
                  <a:moveTo>
                    <a:pt x="384" y="86"/>
                  </a:moveTo>
                  <a:cubicBezTo>
                    <a:pt x="384" y="86"/>
                    <a:pt x="384" y="86"/>
                    <a:pt x="384" y="86"/>
                  </a:cubicBezTo>
                  <a:cubicBezTo>
                    <a:pt x="384" y="86"/>
                    <a:pt x="384" y="86"/>
                    <a:pt x="384" y="86"/>
                  </a:cubicBezTo>
                  <a:cubicBezTo>
                    <a:pt x="384" y="86"/>
                    <a:pt x="384" y="86"/>
                    <a:pt x="384" y="86"/>
                  </a:cubicBezTo>
                  <a:cubicBezTo>
                    <a:pt x="384" y="86"/>
                    <a:pt x="384" y="86"/>
                    <a:pt x="384" y="86"/>
                  </a:cubicBezTo>
                  <a:close/>
                  <a:moveTo>
                    <a:pt x="407" y="36"/>
                  </a:moveTo>
                  <a:cubicBezTo>
                    <a:pt x="407" y="35"/>
                    <a:pt x="407" y="35"/>
                    <a:pt x="407" y="35"/>
                  </a:cubicBezTo>
                  <a:cubicBezTo>
                    <a:pt x="408" y="35"/>
                    <a:pt x="408" y="35"/>
                    <a:pt x="408" y="35"/>
                  </a:cubicBezTo>
                  <a:cubicBezTo>
                    <a:pt x="408" y="35"/>
                    <a:pt x="408" y="36"/>
                    <a:pt x="407" y="36"/>
                  </a:cubicBezTo>
                  <a:close/>
                  <a:moveTo>
                    <a:pt x="386" y="86"/>
                  </a:moveTo>
                  <a:cubicBezTo>
                    <a:pt x="386" y="86"/>
                    <a:pt x="386" y="86"/>
                    <a:pt x="386" y="86"/>
                  </a:cubicBezTo>
                  <a:cubicBezTo>
                    <a:pt x="387" y="86"/>
                    <a:pt x="387" y="86"/>
                    <a:pt x="387" y="86"/>
                  </a:cubicBezTo>
                  <a:cubicBezTo>
                    <a:pt x="386" y="86"/>
                    <a:pt x="386" y="86"/>
                    <a:pt x="386" y="86"/>
                  </a:cubicBezTo>
                  <a:close/>
                  <a:moveTo>
                    <a:pt x="403" y="33"/>
                  </a:moveTo>
                  <a:cubicBezTo>
                    <a:pt x="404" y="32"/>
                    <a:pt x="405" y="33"/>
                    <a:pt x="406" y="32"/>
                  </a:cubicBezTo>
                  <a:cubicBezTo>
                    <a:pt x="405" y="32"/>
                    <a:pt x="405" y="32"/>
                    <a:pt x="405" y="32"/>
                  </a:cubicBezTo>
                  <a:cubicBezTo>
                    <a:pt x="406" y="32"/>
                    <a:pt x="406" y="32"/>
                    <a:pt x="406" y="32"/>
                  </a:cubicBezTo>
                  <a:cubicBezTo>
                    <a:pt x="406" y="32"/>
                    <a:pt x="406" y="32"/>
                    <a:pt x="406" y="32"/>
                  </a:cubicBezTo>
                  <a:cubicBezTo>
                    <a:pt x="406" y="33"/>
                    <a:pt x="407" y="32"/>
                    <a:pt x="408" y="32"/>
                  </a:cubicBezTo>
                  <a:cubicBezTo>
                    <a:pt x="409" y="31"/>
                    <a:pt x="411" y="32"/>
                    <a:pt x="412" y="32"/>
                  </a:cubicBezTo>
                  <a:cubicBezTo>
                    <a:pt x="412" y="32"/>
                    <a:pt x="412" y="32"/>
                    <a:pt x="412" y="32"/>
                  </a:cubicBezTo>
                  <a:cubicBezTo>
                    <a:pt x="412" y="32"/>
                    <a:pt x="412" y="32"/>
                    <a:pt x="412" y="32"/>
                  </a:cubicBezTo>
                  <a:cubicBezTo>
                    <a:pt x="412" y="32"/>
                    <a:pt x="413" y="33"/>
                    <a:pt x="413" y="34"/>
                  </a:cubicBezTo>
                  <a:cubicBezTo>
                    <a:pt x="412" y="33"/>
                    <a:pt x="411" y="33"/>
                    <a:pt x="410" y="34"/>
                  </a:cubicBezTo>
                  <a:cubicBezTo>
                    <a:pt x="408" y="33"/>
                    <a:pt x="405" y="33"/>
                    <a:pt x="403" y="33"/>
                  </a:cubicBezTo>
                  <a:close/>
                  <a:moveTo>
                    <a:pt x="413" y="36"/>
                  </a:moveTo>
                  <a:cubicBezTo>
                    <a:pt x="411" y="35"/>
                    <a:pt x="410" y="36"/>
                    <a:pt x="408" y="36"/>
                  </a:cubicBezTo>
                  <a:cubicBezTo>
                    <a:pt x="409" y="35"/>
                    <a:pt x="411" y="36"/>
                    <a:pt x="412" y="35"/>
                  </a:cubicBezTo>
                  <a:cubicBezTo>
                    <a:pt x="412" y="35"/>
                    <a:pt x="412" y="35"/>
                    <a:pt x="412" y="35"/>
                  </a:cubicBezTo>
                  <a:cubicBezTo>
                    <a:pt x="412" y="35"/>
                    <a:pt x="412" y="35"/>
                    <a:pt x="412" y="35"/>
                  </a:cubicBezTo>
                  <a:cubicBezTo>
                    <a:pt x="412" y="35"/>
                    <a:pt x="412" y="35"/>
                    <a:pt x="412" y="35"/>
                  </a:cubicBezTo>
                  <a:cubicBezTo>
                    <a:pt x="412" y="35"/>
                    <a:pt x="412" y="35"/>
                    <a:pt x="412" y="35"/>
                  </a:cubicBezTo>
                  <a:cubicBezTo>
                    <a:pt x="413" y="36"/>
                    <a:pt x="414" y="35"/>
                    <a:pt x="415" y="35"/>
                  </a:cubicBezTo>
                  <a:cubicBezTo>
                    <a:pt x="415" y="36"/>
                    <a:pt x="413" y="36"/>
                    <a:pt x="413" y="36"/>
                  </a:cubicBezTo>
                  <a:close/>
                  <a:moveTo>
                    <a:pt x="429" y="33"/>
                  </a:moveTo>
                  <a:cubicBezTo>
                    <a:pt x="429" y="34"/>
                    <a:pt x="429" y="34"/>
                    <a:pt x="429" y="34"/>
                  </a:cubicBezTo>
                  <a:cubicBezTo>
                    <a:pt x="430" y="35"/>
                    <a:pt x="430" y="33"/>
                    <a:pt x="430" y="34"/>
                  </a:cubicBezTo>
                  <a:cubicBezTo>
                    <a:pt x="432" y="34"/>
                    <a:pt x="432" y="34"/>
                    <a:pt x="432" y="34"/>
                  </a:cubicBezTo>
                  <a:cubicBezTo>
                    <a:pt x="431" y="34"/>
                    <a:pt x="430" y="35"/>
                    <a:pt x="429" y="34"/>
                  </a:cubicBezTo>
                  <a:cubicBezTo>
                    <a:pt x="429" y="34"/>
                    <a:pt x="429" y="34"/>
                    <a:pt x="429" y="34"/>
                  </a:cubicBezTo>
                  <a:cubicBezTo>
                    <a:pt x="428" y="34"/>
                    <a:pt x="428" y="34"/>
                    <a:pt x="428" y="34"/>
                  </a:cubicBezTo>
                  <a:cubicBezTo>
                    <a:pt x="428" y="34"/>
                    <a:pt x="428" y="34"/>
                    <a:pt x="428" y="34"/>
                  </a:cubicBezTo>
                  <a:cubicBezTo>
                    <a:pt x="428" y="34"/>
                    <a:pt x="428" y="34"/>
                    <a:pt x="428" y="34"/>
                  </a:cubicBezTo>
                  <a:cubicBezTo>
                    <a:pt x="428" y="34"/>
                    <a:pt x="428" y="33"/>
                    <a:pt x="428" y="33"/>
                  </a:cubicBezTo>
                  <a:cubicBezTo>
                    <a:pt x="427" y="33"/>
                    <a:pt x="427" y="33"/>
                    <a:pt x="427" y="33"/>
                  </a:cubicBezTo>
                  <a:cubicBezTo>
                    <a:pt x="427" y="34"/>
                    <a:pt x="427" y="34"/>
                    <a:pt x="427" y="34"/>
                  </a:cubicBezTo>
                  <a:cubicBezTo>
                    <a:pt x="427" y="33"/>
                    <a:pt x="427" y="33"/>
                    <a:pt x="427" y="33"/>
                  </a:cubicBezTo>
                  <a:cubicBezTo>
                    <a:pt x="427" y="33"/>
                    <a:pt x="428" y="33"/>
                    <a:pt x="429" y="33"/>
                  </a:cubicBezTo>
                  <a:close/>
                  <a:moveTo>
                    <a:pt x="415" y="36"/>
                  </a:moveTo>
                  <a:cubicBezTo>
                    <a:pt x="416" y="36"/>
                    <a:pt x="416" y="36"/>
                    <a:pt x="416" y="36"/>
                  </a:cubicBezTo>
                  <a:cubicBezTo>
                    <a:pt x="416" y="36"/>
                    <a:pt x="417" y="36"/>
                    <a:pt x="417" y="36"/>
                  </a:cubicBezTo>
                  <a:cubicBezTo>
                    <a:pt x="417" y="36"/>
                    <a:pt x="417" y="36"/>
                    <a:pt x="417" y="36"/>
                  </a:cubicBezTo>
                  <a:cubicBezTo>
                    <a:pt x="416" y="36"/>
                    <a:pt x="416" y="36"/>
                    <a:pt x="416" y="36"/>
                  </a:cubicBezTo>
                  <a:cubicBezTo>
                    <a:pt x="416" y="36"/>
                    <a:pt x="416" y="36"/>
                    <a:pt x="415" y="36"/>
                  </a:cubicBezTo>
                  <a:close/>
                  <a:moveTo>
                    <a:pt x="418" y="34"/>
                  </a:moveTo>
                  <a:cubicBezTo>
                    <a:pt x="418" y="33"/>
                    <a:pt x="418" y="33"/>
                    <a:pt x="418" y="33"/>
                  </a:cubicBezTo>
                  <a:cubicBezTo>
                    <a:pt x="418" y="33"/>
                    <a:pt x="418" y="33"/>
                    <a:pt x="418" y="33"/>
                  </a:cubicBezTo>
                  <a:lnTo>
                    <a:pt x="418" y="34"/>
                  </a:lnTo>
                  <a:close/>
                  <a:moveTo>
                    <a:pt x="424" y="36"/>
                  </a:moveTo>
                  <a:cubicBezTo>
                    <a:pt x="424" y="36"/>
                    <a:pt x="424" y="36"/>
                    <a:pt x="424" y="36"/>
                  </a:cubicBezTo>
                  <a:cubicBezTo>
                    <a:pt x="424" y="36"/>
                    <a:pt x="424" y="36"/>
                    <a:pt x="424" y="36"/>
                  </a:cubicBezTo>
                  <a:cubicBezTo>
                    <a:pt x="424" y="36"/>
                    <a:pt x="424" y="36"/>
                    <a:pt x="424" y="36"/>
                  </a:cubicBezTo>
                  <a:cubicBezTo>
                    <a:pt x="425" y="36"/>
                    <a:pt x="425" y="36"/>
                    <a:pt x="425" y="36"/>
                  </a:cubicBezTo>
                  <a:cubicBezTo>
                    <a:pt x="424" y="36"/>
                    <a:pt x="424" y="36"/>
                    <a:pt x="424" y="36"/>
                  </a:cubicBezTo>
                  <a:close/>
                  <a:moveTo>
                    <a:pt x="426" y="34"/>
                  </a:moveTo>
                  <a:cubicBezTo>
                    <a:pt x="426" y="34"/>
                    <a:pt x="426" y="34"/>
                    <a:pt x="426" y="34"/>
                  </a:cubicBezTo>
                  <a:cubicBezTo>
                    <a:pt x="424" y="34"/>
                    <a:pt x="424" y="34"/>
                    <a:pt x="424" y="34"/>
                  </a:cubicBezTo>
                  <a:cubicBezTo>
                    <a:pt x="424" y="34"/>
                    <a:pt x="424" y="33"/>
                    <a:pt x="424" y="33"/>
                  </a:cubicBezTo>
                  <a:cubicBezTo>
                    <a:pt x="424" y="33"/>
                    <a:pt x="424" y="33"/>
                    <a:pt x="424" y="33"/>
                  </a:cubicBezTo>
                  <a:cubicBezTo>
                    <a:pt x="423" y="33"/>
                    <a:pt x="424" y="34"/>
                    <a:pt x="424" y="34"/>
                  </a:cubicBezTo>
                  <a:cubicBezTo>
                    <a:pt x="423" y="34"/>
                    <a:pt x="420" y="34"/>
                    <a:pt x="419" y="33"/>
                  </a:cubicBezTo>
                  <a:cubicBezTo>
                    <a:pt x="419" y="33"/>
                    <a:pt x="419" y="33"/>
                    <a:pt x="419" y="33"/>
                  </a:cubicBezTo>
                  <a:cubicBezTo>
                    <a:pt x="421" y="34"/>
                    <a:pt x="424" y="33"/>
                    <a:pt x="426" y="33"/>
                  </a:cubicBezTo>
                  <a:cubicBezTo>
                    <a:pt x="426" y="33"/>
                    <a:pt x="426" y="33"/>
                    <a:pt x="426" y="34"/>
                  </a:cubicBezTo>
                  <a:close/>
                </a:path>
              </a:pathLst>
            </a:custGeom>
            <a:solidFill>
              <a:srgbClr val="256864"/>
            </a:solidFill>
            <a:ln>
              <a:noFill/>
            </a:ln>
          </p:spPr>
          <p:txBody>
            <a:bodyPr vert="horz" wrap="square" lIns="121920" tIns="60960" rIns="121920" bIns="60960" numCol="1" anchor="t" anchorCtr="0" compatLnSpc="1"/>
            <a:lstStyle/>
            <a:p>
              <a:endParaRPr lang="zh-CN" altLang="en-US" sz="3200">
                <a:solidFill>
                  <a:schemeClr val="tx1">
                    <a:lumMod val="65000"/>
                    <a:lumOff val="35000"/>
                  </a:schemeClr>
                </a:solidFill>
                <a:cs typeface="+mn-ea"/>
                <a:sym typeface="+mn-lt"/>
              </a:endParaRPr>
            </a:p>
          </p:txBody>
        </p:sp>
        <p:sp>
          <p:nvSpPr>
            <p:cNvPr id="52" name="文本框 51"/>
            <p:cNvSpPr txBox="1"/>
            <p:nvPr/>
          </p:nvSpPr>
          <p:spPr>
            <a:xfrm>
              <a:off x="3898743" y="853380"/>
              <a:ext cx="1065848" cy="323791"/>
            </a:xfrm>
            <a:prstGeom prst="rect">
              <a:avLst/>
            </a:prstGeom>
            <a:noFill/>
          </p:spPr>
          <p:txBody>
            <a:bodyPr wrap="square" rtlCol="0">
              <a:spAutoFit/>
            </a:bodyPr>
            <a:lstStyle>
              <a:defPPr>
                <a:defRPr lang="en-US"/>
              </a:defPPr>
              <a:lvl1pPr>
                <a:defRPr sz="1400" b="1">
                  <a:solidFill>
                    <a:srgbClr val="C29354"/>
                  </a:solidFill>
                  <a:latin typeface="微软雅黑" panose="020B0503020204020204" charset="-122"/>
                  <a:ea typeface="微软雅黑" panose="020B0503020204020204" charset="-122"/>
                </a:defRPr>
              </a:lvl1pPr>
            </a:lstStyle>
            <a:p>
              <a:pPr algn="l"/>
              <a:r>
                <a:rPr lang="zh-CN" altLang="en-US" sz="3200" dirty="0">
                  <a:solidFill>
                    <a:schemeClr val="bg1"/>
                  </a:solidFill>
                  <a:latin typeface="+mn-lt"/>
                  <a:ea typeface="+mn-ea"/>
                  <a:cs typeface="+mn-ea"/>
                  <a:sym typeface="+mn-lt"/>
                </a:rPr>
                <a:t>Cicero</a:t>
              </a:r>
              <a:endParaRPr lang="zh-CN" altLang="en-US" sz="1865" dirty="0">
                <a:solidFill>
                  <a:schemeClr val="bg1"/>
                </a:solidFill>
                <a:latin typeface="+mn-lt"/>
                <a:ea typeface="+mn-ea"/>
                <a:cs typeface="+mn-ea"/>
                <a:sym typeface="+mn-lt"/>
              </a:endParaRPr>
            </a:p>
          </p:txBody>
        </p:sp>
      </p:grpSp>
      <p:sp>
        <p:nvSpPr>
          <p:cNvPr id="56" name="矩形 55"/>
          <p:cNvSpPr/>
          <p:nvPr/>
        </p:nvSpPr>
        <p:spPr>
          <a:xfrm>
            <a:off x="823595" y="2782570"/>
            <a:ext cx="8362315" cy="2306955"/>
          </a:xfrm>
          <a:prstGeom prst="rect">
            <a:avLst/>
          </a:prstGeom>
        </p:spPr>
        <p:txBody>
          <a:bodyPr wrap="square">
            <a:spAutoFit/>
          </a:bodyPr>
          <a:lstStyle/>
          <a:p>
            <a:r>
              <a:rPr lang="en-US" altLang="zh-CN" sz="3600" dirty="0">
                <a:solidFill>
                  <a:schemeClr val="tx1">
                    <a:lumMod val="65000"/>
                    <a:lumOff val="35000"/>
                  </a:schemeClr>
                </a:solidFill>
                <a:cs typeface="+mn-ea"/>
                <a:sym typeface="+mn-lt"/>
              </a:rPr>
              <a:t>H</a:t>
            </a:r>
            <a:r>
              <a:rPr lang="zh-CN" altLang="en-US" sz="3600" dirty="0">
                <a:solidFill>
                  <a:schemeClr val="tx1">
                    <a:lumMod val="65000"/>
                    <a:lumOff val="35000"/>
                  </a:schemeClr>
                </a:solidFill>
                <a:cs typeface="+mn-ea"/>
                <a:sym typeface="+mn-lt"/>
              </a:rPr>
              <a:t>e didn’t think it necessary to translate word for word, he preserved the general style and force of the language. </a:t>
            </a:r>
            <a:endParaRPr lang="zh-CN" altLang="en-US" sz="3600" dirty="0">
              <a:solidFill>
                <a:schemeClr val="tx1">
                  <a:lumMod val="65000"/>
                  <a:lumOff val="35000"/>
                </a:schemeClr>
              </a:solidFill>
              <a:cs typeface="+mn-ea"/>
              <a:sym typeface="+mn-lt"/>
            </a:endParaRPr>
          </a:p>
        </p:txBody>
      </p:sp>
      <p:pic>
        <p:nvPicPr>
          <p:cNvPr id="2" name="图片 1"/>
          <p:cNvPicPr>
            <a:picLocks noChangeAspect="1"/>
          </p:cNvPicPr>
          <p:nvPr/>
        </p:nvPicPr>
        <p:blipFill>
          <a:blip r:embed="rId2"/>
          <a:stretch>
            <a:fillRect/>
          </a:stretch>
        </p:blipFill>
        <p:spPr>
          <a:xfrm flipH="1">
            <a:off x="9185910" y="726440"/>
            <a:ext cx="2612390" cy="304228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arn(inVertical)">
                                      <p:cBhvr>
                                        <p:cTn id="1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6" name="图片 45" descr="摄图网_400372629"/>
          <p:cNvPicPr>
            <a:picLocks noChangeAspect="1"/>
          </p:cNvPicPr>
          <p:nvPr/>
        </p:nvPicPr>
        <p:blipFill>
          <a:blip r:embed="rId1">
            <a:lum contrast="-12000"/>
          </a:blip>
          <a:srcRect t="37733" r="52930"/>
          <a:stretch>
            <a:fillRect/>
          </a:stretch>
        </p:blipFill>
        <p:spPr>
          <a:xfrm rot="1980000">
            <a:off x="-227965" y="17145"/>
            <a:ext cx="2251710" cy="3591560"/>
          </a:xfrm>
          <a:prstGeom prst="ellipse">
            <a:avLst/>
          </a:prstGeom>
        </p:spPr>
      </p:pic>
      <p:sp>
        <p:nvSpPr>
          <p:cNvPr id="6" name="任意多边形: 形状 5"/>
          <p:cNvSpPr/>
          <p:nvPr/>
        </p:nvSpPr>
        <p:spPr>
          <a:xfrm rot="10800000">
            <a:off x="0" y="1518920"/>
            <a:ext cx="12192000" cy="5339715"/>
          </a:xfrm>
          <a:custGeom>
            <a:avLst/>
            <a:gdLst>
              <a:gd name="connsiteX0" fmla="*/ 0 w 12192000"/>
              <a:gd name="connsiteY0" fmla="*/ 0 h 4552676"/>
              <a:gd name="connsiteX1" fmla="*/ 12192000 w 12192000"/>
              <a:gd name="connsiteY1" fmla="*/ 0 h 4552676"/>
              <a:gd name="connsiteX2" fmla="*/ 12192000 w 12192000"/>
              <a:gd name="connsiteY2" fmla="*/ 2568419 h 4552676"/>
              <a:gd name="connsiteX3" fmla="*/ 11940727 w 12192000"/>
              <a:gd name="connsiteY3" fmla="*/ 2801492 h 4552676"/>
              <a:gd name="connsiteX4" fmla="*/ 6096000 w 12192000"/>
              <a:gd name="connsiteY4" fmla="*/ 4552676 h 4552676"/>
              <a:gd name="connsiteX5" fmla="*/ 251272 w 12192000"/>
              <a:gd name="connsiteY5" fmla="*/ 2801492 h 4552676"/>
              <a:gd name="connsiteX6" fmla="*/ 0 w 12192000"/>
              <a:gd name="connsiteY6" fmla="*/ 2568421 h 45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52676">
                <a:moveTo>
                  <a:pt x="0" y="0"/>
                </a:moveTo>
                <a:lnTo>
                  <a:pt x="12192000" y="0"/>
                </a:lnTo>
                <a:lnTo>
                  <a:pt x="12192000" y="2568419"/>
                </a:lnTo>
                <a:lnTo>
                  <a:pt x="11940727" y="2801492"/>
                </a:lnTo>
                <a:cubicBezTo>
                  <a:pt x="10674061" y="3858031"/>
                  <a:pt x="8528987" y="4552676"/>
                  <a:pt x="6096000" y="4552676"/>
                </a:cubicBezTo>
                <a:cubicBezTo>
                  <a:pt x="3663012" y="4552676"/>
                  <a:pt x="1517938" y="3858031"/>
                  <a:pt x="251272" y="2801492"/>
                </a:cubicBezTo>
                <a:lnTo>
                  <a:pt x="0" y="2568421"/>
                </a:lnTo>
                <a:close/>
              </a:path>
            </a:pathLst>
          </a:custGeom>
          <a:solidFill>
            <a:srgbClr val="FBFCF7"/>
          </a:solidFill>
          <a:ln>
            <a:noFill/>
          </a:ln>
          <a:effectLst>
            <a:outerShdw blurRad="152400" dist="317500" dir="5400000" sx="110000" sy="11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p:cNvGrpSpPr/>
          <p:nvPr/>
        </p:nvGrpSpPr>
        <p:grpSpPr>
          <a:xfrm>
            <a:off x="-110490" y="2743835"/>
            <a:ext cx="10845471" cy="830021"/>
            <a:chOff x="2605" y="5444"/>
            <a:chExt cx="5957" cy="1524"/>
          </a:xfrm>
        </p:grpSpPr>
        <p:sp>
          <p:nvSpPr>
            <p:cNvPr id="11" name="文本框 10"/>
            <p:cNvSpPr txBox="1"/>
            <p:nvPr/>
          </p:nvSpPr>
          <p:spPr>
            <a:xfrm>
              <a:off x="2605" y="5444"/>
              <a:ext cx="1700" cy="1524"/>
            </a:xfrm>
            <a:prstGeom prst="rect">
              <a:avLst/>
            </a:prstGeom>
            <a:noFill/>
          </p:spPr>
          <p:txBody>
            <a:bodyPr wrap="square" rtlCol="0">
              <a:spAutoFit/>
            </a:bodyPr>
            <a:lstStyle/>
            <a:p>
              <a:pPr algn="ctr"/>
              <a:r>
                <a:rPr lang="zh-CN" altLang="en-US" sz="4800">
                  <a:solidFill>
                    <a:srgbClr val="256864"/>
                  </a:solidFill>
                  <a:cs typeface="+mn-ea"/>
                  <a:sym typeface="+mn-lt"/>
                </a:rPr>
                <a:t>①</a:t>
              </a:r>
              <a:endParaRPr lang="zh-CN" altLang="en-US" sz="4800">
                <a:solidFill>
                  <a:srgbClr val="256864"/>
                </a:solidFill>
                <a:cs typeface="+mn-ea"/>
                <a:sym typeface="+mn-lt"/>
              </a:endParaRPr>
            </a:p>
          </p:txBody>
        </p:sp>
        <p:sp>
          <p:nvSpPr>
            <p:cNvPr id="26" name="TextBox 8"/>
            <p:cNvSpPr txBox="1"/>
            <p:nvPr/>
          </p:nvSpPr>
          <p:spPr>
            <a:xfrm>
              <a:off x="3442" y="5917"/>
              <a:ext cx="5120" cy="577"/>
            </a:xfrm>
            <a:prstGeom prst="rect">
              <a:avLst/>
            </a:prstGeom>
            <a:noFill/>
          </p:spPr>
          <p:txBody>
            <a:bodyPr wrap="none" lIns="480000" tIns="0" rIns="0" bIns="0" anchor="b" anchorCtr="0">
              <a:noAutofit/>
            </a:bodyPr>
            <a:lstStyle/>
            <a:p>
              <a:pPr algn="l"/>
              <a:r>
                <a:rPr lang="zh-CN" altLang="en-US" sz="2800" dirty="0">
                  <a:solidFill>
                    <a:schemeClr val="tx1">
                      <a:lumMod val="75000"/>
                      <a:lumOff val="25000"/>
                    </a:schemeClr>
                  </a:solidFill>
                  <a:cs typeface="+mn-ea"/>
                  <a:sym typeface="+mn-lt"/>
                </a:rPr>
                <a:t>The Origin of Literal Translation and Free Translation</a:t>
              </a:r>
              <a:endParaRPr lang="zh-CN" altLang="en-US" sz="2800" dirty="0">
                <a:solidFill>
                  <a:schemeClr val="tx1">
                    <a:lumMod val="75000"/>
                    <a:lumOff val="25000"/>
                  </a:schemeClr>
                </a:solidFill>
                <a:cs typeface="+mn-ea"/>
                <a:sym typeface="+mn-lt"/>
              </a:endParaRPr>
            </a:p>
          </p:txBody>
        </p:sp>
      </p:grpSp>
      <p:grpSp>
        <p:nvGrpSpPr>
          <p:cNvPr id="29" name="组合 28"/>
          <p:cNvGrpSpPr/>
          <p:nvPr/>
        </p:nvGrpSpPr>
        <p:grpSpPr>
          <a:xfrm>
            <a:off x="-343099" y="4445635"/>
            <a:ext cx="12481267" cy="830275"/>
            <a:chOff x="2723" y="5444"/>
            <a:chExt cx="5959" cy="1389"/>
          </a:xfrm>
        </p:grpSpPr>
        <p:sp>
          <p:nvSpPr>
            <p:cNvPr id="30" name="文本框 29"/>
            <p:cNvSpPr txBox="1"/>
            <p:nvPr/>
          </p:nvSpPr>
          <p:spPr>
            <a:xfrm>
              <a:off x="2723" y="5444"/>
              <a:ext cx="1700" cy="1388"/>
            </a:xfrm>
            <a:prstGeom prst="rect">
              <a:avLst/>
            </a:prstGeom>
            <a:noFill/>
          </p:spPr>
          <p:txBody>
            <a:bodyPr wrap="square" rtlCol="0">
              <a:spAutoFit/>
            </a:bodyPr>
            <a:lstStyle/>
            <a:p>
              <a:pPr algn="ctr"/>
              <a:r>
                <a:rPr lang="zh-CN" altLang="en-US" sz="4800">
                  <a:solidFill>
                    <a:srgbClr val="256864"/>
                  </a:solidFill>
                  <a:cs typeface="+mn-ea"/>
                  <a:sym typeface="+mn-lt"/>
                </a:rPr>
                <a:t>③</a:t>
              </a:r>
              <a:endParaRPr lang="zh-CN" altLang="en-US" sz="4800">
                <a:solidFill>
                  <a:srgbClr val="256864"/>
                </a:solidFill>
                <a:cs typeface="+mn-ea"/>
                <a:sym typeface="+mn-lt"/>
              </a:endParaRPr>
            </a:p>
          </p:txBody>
        </p:sp>
        <p:sp>
          <p:nvSpPr>
            <p:cNvPr id="31" name="TextBox 8"/>
            <p:cNvSpPr txBox="1"/>
            <p:nvPr/>
          </p:nvSpPr>
          <p:spPr>
            <a:xfrm>
              <a:off x="3562" y="6256"/>
              <a:ext cx="5120" cy="577"/>
            </a:xfrm>
            <a:prstGeom prst="rect">
              <a:avLst/>
            </a:prstGeom>
            <a:noFill/>
          </p:spPr>
          <p:txBody>
            <a:bodyPr wrap="none" lIns="480000" tIns="0" rIns="0" bIns="0" anchor="b" anchorCtr="0">
              <a:noAutofit/>
            </a:bodyPr>
            <a:lstStyle/>
            <a:p>
              <a:pPr algn="l"/>
              <a:r>
                <a:rPr lang="zh-CN" altLang="en-US" sz="2800" dirty="0">
                  <a:solidFill>
                    <a:schemeClr val="tx1">
                      <a:lumMod val="75000"/>
                      <a:lumOff val="25000"/>
                    </a:schemeClr>
                  </a:solidFill>
                  <a:cs typeface="+mn-ea"/>
                  <a:sym typeface="+mn-lt"/>
                </a:rPr>
                <a:t>Literal Translation and Dead Translation; Free Translation </a:t>
              </a:r>
              <a:endParaRPr lang="zh-CN" altLang="en-US" sz="2800" dirty="0">
                <a:solidFill>
                  <a:schemeClr val="tx1">
                    <a:lumMod val="75000"/>
                    <a:lumOff val="25000"/>
                  </a:schemeClr>
                </a:solidFill>
                <a:cs typeface="+mn-ea"/>
                <a:sym typeface="+mn-lt"/>
              </a:endParaRPr>
            </a:p>
            <a:p>
              <a:pPr algn="l"/>
              <a:r>
                <a:rPr lang="zh-CN" altLang="en-US" sz="2800" dirty="0">
                  <a:solidFill>
                    <a:schemeClr val="tx1">
                      <a:lumMod val="75000"/>
                      <a:lumOff val="25000"/>
                    </a:schemeClr>
                  </a:solidFill>
                  <a:cs typeface="+mn-ea"/>
                  <a:sym typeface="+mn-lt"/>
                </a:rPr>
                <a:t>and Random Translation</a:t>
              </a:r>
              <a:endParaRPr lang="zh-CN" altLang="en-US" sz="2800" dirty="0">
                <a:solidFill>
                  <a:schemeClr val="tx1">
                    <a:lumMod val="75000"/>
                    <a:lumOff val="25000"/>
                  </a:schemeClr>
                </a:solidFill>
                <a:cs typeface="+mn-ea"/>
                <a:sym typeface="+mn-lt"/>
              </a:endParaRPr>
            </a:p>
          </p:txBody>
        </p:sp>
      </p:grpSp>
      <p:grpSp>
        <p:nvGrpSpPr>
          <p:cNvPr id="33" name="组合 32"/>
          <p:cNvGrpSpPr/>
          <p:nvPr/>
        </p:nvGrpSpPr>
        <p:grpSpPr>
          <a:xfrm>
            <a:off x="78189" y="3573780"/>
            <a:ext cx="9551605" cy="829945"/>
            <a:chOff x="2613" y="5444"/>
            <a:chExt cx="5977" cy="1231"/>
          </a:xfrm>
        </p:grpSpPr>
        <p:sp>
          <p:nvSpPr>
            <p:cNvPr id="34" name="文本框 33"/>
            <p:cNvSpPr txBox="1"/>
            <p:nvPr/>
          </p:nvSpPr>
          <p:spPr>
            <a:xfrm>
              <a:off x="2613" y="5444"/>
              <a:ext cx="1700" cy="1231"/>
            </a:xfrm>
            <a:prstGeom prst="rect">
              <a:avLst/>
            </a:prstGeom>
            <a:noFill/>
          </p:spPr>
          <p:txBody>
            <a:bodyPr wrap="square" rtlCol="0">
              <a:spAutoFit/>
            </a:bodyPr>
            <a:lstStyle/>
            <a:p>
              <a:pPr algn="ctr"/>
              <a:r>
                <a:rPr lang="zh-CN" altLang="en-US" sz="4800">
                  <a:solidFill>
                    <a:srgbClr val="256864"/>
                  </a:solidFill>
                  <a:cs typeface="+mn-ea"/>
                  <a:sym typeface="+mn-lt"/>
                </a:rPr>
                <a:t>②</a:t>
              </a:r>
              <a:endParaRPr lang="zh-CN" altLang="en-US" sz="4800">
                <a:solidFill>
                  <a:srgbClr val="256864"/>
                </a:solidFill>
                <a:cs typeface="+mn-ea"/>
                <a:sym typeface="+mn-lt"/>
              </a:endParaRPr>
            </a:p>
          </p:txBody>
        </p:sp>
        <p:sp>
          <p:nvSpPr>
            <p:cNvPr id="35" name="TextBox 8"/>
            <p:cNvSpPr txBox="1"/>
            <p:nvPr/>
          </p:nvSpPr>
          <p:spPr>
            <a:xfrm>
              <a:off x="3470" y="5771"/>
              <a:ext cx="5120" cy="577"/>
            </a:xfrm>
            <a:prstGeom prst="rect">
              <a:avLst/>
            </a:prstGeom>
            <a:noFill/>
          </p:spPr>
          <p:txBody>
            <a:bodyPr wrap="none" lIns="480000" tIns="0" rIns="0" bIns="0" anchor="b" anchorCtr="0">
              <a:noAutofit/>
            </a:bodyPr>
            <a:lstStyle/>
            <a:p>
              <a:pPr algn="l"/>
              <a:r>
                <a:rPr lang="zh-CN" altLang="en-US" sz="2800" dirty="0">
                  <a:solidFill>
                    <a:schemeClr val="tx1">
                      <a:lumMod val="75000"/>
                      <a:lumOff val="25000"/>
                    </a:schemeClr>
                  </a:solidFill>
                  <a:cs typeface="+mn-ea"/>
                  <a:sym typeface="+mn-lt"/>
                </a:rPr>
                <a:t>The Definition of Literal Translation And Free Translation</a:t>
              </a:r>
              <a:endParaRPr lang="zh-CN" altLang="en-US" sz="2800" dirty="0">
                <a:solidFill>
                  <a:schemeClr val="tx1">
                    <a:lumMod val="75000"/>
                    <a:lumOff val="25000"/>
                  </a:schemeClr>
                </a:solidFill>
                <a:cs typeface="+mn-ea"/>
                <a:sym typeface="+mn-lt"/>
              </a:endParaRPr>
            </a:p>
          </p:txBody>
        </p:sp>
      </p:grpSp>
      <p:grpSp>
        <p:nvGrpSpPr>
          <p:cNvPr id="37" name="组合 36"/>
          <p:cNvGrpSpPr/>
          <p:nvPr/>
        </p:nvGrpSpPr>
        <p:grpSpPr>
          <a:xfrm>
            <a:off x="897890" y="5275580"/>
            <a:ext cx="3766820" cy="829945"/>
            <a:chOff x="2532" y="5444"/>
            <a:chExt cx="5932" cy="1307"/>
          </a:xfrm>
        </p:grpSpPr>
        <p:sp>
          <p:nvSpPr>
            <p:cNvPr id="39" name="文本框 38"/>
            <p:cNvSpPr txBox="1"/>
            <p:nvPr/>
          </p:nvSpPr>
          <p:spPr>
            <a:xfrm>
              <a:off x="2532" y="5444"/>
              <a:ext cx="1700" cy="1307"/>
            </a:xfrm>
            <a:prstGeom prst="rect">
              <a:avLst/>
            </a:prstGeom>
            <a:noFill/>
          </p:spPr>
          <p:txBody>
            <a:bodyPr wrap="square" rtlCol="0">
              <a:spAutoFit/>
            </a:bodyPr>
            <a:lstStyle/>
            <a:p>
              <a:pPr algn="ctr"/>
              <a:r>
                <a:rPr lang="zh-CN" altLang="en-US" sz="4800">
                  <a:solidFill>
                    <a:srgbClr val="256864"/>
                  </a:solidFill>
                  <a:cs typeface="+mn-ea"/>
                  <a:sym typeface="+mn-lt"/>
                </a:rPr>
                <a:t>④</a:t>
              </a:r>
              <a:endParaRPr lang="zh-CN" altLang="en-US" sz="4800">
                <a:solidFill>
                  <a:srgbClr val="256864"/>
                </a:solidFill>
                <a:cs typeface="+mn-ea"/>
                <a:sym typeface="+mn-lt"/>
              </a:endParaRPr>
            </a:p>
          </p:txBody>
        </p:sp>
        <p:sp>
          <p:nvSpPr>
            <p:cNvPr id="40" name="TextBox 8"/>
            <p:cNvSpPr txBox="1"/>
            <p:nvPr/>
          </p:nvSpPr>
          <p:spPr>
            <a:xfrm>
              <a:off x="3344" y="5809"/>
              <a:ext cx="5120" cy="577"/>
            </a:xfrm>
            <a:prstGeom prst="rect">
              <a:avLst/>
            </a:prstGeom>
            <a:noFill/>
          </p:spPr>
          <p:txBody>
            <a:bodyPr wrap="none" lIns="480000" tIns="0" rIns="0" bIns="0" anchor="b" anchorCtr="0">
              <a:noAutofit/>
            </a:bodyPr>
            <a:lstStyle/>
            <a:p>
              <a:pPr algn="l"/>
              <a:r>
                <a:rPr lang="zh-CN" altLang="en-US" sz="2800" dirty="0">
                  <a:solidFill>
                    <a:schemeClr val="tx1">
                      <a:lumMod val="75000"/>
                      <a:lumOff val="25000"/>
                    </a:schemeClr>
                  </a:solidFill>
                  <a:cs typeface="+mn-ea"/>
                  <a:sym typeface="+mn-lt"/>
                </a:rPr>
                <a:t>The Debate Between Literal Translation And Free Translation</a:t>
              </a:r>
              <a:endParaRPr lang="zh-CN" altLang="en-US" sz="2800" dirty="0">
                <a:solidFill>
                  <a:schemeClr val="tx1">
                    <a:lumMod val="75000"/>
                    <a:lumOff val="25000"/>
                  </a:schemeClr>
                </a:solidFill>
                <a:cs typeface="+mn-ea"/>
                <a:sym typeface="+mn-lt"/>
              </a:endParaRPr>
            </a:p>
          </p:txBody>
        </p:sp>
      </p:grpSp>
      <p:sp>
        <p:nvSpPr>
          <p:cNvPr id="44" name="标题 1"/>
          <p:cNvSpPr txBox="1"/>
          <p:nvPr/>
        </p:nvSpPr>
        <p:spPr>
          <a:xfrm>
            <a:off x="4352290" y="543560"/>
            <a:ext cx="3625215" cy="975360"/>
          </a:xfrm>
          <a:prstGeom prst="rect">
            <a:avLst/>
          </a:prstGeom>
        </p:spPr>
        <p:txBody>
          <a:bodyPr vert="horz" lIns="91440" tIns="45720" rIns="91440" bIns="45720" rtlCol="0" anchor="b">
            <a:normAutofit fontScale="7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dirty="0">
                <a:solidFill>
                  <a:schemeClr val="bg1"/>
                </a:solidFill>
                <a:effectLst>
                  <a:outerShdw blurRad="38100" dist="38100" dir="2700000" algn="tl">
                    <a:srgbClr val="000000">
                      <a:alpha val="43137"/>
                    </a:srgbClr>
                  </a:outerShdw>
                </a:effectLst>
                <a:latin typeface="+mn-lt"/>
                <a:ea typeface="+mn-ea"/>
                <a:cs typeface="+mn-ea"/>
                <a:sym typeface="+mn-lt"/>
              </a:rPr>
              <a:t>Contents</a:t>
            </a:r>
            <a:endParaRPr lang="en-US" altLang="zh-CN" dirty="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2" name="TextBox 8"/>
          <p:cNvSpPr txBox="1"/>
          <p:nvPr/>
        </p:nvSpPr>
        <p:spPr>
          <a:xfrm>
            <a:off x="1447800" y="6337300"/>
            <a:ext cx="3251200" cy="366395"/>
          </a:xfrm>
          <a:prstGeom prst="rect">
            <a:avLst/>
          </a:prstGeom>
          <a:noFill/>
        </p:spPr>
        <p:txBody>
          <a:bodyPr wrap="none" lIns="480000" tIns="0" rIns="0" bIns="0" anchor="b" anchorCtr="0">
            <a:noAutofit/>
          </a:bodyPr>
          <a:p>
            <a:pPr algn="l"/>
            <a:r>
              <a:rPr lang="zh-CN" altLang="en-US" sz="2800" dirty="0">
                <a:solidFill>
                  <a:schemeClr val="tx1">
                    <a:lumMod val="75000"/>
                    <a:lumOff val="25000"/>
                  </a:schemeClr>
                </a:solidFill>
                <a:cs typeface="+mn-ea"/>
                <a:sym typeface="+mn-lt"/>
              </a:rPr>
              <a:t>Application of Free translation and literal translation</a:t>
            </a:r>
            <a:endParaRPr lang="zh-CN" altLang="en-US" sz="2800" dirty="0">
              <a:solidFill>
                <a:schemeClr val="tx1">
                  <a:lumMod val="75000"/>
                  <a:lumOff val="25000"/>
                </a:schemeClr>
              </a:solidFill>
              <a:cs typeface="+mn-ea"/>
              <a:sym typeface="+mn-lt"/>
            </a:endParaRPr>
          </a:p>
        </p:txBody>
      </p:sp>
      <p:sp>
        <p:nvSpPr>
          <p:cNvPr id="3" name="文本框 2"/>
          <p:cNvSpPr txBox="1"/>
          <p:nvPr/>
        </p:nvSpPr>
        <p:spPr>
          <a:xfrm>
            <a:off x="896620" y="6105525"/>
            <a:ext cx="1079500" cy="829945"/>
          </a:xfrm>
          <a:prstGeom prst="rect">
            <a:avLst/>
          </a:prstGeom>
          <a:noFill/>
        </p:spPr>
        <p:txBody>
          <a:bodyPr wrap="square" rtlCol="0">
            <a:spAutoFit/>
          </a:bodyPr>
          <a:p>
            <a:pPr algn="ctr"/>
            <a:r>
              <a:rPr lang="zh-CN" altLang="en-US" sz="4800">
                <a:solidFill>
                  <a:srgbClr val="256864"/>
                </a:solidFill>
                <a:cs typeface="+mn-ea"/>
                <a:sym typeface="+mn-lt"/>
              </a:rPr>
              <a:t>⑤</a:t>
            </a:r>
            <a:endParaRPr lang="zh-CN" altLang="en-US" sz="4800">
              <a:solidFill>
                <a:srgbClr val="256864"/>
              </a:solidFill>
              <a:cs typeface="+mn-ea"/>
              <a:sym typeface="+mn-lt"/>
            </a:endParaRPr>
          </a:p>
        </p:txBody>
      </p:sp>
      <p:pic>
        <p:nvPicPr>
          <p:cNvPr id="9" name="图片 8" descr="摄图网_401086628"/>
          <p:cNvPicPr>
            <a:picLocks noChangeAspect="1"/>
          </p:cNvPicPr>
          <p:nvPr/>
        </p:nvPicPr>
        <p:blipFill>
          <a:blip r:embed="rId2">
            <a:lum bright="-6000"/>
          </a:blip>
          <a:srcRect l="63168" t="27508" r="24685" b="60619"/>
          <a:stretch>
            <a:fillRect/>
          </a:stretch>
        </p:blipFill>
        <p:spPr>
          <a:xfrm>
            <a:off x="7442835" y="724535"/>
            <a:ext cx="916940" cy="612775"/>
          </a:xfrm>
          <a:prstGeom prst="ellipse">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750" fill="hold"/>
                                        <p:tgtEl>
                                          <p:spTgt spid="44"/>
                                        </p:tgtEl>
                                        <p:attrNameLst>
                                          <p:attrName>ppt_w</p:attrName>
                                        </p:attrNameLst>
                                      </p:cBhvr>
                                      <p:tavLst>
                                        <p:tav tm="0">
                                          <p:val>
                                            <p:fltVal val="0"/>
                                          </p:val>
                                        </p:tav>
                                        <p:tav tm="100000">
                                          <p:val>
                                            <p:strVal val="#ppt_w"/>
                                          </p:val>
                                        </p:tav>
                                      </p:tavLst>
                                    </p:anim>
                                    <p:anim calcmode="lin" valueType="num">
                                      <p:cBhvr>
                                        <p:cTn id="8" dur="750" fill="hold"/>
                                        <p:tgtEl>
                                          <p:spTgt spid="44"/>
                                        </p:tgtEl>
                                        <p:attrNameLst>
                                          <p:attrName>ppt_h</p:attrName>
                                        </p:attrNameLst>
                                      </p:cBhvr>
                                      <p:tavLst>
                                        <p:tav tm="0">
                                          <p:val>
                                            <p:fltVal val="0"/>
                                          </p:val>
                                        </p:tav>
                                        <p:tav tm="100000">
                                          <p:val>
                                            <p:strVal val="#ppt_h"/>
                                          </p:val>
                                        </p:tav>
                                      </p:tavLst>
                                    </p:anim>
                                    <p:animEffect transition="in" filter="fade">
                                      <p:cBhvr>
                                        <p:cTn id="9" dur="75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par>
                                <p:cTn id="15" presetID="3" presetClass="entr" presetSubtype="1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linds(horizontal)">
                                      <p:cBhvr>
                                        <p:cTn id="23" dur="500"/>
                                        <p:tgtEl>
                                          <p:spTgt spid="29"/>
                                        </p:tgtEl>
                                      </p:cBhvr>
                                    </p:animEffect>
                                  </p:childTnLst>
                                </p:cTn>
                              </p:par>
                              <p:par>
                                <p:cTn id="24" presetID="3" presetClass="entr" presetSubtype="1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par>
                                <p:cTn id="27" presetID="3" presetClass="entr" presetSubtype="1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linds(horizontal)">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797050" y="436245"/>
            <a:ext cx="6626860" cy="584200"/>
            <a:chOff x="7104" y="625"/>
            <a:chExt cx="10436" cy="920"/>
          </a:xfrm>
        </p:grpSpPr>
        <p:sp>
          <p:nvSpPr>
            <p:cNvPr id="19" name="文本框 18"/>
            <p:cNvSpPr txBox="1"/>
            <p:nvPr/>
          </p:nvSpPr>
          <p:spPr>
            <a:xfrm>
              <a:off x="8194" y="626"/>
              <a:ext cx="9346" cy="919"/>
            </a:xfrm>
            <a:prstGeom prst="rect">
              <a:avLst/>
            </a:prstGeom>
            <a:noFill/>
          </p:spPr>
          <p:txBody>
            <a:bodyPr wrap="square" rtlCol="0">
              <a:spAutoFit/>
            </a:bodyPr>
            <a:lstStyle/>
            <a:p>
              <a:r>
                <a:rPr lang="en-US" altLang="zh-CN" sz="3200" b="1">
                  <a:solidFill>
                    <a:srgbClr val="256864"/>
                  </a:solidFill>
                  <a:effectLst>
                    <a:outerShdw blurRad="38100" dist="38100" dir="2700000" algn="tl">
                      <a:srgbClr val="000000">
                        <a:alpha val="43137"/>
                      </a:srgbClr>
                    </a:outerShdw>
                  </a:effectLst>
                  <a:cs typeface="+mn-ea"/>
                  <a:sym typeface="+mn-lt"/>
                </a:rPr>
                <a:t>foreign translators</a:t>
              </a:r>
              <a:r>
                <a:rPr lang="en-US" altLang="zh-CN" sz="2400">
                  <a:solidFill>
                    <a:srgbClr val="256864"/>
                  </a:solidFill>
                  <a:cs typeface="+mn-ea"/>
                  <a:sym typeface="+mn-lt"/>
                </a:rPr>
                <a:t> </a:t>
              </a:r>
              <a:endParaRPr lang="en-US" altLang="zh-CN" sz="2400">
                <a:solidFill>
                  <a:srgbClr val="256864"/>
                </a:solidFill>
                <a:cs typeface="+mn-ea"/>
                <a:sym typeface="+mn-lt"/>
              </a:endParaRPr>
            </a:p>
          </p:txBody>
        </p:sp>
        <p:pic>
          <p:nvPicPr>
            <p:cNvPr id="22" name="图片 21" descr="摄图网_401086628"/>
            <p:cNvPicPr>
              <a:picLocks noChangeAspect="1"/>
            </p:cNvPicPr>
            <p:nvPr/>
          </p:nvPicPr>
          <p:blipFill>
            <a:blip r:embed="rId1">
              <a:lum bright="-6000"/>
            </a:blip>
            <a:srcRect l="63168" t="27508" r="24685" b="60619"/>
            <a:stretch>
              <a:fillRect/>
            </a:stretch>
          </p:blipFill>
          <p:spPr>
            <a:xfrm>
              <a:off x="7104" y="625"/>
              <a:ext cx="1090" cy="728"/>
            </a:xfrm>
            <a:prstGeom prst="ellipse">
              <a:avLst/>
            </a:prstGeom>
          </p:spPr>
        </p:pic>
      </p:grpSp>
      <p:grpSp>
        <p:nvGrpSpPr>
          <p:cNvPr id="50" name="组合 49"/>
          <p:cNvGrpSpPr/>
          <p:nvPr/>
        </p:nvGrpSpPr>
        <p:grpSpPr>
          <a:xfrm>
            <a:off x="824230" y="1628140"/>
            <a:ext cx="5227955" cy="875495"/>
            <a:chOff x="3467100" y="785813"/>
            <a:chExt cx="2324100" cy="461963"/>
          </a:xfrm>
        </p:grpSpPr>
        <p:sp>
          <p:nvSpPr>
            <p:cNvPr id="51" name="Freeform 5"/>
            <p:cNvSpPr>
              <a:spLocks noEditPoints="1"/>
            </p:cNvSpPr>
            <p:nvPr/>
          </p:nvSpPr>
          <p:spPr bwMode="auto">
            <a:xfrm>
              <a:off x="3467100" y="785813"/>
              <a:ext cx="2324100" cy="461963"/>
            </a:xfrm>
            <a:custGeom>
              <a:avLst/>
              <a:gdLst>
                <a:gd name="T0" fmla="*/ 504 w 546"/>
                <a:gd name="T1" fmla="*/ 75 h 106"/>
                <a:gd name="T2" fmla="*/ 483 w 546"/>
                <a:gd name="T3" fmla="*/ 64 h 106"/>
                <a:gd name="T4" fmla="*/ 507 w 546"/>
                <a:gd name="T5" fmla="*/ 54 h 106"/>
                <a:gd name="T6" fmla="*/ 505 w 546"/>
                <a:gd name="T7" fmla="*/ 47 h 106"/>
                <a:gd name="T8" fmla="*/ 514 w 546"/>
                <a:gd name="T9" fmla="*/ 40 h 106"/>
                <a:gd name="T10" fmla="*/ 466 w 546"/>
                <a:gd name="T11" fmla="*/ 34 h 106"/>
                <a:gd name="T12" fmla="*/ 475 w 546"/>
                <a:gd name="T13" fmla="*/ 28 h 106"/>
                <a:gd name="T14" fmla="*/ 525 w 546"/>
                <a:gd name="T15" fmla="*/ 24 h 106"/>
                <a:gd name="T16" fmla="*/ 492 w 546"/>
                <a:gd name="T17" fmla="*/ 24 h 106"/>
                <a:gd name="T18" fmla="*/ 460 w 546"/>
                <a:gd name="T19" fmla="*/ 20 h 106"/>
                <a:gd name="T20" fmla="*/ 456 w 546"/>
                <a:gd name="T21" fmla="*/ 15 h 106"/>
                <a:gd name="T22" fmla="*/ 443 w 546"/>
                <a:gd name="T23" fmla="*/ 22 h 106"/>
                <a:gd name="T24" fmla="*/ 418 w 546"/>
                <a:gd name="T25" fmla="*/ 19 h 106"/>
                <a:gd name="T26" fmla="*/ 442 w 546"/>
                <a:gd name="T27" fmla="*/ 24 h 106"/>
                <a:gd name="T28" fmla="*/ 398 w 546"/>
                <a:gd name="T29" fmla="*/ 27 h 106"/>
                <a:gd name="T30" fmla="*/ 375 w 546"/>
                <a:gd name="T31" fmla="*/ 25 h 106"/>
                <a:gd name="T32" fmla="*/ 340 w 546"/>
                <a:gd name="T33" fmla="*/ 18 h 106"/>
                <a:gd name="T34" fmla="*/ 292 w 546"/>
                <a:gd name="T35" fmla="*/ 17 h 106"/>
                <a:gd name="T36" fmla="*/ 281 w 546"/>
                <a:gd name="T37" fmla="*/ 6 h 106"/>
                <a:gd name="T38" fmla="*/ 268 w 546"/>
                <a:gd name="T39" fmla="*/ 15 h 106"/>
                <a:gd name="T40" fmla="*/ 245 w 546"/>
                <a:gd name="T41" fmla="*/ 9 h 106"/>
                <a:gd name="T42" fmla="*/ 220 w 546"/>
                <a:gd name="T43" fmla="*/ 4 h 106"/>
                <a:gd name="T44" fmla="*/ 186 w 546"/>
                <a:gd name="T45" fmla="*/ 2 h 106"/>
                <a:gd name="T46" fmla="*/ 160 w 546"/>
                <a:gd name="T47" fmla="*/ 8 h 106"/>
                <a:gd name="T48" fmla="*/ 65 w 546"/>
                <a:gd name="T49" fmla="*/ 3 h 106"/>
                <a:gd name="T50" fmla="*/ 9 w 546"/>
                <a:gd name="T51" fmla="*/ 38 h 106"/>
                <a:gd name="T52" fmla="*/ 57 w 546"/>
                <a:gd name="T53" fmla="*/ 100 h 106"/>
                <a:gd name="T54" fmla="*/ 59 w 546"/>
                <a:gd name="T55" fmla="*/ 84 h 106"/>
                <a:gd name="T56" fmla="*/ 84 w 546"/>
                <a:gd name="T57" fmla="*/ 83 h 106"/>
                <a:gd name="T58" fmla="*/ 136 w 546"/>
                <a:gd name="T59" fmla="*/ 87 h 106"/>
                <a:gd name="T60" fmla="*/ 176 w 546"/>
                <a:gd name="T61" fmla="*/ 86 h 106"/>
                <a:gd name="T62" fmla="*/ 205 w 546"/>
                <a:gd name="T63" fmla="*/ 81 h 106"/>
                <a:gd name="T64" fmla="*/ 253 w 546"/>
                <a:gd name="T65" fmla="*/ 81 h 106"/>
                <a:gd name="T66" fmla="*/ 299 w 546"/>
                <a:gd name="T67" fmla="*/ 83 h 106"/>
                <a:gd name="T68" fmla="*/ 363 w 546"/>
                <a:gd name="T69" fmla="*/ 87 h 106"/>
                <a:gd name="T70" fmla="*/ 390 w 546"/>
                <a:gd name="T71" fmla="*/ 85 h 106"/>
                <a:gd name="T72" fmla="*/ 494 w 546"/>
                <a:gd name="T73" fmla="*/ 54 h 106"/>
                <a:gd name="T74" fmla="*/ 482 w 546"/>
                <a:gd name="T75" fmla="*/ 43 h 106"/>
                <a:gd name="T76" fmla="*/ 506 w 546"/>
                <a:gd name="T77" fmla="*/ 45 h 106"/>
                <a:gd name="T78" fmla="*/ 499 w 546"/>
                <a:gd name="T79" fmla="*/ 43 h 106"/>
                <a:gd name="T80" fmla="*/ 474 w 546"/>
                <a:gd name="T81" fmla="*/ 42 h 106"/>
                <a:gd name="T82" fmla="*/ 460 w 546"/>
                <a:gd name="T83" fmla="*/ 30 h 106"/>
                <a:gd name="T84" fmla="*/ 454 w 546"/>
                <a:gd name="T85" fmla="*/ 25 h 106"/>
                <a:gd name="T86" fmla="*/ 409 w 546"/>
                <a:gd name="T87" fmla="*/ 19 h 106"/>
                <a:gd name="T88" fmla="*/ 280 w 546"/>
                <a:gd name="T89" fmla="*/ 9 h 106"/>
                <a:gd name="T90" fmla="*/ 23 w 546"/>
                <a:gd name="T91" fmla="*/ 60 h 106"/>
                <a:gd name="T92" fmla="*/ 67 w 546"/>
                <a:gd name="T93" fmla="*/ 96 h 106"/>
                <a:gd name="T94" fmla="*/ 88 w 546"/>
                <a:gd name="T95" fmla="*/ 83 h 106"/>
                <a:gd name="T96" fmla="*/ 146 w 546"/>
                <a:gd name="T97" fmla="*/ 83 h 106"/>
                <a:gd name="T98" fmla="*/ 237 w 546"/>
                <a:gd name="T99" fmla="*/ 8 h 106"/>
                <a:gd name="T100" fmla="*/ 190 w 546"/>
                <a:gd name="T101" fmla="*/ 79 h 106"/>
                <a:gd name="T102" fmla="*/ 225 w 546"/>
                <a:gd name="T103" fmla="*/ 10 h 106"/>
                <a:gd name="T104" fmla="*/ 252 w 546"/>
                <a:gd name="T105" fmla="*/ 14 h 106"/>
                <a:gd name="T106" fmla="*/ 277 w 546"/>
                <a:gd name="T107" fmla="*/ 15 h 106"/>
                <a:gd name="T108" fmla="*/ 294 w 546"/>
                <a:gd name="T109" fmla="*/ 21 h 106"/>
                <a:gd name="T110" fmla="*/ 318 w 546"/>
                <a:gd name="T111" fmla="*/ 25 h 106"/>
                <a:gd name="T112" fmla="*/ 340 w 546"/>
                <a:gd name="T113" fmla="*/ 24 h 106"/>
                <a:gd name="T114" fmla="*/ 353 w 546"/>
                <a:gd name="T115" fmla="*/ 26 h 106"/>
                <a:gd name="T116" fmla="*/ 393 w 546"/>
                <a:gd name="T117" fmla="*/ 27 h 106"/>
                <a:gd name="T118" fmla="*/ 383 w 546"/>
                <a:gd name="T119" fmla="*/ 30 h 106"/>
                <a:gd name="T120" fmla="*/ 370 w 546"/>
                <a:gd name="T121" fmla="*/ 84 h 106"/>
                <a:gd name="T122" fmla="*/ 411 w 546"/>
                <a:gd name="T123" fmla="*/ 30 h 106"/>
                <a:gd name="T124" fmla="*/ 428 w 546"/>
                <a:gd name="T12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6" h="106">
                  <a:moveTo>
                    <a:pt x="405" y="85"/>
                  </a:moveTo>
                  <a:cubicBezTo>
                    <a:pt x="405" y="86"/>
                    <a:pt x="405" y="86"/>
                    <a:pt x="405" y="86"/>
                  </a:cubicBezTo>
                  <a:cubicBezTo>
                    <a:pt x="406" y="86"/>
                    <a:pt x="406" y="86"/>
                    <a:pt x="407" y="86"/>
                  </a:cubicBezTo>
                  <a:cubicBezTo>
                    <a:pt x="406" y="86"/>
                    <a:pt x="406" y="86"/>
                    <a:pt x="406" y="86"/>
                  </a:cubicBezTo>
                  <a:cubicBezTo>
                    <a:pt x="406" y="85"/>
                    <a:pt x="406" y="85"/>
                    <a:pt x="406" y="85"/>
                  </a:cubicBezTo>
                  <a:cubicBezTo>
                    <a:pt x="407" y="85"/>
                    <a:pt x="408" y="85"/>
                    <a:pt x="408" y="86"/>
                  </a:cubicBezTo>
                  <a:cubicBezTo>
                    <a:pt x="409" y="86"/>
                    <a:pt x="410" y="87"/>
                    <a:pt x="410" y="86"/>
                  </a:cubicBezTo>
                  <a:cubicBezTo>
                    <a:pt x="411" y="86"/>
                    <a:pt x="411" y="86"/>
                    <a:pt x="412" y="86"/>
                  </a:cubicBezTo>
                  <a:cubicBezTo>
                    <a:pt x="413" y="85"/>
                    <a:pt x="415" y="86"/>
                    <a:pt x="416" y="86"/>
                  </a:cubicBezTo>
                  <a:cubicBezTo>
                    <a:pt x="417" y="84"/>
                    <a:pt x="419" y="87"/>
                    <a:pt x="419" y="85"/>
                  </a:cubicBezTo>
                  <a:cubicBezTo>
                    <a:pt x="421" y="86"/>
                    <a:pt x="422" y="85"/>
                    <a:pt x="423" y="86"/>
                  </a:cubicBezTo>
                  <a:cubicBezTo>
                    <a:pt x="423" y="85"/>
                    <a:pt x="423" y="85"/>
                    <a:pt x="423" y="85"/>
                  </a:cubicBezTo>
                  <a:cubicBezTo>
                    <a:pt x="425" y="87"/>
                    <a:pt x="428" y="85"/>
                    <a:pt x="430" y="86"/>
                  </a:cubicBezTo>
                  <a:cubicBezTo>
                    <a:pt x="430" y="86"/>
                    <a:pt x="430" y="86"/>
                    <a:pt x="430" y="86"/>
                  </a:cubicBezTo>
                  <a:cubicBezTo>
                    <a:pt x="431" y="86"/>
                    <a:pt x="432" y="85"/>
                    <a:pt x="432" y="86"/>
                  </a:cubicBezTo>
                  <a:cubicBezTo>
                    <a:pt x="433" y="86"/>
                    <a:pt x="434" y="86"/>
                    <a:pt x="434" y="86"/>
                  </a:cubicBezTo>
                  <a:cubicBezTo>
                    <a:pt x="436" y="87"/>
                    <a:pt x="437" y="85"/>
                    <a:pt x="439" y="86"/>
                  </a:cubicBezTo>
                  <a:cubicBezTo>
                    <a:pt x="439" y="86"/>
                    <a:pt x="439" y="86"/>
                    <a:pt x="439" y="86"/>
                  </a:cubicBezTo>
                  <a:cubicBezTo>
                    <a:pt x="440" y="87"/>
                    <a:pt x="440" y="85"/>
                    <a:pt x="441" y="86"/>
                  </a:cubicBezTo>
                  <a:cubicBezTo>
                    <a:pt x="443" y="85"/>
                    <a:pt x="445" y="87"/>
                    <a:pt x="447" y="86"/>
                  </a:cubicBezTo>
                  <a:cubicBezTo>
                    <a:pt x="448" y="87"/>
                    <a:pt x="450" y="85"/>
                    <a:pt x="451" y="86"/>
                  </a:cubicBezTo>
                  <a:cubicBezTo>
                    <a:pt x="453" y="87"/>
                    <a:pt x="455" y="86"/>
                    <a:pt x="457" y="86"/>
                  </a:cubicBezTo>
                  <a:cubicBezTo>
                    <a:pt x="459" y="85"/>
                    <a:pt x="461" y="86"/>
                    <a:pt x="462" y="86"/>
                  </a:cubicBezTo>
                  <a:cubicBezTo>
                    <a:pt x="464" y="86"/>
                    <a:pt x="465" y="86"/>
                    <a:pt x="466" y="85"/>
                  </a:cubicBezTo>
                  <a:cubicBezTo>
                    <a:pt x="467" y="85"/>
                    <a:pt x="467" y="86"/>
                    <a:pt x="467" y="86"/>
                  </a:cubicBezTo>
                  <a:cubicBezTo>
                    <a:pt x="468" y="86"/>
                    <a:pt x="469" y="85"/>
                    <a:pt x="470" y="85"/>
                  </a:cubicBezTo>
                  <a:cubicBezTo>
                    <a:pt x="470" y="85"/>
                    <a:pt x="471" y="84"/>
                    <a:pt x="472" y="85"/>
                  </a:cubicBezTo>
                  <a:cubicBezTo>
                    <a:pt x="472" y="85"/>
                    <a:pt x="472" y="85"/>
                    <a:pt x="473" y="85"/>
                  </a:cubicBezTo>
                  <a:cubicBezTo>
                    <a:pt x="473" y="85"/>
                    <a:pt x="474" y="85"/>
                    <a:pt x="474" y="85"/>
                  </a:cubicBezTo>
                  <a:cubicBezTo>
                    <a:pt x="475" y="85"/>
                    <a:pt x="475" y="86"/>
                    <a:pt x="476" y="86"/>
                  </a:cubicBezTo>
                  <a:cubicBezTo>
                    <a:pt x="477" y="85"/>
                    <a:pt x="480" y="86"/>
                    <a:pt x="481" y="85"/>
                  </a:cubicBezTo>
                  <a:cubicBezTo>
                    <a:pt x="482" y="86"/>
                    <a:pt x="484" y="85"/>
                    <a:pt x="485" y="85"/>
                  </a:cubicBezTo>
                  <a:cubicBezTo>
                    <a:pt x="486" y="85"/>
                    <a:pt x="487" y="86"/>
                    <a:pt x="488" y="85"/>
                  </a:cubicBezTo>
                  <a:cubicBezTo>
                    <a:pt x="490" y="85"/>
                    <a:pt x="492" y="85"/>
                    <a:pt x="494" y="85"/>
                  </a:cubicBezTo>
                  <a:cubicBezTo>
                    <a:pt x="493" y="85"/>
                    <a:pt x="493" y="85"/>
                    <a:pt x="493" y="85"/>
                  </a:cubicBezTo>
                  <a:cubicBezTo>
                    <a:pt x="495" y="84"/>
                    <a:pt x="495" y="85"/>
                    <a:pt x="497" y="85"/>
                  </a:cubicBezTo>
                  <a:cubicBezTo>
                    <a:pt x="497" y="83"/>
                    <a:pt x="497" y="83"/>
                    <a:pt x="497" y="83"/>
                  </a:cubicBezTo>
                  <a:cubicBezTo>
                    <a:pt x="497" y="83"/>
                    <a:pt x="499" y="84"/>
                    <a:pt x="499" y="83"/>
                  </a:cubicBezTo>
                  <a:cubicBezTo>
                    <a:pt x="499" y="83"/>
                    <a:pt x="500" y="83"/>
                    <a:pt x="500" y="83"/>
                  </a:cubicBezTo>
                  <a:cubicBezTo>
                    <a:pt x="501" y="83"/>
                    <a:pt x="503" y="84"/>
                    <a:pt x="503" y="82"/>
                  </a:cubicBezTo>
                  <a:cubicBezTo>
                    <a:pt x="504" y="81"/>
                    <a:pt x="505" y="82"/>
                    <a:pt x="506" y="82"/>
                  </a:cubicBezTo>
                  <a:cubicBezTo>
                    <a:pt x="505" y="81"/>
                    <a:pt x="503" y="81"/>
                    <a:pt x="502" y="82"/>
                  </a:cubicBezTo>
                  <a:cubicBezTo>
                    <a:pt x="501" y="81"/>
                    <a:pt x="500" y="81"/>
                    <a:pt x="499" y="82"/>
                  </a:cubicBezTo>
                  <a:cubicBezTo>
                    <a:pt x="496" y="81"/>
                    <a:pt x="493" y="82"/>
                    <a:pt x="491" y="81"/>
                  </a:cubicBezTo>
                  <a:cubicBezTo>
                    <a:pt x="492" y="80"/>
                    <a:pt x="494" y="80"/>
                    <a:pt x="495" y="80"/>
                  </a:cubicBezTo>
                  <a:cubicBezTo>
                    <a:pt x="495" y="79"/>
                    <a:pt x="496" y="79"/>
                    <a:pt x="495" y="78"/>
                  </a:cubicBezTo>
                  <a:cubicBezTo>
                    <a:pt x="495" y="79"/>
                    <a:pt x="495" y="79"/>
                    <a:pt x="495" y="79"/>
                  </a:cubicBezTo>
                  <a:cubicBezTo>
                    <a:pt x="493" y="79"/>
                    <a:pt x="493" y="79"/>
                    <a:pt x="493" y="79"/>
                  </a:cubicBezTo>
                  <a:cubicBezTo>
                    <a:pt x="493" y="79"/>
                    <a:pt x="493" y="79"/>
                    <a:pt x="493" y="79"/>
                  </a:cubicBezTo>
                  <a:cubicBezTo>
                    <a:pt x="492" y="79"/>
                    <a:pt x="491" y="80"/>
                    <a:pt x="490" y="79"/>
                  </a:cubicBezTo>
                  <a:cubicBezTo>
                    <a:pt x="491" y="79"/>
                    <a:pt x="491" y="79"/>
                    <a:pt x="491" y="79"/>
                  </a:cubicBezTo>
                  <a:cubicBezTo>
                    <a:pt x="489" y="79"/>
                    <a:pt x="488" y="79"/>
                    <a:pt x="486" y="79"/>
                  </a:cubicBezTo>
                  <a:cubicBezTo>
                    <a:pt x="486" y="79"/>
                    <a:pt x="486" y="79"/>
                    <a:pt x="486" y="79"/>
                  </a:cubicBezTo>
                  <a:cubicBezTo>
                    <a:pt x="486" y="79"/>
                    <a:pt x="485" y="79"/>
                    <a:pt x="485" y="78"/>
                  </a:cubicBezTo>
                  <a:cubicBezTo>
                    <a:pt x="486" y="77"/>
                    <a:pt x="488" y="78"/>
                    <a:pt x="489" y="77"/>
                  </a:cubicBezTo>
                  <a:cubicBezTo>
                    <a:pt x="491" y="78"/>
                    <a:pt x="492" y="76"/>
                    <a:pt x="494" y="76"/>
                  </a:cubicBezTo>
                  <a:cubicBezTo>
                    <a:pt x="495" y="76"/>
                    <a:pt x="495" y="75"/>
                    <a:pt x="497" y="75"/>
                  </a:cubicBezTo>
                  <a:cubicBezTo>
                    <a:pt x="496" y="74"/>
                    <a:pt x="496" y="74"/>
                    <a:pt x="496" y="74"/>
                  </a:cubicBezTo>
                  <a:cubicBezTo>
                    <a:pt x="497" y="74"/>
                    <a:pt x="498" y="75"/>
                    <a:pt x="498" y="76"/>
                  </a:cubicBezTo>
                  <a:cubicBezTo>
                    <a:pt x="499" y="75"/>
                    <a:pt x="500" y="75"/>
                    <a:pt x="501" y="75"/>
                  </a:cubicBezTo>
                  <a:cubicBezTo>
                    <a:pt x="502" y="76"/>
                    <a:pt x="503" y="75"/>
                    <a:pt x="504" y="75"/>
                  </a:cubicBezTo>
                  <a:cubicBezTo>
                    <a:pt x="506" y="74"/>
                    <a:pt x="508" y="76"/>
                    <a:pt x="510" y="74"/>
                  </a:cubicBezTo>
                  <a:cubicBezTo>
                    <a:pt x="510" y="74"/>
                    <a:pt x="511" y="74"/>
                    <a:pt x="511" y="74"/>
                  </a:cubicBezTo>
                  <a:cubicBezTo>
                    <a:pt x="513" y="74"/>
                    <a:pt x="515" y="75"/>
                    <a:pt x="516" y="74"/>
                  </a:cubicBezTo>
                  <a:cubicBezTo>
                    <a:pt x="516" y="74"/>
                    <a:pt x="516" y="74"/>
                    <a:pt x="516" y="74"/>
                  </a:cubicBezTo>
                  <a:cubicBezTo>
                    <a:pt x="517" y="74"/>
                    <a:pt x="518" y="75"/>
                    <a:pt x="519" y="74"/>
                  </a:cubicBezTo>
                  <a:cubicBezTo>
                    <a:pt x="518" y="73"/>
                    <a:pt x="518" y="73"/>
                    <a:pt x="518" y="73"/>
                  </a:cubicBezTo>
                  <a:cubicBezTo>
                    <a:pt x="518" y="74"/>
                    <a:pt x="517" y="74"/>
                    <a:pt x="517" y="74"/>
                  </a:cubicBezTo>
                  <a:cubicBezTo>
                    <a:pt x="515" y="72"/>
                    <a:pt x="512" y="75"/>
                    <a:pt x="511" y="72"/>
                  </a:cubicBezTo>
                  <a:cubicBezTo>
                    <a:pt x="510" y="73"/>
                    <a:pt x="509" y="72"/>
                    <a:pt x="508" y="73"/>
                  </a:cubicBezTo>
                  <a:cubicBezTo>
                    <a:pt x="509" y="73"/>
                    <a:pt x="510" y="72"/>
                    <a:pt x="511" y="73"/>
                  </a:cubicBezTo>
                  <a:cubicBezTo>
                    <a:pt x="511" y="75"/>
                    <a:pt x="510" y="73"/>
                    <a:pt x="509" y="73"/>
                  </a:cubicBezTo>
                  <a:cubicBezTo>
                    <a:pt x="509" y="74"/>
                    <a:pt x="509" y="74"/>
                    <a:pt x="509" y="74"/>
                  </a:cubicBezTo>
                  <a:cubicBezTo>
                    <a:pt x="507" y="73"/>
                    <a:pt x="505" y="74"/>
                    <a:pt x="503" y="73"/>
                  </a:cubicBezTo>
                  <a:cubicBezTo>
                    <a:pt x="503" y="73"/>
                    <a:pt x="504" y="73"/>
                    <a:pt x="504" y="73"/>
                  </a:cubicBezTo>
                  <a:cubicBezTo>
                    <a:pt x="503" y="73"/>
                    <a:pt x="503" y="72"/>
                    <a:pt x="503" y="73"/>
                  </a:cubicBezTo>
                  <a:cubicBezTo>
                    <a:pt x="503" y="73"/>
                    <a:pt x="503" y="73"/>
                    <a:pt x="503" y="73"/>
                  </a:cubicBezTo>
                  <a:cubicBezTo>
                    <a:pt x="502" y="73"/>
                    <a:pt x="501" y="74"/>
                    <a:pt x="499" y="74"/>
                  </a:cubicBezTo>
                  <a:cubicBezTo>
                    <a:pt x="498" y="74"/>
                    <a:pt x="498" y="74"/>
                    <a:pt x="498" y="74"/>
                  </a:cubicBezTo>
                  <a:cubicBezTo>
                    <a:pt x="498" y="74"/>
                    <a:pt x="499" y="73"/>
                    <a:pt x="498" y="74"/>
                  </a:cubicBezTo>
                  <a:cubicBezTo>
                    <a:pt x="496" y="74"/>
                    <a:pt x="495" y="74"/>
                    <a:pt x="494" y="73"/>
                  </a:cubicBezTo>
                  <a:cubicBezTo>
                    <a:pt x="494" y="73"/>
                    <a:pt x="494" y="73"/>
                    <a:pt x="494" y="73"/>
                  </a:cubicBezTo>
                  <a:cubicBezTo>
                    <a:pt x="492" y="74"/>
                    <a:pt x="494" y="77"/>
                    <a:pt x="491" y="77"/>
                  </a:cubicBezTo>
                  <a:cubicBezTo>
                    <a:pt x="491" y="76"/>
                    <a:pt x="491" y="76"/>
                    <a:pt x="491" y="76"/>
                  </a:cubicBezTo>
                  <a:cubicBezTo>
                    <a:pt x="491" y="76"/>
                    <a:pt x="491" y="76"/>
                    <a:pt x="491" y="76"/>
                  </a:cubicBezTo>
                  <a:cubicBezTo>
                    <a:pt x="490" y="74"/>
                    <a:pt x="493" y="76"/>
                    <a:pt x="492" y="74"/>
                  </a:cubicBezTo>
                  <a:cubicBezTo>
                    <a:pt x="487" y="73"/>
                    <a:pt x="482" y="74"/>
                    <a:pt x="477" y="74"/>
                  </a:cubicBezTo>
                  <a:cubicBezTo>
                    <a:pt x="471" y="73"/>
                    <a:pt x="466" y="75"/>
                    <a:pt x="460" y="73"/>
                  </a:cubicBezTo>
                  <a:cubicBezTo>
                    <a:pt x="458" y="74"/>
                    <a:pt x="456" y="73"/>
                    <a:pt x="454" y="73"/>
                  </a:cubicBezTo>
                  <a:cubicBezTo>
                    <a:pt x="451" y="74"/>
                    <a:pt x="447" y="73"/>
                    <a:pt x="443" y="73"/>
                  </a:cubicBezTo>
                  <a:cubicBezTo>
                    <a:pt x="442" y="73"/>
                    <a:pt x="441" y="73"/>
                    <a:pt x="441" y="73"/>
                  </a:cubicBezTo>
                  <a:cubicBezTo>
                    <a:pt x="439" y="72"/>
                    <a:pt x="437" y="74"/>
                    <a:pt x="436" y="73"/>
                  </a:cubicBezTo>
                  <a:cubicBezTo>
                    <a:pt x="437" y="72"/>
                    <a:pt x="438" y="73"/>
                    <a:pt x="438" y="73"/>
                  </a:cubicBezTo>
                  <a:cubicBezTo>
                    <a:pt x="440" y="72"/>
                    <a:pt x="441" y="73"/>
                    <a:pt x="442" y="72"/>
                  </a:cubicBezTo>
                  <a:cubicBezTo>
                    <a:pt x="443" y="74"/>
                    <a:pt x="445" y="72"/>
                    <a:pt x="446" y="72"/>
                  </a:cubicBezTo>
                  <a:cubicBezTo>
                    <a:pt x="449" y="72"/>
                    <a:pt x="451" y="74"/>
                    <a:pt x="453" y="71"/>
                  </a:cubicBezTo>
                  <a:cubicBezTo>
                    <a:pt x="454" y="72"/>
                    <a:pt x="454" y="72"/>
                    <a:pt x="454" y="72"/>
                  </a:cubicBezTo>
                  <a:cubicBezTo>
                    <a:pt x="456" y="71"/>
                    <a:pt x="459" y="72"/>
                    <a:pt x="461" y="73"/>
                  </a:cubicBezTo>
                  <a:cubicBezTo>
                    <a:pt x="461" y="72"/>
                    <a:pt x="461" y="72"/>
                    <a:pt x="461" y="72"/>
                  </a:cubicBezTo>
                  <a:cubicBezTo>
                    <a:pt x="461" y="72"/>
                    <a:pt x="461" y="72"/>
                    <a:pt x="461" y="72"/>
                  </a:cubicBezTo>
                  <a:cubicBezTo>
                    <a:pt x="463" y="72"/>
                    <a:pt x="463" y="72"/>
                    <a:pt x="463" y="72"/>
                  </a:cubicBezTo>
                  <a:cubicBezTo>
                    <a:pt x="463" y="72"/>
                    <a:pt x="463" y="72"/>
                    <a:pt x="463" y="71"/>
                  </a:cubicBezTo>
                  <a:cubicBezTo>
                    <a:pt x="463" y="71"/>
                    <a:pt x="464" y="71"/>
                    <a:pt x="464" y="72"/>
                  </a:cubicBezTo>
                  <a:cubicBezTo>
                    <a:pt x="467" y="70"/>
                    <a:pt x="470" y="72"/>
                    <a:pt x="473" y="71"/>
                  </a:cubicBezTo>
                  <a:cubicBezTo>
                    <a:pt x="476" y="72"/>
                    <a:pt x="479" y="70"/>
                    <a:pt x="483" y="72"/>
                  </a:cubicBezTo>
                  <a:cubicBezTo>
                    <a:pt x="483" y="71"/>
                    <a:pt x="485" y="71"/>
                    <a:pt x="486" y="71"/>
                  </a:cubicBezTo>
                  <a:cubicBezTo>
                    <a:pt x="488" y="69"/>
                    <a:pt x="493" y="71"/>
                    <a:pt x="495" y="69"/>
                  </a:cubicBezTo>
                  <a:cubicBezTo>
                    <a:pt x="494" y="68"/>
                    <a:pt x="493" y="70"/>
                    <a:pt x="493" y="68"/>
                  </a:cubicBezTo>
                  <a:cubicBezTo>
                    <a:pt x="492" y="67"/>
                    <a:pt x="491" y="68"/>
                    <a:pt x="490" y="68"/>
                  </a:cubicBezTo>
                  <a:cubicBezTo>
                    <a:pt x="490" y="68"/>
                    <a:pt x="490" y="68"/>
                    <a:pt x="490" y="68"/>
                  </a:cubicBezTo>
                  <a:cubicBezTo>
                    <a:pt x="489" y="69"/>
                    <a:pt x="489" y="68"/>
                    <a:pt x="488" y="67"/>
                  </a:cubicBezTo>
                  <a:cubicBezTo>
                    <a:pt x="488" y="67"/>
                    <a:pt x="488" y="67"/>
                    <a:pt x="489" y="67"/>
                  </a:cubicBezTo>
                  <a:cubicBezTo>
                    <a:pt x="490" y="67"/>
                    <a:pt x="491" y="66"/>
                    <a:pt x="492" y="67"/>
                  </a:cubicBezTo>
                  <a:cubicBezTo>
                    <a:pt x="494" y="65"/>
                    <a:pt x="496" y="67"/>
                    <a:pt x="498" y="66"/>
                  </a:cubicBezTo>
                  <a:cubicBezTo>
                    <a:pt x="499" y="67"/>
                    <a:pt x="499" y="67"/>
                    <a:pt x="499" y="67"/>
                  </a:cubicBezTo>
                  <a:cubicBezTo>
                    <a:pt x="499" y="66"/>
                    <a:pt x="500" y="66"/>
                    <a:pt x="501" y="66"/>
                  </a:cubicBezTo>
                  <a:cubicBezTo>
                    <a:pt x="501" y="66"/>
                    <a:pt x="501" y="65"/>
                    <a:pt x="502" y="65"/>
                  </a:cubicBezTo>
                  <a:cubicBezTo>
                    <a:pt x="500" y="65"/>
                    <a:pt x="498" y="65"/>
                    <a:pt x="496" y="64"/>
                  </a:cubicBezTo>
                  <a:cubicBezTo>
                    <a:pt x="495" y="65"/>
                    <a:pt x="493" y="63"/>
                    <a:pt x="491" y="64"/>
                  </a:cubicBezTo>
                  <a:cubicBezTo>
                    <a:pt x="491" y="65"/>
                    <a:pt x="490" y="65"/>
                    <a:pt x="489" y="64"/>
                  </a:cubicBezTo>
                  <a:cubicBezTo>
                    <a:pt x="489" y="65"/>
                    <a:pt x="489" y="65"/>
                    <a:pt x="489" y="65"/>
                  </a:cubicBezTo>
                  <a:cubicBezTo>
                    <a:pt x="487" y="64"/>
                    <a:pt x="485" y="66"/>
                    <a:pt x="483" y="64"/>
                  </a:cubicBezTo>
                  <a:cubicBezTo>
                    <a:pt x="482" y="65"/>
                    <a:pt x="480" y="65"/>
                    <a:pt x="478" y="64"/>
                  </a:cubicBezTo>
                  <a:cubicBezTo>
                    <a:pt x="477" y="64"/>
                    <a:pt x="473" y="66"/>
                    <a:pt x="473" y="63"/>
                  </a:cubicBezTo>
                  <a:cubicBezTo>
                    <a:pt x="476" y="62"/>
                    <a:pt x="476" y="62"/>
                    <a:pt x="476" y="62"/>
                  </a:cubicBezTo>
                  <a:cubicBezTo>
                    <a:pt x="476" y="62"/>
                    <a:pt x="477" y="63"/>
                    <a:pt x="477" y="63"/>
                  </a:cubicBezTo>
                  <a:cubicBezTo>
                    <a:pt x="478" y="62"/>
                    <a:pt x="480" y="63"/>
                    <a:pt x="481" y="62"/>
                  </a:cubicBezTo>
                  <a:cubicBezTo>
                    <a:pt x="481" y="62"/>
                    <a:pt x="481" y="62"/>
                    <a:pt x="481" y="62"/>
                  </a:cubicBezTo>
                  <a:cubicBezTo>
                    <a:pt x="483" y="63"/>
                    <a:pt x="484" y="61"/>
                    <a:pt x="485" y="62"/>
                  </a:cubicBezTo>
                  <a:cubicBezTo>
                    <a:pt x="487" y="62"/>
                    <a:pt x="489" y="62"/>
                    <a:pt x="491" y="61"/>
                  </a:cubicBezTo>
                  <a:cubicBezTo>
                    <a:pt x="488" y="60"/>
                    <a:pt x="485" y="62"/>
                    <a:pt x="483" y="61"/>
                  </a:cubicBezTo>
                  <a:cubicBezTo>
                    <a:pt x="483" y="60"/>
                    <a:pt x="483" y="60"/>
                    <a:pt x="483" y="60"/>
                  </a:cubicBezTo>
                  <a:cubicBezTo>
                    <a:pt x="483" y="60"/>
                    <a:pt x="483" y="60"/>
                    <a:pt x="482" y="60"/>
                  </a:cubicBezTo>
                  <a:cubicBezTo>
                    <a:pt x="483" y="61"/>
                    <a:pt x="483" y="61"/>
                    <a:pt x="483" y="61"/>
                  </a:cubicBezTo>
                  <a:cubicBezTo>
                    <a:pt x="481" y="62"/>
                    <a:pt x="480" y="61"/>
                    <a:pt x="479" y="61"/>
                  </a:cubicBezTo>
                  <a:cubicBezTo>
                    <a:pt x="479" y="60"/>
                    <a:pt x="480" y="61"/>
                    <a:pt x="480" y="60"/>
                  </a:cubicBezTo>
                  <a:cubicBezTo>
                    <a:pt x="478" y="60"/>
                    <a:pt x="476" y="60"/>
                    <a:pt x="475" y="61"/>
                  </a:cubicBezTo>
                  <a:cubicBezTo>
                    <a:pt x="474" y="60"/>
                    <a:pt x="474" y="60"/>
                    <a:pt x="474" y="60"/>
                  </a:cubicBezTo>
                  <a:cubicBezTo>
                    <a:pt x="473" y="60"/>
                    <a:pt x="471" y="60"/>
                    <a:pt x="470" y="60"/>
                  </a:cubicBezTo>
                  <a:cubicBezTo>
                    <a:pt x="469" y="60"/>
                    <a:pt x="468" y="60"/>
                    <a:pt x="467" y="60"/>
                  </a:cubicBezTo>
                  <a:cubicBezTo>
                    <a:pt x="466" y="61"/>
                    <a:pt x="465" y="58"/>
                    <a:pt x="464" y="59"/>
                  </a:cubicBezTo>
                  <a:cubicBezTo>
                    <a:pt x="464" y="59"/>
                    <a:pt x="464" y="59"/>
                    <a:pt x="464" y="59"/>
                  </a:cubicBezTo>
                  <a:cubicBezTo>
                    <a:pt x="467" y="58"/>
                    <a:pt x="470" y="60"/>
                    <a:pt x="473" y="59"/>
                  </a:cubicBezTo>
                  <a:cubicBezTo>
                    <a:pt x="473" y="58"/>
                    <a:pt x="473" y="58"/>
                    <a:pt x="474" y="58"/>
                  </a:cubicBezTo>
                  <a:cubicBezTo>
                    <a:pt x="474" y="59"/>
                    <a:pt x="474" y="59"/>
                    <a:pt x="474" y="59"/>
                  </a:cubicBezTo>
                  <a:cubicBezTo>
                    <a:pt x="477" y="59"/>
                    <a:pt x="477" y="59"/>
                    <a:pt x="477" y="59"/>
                  </a:cubicBezTo>
                  <a:cubicBezTo>
                    <a:pt x="478" y="59"/>
                    <a:pt x="480" y="60"/>
                    <a:pt x="481" y="59"/>
                  </a:cubicBezTo>
                  <a:cubicBezTo>
                    <a:pt x="483" y="60"/>
                    <a:pt x="484" y="58"/>
                    <a:pt x="485" y="59"/>
                  </a:cubicBezTo>
                  <a:cubicBezTo>
                    <a:pt x="487" y="57"/>
                    <a:pt x="489" y="58"/>
                    <a:pt x="491" y="57"/>
                  </a:cubicBezTo>
                  <a:cubicBezTo>
                    <a:pt x="489" y="56"/>
                    <a:pt x="489" y="56"/>
                    <a:pt x="489" y="56"/>
                  </a:cubicBezTo>
                  <a:cubicBezTo>
                    <a:pt x="490" y="56"/>
                    <a:pt x="490" y="55"/>
                    <a:pt x="490" y="55"/>
                  </a:cubicBezTo>
                  <a:cubicBezTo>
                    <a:pt x="490" y="56"/>
                    <a:pt x="491" y="55"/>
                    <a:pt x="491" y="56"/>
                  </a:cubicBezTo>
                  <a:cubicBezTo>
                    <a:pt x="491" y="55"/>
                    <a:pt x="492" y="56"/>
                    <a:pt x="492" y="55"/>
                  </a:cubicBezTo>
                  <a:cubicBezTo>
                    <a:pt x="492" y="55"/>
                    <a:pt x="492" y="55"/>
                    <a:pt x="492" y="55"/>
                  </a:cubicBezTo>
                  <a:cubicBezTo>
                    <a:pt x="495" y="54"/>
                    <a:pt x="495" y="54"/>
                    <a:pt x="495" y="54"/>
                  </a:cubicBezTo>
                  <a:cubicBezTo>
                    <a:pt x="495" y="55"/>
                    <a:pt x="495" y="55"/>
                    <a:pt x="495" y="55"/>
                  </a:cubicBezTo>
                  <a:cubicBezTo>
                    <a:pt x="495" y="55"/>
                    <a:pt x="494" y="55"/>
                    <a:pt x="494" y="55"/>
                  </a:cubicBezTo>
                  <a:cubicBezTo>
                    <a:pt x="494" y="56"/>
                    <a:pt x="494" y="56"/>
                    <a:pt x="494" y="56"/>
                  </a:cubicBezTo>
                  <a:cubicBezTo>
                    <a:pt x="493" y="56"/>
                    <a:pt x="492" y="58"/>
                    <a:pt x="491" y="56"/>
                  </a:cubicBezTo>
                  <a:cubicBezTo>
                    <a:pt x="491" y="59"/>
                    <a:pt x="494" y="56"/>
                    <a:pt x="495" y="58"/>
                  </a:cubicBezTo>
                  <a:cubicBezTo>
                    <a:pt x="495" y="58"/>
                    <a:pt x="495" y="58"/>
                    <a:pt x="495" y="58"/>
                  </a:cubicBezTo>
                  <a:cubicBezTo>
                    <a:pt x="497" y="58"/>
                    <a:pt x="497" y="56"/>
                    <a:pt x="499" y="56"/>
                  </a:cubicBezTo>
                  <a:cubicBezTo>
                    <a:pt x="499" y="56"/>
                    <a:pt x="498" y="56"/>
                    <a:pt x="498" y="56"/>
                  </a:cubicBezTo>
                  <a:cubicBezTo>
                    <a:pt x="498" y="56"/>
                    <a:pt x="498" y="56"/>
                    <a:pt x="498" y="56"/>
                  </a:cubicBezTo>
                  <a:cubicBezTo>
                    <a:pt x="497" y="56"/>
                    <a:pt x="497" y="56"/>
                    <a:pt x="496" y="55"/>
                  </a:cubicBezTo>
                  <a:cubicBezTo>
                    <a:pt x="497" y="55"/>
                    <a:pt x="497" y="55"/>
                    <a:pt x="497" y="55"/>
                  </a:cubicBezTo>
                  <a:cubicBezTo>
                    <a:pt x="496" y="55"/>
                    <a:pt x="496" y="55"/>
                    <a:pt x="496" y="55"/>
                  </a:cubicBezTo>
                  <a:cubicBezTo>
                    <a:pt x="496" y="54"/>
                    <a:pt x="497" y="55"/>
                    <a:pt x="497" y="55"/>
                  </a:cubicBezTo>
                  <a:cubicBezTo>
                    <a:pt x="497" y="54"/>
                    <a:pt x="498" y="54"/>
                    <a:pt x="497" y="53"/>
                  </a:cubicBezTo>
                  <a:cubicBezTo>
                    <a:pt x="497" y="54"/>
                    <a:pt x="496" y="53"/>
                    <a:pt x="495" y="54"/>
                  </a:cubicBezTo>
                  <a:cubicBezTo>
                    <a:pt x="495" y="53"/>
                    <a:pt x="495" y="53"/>
                    <a:pt x="495" y="53"/>
                  </a:cubicBezTo>
                  <a:cubicBezTo>
                    <a:pt x="495" y="53"/>
                    <a:pt x="495" y="53"/>
                    <a:pt x="494" y="53"/>
                  </a:cubicBezTo>
                  <a:cubicBezTo>
                    <a:pt x="494" y="53"/>
                    <a:pt x="494" y="53"/>
                    <a:pt x="494" y="53"/>
                  </a:cubicBezTo>
                  <a:cubicBezTo>
                    <a:pt x="496" y="52"/>
                    <a:pt x="498" y="53"/>
                    <a:pt x="500" y="52"/>
                  </a:cubicBezTo>
                  <a:cubicBezTo>
                    <a:pt x="502" y="53"/>
                    <a:pt x="503" y="52"/>
                    <a:pt x="504" y="53"/>
                  </a:cubicBezTo>
                  <a:cubicBezTo>
                    <a:pt x="503" y="53"/>
                    <a:pt x="502" y="54"/>
                    <a:pt x="501" y="53"/>
                  </a:cubicBezTo>
                  <a:cubicBezTo>
                    <a:pt x="501" y="54"/>
                    <a:pt x="502" y="54"/>
                    <a:pt x="501" y="54"/>
                  </a:cubicBezTo>
                  <a:cubicBezTo>
                    <a:pt x="502" y="55"/>
                    <a:pt x="501" y="55"/>
                    <a:pt x="501" y="55"/>
                  </a:cubicBezTo>
                  <a:cubicBezTo>
                    <a:pt x="502" y="55"/>
                    <a:pt x="504" y="56"/>
                    <a:pt x="504" y="55"/>
                  </a:cubicBezTo>
                  <a:cubicBezTo>
                    <a:pt x="506" y="56"/>
                    <a:pt x="506" y="56"/>
                    <a:pt x="506" y="56"/>
                  </a:cubicBezTo>
                  <a:cubicBezTo>
                    <a:pt x="506" y="55"/>
                    <a:pt x="506" y="55"/>
                    <a:pt x="506" y="55"/>
                  </a:cubicBezTo>
                  <a:cubicBezTo>
                    <a:pt x="505" y="55"/>
                    <a:pt x="505" y="55"/>
                    <a:pt x="505" y="55"/>
                  </a:cubicBezTo>
                  <a:cubicBezTo>
                    <a:pt x="506" y="55"/>
                    <a:pt x="506" y="55"/>
                    <a:pt x="507" y="54"/>
                  </a:cubicBezTo>
                  <a:cubicBezTo>
                    <a:pt x="506" y="54"/>
                    <a:pt x="505" y="55"/>
                    <a:pt x="505" y="54"/>
                  </a:cubicBezTo>
                  <a:cubicBezTo>
                    <a:pt x="505" y="54"/>
                    <a:pt x="505" y="54"/>
                    <a:pt x="505" y="54"/>
                  </a:cubicBezTo>
                  <a:cubicBezTo>
                    <a:pt x="506" y="53"/>
                    <a:pt x="506" y="53"/>
                    <a:pt x="506" y="53"/>
                  </a:cubicBezTo>
                  <a:cubicBezTo>
                    <a:pt x="504" y="54"/>
                    <a:pt x="504" y="54"/>
                    <a:pt x="504" y="54"/>
                  </a:cubicBezTo>
                  <a:cubicBezTo>
                    <a:pt x="504" y="53"/>
                    <a:pt x="504" y="53"/>
                    <a:pt x="504" y="53"/>
                  </a:cubicBezTo>
                  <a:cubicBezTo>
                    <a:pt x="505" y="53"/>
                    <a:pt x="505" y="53"/>
                    <a:pt x="505" y="53"/>
                  </a:cubicBezTo>
                  <a:cubicBezTo>
                    <a:pt x="504" y="52"/>
                    <a:pt x="504" y="52"/>
                    <a:pt x="504" y="52"/>
                  </a:cubicBezTo>
                  <a:cubicBezTo>
                    <a:pt x="505" y="52"/>
                    <a:pt x="505" y="52"/>
                    <a:pt x="507" y="52"/>
                  </a:cubicBezTo>
                  <a:cubicBezTo>
                    <a:pt x="507" y="51"/>
                    <a:pt x="510" y="52"/>
                    <a:pt x="511" y="51"/>
                  </a:cubicBezTo>
                  <a:cubicBezTo>
                    <a:pt x="510" y="52"/>
                    <a:pt x="509" y="51"/>
                    <a:pt x="509" y="51"/>
                  </a:cubicBezTo>
                  <a:cubicBezTo>
                    <a:pt x="508" y="51"/>
                    <a:pt x="508" y="51"/>
                    <a:pt x="508" y="51"/>
                  </a:cubicBezTo>
                  <a:cubicBezTo>
                    <a:pt x="508" y="50"/>
                    <a:pt x="508" y="52"/>
                    <a:pt x="507" y="51"/>
                  </a:cubicBezTo>
                  <a:cubicBezTo>
                    <a:pt x="507" y="51"/>
                    <a:pt x="507" y="51"/>
                    <a:pt x="507" y="51"/>
                  </a:cubicBezTo>
                  <a:cubicBezTo>
                    <a:pt x="506" y="49"/>
                    <a:pt x="505" y="52"/>
                    <a:pt x="504" y="50"/>
                  </a:cubicBezTo>
                  <a:cubicBezTo>
                    <a:pt x="504" y="51"/>
                    <a:pt x="503" y="51"/>
                    <a:pt x="504" y="51"/>
                  </a:cubicBezTo>
                  <a:cubicBezTo>
                    <a:pt x="503" y="52"/>
                    <a:pt x="503" y="51"/>
                    <a:pt x="501" y="51"/>
                  </a:cubicBezTo>
                  <a:cubicBezTo>
                    <a:pt x="502" y="50"/>
                    <a:pt x="502" y="51"/>
                    <a:pt x="502" y="50"/>
                  </a:cubicBezTo>
                  <a:cubicBezTo>
                    <a:pt x="502" y="50"/>
                    <a:pt x="500" y="50"/>
                    <a:pt x="500" y="51"/>
                  </a:cubicBezTo>
                  <a:cubicBezTo>
                    <a:pt x="499" y="50"/>
                    <a:pt x="498" y="52"/>
                    <a:pt x="497" y="50"/>
                  </a:cubicBezTo>
                  <a:cubicBezTo>
                    <a:pt x="497" y="50"/>
                    <a:pt x="497" y="51"/>
                    <a:pt x="498" y="51"/>
                  </a:cubicBezTo>
                  <a:cubicBezTo>
                    <a:pt x="496" y="51"/>
                    <a:pt x="493" y="51"/>
                    <a:pt x="491" y="50"/>
                  </a:cubicBezTo>
                  <a:cubicBezTo>
                    <a:pt x="491" y="50"/>
                    <a:pt x="491" y="50"/>
                    <a:pt x="491" y="50"/>
                  </a:cubicBezTo>
                  <a:cubicBezTo>
                    <a:pt x="491" y="50"/>
                    <a:pt x="491" y="51"/>
                    <a:pt x="492" y="51"/>
                  </a:cubicBezTo>
                  <a:cubicBezTo>
                    <a:pt x="491" y="51"/>
                    <a:pt x="491" y="51"/>
                    <a:pt x="490" y="50"/>
                  </a:cubicBezTo>
                  <a:cubicBezTo>
                    <a:pt x="489" y="51"/>
                    <a:pt x="489" y="52"/>
                    <a:pt x="489" y="52"/>
                  </a:cubicBezTo>
                  <a:cubicBezTo>
                    <a:pt x="488" y="52"/>
                    <a:pt x="488" y="52"/>
                    <a:pt x="488" y="52"/>
                  </a:cubicBezTo>
                  <a:cubicBezTo>
                    <a:pt x="488" y="51"/>
                    <a:pt x="489" y="51"/>
                    <a:pt x="489" y="50"/>
                  </a:cubicBezTo>
                  <a:cubicBezTo>
                    <a:pt x="489" y="50"/>
                    <a:pt x="490" y="50"/>
                    <a:pt x="489" y="50"/>
                  </a:cubicBezTo>
                  <a:cubicBezTo>
                    <a:pt x="489" y="50"/>
                    <a:pt x="489" y="50"/>
                    <a:pt x="489" y="50"/>
                  </a:cubicBezTo>
                  <a:cubicBezTo>
                    <a:pt x="489" y="50"/>
                    <a:pt x="489" y="50"/>
                    <a:pt x="489" y="50"/>
                  </a:cubicBezTo>
                  <a:cubicBezTo>
                    <a:pt x="489" y="51"/>
                    <a:pt x="488" y="50"/>
                    <a:pt x="488" y="50"/>
                  </a:cubicBezTo>
                  <a:cubicBezTo>
                    <a:pt x="488" y="51"/>
                    <a:pt x="488" y="51"/>
                    <a:pt x="488" y="51"/>
                  </a:cubicBezTo>
                  <a:cubicBezTo>
                    <a:pt x="487" y="51"/>
                    <a:pt x="487" y="51"/>
                    <a:pt x="486" y="51"/>
                  </a:cubicBezTo>
                  <a:cubicBezTo>
                    <a:pt x="485" y="48"/>
                    <a:pt x="488" y="49"/>
                    <a:pt x="489" y="49"/>
                  </a:cubicBezTo>
                  <a:cubicBezTo>
                    <a:pt x="489" y="49"/>
                    <a:pt x="488" y="49"/>
                    <a:pt x="488" y="48"/>
                  </a:cubicBezTo>
                  <a:cubicBezTo>
                    <a:pt x="489" y="48"/>
                    <a:pt x="489" y="48"/>
                    <a:pt x="489" y="48"/>
                  </a:cubicBezTo>
                  <a:cubicBezTo>
                    <a:pt x="489" y="48"/>
                    <a:pt x="489" y="48"/>
                    <a:pt x="489" y="48"/>
                  </a:cubicBezTo>
                  <a:cubicBezTo>
                    <a:pt x="489" y="48"/>
                    <a:pt x="489" y="48"/>
                    <a:pt x="490" y="48"/>
                  </a:cubicBezTo>
                  <a:cubicBezTo>
                    <a:pt x="490" y="49"/>
                    <a:pt x="490" y="49"/>
                    <a:pt x="490" y="49"/>
                  </a:cubicBezTo>
                  <a:cubicBezTo>
                    <a:pt x="490" y="48"/>
                    <a:pt x="491" y="48"/>
                    <a:pt x="491" y="48"/>
                  </a:cubicBezTo>
                  <a:cubicBezTo>
                    <a:pt x="492" y="49"/>
                    <a:pt x="492" y="49"/>
                    <a:pt x="492" y="49"/>
                  </a:cubicBezTo>
                  <a:cubicBezTo>
                    <a:pt x="492" y="49"/>
                    <a:pt x="492" y="49"/>
                    <a:pt x="493" y="49"/>
                  </a:cubicBezTo>
                  <a:cubicBezTo>
                    <a:pt x="492" y="49"/>
                    <a:pt x="492" y="48"/>
                    <a:pt x="492" y="48"/>
                  </a:cubicBezTo>
                  <a:cubicBezTo>
                    <a:pt x="492" y="48"/>
                    <a:pt x="492" y="48"/>
                    <a:pt x="492" y="48"/>
                  </a:cubicBezTo>
                  <a:cubicBezTo>
                    <a:pt x="493" y="47"/>
                    <a:pt x="494" y="48"/>
                    <a:pt x="494" y="49"/>
                  </a:cubicBezTo>
                  <a:cubicBezTo>
                    <a:pt x="495" y="48"/>
                    <a:pt x="495" y="48"/>
                    <a:pt x="495" y="48"/>
                  </a:cubicBezTo>
                  <a:cubicBezTo>
                    <a:pt x="496" y="47"/>
                    <a:pt x="497" y="47"/>
                    <a:pt x="498" y="48"/>
                  </a:cubicBezTo>
                  <a:cubicBezTo>
                    <a:pt x="498" y="47"/>
                    <a:pt x="498" y="47"/>
                    <a:pt x="498" y="47"/>
                  </a:cubicBezTo>
                  <a:cubicBezTo>
                    <a:pt x="497" y="46"/>
                    <a:pt x="497" y="48"/>
                    <a:pt x="496" y="47"/>
                  </a:cubicBezTo>
                  <a:cubicBezTo>
                    <a:pt x="497" y="47"/>
                    <a:pt x="498" y="46"/>
                    <a:pt x="499" y="47"/>
                  </a:cubicBezTo>
                  <a:cubicBezTo>
                    <a:pt x="499" y="47"/>
                    <a:pt x="499" y="47"/>
                    <a:pt x="499" y="47"/>
                  </a:cubicBezTo>
                  <a:cubicBezTo>
                    <a:pt x="500" y="48"/>
                    <a:pt x="500" y="47"/>
                    <a:pt x="501" y="48"/>
                  </a:cubicBezTo>
                  <a:cubicBezTo>
                    <a:pt x="502" y="46"/>
                    <a:pt x="502" y="46"/>
                    <a:pt x="502" y="46"/>
                  </a:cubicBezTo>
                  <a:cubicBezTo>
                    <a:pt x="503" y="47"/>
                    <a:pt x="503" y="47"/>
                    <a:pt x="503" y="47"/>
                  </a:cubicBezTo>
                  <a:cubicBezTo>
                    <a:pt x="503" y="47"/>
                    <a:pt x="503" y="47"/>
                    <a:pt x="503" y="47"/>
                  </a:cubicBezTo>
                  <a:cubicBezTo>
                    <a:pt x="502" y="47"/>
                    <a:pt x="502" y="47"/>
                    <a:pt x="502" y="47"/>
                  </a:cubicBezTo>
                  <a:cubicBezTo>
                    <a:pt x="503" y="48"/>
                    <a:pt x="503" y="48"/>
                    <a:pt x="503" y="48"/>
                  </a:cubicBezTo>
                  <a:cubicBezTo>
                    <a:pt x="503" y="48"/>
                    <a:pt x="503" y="48"/>
                    <a:pt x="503" y="48"/>
                  </a:cubicBezTo>
                  <a:cubicBezTo>
                    <a:pt x="505" y="47"/>
                    <a:pt x="505" y="47"/>
                    <a:pt x="505" y="47"/>
                  </a:cubicBezTo>
                  <a:cubicBezTo>
                    <a:pt x="504" y="47"/>
                    <a:pt x="504" y="47"/>
                    <a:pt x="504" y="46"/>
                  </a:cubicBezTo>
                  <a:cubicBezTo>
                    <a:pt x="505" y="46"/>
                    <a:pt x="505" y="46"/>
                    <a:pt x="505" y="47"/>
                  </a:cubicBezTo>
                  <a:cubicBezTo>
                    <a:pt x="505" y="47"/>
                    <a:pt x="505" y="47"/>
                    <a:pt x="505" y="47"/>
                  </a:cubicBezTo>
                  <a:cubicBezTo>
                    <a:pt x="506" y="47"/>
                    <a:pt x="506" y="47"/>
                    <a:pt x="507" y="47"/>
                  </a:cubicBezTo>
                  <a:cubicBezTo>
                    <a:pt x="506" y="46"/>
                    <a:pt x="506" y="46"/>
                    <a:pt x="506" y="46"/>
                  </a:cubicBezTo>
                  <a:cubicBezTo>
                    <a:pt x="508" y="46"/>
                    <a:pt x="508" y="46"/>
                    <a:pt x="508" y="46"/>
                  </a:cubicBezTo>
                  <a:cubicBezTo>
                    <a:pt x="509" y="47"/>
                    <a:pt x="509" y="47"/>
                    <a:pt x="509" y="47"/>
                  </a:cubicBezTo>
                  <a:cubicBezTo>
                    <a:pt x="508" y="47"/>
                    <a:pt x="508" y="47"/>
                    <a:pt x="508" y="47"/>
                  </a:cubicBezTo>
                  <a:cubicBezTo>
                    <a:pt x="509" y="47"/>
                    <a:pt x="509" y="47"/>
                    <a:pt x="509" y="47"/>
                  </a:cubicBezTo>
                  <a:cubicBezTo>
                    <a:pt x="509" y="47"/>
                    <a:pt x="509" y="47"/>
                    <a:pt x="509" y="47"/>
                  </a:cubicBezTo>
                  <a:cubicBezTo>
                    <a:pt x="509" y="47"/>
                    <a:pt x="509" y="46"/>
                    <a:pt x="509" y="46"/>
                  </a:cubicBezTo>
                  <a:cubicBezTo>
                    <a:pt x="509" y="46"/>
                    <a:pt x="510" y="46"/>
                    <a:pt x="511" y="47"/>
                  </a:cubicBezTo>
                  <a:cubicBezTo>
                    <a:pt x="510" y="47"/>
                    <a:pt x="510" y="47"/>
                    <a:pt x="510" y="47"/>
                  </a:cubicBezTo>
                  <a:cubicBezTo>
                    <a:pt x="511" y="47"/>
                    <a:pt x="512" y="47"/>
                    <a:pt x="512" y="47"/>
                  </a:cubicBezTo>
                  <a:cubicBezTo>
                    <a:pt x="513" y="47"/>
                    <a:pt x="513" y="47"/>
                    <a:pt x="512" y="46"/>
                  </a:cubicBezTo>
                  <a:cubicBezTo>
                    <a:pt x="515" y="46"/>
                    <a:pt x="515" y="46"/>
                    <a:pt x="515" y="46"/>
                  </a:cubicBezTo>
                  <a:cubicBezTo>
                    <a:pt x="515" y="46"/>
                    <a:pt x="515" y="46"/>
                    <a:pt x="515" y="46"/>
                  </a:cubicBezTo>
                  <a:cubicBezTo>
                    <a:pt x="514" y="46"/>
                    <a:pt x="514" y="45"/>
                    <a:pt x="513" y="44"/>
                  </a:cubicBezTo>
                  <a:cubicBezTo>
                    <a:pt x="515" y="45"/>
                    <a:pt x="514" y="43"/>
                    <a:pt x="515" y="42"/>
                  </a:cubicBezTo>
                  <a:cubicBezTo>
                    <a:pt x="516" y="42"/>
                    <a:pt x="517" y="42"/>
                    <a:pt x="517" y="43"/>
                  </a:cubicBezTo>
                  <a:cubicBezTo>
                    <a:pt x="517" y="43"/>
                    <a:pt x="517" y="43"/>
                    <a:pt x="517" y="43"/>
                  </a:cubicBezTo>
                  <a:cubicBezTo>
                    <a:pt x="516" y="43"/>
                    <a:pt x="515" y="44"/>
                    <a:pt x="515" y="45"/>
                  </a:cubicBezTo>
                  <a:cubicBezTo>
                    <a:pt x="516" y="44"/>
                    <a:pt x="516" y="44"/>
                    <a:pt x="516" y="44"/>
                  </a:cubicBezTo>
                  <a:cubicBezTo>
                    <a:pt x="516" y="45"/>
                    <a:pt x="516" y="45"/>
                    <a:pt x="516" y="45"/>
                  </a:cubicBezTo>
                  <a:cubicBezTo>
                    <a:pt x="516" y="45"/>
                    <a:pt x="516" y="45"/>
                    <a:pt x="516" y="45"/>
                  </a:cubicBezTo>
                  <a:cubicBezTo>
                    <a:pt x="516" y="45"/>
                    <a:pt x="516" y="45"/>
                    <a:pt x="516" y="45"/>
                  </a:cubicBezTo>
                  <a:cubicBezTo>
                    <a:pt x="516" y="45"/>
                    <a:pt x="515" y="46"/>
                    <a:pt x="515" y="46"/>
                  </a:cubicBezTo>
                  <a:cubicBezTo>
                    <a:pt x="517" y="46"/>
                    <a:pt x="518" y="46"/>
                    <a:pt x="520" y="46"/>
                  </a:cubicBezTo>
                  <a:cubicBezTo>
                    <a:pt x="521" y="46"/>
                    <a:pt x="522" y="46"/>
                    <a:pt x="523" y="46"/>
                  </a:cubicBezTo>
                  <a:cubicBezTo>
                    <a:pt x="522" y="45"/>
                    <a:pt x="522" y="45"/>
                    <a:pt x="522" y="45"/>
                  </a:cubicBezTo>
                  <a:cubicBezTo>
                    <a:pt x="524" y="45"/>
                    <a:pt x="524" y="45"/>
                    <a:pt x="524" y="45"/>
                  </a:cubicBezTo>
                  <a:cubicBezTo>
                    <a:pt x="525" y="44"/>
                    <a:pt x="526" y="45"/>
                    <a:pt x="526" y="44"/>
                  </a:cubicBezTo>
                  <a:cubicBezTo>
                    <a:pt x="527" y="44"/>
                    <a:pt x="527" y="44"/>
                    <a:pt x="528" y="44"/>
                  </a:cubicBezTo>
                  <a:cubicBezTo>
                    <a:pt x="528" y="43"/>
                    <a:pt x="528" y="43"/>
                    <a:pt x="528" y="43"/>
                  </a:cubicBezTo>
                  <a:cubicBezTo>
                    <a:pt x="529" y="43"/>
                    <a:pt x="529" y="44"/>
                    <a:pt x="529" y="44"/>
                  </a:cubicBezTo>
                  <a:cubicBezTo>
                    <a:pt x="530" y="44"/>
                    <a:pt x="531" y="44"/>
                    <a:pt x="532" y="43"/>
                  </a:cubicBezTo>
                  <a:cubicBezTo>
                    <a:pt x="532" y="45"/>
                    <a:pt x="534" y="44"/>
                    <a:pt x="534" y="44"/>
                  </a:cubicBezTo>
                  <a:cubicBezTo>
                    <a:pt x="536" y="44"/>
                    <a:pt x="537" y="43"/>
                    <a:pt x="539" y="44"/>
                  </a:cubicBezTo>
                  <a:cubicBezTo>
                    <a:pt x="541" y="44"/>
                    <a:pt x="542" y="43"/>
                    <a:pt x="544" y="44"/>
                  </a:cubicBezTo>
                  <a:cubicBezTo>
                    <a:pt x="544" y="43"/>
                    <a:pt x="545" y="44"/>
                    <a:pt x="546" y="43"/>
                  </a:cubicBezTo>
                  <a:cubicBezTo>
                    <a:pt x="544" y="43"/>
                    <a:pt x="542" y="43"/>
                    <a:pt x="540" y="43"/>
                  </a:cubicBezTo>
                  <a:cubicBezTo>
                    <a:pt x="539" y="43"/>
                    <a:pt x="538" y="43"/>
                    <a:pt x="537" y="43"/>
                  </a:cubicBezTo>
                  <a:cubicBezTo>
                    <a:pt x="535" y="43"/>
                    <a:pt x="532" y="43"/>
                    <a:pt x="530" y="43"/>
                  </a:cubicBezTo>
                  <a:cubicBezTo>
                    <a:pt x="529" y="43"/>
                    <a:pt x="527" y="43"/>
                    <a:pt x="526" y="43"/>
                  </a:cubicBezTo>
                  <a:cubicBezTo>
                    <a:pt x="526" y="43"/>
                    <a:pt x="525" y="43"/>
                    <a:pt x="525" y="43"/>
                  </a:cubicBezTo>
                  <a:cubicBezTo>
                    <a:pt x="525" y="43"/>
                    <a:pt x="525" y="43"/>
                    <a:pt x="525" y="43"/>
                  </a:cubicBezTo>
                  <a:cubicBezTo>
                    <a:pt x="524" y="43"/>
                    <a:pt x="524" y="42"/>
                    <a:pt x="524" y="42"/>
                  </a:cubicBezTo>
                  <a:cubicBezTo>
                    <a:pt x="523" y="42"/>
                    <a:pt x="525" y="43"/>
                    <a:pt x="524" y="44"/>
                  </a:cubicBezTo>
                  <a:cubicBezTo>
                    <a:pt x="522" y="43"/>
                    <a:pt x="522" y="43"/>
                    <a:pt x="522" y="43"/>
                  </a:cubicBezTo>
                  <a:cubicBezTo>
                    <a:pt x="522" y="43"/>
                    <a:pt x="522" y="43"/>
                    <a:pt x="522" y="43"/>
                  </a:cubicBezTo>
                  <a:cubicBezTo>
                    <a:pt x="522" y="43"/>
                    <a:pt x="522" y="44"/>
                    <a:pt x="522" y="43"/>
                  </a:cubicBezTo>
                  <a:cubicBezTo>
                    <a:pt x="521" y="43"/>
                    <a:pt x="521" y="43"/>
                    <a:pt x="521" y="43"/>
                  </a:cubicBezTo>
                  <a:cubicBezTo>
                    <a:pt x="521" y="44"/>
                    <a:pt x="520" y="43"/>
                    <a:pt x="519" y="44"/>
                  </a:cubicBezTo>
                  <a:cubicBezTo>
                    <a:pt x="519" y="43"/>
                    <a:pt x="519" y="43"/>
                    <a:pt x="519" y="43"/>
                  </a:cubicBezTo>
                  <a:cubicBezTo>
                    <a:pt x="518" y="43"/>
                    <a:pt x="518" y="43"/>
                    <a:pt x="518" y="43"/>
                  </a:cubicBezTo>
                  <a:cubicBezTo>
                    <a:pt x="518" y="42"/>
                    <a:pt x="518" y="43"/>
                    <a:pt x="518" y="43"/>
                  </a:cubicBezTo>
                  <a:cubicBezTo>
                    <a:pt x="517" y="43"/>
                    <a:pt x="517" y="42"/>
                    <a:pt x="517" y="42"/>
                  </a:cubicBezTo>
                  <a:cubicBezTo>
                    <a:pt x="518" y="42"/>
                    <a:pt x="518" y="42"/>
                    <a:pt x="518" y="42"/>
                  </a:cubicBezTo>
                  <a:cubicBezTo>
                    <a:pt x="517" y="42"/>
                    <a:pt x="515" y="42"/>
                    <a:pt x="514" y="42"/>
                  </a:cubicBezTo>
                  <a:cubicBezTo>
                    <a:pt x="515" y="43"/>
                    <a:pt x="514" y="43"/>
                    <a:pt x="514" y="44"/>
                  </a:cubicBezTo>
                  <a:cubicBezTo>
                    <a:pt x="513" y="43"/>
                    <a:pt x="513" y="43"/>
                    <a:pt x="513" y="43"/>
                  </a:cubicBezTo>
                  <a:cubicBezTo>
                    <a:pt x="515" y="42"/>
                    <a:pt x="512" y="42"/>
                    <a:pt x="512" y="41"/>
                  </a:cubicBezTo>
                  <a:cubicBezTo>
                    <a:pt x="513" y="40"/>
                    <a:pt x="513" y="39"/>
                    <a:pt x="514" y="40"/>
                  </a:cubicBezTo>
                  <a:cubicBezTo>
                    <a:pt x="514" y="40"/>
                    <a:pt x="514" y="40"/>
                    <a:pt x="513" y="40"/>
                  </a:cubicBezTo>
                  <a:cubicBezTo>
                    <a:pt x="514" y="41"/>
                    <a:pt x="514" y="40"/>
                    <a:pt x="515" y="40"/>
                  </a:cubicBezTo>
                  <a:cubicBezTo>
                    <a:pt x="515" y="40"/>
                    <a:pt x="515" y="40"/>
                    <a:pt x="515" y="40"/>
                  </a:cubicBezTo>
                  <a:cubicBezTo>
                    <a:pt x="515" y="39"/>
                    <a:pt x="515" y="40"/>
                    <a:pt x="514" y="40"/>
                  </a:cubicBezTo>
                  <a:cubicBezTo>
                    <a:pt x="514" y="39"/>
                    <a:pt x="514" y="39"/>
                    <a:pt x="514" y="39"/>
                  </a:cubicBezTo>
                  <a:cubicBezTo>
                    <a:pt x="517" y="39"/>
                    <a:pt x="517" y="39"/>
                    <a:pt x="517" y="39"/>
                  </a:cubicBezTo>
                  <a:cubicBezTo>
                    <a:pt x="517" y="39"/>
                    <a:pt x="517" y="39"/>
                    <a:pt x="517" y="39"/>
                  </a:cubicBezTo>
                  <a:cubicBezTo>
                    <a:pt x="517" y="39"/>
                    <a:pt x="516" y="39"/>
                    <a:pt x="516" y="39"/>
                  </a:cubicBezTo>
                  <a:cubicBezTo>
                    <a:pt x="516" y="38"/>
                    <a:pt x="516" y="38"/>
                    <a:pt x="517" y="37"/>
                  </a:cubicBezTo>
                  <a:cubicBezTo>
                    <a:pt x="515" y="36"/>
                    <a:pt x="516" y="39"/>
                    <a:pt x="515" y="38"/>
                  </a:cubicBezTo>
                  <a:cubicBezTo>
                    <a:pt x="514" y="38"/>
                    <a:pt x="514" y="38"/>
                    <a:pt x="514" y="38"/>
                  </a:cubicBezTo>
                  <a:cubicBezTo>
                    <a:pt x="514" y="38"/>
                    <a:pt x="514" y="38"/>
                    <a:pt x="514" y="38"/>
                  </a:cubicBezTo>
                  <a:cubicBezTo>
                    <a:pt x="514" y="39"/>
                    <a:pt x="513" y="39"/>
                    <a:pt x="512" y="40"/>
                  </a:cubicBezTo>
                  <a:cubicBezTo>
                    <a:pt x="512" y="39"/>
                    <a:pt x="513" y="39"/>
                    <a:pt x="513" y="39"/>
                  </a:cubicBezTo>
                  <a:cubicBezTo>
                    <a:pt x="512" y="39"/>
                    <a:pt x="512" y="39"/>
                    <a:pt x="512" y="39"/>
                  </a:cubicBezTo>
                  <a:cubicBezTo>
                    <a:pt x="512" y="39"/>
                    <a:pt x="512" y="38"/>
                    <a:pt x="512" y="38"/>
                  </a:cubicBezTo>
                  <a:cubicBezTo>
                    <a:pt x="512" y="38"/>
                    <a:pt x="511" y="37"/>
                    <a:pt x="511" y="38"/>
                  </a:cubicBezTo>
                  <a:cubicBezTo>
                    <a:pt x="511" y="38"/>
                    <a:pt x="511" y="38"/>
                    <a:pt x="511" y="38"/>
                  </a:cubicBezTo>
                  <a:cubicBezTo>
                    <a:pt x="511" y="38"/>
                    <a:pt x="510" y="38"/>
                    <a:pt x="510" y="38"/>
                  </a:cubicBezTo>
                  <a:cubicBezTo>
                    <a:pt x="510" y="38"/>
                    <a:pt x="510" y="38"/>
                    <a:pt x="510" y="38"/>
                  </a:cubicBezTo>
                  <a:cubicBezTo>
                    <a:pt x="510" y="38"/>
                    <a:pt x="510" y="38"/>
                    <a:pt x="509" y="38"/>
                  </a:cubicBezTo>
                  <a:cubicBezTo>
                    <a:pt x="509" y="38"/>
                    <a:pt x="509" y="38"/>
                    <a:pt x="509" y="38"/>
                  </a:cubicBezTo>
                  <a:cubicBezTo>
                    <a:pt x="509" y="38"/>
                    <a:pt x="509" y="38"/>
                    <a:pt x="509" y="38"/>
                  </a:cubicBezTo>
                  <a:cubicBezTo>
                    <a:pt x="509" y="39"/>
                    <a:pt x="508" y="38"/>
                    <a:pt x="508" y="38"/>
                  </a:cubicBezTo>
                  <a:cubicBezTo>
                    <a:pt x="508" y="38"/>
                    <a:pt x="508" y="38"/>
                    <a:pt x="508" y="38"/>
                  </a:cubicBezTo>
                  <a:cubicBezTo>
                    <a:pt x="508" y="38"/>
                    <a:pt x="507" y="37"/>
                    <a:pt x="507" y="38"/>
                  </a:cubicBezTo>
                  <a:cubicBezTo>
                    <a:pt x="507" y="38"/>
                    <a:pt x="507" y="38"/>
                    <a:pt x="507" y="38"/>
                  </a:cubicBezTo>
                  <a:cubicBezTo>
                    <a:pt x="507" y="38"/>
                    <a:pt x="507" y="38"/>
                    <a:pt x="507" y="38"/>
                  </a:cubicBezTo>
                  <a:cubicBezTo>
                    <a:pt x="506" y="37"/>
                    <a:pt x="506" y="39"/>
                    <a:pt x="506" y="39"/>
                  </a:cubicBezTo>
                  <a:cubicBezTo>
                    <a:pt x="505" y="39"/>
                    <a:pt x="503" y="38"/>
                    <a:pt x="503" y="38"/>
                  </a:cubicBezTo>
                  <a:cubicBezTo>
                    <a:pt x="503" y="38"/>
                    <a:pt x="503" y="38"/>
                    <a:pt x="502" y="38"/>
                  </a:cubicBezTo>
                  <a:cubicBezTo>
                    <a:pt x="502" y="37"/>
                    <a:pt x="501" y="38"/>
                    <a:pt x="501" y="37"/>
                  </a:cubicBezTo>
                  <a:cubicBezTo>
                    <a:pt x="500" y="38"/>
                    <a:pt x="500" y="38"/>
                    <a:pt x="500" y="38"/>
                  </a:cubicBezTo>
                  <a:cubicBezTo>
                    <a:pt x="499" y="38"/>
                    <a:pt x="499" y="38"/>
                    <a:pt x="499" y="38"/>
                  </a:cubicBezTo>
                  <a:cubicBezTo>
                    <a:pt x="499" y="38"/>
                    <a:pt x="499" y="38"/>
                    <a:pt x="499" y="38"/>
                  </a:cubicBezTo>
                  <a:cubicBezTo>
                    <a:pt x="498" y="38"/>
                    <a:pt x="497" y="38"/>
                    <a:pt x="496" y="37"/>
                  </a:cubicBezTo>
                  <a:cubicBezTo>
                    <a:pt x="495" y="38"/>
                    <a:pt x="494" y="37"/>
                    <a:pt x="493" y="38"/>
                  </a:cubicBezTo>
                  <a:cubicBezTo>
                    <a:pt x="490" y="37"/>
                    <a:pt x="488" y="38"/>
                    <a:pt x="486" y="37"/>
                  </a:cubicBezTo>
                  <a:cubicBezTo>
                    <a:pt x="483" y="36"/>
                    <a:pt x="481" y="38"/>
                    <a:pt x="478" y="37"/>
                  </a:cubicBezTo>
                  <a:cubicBezTo>
                    <a:pt x="477" y="37"/>
                    <a:pt x="474" y="36"/>
                    <a:pt x="474" y="38"/>
                  </a:cubicBezTo>
                  <a:cubicBezTo>
                    <a:pt x="473" y="38"/>
                    <a:pt x="474" y="37"/>
                    <a:pt x="473" y="37"/>
                  </a:cubicBezTo>
                  <a:cubicBezTo>
                    <a:pt x="473" y="37"/>
                    <a:pt x="473" y="37"/>
                    <a:pt x="473" y="37"/>
                  </a:cubicBezTo>
                  <a:cubicBezTo>
                    <a:pt x="472" y="37"/>
                    <a:pt x="472" y="37"/>
                    <a:pt x="472" y="37"/>
                  </a:cubicBezTo>
                  <a:cubicBezTo>
                    <a:pt x="470" y="38"/>
                    <a:pt x="468" y="35"/>
                    <a:pt x="467" y="37"/>
                  </a:cubicBezTo>
                  <a:cubicBezTo>
                    <a:pt x="464" y="36"/>
                    <a:pt x="461" y="36"/>
                    <a:pt x="459" y="36"/>
                  </a:cubicBezTo>
                  <a:cubicBezTo>
                    <a:pt x="458" y="36"/>
                    <a:pt x="457" y="36"/>
                    <a:pt x="456" y="36"/>
                  </a:cubicBezTo>
                  <a:cubicBezTo>
                    <a:pt x="455" y="36"/>
                    <a:pt x="455" y="35"/>
                    <a:pt x="456" y="34"/>
                  </a:cubicBezTo>
                  <a:cubicBezTo>
                    <a:pt x="456" y="35"/>
                    <a:pt x="457" y="35"/>
                    <a:pt x="457" y="35"/>
                  </a:cubicBezTo>
                  <a:cubicBezTo>
                    <a:pt x="457" y="35"/>
                    <a:pt x="457" y="35"/>
                    <a:pt x="457" y="35"/>
                  </a:cubicBezTo>
                  <a:cubicBezTo>
                    <a:pt x="458" y="35"/>
                    <a:pt x="458" y="35"/>
                    <a:pt x="459" y="36"/>
                  </a:cubicBezTo>
                  <a:cubicBezTo>
                    <a:pt x="460" y="35"/>
                    <a:pt x="458" y="35"/>
                    <a:pt x="459" y="34"/>
                  </a:cubicBezTo>
                  <a:cubicBezTo>
                    <a:pt x="459" y="34"/>
                    <a:pt x="459" y="34"/>
                    <a:pt x="460" y="34"/>
                  </a:cubicBezTo>
                  <a:cubicBezTo>
                    <a:pt x="460" y="34"/>
                    <a:pt x="460" y="34"/>
                    <a:pt x="460" y="34"/>
                  </a:cubicBezTo>
                  <a:cubicBezTo>
                    <a:pt x="461" y="35"/>
                    <a:pt x="461" y="36"/>
                    <a:pt x="462" y="35"/>
                  </a:cubicBezTo>
                  <a:cubicBezTo>
                    <a:pt x="460" y="34"/>
                    <a:pt x="460" y="34"/>
                    <a:pt x="460" y="34"/>
                  </a:cubicBezTo>
                  <a:cubicBezTo>
                    <a:pt x="461" y="34"/>
                    <a:pt x="462" y="34"/>
                    <a:pt x="462" y="35"/>
                  </a:cubicBezTo>
                  <a:cubicBezTo>
                    <a:pt x="462" y="34"/>
                    <a:pt x="462" y="34"/>
                    <a:pt x="462" y="34"/>
                  </a:cubicBezTo>
                  <a:cubicBezTo>
                    <a:pt x="463" y="34"/>
                    <a:pt x="464" y="34"/>
                    <a:pt x="464" y="35"/>
                  </a:cubicBezTo>
                  <a:cubicBezTo>
                    <a:pt x="465" y="35"/>
                    <a:pt x="465" y="35"/>
                    <a:pt x="465" y="35"/>
                  </a:cubicBezTo>
                  <a:cubicBezTo>
                    <a:pt x="464" y="35"/>
                    <a:pt x="464" y="34"/>
                    <a:pt x="464" y="34"/>
                  </a:cubicBezTo>
                  <a:cubicBezTo>
                    <a:pt x="465" y="34"/>
                    <a:pt x="465" y="34"/>
                    <a:pt x="466" y="34"/>
                  </a:cubicBezTo>
                  <a:cubicBezTo>
                    <a:pt x="465" y="34"/>
                    <a:pt x="465" y="34"/>
                    <a:pt x="465" y="35"/>
                  </a:cubicBezTo>
                  <a:cubicBezTo>
                    <a:pt x="466" y="35"/>
                    <a:pt x="466" y="34"/>
                    <a:pt x="467" y="35"/>
                  </a:cubicBezTo>
                  <a:cubicBezTo>
                    <a:pt x="466" y="34"/>
                    <a:pt x="466" y="34"/>
                    <a:pt x="466" y="34"/>
                  </a:cubicBezTo>
                  <a:cubicBezTo>
                    <a:pt x="467" y="34"/>
                    <a:pt x="468" y="34"/>
                    <a:pt x="469" y="34"/>
                  </a:cubicBezTo>
                  <a:cubicBezTo>
                    <a:pt x="468" y="34"/>
                    <a:pt x="468" y="35"/>
                    <a:pt x="468" y="35"/>
                  </a:cubicBezTo>
                  <a:cubicBezTo>
                    <a:pt x="469" y="35"/>
                    <a:pt x="469" y="35"/>
                    <a:pt x="469" y="35"/>
                  </a:cubicBezTo>
                  <a:cubicBezTo>
                    <a:pt x="469" y="34"/>
                    <a:pt x="471" y="36"/>
                    <a:pt x="470" y="34"/>
                  </a:cubicBezTo>
                  <a:cubicBezTo>
                    <a:pt x="471" y="34"/>
                    <a:pt x="472" y="34"/>
                    <a:pt x="472" y="34"/>
                  </a:cubicBezTo>
                  <a:cubicBezTo>
                    <a:pt x="472" y="34"/>
                    <a:pt x="472" y="34"/>
                    <a:pt x="472" y="34"/>
                  </a:cubicBezTo>
                  <a:cubicBezTo>
                    <a:pt x="473" y="34"/>
                    <a:pt x="473" y="34"/>
                    <a:pt x="473" y="34"/>
                  </a:cubicBezTo>
                  <a:cubicBezTo>
                    <a:pt x="474" y="34"/>
                    <a:pt x="474" y="34"/>
                    <a:pt x="475" y="33"/>
                  </a:cubicBezTo>
                  <a:cubicBezTo>
                    <a:pt x="475" y="34"/>
                    <a:pt x="476" y="34"/>
                    <a:pt x="476" y="34"/>
                  </a:cubicBezTo>
                  <a:cubicBezTo>
                    <a:pt x="477" y="34"/>
                    <a:pt x="478" y="35"/>
                    <a:pt x="479" y="34"/>
                  </a:cubicBezTo>
                  <a:cubicBezTo>
                    <a:pt x="479" y="34"/>
                    <a:pt x="479" y="34"/>
                    <a:pt x="479" y="34"/>
                  </a:cubicBezTo>
                  <a:cubicBezTo>
                    <a:pt x="478" y="33"/>
                    <a:pt x="478" y="32"/>
                    <a:pt x="478" y="31"/>
                  </a:cubicBezTo>
                  <a:cubicBezTo>
                    <a:pt x="479" y="32"/>
                    <a:pt x="479" y="32"/>
                    <a:pt x="479" y="32"/>
                  </a:cubicBezTo>
                  <a:cubicBezTo>
                    <a:pt x="480" y="32"/>
                    <a:pt x="479" y="33"/>
                    <a:pt x="480" y="33"/>
                  </a:cubicBezTo>
                  <a:cubicBezTo>
                    <a:pt x="480" y="34"/>
                    <a:pt x="480" y="34"/>
                    <a:pt x="480" y="34"/>
                  </a:cubicBezTo>
                  <a:cubicBezTo>
                    <a:pt x="480" y="34"/>
                    <a:pt x="480" y="34"/>
                    <a:pt x="480" y="34"/>
                  </a:cubicBezTo>
                  <a:cubicBezTo>
                    <a:pt x="481" y="34"/>
                    <a:pt x="480" y="34"/>
                    <a:pt x="480" y="33"/>
                  </a:cubicBezTo>
                  <a:cubicBezTo>
                    <a:pt x="481" y="33"/>
                    <a:pt x="482" y="34"/>
                    <a:pt x="483" y="33"/>
                  </a:cubicBezTo>
                  <a:cubicBezTo>
                    <a:pt x="482" y="33"/>
                    <a:pt x="482" y="32"/>
                    <a:pt x="481" y="33"/>
                  </a:cubicBezTo>
                  <a:cubicBezTo>
                    <a:pt x="480" y="33"/>
                    <a:pt x="480" y="32"/>
                    <a:pt x="480" y="32"/>
                  </a:cubicBezTo>
                  <a:cubicBezTo>
                    <a:pt x="481" y="32"/>
                    <a:pt x="481" y="31"/>
                    <a:pt x="482" y="32"/>
                  </a:cubicBezTo>
                  <a:cubicBezTo>
                    <a:pt x="482" y="31"/>
                    <a:pt x="482" y="31"/>
                    <a:pt x="482" y="31"/>
                  </a:cubicBezTo>
                  <a:cubicBezTo>
                    <a:pt x="482" y="31"/>
                    <a:pt x="482" y="31"/>
                    <a:pt x="482" y="32"/>
                  </a:cubicBezTo>
                  <a:cubicBezTo>
                    <a:pt x="483" y="32"/>
                    <a:pt x="484" y="32"/>
                    <a:pt x="484" y="31"/>
                  </a:cubicBezTo>
                  <a:cubicBezTo>
                    <a:pt x="484" y="32"/>
                    <a:pt x="484" y="32"/>
                    <a:pt x="485" y="32"/>
                  </a:cubicBezTo>
                  <a:cubicBezTo>
                    <a:pt x="485" y="32"/>
                    <a:pt x="485" y="31"/>
                    <a:pt x="485" y="31"/>
                  </a:cubicBezTo>
                  <a:cubicBezTo>
                    <a:pt x="485" y="31"/>
                    <a:pt x="486" y="31"/>
                    <a:pt x="486" y="31"/>
                  </a:cubicBezTo>
                  <a:cubicBezTo>
                    <a:pt x="486" y="31"/>
                    <a:pt x="486" y="31"/>
                    <a:pt x="486" y="30"/>
                  </a:cubicBezTo>
                  <a:cubicBezTo>
                    <a:pt x="485" y="31"/>
                    <a:pt x="482" y="29"/>
                    <a:pt x="483" y="31"/>
                  </a:cubicBezTo>
                  <a:cubicBezTo>
                    <a:pt x="482" y="30"/>
                    <a:pt x="482" y="30"/>
                    <a:pt x="482" y="30"/>
                  </a:cubicBezTo>
                  <a:cubicBezTo>
                    <a:pt x="480" y="31"/>
                    <a:pt x="479" y="30"/>
                    <a:pt x="477" y="30"/>
                  </a:cubicBezTo>
                  <a:cubicBezTo>
                    <a:pt x="477" y="31"/>
                    <a:pt x="477" y="31"/>
                    <a:pt x="477" y="31"/>
                  </a:cubicBezTo>
                  <a:cubicBezTo>
                    <a:pt x="478" y="31"/>
                    <a:pt x="478" y="32"/>
                    <a:pt x="478" y="32"/>
                  </a:cubicBezTo>
                  <a:cubicBezTo>
                    <a:pt x="477" y="33"/>
                    <a:pt x="476" y="32"/>
                    <a:pt x="475" y="32"/>
                  </a:cubicBezTo>
                  <a:cubicBezTo>
                    <a:pt x="474" y="32"/>
                    <a:pt x="473" y="32"/>
                    <a:pt x="473" y="32"/>
                  </a:cubicBezTo>
                  <a:cubicBezTo>
                    <a:pt x="474" y="31"/>
                    <a:pt x="476" y="32"/>
                    <a:pt x="477" y="31"/>
                  </a:cubicBezTo>
                  <a:cubicBezTo>
                    <a:pt x="477" y="31"/>
                    <a:pt x="477" y="31"/>
                    <a:pt x="477" y="31"/>
                  </a:cubicBezTo>
                  <a:cubicBezTo>
                    <a:pt x="477" y="31"/>
                    <a:pt x="477" y="31"/>
                    <a:pt x="477" y="31"/>
                  </a:cubicBezTo>
                  <a:cubicBezTo>
                    <a:pt x="474" y="31"/>
                    <a:pt x="474" y="31"/>
                    <a:pt x="474" y="31"/>
                  </a:cubicBezTo>
                  <a:cubicBezTo>
                    <a:pt x="474" y="30"/>
                    <a:pt x="474" y="30"/>
                    <a:pt x="474" y="30"/>
                  </a:cubicBezTo>
                  <a:cubicBezTo>
                    <a:pt x="474" y="30"/>
                    <a:pt x="474" y="30"/>
                    <a:pt x="474" y="30"/>
                  </a:cubicBezTo>
                  <a:cubicBezTo>
                    <a:pt x="473" y="30"/>
                    <a:pt x="474" y="29"/>
                    <a:pt x="474" y="29"/>
                  </a:cubicBezTo>
                  <a:cubicBezTo>
                    <a:pt x="475" y="29"/>
                    <a:pt x="477" y="28"/>
                    <a:pt x="478" y="30"/>
                  </a:cubicBezTo>
                  <a:cubicBezTo>
                    <a:pt x="478" y="30"/>
                    <a:pt x="478" y="29"/>
                    <a:pt x="478" y="29"/>
                  </a:cubicBezTo>
                  <a:cubicBezTo>
                    <a:pt x="479" y="29"/>
                    <a:pt x="481" y="29"/>
                    <a:pt x="482" y="30"/>
                  </a:cubicBezTo>
                  <a:cubicBezTo>
                    <a:pt x="483" y="28"/>
                    <a:pt x="485" y="30"/>
                    <a:pt x="486" y="29"/>
                  </a:cubicBezTo>
                  <a:cubicBezTo>
                    <a:pt x="487" y="29"/>
                    <a:pt x="489" y="29"/>
                    <a:pt x="491" y="30"/>
                  </a:cubicBezTo>
                  <a:cubicBezTo>
                    <a:pt x="491" y="30"/>
                    <a:pt x="491" y="30"/>
                    <a:pt x="491" y="30"/>
                  </a:cubicBezTo>
                  <a:cubicBezTo>
                    <a:pt x="491" y="29"/>
                    <a:pt x="490" y="29"/>
                    <a:pt x="490" y="29"/>
                  </a:cubicBezTo>
                  <a:cubicBezTo>
                    <a:pt x="491" y="29"/>
                    <a:pt x="493" y="30"/>
                    <a:pt x="494" y="29"/>
                  </a:cubicBezTo>
                  <a:cubicBezTo>
                    <a:pt x="494" y="29"/>
                    <a:pt x="494" y="29"/>
                    <a:pt x="494" y="29"/>
                  </a:cubicBezTo>
                  <a:cubicBezTo>
                    <a:pt x="495" y="29"/>
                    <a:pt x="496" y="29"/>
                    <a:pt x="496" y="28"/>
                  </a:cubicBezTo>
                  <a:cubicBezTo>
                    <a:pt x="496" y="28"/>
                    <a:pt x="496" y="28"/>
                    <a:pt x="496" y="28"/>
                  </a:cubicBezTo>
                  <a:cubicBezTo>
                    <a:pt x="495" y="28"/>
                    <a:pt x="495" y="29"/>
                    <a:pt x="495" y="29"/>
                  </a:cubicBezTo>
                  <a:cubicBezTo>
                    <a:pt x="493" y="28"/>
                    <a:pt x="493" y="28"/>
                    <a:pt x="493" y="28"/>
                  </a:cubicBezTo>
                  <a:cubicBezTo>
                    <a:pt x="490" y="28"/>
                    <a:pt x="487" y="28"/>
                    <a:pt x="484" y="28"/>
                  </a:cubicBezTo>
                  <a:cubicBezTo>
                    <a:pt x="482" y="28"/>
                    <a:pt x="480" y="28"/>
                    <a:pt x="479" y="28"/>
                  </a:cubicBezTo>
                  <a:cubicBezTo>
                    <a:pt x="478" y="28"/>
                    <a:pt x="477" y="28"/>
                    <a:pt x="475" y="28"/>
                  </a:cubicBezTo>
                  <a:cubicBezTo>
                    <a:pt x="473" y="28"/>
                    <a:pt x="470" y="28"/>
                    <a:pt x="468" y="28"/>
                  </a:cubicBezTo>
                  <a:cubicBezTo>
                    <a:pt x="468" y="27"/>
                    <a:pt x="468" y="27"/>
                    <a:pt x="468" y="27"/>
                  </a:cubicBezTo>
                  <a:cubicBezTo>
                    <a:pt x="467" y="27"/>
                    <a:pt x="467" y="27"/>
                    <a:pt x="467" y="27"/>
                  </a:cubicBezTo>
                  <a:cubicBezTo>
                    <a:pt x="467" y="28"/>
                    <a:pt x="467" y="28"/>
                    <a:pt x="467" y="28"/>
                  </a:cubicBezTo>
                  <a:cubicBezTo>
                    <a:pt x="467" y="28"/>
                    <a:pt x="466" y="27"/>
                    <a:pt x="465" y="28"/>
                  </a:cubicBezTo>
                  <a:cubicBezTo>
                    <a:pt x="465" y="27"/>
                    <a:pt x="465" y="27"/>
                    <a:pt x="465" y="27"/>
                  </a:cubicBezTo>
                  <a:cubicBezTo>
                    <a:pt x="463" y="26"/>
                    <a:pt x="462" y="29"/>
                    <a:pt x="461" y="27"/>
                  </a:cubicBezTo>
                  <a:cubicBezTo>
                    <a:pt x="461" y="27"/>
                    <a:pt x="461" y="27"/>
                    <a:pt x="461" y="27"/>
                  </a:cubicBezTo>
                  <a:cubicBezTo>
                    <a:pt x="460" y="27"/>
                    <a:pt x="460" y="27"/>
                    <a:pt x="460" y="27"/>
                  </a:cubicBezTo>
                  <a:cubicBezTo>
                    <a:pt x="460" y="27"/>
                    <a:pt x="460" y="27"/>
                    <a:pt x="460" y="27"/>
                  </a:cubicBezTo>
                  <a:cubicBezTo>
                    <a:pt x="459" y="26"/>
                    <a:pt x="458" y="26"/>
                    <a:pt x="458" y="27"/>
                  </a:cubicBezTo>
                  <a:cubicBezTo>
                    <a:pt x="457" y="27"/>
                    <a:pt x="457" y="26"/>
                    <a:pt x="456" y="26"/>
                  </a:cubicBezTo>
                  <a:cubicBezTo>
                    <a:pt x="458" y="24"/>
                    <a:pt x="458" y="27"/>
                    <a:pt x="460" y="26"/>
                  </a:cubicBezTo>
                  <a:cubicBezTo>
                    <a:pt x="460" y="26"/>
                    <a:pt x="460" y="26"/>
                    <a:pt x="460" y="26"/>
                  </a:cubicBezTo>
                  <a:cubicBezTo>
                    <a:pt x="460" y="26"/>
                    <a:pt x="460" y="26"/>
                    <a:pt x="460" y="26"/>
                  </a:cubicBezTo>
                  <a:cubicBezTo>
                    <a:pt x="460" y="26"/>
                    <a:pt x="460" y="26"/>
                    <a:pt x="460" y="26"/>
                  </a:cubicBezTo>
                  <a:cubicBezTo>
                    <a:pt x="462" y="25"/>
                    <a:pt x="463" y="25"/>
                    <a:pt x="465" y="26"/>
                  </a:cubicBezTo>
                  <a:cubicBezTo>
                    <a:pt x="467" y="25"/>
                    <a:pt x="470" y="27"/>
                    <a:pt x="471" y="26"/>
                  </a:cubicBezTo>
                  <a:cubicBezTo>
                    <a:pt x="473" y="27"/>
                    <a:pt x="474" y="25"/>
                    <a:pt x="475" y="26"/>
                  </a:cubicBezTo>
                  <a:cubicBezTo>
                    <a:pt x="476" y="25"/>
                    <a:pt x="477" y="27"/>
                    <a:pt x="478" y="26"/>
                  </a:cubicBezTo>
                  <a:cubicBezTo>
                    <a:pt x="480" y="27"/>
                    <a:pt x="481" y="25"/>
                    <a:pt x="483" y="26"/>
                  </a:cubicBezTo>
                  <a:cubicBezTo>
                    <a:pt x="486" y="26"/>
                    <a:pt x="489" y="27"/>
                    <a:pt x="492" y="26"/>
                  </a:cubicBezTo>
                  <a:cubicBezTo>
                    <a:pt x="492" y="26"/>
                    <a:pt x="492" y="26"/>
                    <a:pt x="492" y="26"/>
                  </a:cubicBezTo>
                  <a:cubicBezTo>
                    <a:pt x="494" y="26"/>
                    <a:pt x="496" y="27"/>
                    <a:pt x="497" y="26"/>
                  </a:cubicBezTo>
                  <a:cubicBezTo>
                    <a:pt x="497" y="26"/>
                    <a:pt x="497" y="26"/>
                    <a:pt x="498" y="27"/>
                  </a:cubicBezTo>
                  <a:cubicBezTo>
                    <a:pt x="498" y="26"/>
                    <a:pt x="500" y="27"/>
                    <a:pt x="500" y="26"/>
                  </a:cubicBezTo>
                  <a:cubicBezTo>
                    <a:pt x="500" y="26"/>
                    <a:pt x="500" y="26"/>
                    <a:pt x="500" y="26"/>
                  </a:cubicBezTo>
                  <a:cubicBezTo>
                    <a:pt x="500" y="27"/>
                    <a:pt x="501" y="26"/>
                    <a:pt x="501" y="26"/>
                  </a:cubicBezTo>
                  <a:cubicBezTo>
                    <a:pt x="501" y="26"/>
                    <a:pt x="501" y="26"/>
                    <a:pt x="501" y="26"/>
                  </a:cubicBezTo>
                  <a:cubicBezTo>
                    <a:pt x="501" y="26"/>
                    <a:pt x="501" y="26"/>
                    <a:pt x="501" y="27"/>
                  </a:cubicBezTo>
                  <a:cubicBezTo>
                    <a:pt x="502" y="26"/>
                    <a:pt x="502" y="26"/>
                    <a:pt x="502" y="26"/>
                  </a:cubicBezTo>
                  <a:cubicBezTo>
                    <a:pt x="503" y="27"/>
                    <a:pt x="503" y="27"/>
                    <a:pt x="503" y="27"/>
                  </a:cubicBezTo>
                  <a:cubicBezTo>
                    <a:pt x="503" y="26"/>
                    <a:pt x="503" y="26"/>
                    <a:pt x="503" y="26"/>
                  </a:cubicBezTo>
                  <a:cubicBezTo>
                    <a:pt x="504" y="28"/>
                    <a:pt x="504" y="25"/>
                    <a:pt x="506" y="26"/>
                  </a:cubicBezTo>
                  <a:cubicBezTo>
                    <a:pt x="507" y="27"/>
                    <a:pt x="507" y="27"/>
                    <a:pt x="508" y="26"/>
                  </a:cubicBezTo>
                  <a:cubicBezTo>
                    <a:pt x="508" y="27"/>
                    <a:pt x="508" y="27"/>
                    <a:pt x="508" y="27"/>
                  </a:cubicBezTo>
                  <a:cubicBezTo>
                    <a:pt x="508" y="25"/>
                    <a:pt x="510" y="27"/>
                    <a:pt x="510" y="26"/>
                  </a:cubicBezTo>
                  <a:cubicBezTo>
                    <a:pt x="510" y="26"/>
                    <a:pt x="511" y="26"/>
                    <a:pt x="511" y="26"/>
                  </a:cubicBezTo>
                  <a:cubicBezTo>
                    <a:pt x="511" y="27"/>
                    <a:pt x="511" y="27"/>
                    <a:pt x="511" y="27"/>
                  </a:cubicBezTo>
                  <a:cubicBezTo>
                    <a:pt x="511" y="27"/>
                    <a:pt x="512" y="27"/>
                    <a:pt x="512" y="27"/>
                  </a:cubicBezTo>
                  <a:cubicBezTo>
                    <a:pt x="512" y="26"/>
                    <a:pt x="511" y="26"/>
                    <a:pt x="511" y="26"/>
                  </a:cubicBezTo>
                  <a:cubicBezTo>
                    <a:pt x="512" y="26"/>
                    <a:pt x="512" y="26"/>
                    <a:pt x="513" y="26"/>
                  </a:cubicBezTo>
                  <a:cubicBezTo>
                    <a:pt x="513" y="26"/>
                    <a:pt x="513" y="26"/>
                    <a:pt x="513" y="26"/>
                  </a:cubicBezTo>
                  <a:cubicBezTo>
                    <a:pt x="513" y="26"/>
                    <a:pt x="514" y="26"/>
                    <a:pt x="514" y="26"/>
                  </a:cubicBezTo>
                  <a:cubicBezTo>
                    <a:pt x="514" y="25"/>
                    <a:pt x="514" y="25"/>
                    <a:pt x="514" y="25"/>
                  </a:cubicBezTo>
                  <a:cubicBezTo>
                    <a:pt x="516" y="26"/>
                    <a:pt x="516" y="26"/>
                    <a:pt x="517" y="27"/>
                  </a:cubicBezTo>
                  <a:cubicBezTo>
                    <a:pt x="517" y="27"/>
                    <a:pt x="517" y="27"/>
                    <a:pt x="517" y="27"/>
                  </a:cubicBezTo>
                  <a:cubicBezTo>
                    <a:pt x="517" y="27"/>
                    <a:pt x="517" y="27"/>
                    <a:pt x="517" y="26"/>
                  </a:cubicBezTo>
                  <a:cubicBezTo>
                    <a:pt x="519" y="26"/>
                    <a:pt x="519" y="26"/>
                    <a:pt x="519" y="26"/>
                  </a:cubicBezTo>
                  <a:cubicBezTo>
                    <a:pt x="519" y="26"/>
                    <a:pt x="519" y="26"/>
                    <a:pt x="519" y="26"/>
                  </a:cubicBezTo>
                  <a:cubicBezTo>
                    <a:pt x="519" y="26"/>
                    <a:pt x="519" y="26"/>
                    <a:pt x="519" y="26"/>
                  </a:cubicBezTo>
                  <a:cubicBezTo>
                    <a:pt x="519" y="26"/>
                    <a:pt x="519" y="26"/>
                    <a:pt x="520" y="26"/>
                  </a:cubicBezTo>
                  <a:cubicBezTo>
                    <a:pt x="519" y="25"/>
                    <a:pt x="521" y="26"/>
                    <a:pt x="521" y="26"/>
                  </a:cubicBezTo>
                  <a:cubicBezTo>
                    <a:pt x="522" y="25"/>
                    <a:pt x="524" y="27"/>
                    <a:pt x="524" y="25"/>
                  </a:cubicBezTo>
                  <a:cubicBezTo>
                    <a:pt x="524" y="26"/>
                    <a:pt x="524" y="26"/>
                    <a:pt x="524" y="26"/>
                  </a:cubicBezTo>
                  <a:cubicBezTo>
                    <a:pt x="524" y="26"/>
                    <a:pt x="524" y="26"/>
                    <a:pt x="525" y="25"/>
                  </a:cubicBezTo>
                  <a:cubicBezTo>
                    <a:pt x="525" y="26"/>
                    <a:pt x="525" y="26"/>
                    <a:pt x="525" y="26"/>
                  </a:cubicBezTo>
                  <a:cubicBezTo>
                    <a:pt x="526" y="27"/>
                    <a:pt x="526" y="25"/>
                    <a:pt x="527" y="26"/>
                  </a:cubicBezTo>
                  <a:cubicBezTo>
                    <a:pt x="527" y="25"/>
                    <a:pt x="527" y="25"/>
                    <a:pt x="527" y="25"/>
                  </a:cubicBezTo>
                  <a:cubicBezTo>
                    <a:pt x="526" y="24"/>
                    <a:pt x="526" y="25"/>
                    <a:pt x="526" y="25"/>
                  </a:cubicBezTo>
                  <a:cubicBezTo>
                    <a:pt x="525" y="25"/>
                    <a:pt x="526" y="24"/>
                    <a:pt x="525" y="24"/>
                  </a:cubicBezTo>
                  <a:cubicBezTo>
                    <a:pt x="525" y="25"/>
                    <a:pt x="525" y="25"/>
                    <a:pt x="525" y="25"/>
                  </a:cubicBezTo>
                  <a:cubicBezTo>
                    <a:pt x="524" y="25"/>
                    <a:pt x="524" y="24"/>
                    <a:pt x="524" y="25"/>
                  </a:cubicBezTo>
                  <a:cubicBezTo>
                    <a:pt x="523" y="25"/>
                    <a:pt x="522" y="25"/>
                    <a:pt x="521" y="24"/>
                  </a:cubicBezTo>
                  <a:cubicBezTo>
                    <a:pt x="521" y="24"/>
                    <a:pt x="522" y="25"/>
                    <a:pt x="521" y="25"/>
                  </a:cubicBezTo>
                  <a:cubicBezTo>
                    <a:pt x="521" y="24"/>
                    <a:pt x="520" y="24"/>
                    <a:pt x="519" y="24"/>
                  </a:cubicBezTo>
                  <a:cubicBezTo>
                    <a:pt x="519" y="24"/>
                    <a:pt x="519" y="24"/>
                    <a:pt x="519" y="24"/>
                  </a:cubicBezTo>
                  <a:cubicBezTo>
                    <a:pt x="520" y="24"/>
                    <a:pt x="521" y="24"/>
                    <a:pt x="521" y="25"/>
                  </a:cubicBezTo>
                  <a:cubicBezTo>
                    <a:pt x="521" y="25"/>
                    <a:pt x="521" y="25"/>
                    <a:pt x="521" y="25"/>
                  </a:cubicBezTo>
                  <a:cubicBezTo>
                    <a:pt x="520" y="25"/>
                    <a:pt x="518" y="25"/>
                    <a:pt x="518" y="24"/>
                  </a:cubicBezTo>
                  <a:cubicBezTo>
                    <a:pt x="517" y="24"/>
                    <a:pt x="516" y="24"/>
                    <a:pt x="515" y="24"/>
                  </a:cubicBezTo>
                  <a:cubicBezTo>
                    <a:pt x="515" y="24"/>
                    <a:pt x="515" y="24"/>
                    <a:pt x="515" y="24"/>
                  </a:cubicBezTo>
                  <a:cubicBezTo>
                    <a:pt x="515" y="24"/>
                    <a:pt x="516" y="24"/>
                    <a:pt x="516" y="24"/>
                  </a:cubicBezTo>
                  <a:cubicBezTo>
                    <a:pt x="515" y="24"/>
                    <a:pt x="516" y="25"/>
                    <a:pt x="515" y="25"/>
                  </a:cubicBezTo>
                  <a:cubicBezTo>
                    <a:pt x="515" y="25"/>
                    <a:pt x="515" y="25"/>
                    <a:pt x="514" y="24"/>
                  </a:cubicBezTo>
                  <a:cubicBezTo>
                    <a:pt x="514" y="25"/>
                    <a:pt x="513" y="24"/>
                    <a:pt x="512" y="25"/>
                  </a:cubicBezTo>
                  <a:cubicBezTo>
                    <a:pt x="511" y="24"/>
                    <a:pt x="511" y="24"/>
                    <a:pt x="511" y="24"/>
                  </a:cubicBezTo>
                  <a:cubicBezTo>
                    <a:pt x="511" y="25"/>
                    <a:pt x="511" y="24"/>
                    <a:pt x="510" y="24"/>
                  </a:cubicBezTo>
                  <a:cubicBezTo>
                    <a:pt x="510" y="24"/>
                    <a:pt x="510" y="24"/>
                    <a:pt x="510" y="24"/>
                  </a:cubicBezTo>
                  <a:cubicBezTo>
                    <a:pt x="510" y="26"/>
                    <a:pt x="509" y="25"/>
                    <a:pt x="508" y="25"/>
                  </a:cubicBezTo>
                  <a:cubicBezTo>
                    <a:pt x="507" y="25"/>
                    <a:pt x="508" y="23"/>
                    <a:pt x="507" y="23"/>
                  </a:cubicBezTo>
                  <a:cubicBezTo>
                    <a:pt x="507" y="24"/>
                    <a:pt x="507" y="24"/>
                    <a:pt x="508" y="24"/>
                  </a:cubicBezTo>
                  <a:cubicBezTo>
                    <a:pt x="507" y="24"/>
                    <a:pt x="507" y="24"/>
                    <a:pt x="507" y="25"/>
                  </a:cubicBezTo>
                  <a:cubicBezTo>
                    <a:pt x="508" y="25"/>
                    <a:pt x="508" y="25"/>
                    <a:pt x="508" y="25"/>
                  </a:cubicBezTo>
                  <a:cubicBezTo>
                    <a:pt x="508" y="25"/>
                    <a:pt x="507" y="26"/>
                    <a:pt x="507" y="26"/>
                  </a:cubicBezTo>
                  <a:cubicBezTo>
                    <a:pt x="507" y="26"/>
                    <a:pt x="506" y="26"/>
                    <a:pt x="506" y="26"/>
                  </a:cubicBezTo>
                  <a:cubicBezTo>
                    <a:pt x="507" y="26"/>
                    <a:pt x="507" y="26"/>
                    <a:pt x="507" y="25"/>
                  </a:cubicBezTo>
                  <a:cubicBezTo>
                    <a:pt x="506" y="25"/>
                    <a:pt x="505" y="25"/>
                    <a:pt x="504" y="25"/>
                  </a:cubicBezTo>
                  <a:cubicBezTo>
                    <a:pt x="504" y="25"/>
                    <a:pt x="504" y="24"/>
                    <a:pt x="504" y="24"/>
                  </a:cubicBezTo>
                  <a:cubicBezTo>
                    <a:pt x="505" y="24"/>
                    <a:pt x="505" y="24"/>
                    <a:pt x="505" y="24"/>
                  </a:cubicBezTo>
                  <a:cubicBezTo>
                    <a:pt x="504" y="23"/>
                    <a:pt x="504" y="23"/>
                    <a:pt x="504" y="23"/>
                  </a:cubicBezTo>
                  <a:cubicBezTo>
                    <a:pt x="504" y="23"/>
                    <a:pt x="505" y="23"/>
                    <a:pt x="505" y="23"/>
                  </a:cubicBezTo>
                  <a:cubicBezTo>
                    <a:pt x="504" y="23"/>
                    <a:pt x="504" y="23"/>
                    <a:pt x="503" y="23"/>
                  </a:cubicBezTo>
                  <a:cubicBezTo>
                    <a:pt x="504" y="23"/>
                    <a:pt x="504" y="23"/>
                    <a:pt x="504" y="23"/>
                  </a:cubicBezTo>
                  <a:cubicBezTo>
                    <a:pt x="503" y="24"/>
                    <a:pt x="503" y="24"/>
                    <a:pt x="503" y="24"/>
                  </a:cubicBezTo>
                  <a:cubicBezTo>
                    <a:pt x="503" y="24"/>
                    <a:pt x="503" y="23"/>
                    <a:pt x="502" y="23"/>
                  </a:cubicBezTo>
                  <a:cubicBezTo>
                    <a:pt x="502" y="23"/>
                    <a:pt x="502" y="24"/>
                    <a:pt x="502" y="24"/>
                  </a:cubicBezTo>
                  <a:cubicBezTo>
                    <a:pt x="503" y="25"/>
                    <a:pt x="503" y="25"/>
                    <a:pt x="503" y="25"/>
                  </a:cubicBezTo>
                  <a:cubicBezTo>
                    <a:pt x="502" y="25"/>
                    <a:pt x="502" y="25"/>
                    <a:pt x="502" y="25"/>
                  </a:cubicBezTo>
                  <a:cubicBezTo>
                    <a:pt x="501" y="25"/>
                    <a:pt x="500" y="25"/>
                    <a:pt x="500" y="24"/>
                  </a:cubicBezTo>
                  <a:cubicBezTo>
                    <a:pt x="501" y="24"/>
                    <a:pt x="501" y="24"/>
                    <a:pt x="501" y="24"/>
                  </a:cubicBezTo>
                  <a:cubicBezTo>
                    <a:pt x="499" y="23"/>
                    <a:pt x="499" y="23"/>
                    <a:pt x="499" y="23"/>
                  </a:cubicBezTo>
                  <a:cubicBezTo>
                    <a:pt x="499" y="24"/>
                    <a:pt x="499" y="24"/>
                    <a:pt x="499" y="24"/>
                  </a:cubicBezTo>
                  <a:cubicBezTo>
                    <a:pt x="498" y="24"/>
                    <a:pt x="498" y="24"/>
                    <a:pt x="498" y="24"/>
                  </a:cubicBezTo>
                  <a:cubicBezTo>
                    <a:pt x="499" y="25"/>
                    <a:pt x="499" y="25"/>
                    <a:pt x="499" y="25"/>
                  </a:cubicBezTo>
                  <a:cubicBezTo>
                    <a:pt x="499" y="25"/>
                    <a:pt x="498" y="25"/>
                    <a:pt x="498" y="25"/>
                  </a:cubicBezTo>
                  <a:cubicBezTo>
                    <a:pt x="497" y="24"/>
                    <a:pt x="496" y="26"/>
                    <a:pt x="495" y="24"/>
                  </a:cubicBezTo>
                  <a:cubicBezTo>
                    <a:pt x="496" y="24"/>
                    <a:pt x="497" y="24"/>
                    <a:pt x="497" y="24"/>
                  </a:cubicBezTo>
                  <a:cubicBezTo>
                    <a:pt x="497" y="23"/>
                    <a:pt x="497" y="23"/>
                    <a:pt x="497" y="23"/>
                  </a:cubicBezTo>
                  <a:cubicBezTo>
                    <a:pt x="497" y="24"/>
                    <a:pt x="497" y="24"/>
                    <a:pt x="497" y="24"/>
                  </a:cubicBezTo>
                  <a:cubicBezTo>
                    <a:pt x="497" y="23"/>
                    <a:pt x="496" y="23"/>
                    <a:pt x="495" y="23"/>
                  </a:cubicBezTo>
                  <a:cubicBezTo>
                    <a:pt x="496" y="22"/>
                    <a:pt x="496" y="22"/>
                    <a:pt x="496" y="22"/>
                  </a:cubicBezTo>
                  <a:cubicBezTo>
                    <a:pt x="495" y="22"/>
                    <a:pt x="495" y="22"/>
                    <a:pt x="495" y="22"/>
                  </a:cubicBezTo>
                  <a:cubicBezTo>
                    <a:pt x="495" y="22"/>
                    <a:pt x="495" y="22"/>
                    <a:pt x="495" y="22"/>
                  </a:cubicBezTo>
                  <a:cubicBezTo>
                    <a:pt x="495" y="22"/>
                    <a:pt x="495" y="23"/>
                    <a:pt x="495" y="23"/>
                  </a:cubicBezTo>
                  <a:cubicBezTo>
                    <a:pt x="494" y="23"/>
                    <a:pt x="495" y="24"/>
                    <a:pt x="495" y="24"/>
                  </a:cubicBezTo>
                  <a:cubicBezTo>
                    <a:pt x="495" y="24"/>
                    <a:pt x="495" y="24"/>
                    <a:pt x="495" y="25"/>
                  </a:cubicBezTo>
                  <a:cubicBezTo>
                    <a:pt x="493" y="25"/>
                    <a:pt x="493" y="25"/>
                    <a:pt x="493" y="25"/>
                  </a:cubicBezTo>
                  <a:cubicBezTo>
                    <a:pt x="493" y="25"/>
                    <a:pt x="493" y="24"/>
                    <a:pt x="493" y="24"/>
                  </a:cubicBezTo>
                  <a:cubicBezTo>
                    <a:pt x="493" y="24"/>
                    <a:pt x="493" y="24"/>
                    <a:pt x="493" y="24"/>
                  </a:cubicBezTo>
                  <a:cubicBezTo>
                    <a:pt x="493" y="24"/>
                    <a:pt x="493" y="25"/>
                    <a:pt x="493" y="25"/>
                  </a:cubicBezTo>
                  <a:cubicBezTo>
                    <a:pt x="491" y="24"/>
                    <a:pt x="493" y="24"/>
                    <a:pt x="492" y="24"/>
                  </a:cubicBezTo>
                  <a:cubicBezTo>
                    <a:pt x="492" y="23"/>
                    <a:pt x="491" y="23"/>
                    <a:pt x="491" y="23"/>
                  </a:cubicBezTo>
                  <a:cubicBezTo>
                    <a:pt x="491" y="24"/>
                    <a:pt x="490" y="24"/>
                    <a:pt x="491" y="25"/>
                  </a:cubicBezTo>
                  <a:cubicBezTo>
                    <a:pt x="490" y="25"/>
                    <a:pt x="490" y="25"/>
                    <a:pt x="490" y="25"/>
                  </a:cubicBezTo>
                  <a:cubicBezTo>
                    <a:pt x="490" y="25"/>
                    <a:pt x="490" y="25"/>
                    <a:pt x="490" y="25"/>
                  </a:cubicBezTo>
                  <a:cubicBezTo>
                    <a:pt x="490" y="24"/>
                    <a:pt x="489" y="24"/>
                    <a:pt x="489" y="25"/>
                  </a:cubicBezTo>
                  <a:cubicBezTo>
                    <a:pt x="489" y="24"/>
                    <a:pt x="488" y="23"/>
                    <a:pt x="488" y="23"/>
                  </a:cubicBezTo>
                  <a:cubicBezTo>
                    <a:pt x="488" y="23"/>
                    <a:pt x="487" y="23"/>
                    <a:pt x="488" y="24"/>
                  </a:cubicBezTo>
                  <a:cubicBezTo>
                    <a:pt x="487" y="24"/>
                    <a:pt x="486" y="24"/>
                    <a:pt x="486" y="25"/>
                  </a:cubicBezTo>
                  <a:cubicBezTo>
                    <a:pt x="485" y="24"/>
                    <a:pt x="485" y="24"/>
                    <a:pt x="485" y="24"/>
                  </a:cubicBezTo>
                  <a:cubicBezTo>
                    <a:pt x="485" y="24"/>
                    <a:pt x="486" y="24"/>
                    <a:pt x="486" y="24"/>
                  </a:cubicBezTo>
                  <a:cubicBezTo>
                    <a:pt x="486" y="24"/>
                    <a:pt x="486" y="23"/>
                    <a:pt x="485" y="23"/>
                  </a:cubicBezTo>
                  <a:cubicBezTo>
                    <a:pt x="485" y="24"/>
                    <a:pt x="485" y="24"/>
                    <a:pt x="485" y="24"/>
                  </a:cubicBezTo>
                  <a:cubicBezTo>
                    <a:pt x="485" y="24"/>
                    <a:pt x="486" y="24"/>
                    <a:pt x="486" y="24"/>
                  </a:cubicBezTo>
                  <a:cubicBezTo>
                    <a:pt x="485" y="24"/>
                    <a:pt x="485" y="24"/>
                    <a:pt x="485" y="24"/>
                  </a:cubicBezTo>
                  <a:cubicBezTo>
                    <a:pt x="485" y="24"/>
                    <a:pt x="484" y="24"/>
                    <a:pt x="484" y="23"/>
                  </a:cubicBezTo>
                  <a:cubicBezTo>
                    <a:pt x="484" y="24"/>
                    <a:pt x="485" y="24"/>
                    <a:pt x="485" y="25"/>
                  </a:cubicBezTo>
                  <a:cubicBezTo>
                    <a:pt x="485" y="25"/>
                    <a:pt x="485" y="24"/>
                    <a:pt x="484" y="24"/>
                  </a:cubicBezTo>
                  <a:cubicBezTo>
                    <a:pt x="484" y="26"/>
                    <a:pt x="482" y="24"/>
                    <a:pt x="481" y="25"/>
                  </a:cubicBezTo>
                  <a:cubicBezTo>
                    <a:pt x="481" y="24"/>
                    <a:pt x="482" y="23"/>
                    <a:pt x="483" y="23"/>
                  </a:cubicBezTo>
                  <a:cubicBezTo>
                    <a:pt x="482" y="23"/>
                    <a:pt x="481" y="23"/>
                    <a:pt x="480" y="23"/>
                  </a:cubicBezTo>
                  <a:cubicBezTo>
                    <a:pt x="478" y="24"/>
                    <a:pt x="478" y="24"/>
                    <a:pt x="478" y="24"/>
                  </a:cubicBezTo>
                  <a:cubicBezTo>
                    <a:pt x="479" y="24"/>
                    <a:pt x="479" y="24"/>
                    <a:pt x="479" y="24"/>
                  </a:cubicBezTo>
                  <a:cubicBezTo>
                    <a:pt x="479" y="24"/>
                    <a:pt x="479" y="25"/>
                    <a:pt x="479" y="25"/>
                  </a:cubicBezTo>
                  <a:cubicBezTo>
                    <a:pt x="478" y="25"/>
                    <a:pt x="477" y="24"/>
                    <a:pt x="477" y="23"/>
                  </a:cubicBezTo>
                  <a:cubicBezTo>
                    <a:pt x="478" y="23"/>
                    <a:pt x="478" y="23"/>
                    <a:pt x="478" y="23"/>
                  </a:cubicBezTo>
                  <a:cubicBezTo>
                    <a:pt x="477" y="23"/>
                    <a:pt x="477" y="23"/>
                    <a:pt x="476" y="23"/>
                  </a:cubicBezTo>
                  <a:cubicBezTo>
                    <a:pt x="477" y="24"/>
                    <a:pt x="477" y="24"/>
                    <a:pt x="477" y="24"/>
                  </a:cubicBezTo>
                  <a:cubicBezTo>
                    <a:pt x="477" y="24"/>
                    <a:pt x="477" y="24"/>
                    <a:pt x="477" y="25"/>
                  </a:cubicBezTo>
                  <a:cubicBezTo>
                    <a:pt x="477" y="25"/>
                    <a:pt x="476" y="25"/>
                    <a:pt x="476" y="25"/>
                  </a:cubicBezTo>
                  <a:cubicBezTo>
                    <a:pt x="476" y="24"/>
                    <a:pt x="475" y="25"/>
                    <a:pt x="475" y="25"/>
                  </a:cubicBezTo>
                  <a:cubicBezTo>
                    <a:pt x="475" y="25"/>
                    <a:pt x="474" y="25"/>
                    <a:pt x="474" y="24"/>
                  </a:cubicBezTo>
                  <a:cubicBezTo>
                    <a:pt x="475" y="24"/>
                    <a:pt x="475" y="24"/>
                    <a:pt x="475" y="24"/>
                  </a:cubicBezTo>
                  <a:cubicBezTo>
                    <a:pt x="474" y="24"/>
                    <a:pt x="474" y="24"/>
                    <a:pt x="474" y="24"/>
                  </a:cubicBezTo>
                  <a:cubicBezTo>
                    <a:pt x="474" y="24"/>
                    <a:pt x="474" y="24"/>
                    <a:pt x="474" y="25"/>
                  </a:cubicBezTo>
                  <a:cubicBezTo>
                    <a:pt x="473" y="24"/>
                    <a:pt x="473" y="24"/>
                    <a:pt x="472" y="24"/>
                  </a:cubicBezTo>
                  <a:cubicBezTo>
                    <a:pt x="473" y="24"/>
                    <a:pt x="474" y="23"/>
                    <a:pt x="475" y="23"/>
                  </a:cubicBezTo>
                  <a:cubicBezTo>
                    <a:pt x="474" y="23"/>
                    <a:pt x="474" y="23"/>
                    <a:pt x="474" y="23"/>
                  </a:cubicBezTo>
                  <a:cubicBezTo>
                    <a:pt x="473" y="23"/>
                    <a:pt x="470" y="22"/>
                    <a:pt x="470" y="23"/>
                  </a:cubicBezTo>
                  <a:cubicBezTo>
                    <a:pt x="471" y="24"/>
                    <a:pt x="472" y="22"/>
                    <a:pt x="472" y="23"/>
                  </a:cubicBezTo>
                  <a:cubicBezTo>
                    <a:pt x="471" y="24"/>
                    <a:pt x="471" y="23"/>
                    <a:pt x="470" y="24"/>
                  </a:cubicBezTo>
                  <a:cubicBezTo>
                    <a:pt x="470" y="25"/>
                    <a:pt x="469" y="24"/>
                    <a:pt x="469" y="24"/>
                  </a:cubicBezTo>
                  <a:cubicBezTo>
                    <a:pt x="470" y="24"/>
                    <a:pt x="469" y="23"/>
                    <a:pt x="470" y="22"/>
                  </a:cubicBezTo>
                  <a:cubicBezTo>
                    <a:pt x="469" y="22"/>
                    <a:pt x="468" y="22"/>
                    <a:pt x="468" y="23"/>
                  </a:cubicBezTo>
                  <a:cubicBezTo>
                    <a:pt x="469" y="23"/>
                    <a:pt x="469" y="23"/>
                    <a:pt x="469" y="23"/>
                  </a:cubicBezTo>
                  <a:cubicBezTo>
                    <a:pt x="469" y="23"/>
                    <a:pt x="469" y="23"/>
                    <a:pt x="469" y="23"/>
                  </a:cubicBezTo>
                  <a:cubicBezTo>
                    <a:pt x="469" y="23"/>
                    <a:pt x="469" y="23"/>
                    <a:pt x="469" y="23"/>
                  </a:cubicBezTo>
                  <a:cubicBezTo>
                    <a:pt x="468" y="23"/>
                    <a:pt x="468" y="23"/>
                    <a:pt x="467" y="23"/>
                  </a:cubicBezTo>
                  <a:cubicBezTo>
                    <a:pt x="468" y="23"/>
                    <a:pt x="468" y="23"/>
                    <a:pt x="468" y="24"/>
                  </a:cubicBezTo>
                  <a:cubicBezTo>
                    <a:pt x="469" y="25"/>
                    <a:pt x="467" y="24"/>
                    <a:pt x="466" y="24"/>
                  </a:cubicBezTo>
                  <a:cubicBezTo>
                    <a:pt x="467" y="22"/>
                    <a:pt x="467" y="22"/>
                    <a:pt x="467" y="22"/>
                  </a:cubicBezTo>
                  <a:cubicBezTo>
                    <a:pt x="466" y="22"/>
                    <a:pt x="466" y="22"/>
                    <a:pt x="465" y="23"/>
                  </a:cubicBezTo>
                  <a:cubicBezTo>
                    <a:pt x="466" y="23"/>
                    <a:pt x="466" y="23"/>
                    <a:pt x="466" y="23"/>
                  </a:cubicBezTo>
                  <a:cubicBezTo>
                    <a:pt x="466" y="23"/>
                    <a:pt x="466" y="23"/>
                    <a:pt x="466" y="23"/>
                  </a:cubicBezTo>
                  <a:cubicBezTo>
                    <a:pt x="466" y="23"/>
                    <a:pt x="466" y="23"/>
                    <a:pt x="465" y="24"/>
                  </a:cubicBezTo>
                  <a:cubicBezTo>
                    <a:pt x="465" y="23"/>
                    <a:pt x="465" y="23"/>
                    <a:pt x="465" y="23"/>
                  </a:cubicBezTo>
                  <a:cubicBezTo>
                    <a:pt x="464" y="22"/>
                    <a:pt x="464" y="22"/>
                    <a:pt x="464" y="22"/>
                  </a:cubicBezTo>
                  <a:cubicBezTo>
                    <a:pt x="461" y="23"/>
                    <a:pt x="459" y="21"/>
                    <a:pt x="456" y="21"/>
                  </a:cubicBezTo>
                  <a:cubicBezTo>
                    <a:pt x="456" y="21"/>
                    <a:pt x="456" y="21"/>
                    <a:pt x="456" y="21"/>
                  </a:cubicBezTo>
                  <a:cubicBezTo>
                    <a:pt x="456" y="21"/>
                    <a:pt x="456" y="21"/>
                    <a:pt x="457" y="21"/>
                  </a:cubicBezTo>
                  <a:cubicBezTo>
                    <a:pt x="456" y="20"/>
                    <a:pt x="458" y="21"/>
                    <a:pt x="458" y="20"/>
                  </a:cubicBezTo>
                  <a:cubicBezTo>
                    <a:pt x="459" y="20"/>
                    <a:pt x="460" y="19"/>
                    <a:pt x="460" y="20"/>
                  </a:cubicBezTo>
                  <a:cubicBezTo>
                    <a:pt x="460" y="20"/>
                    <a:pt x="460" y="20"/>
                    <a:pt x="460" y="20"/>
                  </a:cubicBezTo>
                  <a:cubicBezTo>
                    <a:pt x="461" y="20"/>
                    <a:pt x="461" y="20"/>
                    <a:pt x="461" y="20"/>
                  </a:cubicBezTo>
                  <a:cubicBezTo>
                    <a:pt x="461" y="19"/>
                    <a:pt x="462" y="20"/>
                    <a:pt x="461" y="20"/>
                  </a:cubicBezTo>
                  <a:cubicBezTo>
                    <a:pt x="462" y="20"/>
                    <a:pt x="463" y="21"/>
                    <a:pt x="463" y="21"/>
                  </a:cubicBezTo>
                  <a:cubicBezTo>
                    <a:pt x="464" y="19"/>
                    <a:pt x="466" y="21"/>
                    <a:pt x="467" y="20"/>
                  </a:cubicBezTo>
                  <a:cubicBezTo>
                    <a:pt x="469" y="21"/>
                    <a:pt x="472" y="20"/>
                    <a:pt x="474" y="20"/>
                  </a:cubicBezTo>
                  <a:cubicBezTo>
                    <a:pt x="476" y="21"/>
                    <a:pt x="479" y="21"/>
                    <a:pt x="481" y="21"/>
                  </a:cubicBezTo>
                  <a:cubicBezTo>
                    <a:pt x="482" y="22"/>
                    <a:pt x="484" y="19"/>
                    <a:pt x="485" y="21"/>
                  </a:cubicBezTo>
                  <a:cubicBezTo>
                    <a:pt x="485" y="21"/>
                    <a:pt x="486" y="21"/>
                    <a:pt x="487" y="21"/>
                  </a:cubicBezTo>
                  <a:cubicBezTo>
                    <a:pt x="488" y="20"/>
                    <a:pt x="489" y="22"/>
                    <a:pt x="490" y="20"/>
                  </a:cubicBezTo>
                  <a:cubicBezTo>
                    <a:pt x="490" y="21"/>
                    <a:pt x="490" y="21"/>
                    <a:pt x="490" y="21"/>
                  </a:cubicBezTo>
                  <a:cubicBezTo>
                    <a:pt x="490" y="21"/>
                    <a:pt x="492" y="22"/>
                    <a:pt x="492" y="21"/>
                  </a:cubicBezTo>
                  <a:cubicBezTo>
                    <a:pt x="493" y="21"/>
                    <a:pt x="493" y="21"/>
                    <a:pt x="493" y="21"/>
                  </a:cubicBezTo>
                  <a:cubicBezTo>
                    <a:pt x="493" y="20"/>
                    <a:pt x="493" y="20"/>
                    <a:pt x="493" y="20"/>
                  </a:cubicBezTo>
                  <a:cubicBezTo>
                    <a:pt x="490" y="20"/>
                    <a:pt x="490" y="20"/>
                    <a:pt x="490" y="20"/>
                  </a:cubicBezTo>
                  <a:cubicBezTo>
                    <a:pt x="490" y="20"/>
                    <a:pt x="489" y="21"/>
                    <a:pt x="489" y="20"/>
                  </a:cubicBezTo>
                  <a:cubicBezTo>
                    <a:pt x="489" y="20"/>
                    <a:pt x="489" y="20"/>
                    <a:pt x="489" y="20"/>
                  </a:cubicBezTo>
                  <a:cubicBezTo>
                    <a:pt x="488" y="20"/>
                    <a:pt x="488" y="20"/>
                    <a:pt x="488" y="20"/>
                  </a:cubicBezTo>
                  <a:cubicBezTo>
                    <a:pt x="488" y="20"/>
                    <a:pt x="488" y="20"/>
                    <a:pt x="488" y="20"/>
                  </a:cubicBezTo>
                  <a:cubicBezTo>
                    <a:pt x="488" y="20"/>
                    <a:pt x="487" y="20"/>
                    <a:pt x="487" y="20"/>
                  </a:cubicBezTo>
                  <a:cubicBezTo>
                    <a:pt x="486" y="20"/>
                    <a:pt x="486" y="20"/>
                    <a:pt x="486" y="20"/>
                  </a:cubicBezTo>
                  <a:cubicBezTo>
                    <a:pt x="486" y="21"/>
                    <a:pt x="486" y="20"/>
                    <a:pt x="485" y="20"/>
                  </a:cubicBezTo>
                  <a:cubicBezTo>
                    <a:pt x="485" y="20"/>
                    <a:pt x="485" y="21"/>
                    <a:pt x="485" y="21"/>
                  </a:cubicBezTo>
                  <a:cubicBezTo>
                    <a:pt x="485" y="20"/>
                    <a:pt x="484" y="21"/>
                    <a:pt x="484" y="20"/>
                  </a:cubicBezTo>
                  <a:cubicBezTo>
                    <a:pt x="485" y="20"/>
                    <a:pt x="485" y="20"/>
                    <a:pt x="485" y="20"/>
                  </a:cubicBezTo>
                  <a:cubicBezTo>
                    <a:pt x="485" y="20"/>
                    <a:pt x="485" y="20"/>
                    <a:pt x="485" y="20"/>
                  </a:cubicBezTo>
                  <a:cubicBezTo>
                    <a:pt x="484" y="19"/>
                    <a:pt x="484" y="19"/>
                    <a:pt x="483" y="20"/>
                  </a:cubicBezTo>
                  <a:cubicBezTo>
                    <a:pt x="482" y="20"/>
                    <a:pt x="481" y="19"/>
                    <a:pt x="480" y="19"/>
                  </a:cubicBezTo>
                  <a:cubicBezTo>
                    <a:pt x="480" y="19"/>
                    <a:pt x="480" y="19"/>
                    <a:pt x="480" y="19"/>
                  </a:cubicBezTo>
                  <a:cubicBezTo>
                    <a:pt x="480" y="19"/>
                    <a:pt x="481" y="19"/>
                    <a:pt x="481" y="20"/>
                  </a:cubicBezTo>
                  <a:cubicBezTo>
                    <a:pt x="478" y="20"/>
                    <a:pt x="478" y="20"/>
                    <a:pt x="478" y="20"/>
                  </a:cubicBezTo>
                  <a:cubicBezTo>
                    <a:pt x="479" y="19"/>
                    <a:pt x="477" y="18"/>
                    <a:pt x="477" y="17"/>
                  </a:cubicBezTo>
                  <a:cubicBezTo>
                    <a:pt x="476" y="17"/>
                    <a:pt x="477" y="19"/>
                    <a:pt x="477" y="19"/>
                  </a:cubicBezTo>
                  <a:cubicBezTo>
                    <a:pt x="477" y="19"/>
                    <a:pt x="476" y="19"/>
                    <a:pt x="476" y="18"/>
                  </a:cubicBezTo>
                  <a:cubicBezTo>
                    <a:pt x="476" y="18"/>
                    <a:pt x="476" y="19"/>
                    <a:pt x="476" y="19"/>
                  </a:cubicBezTo>
                  <a:cubicBezTo>
                    <a:pt x="475" y="19"/>
                    <a:pt x="475" y="19"/>
                    <a:pt x="475" y="19"/>
                  </a:cubicBezTo>
                  <a:cubicBezTo>
                    <a:pt x="475" y="19"/>
                    <a:pt x="475" y="19"/>
                    <a:pt x="475" y="19"/>
                  </a:cubicBezTo>
                  <a:cubicBezTo>
                    <a:pt x="474" y="19"/>
                    <a:pt x="473" y="19"/>
                    <a:pt x="472" y="20"/>
                  </a:cubicBezTo>
                  <a:cubicBezTo>
                    <a:pt x="472" y="19"/>
                    <a:pt x="472" y="19"/>
                    <a:pt x="472" y="19"/>
                  </a:cubicBezTo>
                  <a:cubicBezTo>
                    <a:pt x="472" y="20"/>
                    <a:pt x="472" y="20"/>
                    <a:pt x="472" y="20"/>
                  </a:cubicBezTo>
                  <a:cubicBezTo>
                    <a:pt x="470" y="19"/>
                    <a:pt x="470" y="19"/>
                    <a:pt x="470" y="19"/>
                  </a:cubicBezTo>
                  <a:cubicBezTo>
                    <a:pt x="469" y="18"/>
                    <a:pt x="467" y="19"/>
                    <a:pt x="467" y="18"/>
                  </a:cubicBezTo>
                  <a:cubicBezTo>
                    <a:pt x="467" y="19"/>
                    <a:pt x="465" y="19"/>
                    <a:pt x="465" y="19"/>
                  </a:cubicBezTo>
                  <a:cubicBezTo>
                    <a:pt x="465" y="18"/>
                    <a:pt x="464" y="18"/>
                    <a:pt x="464" y="17"/>
                  </a:cubicBezTo>
                  <a:cubicBezTo>
                    <a:pt x="464" y="18"/>
                    <a:pt x="464" y="18"/>
                    <a:pt x="464" y="18"/>
                  </a:cubicBezTo>
                  <a:cubicBezTo>
                    <a:pt x="464" y="18"/>
                    <a:pt x="464" y="18"/>
                    <a:pt x="464" y="18"/>
                  </a:cubicBezTo>
                  <a:cubicBezTo>
                    <a:pt x="464" y="18"/>
                    <a:pt x="463" y="19"/>
                    <a:pt x="463" y="18"/>
                  </a:cubicBezTo>
                  <a:cubicBezTo>
                    <a:pt x="463" y="18"/>
                    <a:pt x="463" y="18"/>
                    <a:pt x="463" y="18"/>
                  </a:cubicBezTo>
                  <a:cubicBezTo>
                    <a:pt x="462" y="18"/>
                    <a:pt x="462" y="18"/>
                    <a:pt x="462" y="18"/>
                  </a:cubicBezTo>
                  <a:cubicBezTo>
                    <a:pt x="462" y="18"/>
                    <a:pt x="462" y="17"/>
                    <a:pt x="462" y="17"/>
                  </a:cubicBezTo>
                  <a:cubicBezTo>
                    <a:pt x="462" y="17"/>
                    <a:pt x="462" y="17"/>
                    <a:pt x="463" y="17"/>
                  </a:cubicBezTo>
                  <a:cubicBezTo>
                    <a:pt x="463" y="17"/>
                    <a:pt x="463" y="17"/>
                    <a:pt x="463" y="17"/>
                  </a:cubicBezTo>
                  <a:cubicBezTo>
                    <a:pt x="462" y="15"/>
                    <a:pt x="461" y="17"/>
                    <a:pt x="460" y="15"/>
                  </a:cubicBezTo>
                  <a:cubicBezTo>
                    <a:pt x="460" y="16"/>
                    <a:pt x="460" y="16"/>
                    <a:pt x="460" y="16"/>
                  </a:cubicBezTo>
                  <a:cubicBezTo>
                    <a:pt x="460" y="16"/>
                    <a:pt x="460" y="16"/>
                    <a:pt x="460" y="16"/>
                  </a:cubicBezTo>
                  <a:cubicBezTo>
                    <a:pt x="459" y="16"/>
                    <a:pt x="458" y="16"/>
                    <a:pt x="456" y="16"/>
                  </a:cubicBezTo>
                  <a:cubicBezTo>
                    <a:pt x="456" y="16"/>
                    <a:pt x="456" y="16"/>
                    <a:pt x="456" y="16"/>
                  </a:cubicBezTo>
                  <a:cubicBezTo>
                    <a:pt x="456" y="16"/>
                    <a:pt x="456" y="16"/>
                    <a:pt x="456" y="16"/>
                  </a:cubicBezTo>
                  <a:cubicBezTo>
                    <a:pt x="456" y="16"/>
                    <a:pt x="456" y="16"/>
                    <a:pt x="456" y="16"/>
                  </a:cubicBezTo>
                  <a:cubicBezTo>
                    <a:pt x="455" y="16"/>
                    <a:pt x="455" y="16"/>
                    <a:pt x="455" y="16"/>
                  </a:cubicBezTo>
                  <a:cubicBezTo>
                    <a:pt x="455" y="15"/>
                    <a:pt x="455" y="15"/>
                    <a:pt x="456" y="15"/>
                  </a:cubicBezTo>
                  <a:cubicBezTo>
                    <a:pt x="455" y="15"/>
                    <a:pt x="455" y="15"/>
                    <a:pt x="455" y="15"/>
                  </a:cubicBezTo>
                  <a:cubicBezTo>
                    <a:pt x="456" y="14"/>
                    <a:pt x="456" y="14"/>
                    <a:pt x="456" y="14"/>
                  </a:cubicBezTo>
                  <a:cubicBezTo>
                    <a:pt x="455" y="14"/>
                    <a:pt x="455" y="15"/>
                    <a:pt x="454" y="15"/>
                  </a:cubicBezTo>
                  <a:cubicBezTo>
                    <a:pt x="455" y="15"/>
                    <a:pt x="455" y="15"/>
                    <a:pt x="455" y="15"/>
                  </a:cubicBezTo>
                  <a:cubicBezTo>
                    <a:pt x="455" y="16"/>
                    <a:pt x="455" y="16"/>
                    <a:pt x="455" y="16"/>
                  </a:cubicBezTo>
                  <a:cubicBezTo>
                    <a:pt x="453" y="15"/>
                    <a:pt x="454" y="18"/>
                    <a:pt x="452" y="17"/>
                  </a:cubicBezTo>
                  <a:cubicBezTo>
                    <a:pt x="453" y="18"/>
                    <a:pt x="453" y="18"/>
                    <a:pt x="453" y="18"/>
                  </a:cubicBezTo>
                  <a:cubicBezTo>
                    <a:pt x="452" y="18"/>
                    <a:pt x="452" y="18"/>
                    <a:pt x="452" y="18"/>
                  </a:cubicBezTo>
                  <a:cubicBezTo>
                    <a:pt x="452" y="18"/>
                    <a:pt x="452" y="18"/>
                    <a:pt x="452" y="18"/>
                  </a:cubicBezTo>
                  <a:cubicBezTo>
                    <a:pt x="452" y="18"/>
                    <a:pt x="452" y="18"/>
                    <a:pt x="452" y="18"/>
                  </a:cubicBezTo>
                  <a:cubicBezTo>
                    <a:pt x="452" y="18"/>
                    <a:pt x="452" y="18"/>
                    <a:pt x="452" y="18"/>
                  </a:cubicBezTo>
                  <a:cubicBezTo>
                    <a:pt x="451" y="18"/>
                    <a:pt x="450" y="19"/>
                    <a:pt x="449" y="18"/>
                  </a:cubicBezTo>
                  <a:cubicBezTo>
                    <a:pt x="450" y="17"/>
                    <a:pt x="450" y="17"/>
                    <a:pt x="450" y="17"/>
                  </a:cubicBezTo>
                  <a:cubicBezTo>
                    <a:pt x="449" y="17"/>
                    <a:pt x="450" y="18"/>
                    <a:pt x="449" y="17"/>
                  </a:cubicBezTo>
                  <a:cubicBezTo>
                    <a:pt x="448" y="16"/>
                    <a:pt x="450" y="17"/>
                    <a:pt x="451" y="16"/>
                  </a:cubicBezTo>
                  <a:cubicBezTo>
                    <a:pt x="450" y="15"/>
                    <a:pt x="449" y="17"/>
                    <a:pt x="448" y="16"/>
                  </a:cubicBezTo>
                  <a:cubicBezTo>
                    <a:pt x="449" y="15"/>
                    <a:pt x="449" y="15"/>
                    <a:pt x="449" y="15"/>
                  </a:cubicBezTo>
                  <a:cubicBezTo>
                    <a:pt x="448" y="15"/>
                    <a:pt x="448" y="15"/>
                    <a:pt x="448" y="15"/>
                  </a:cubicBezTo>
                  <a:cubicBezTo>
                    <a:pt x="448" y="15"/>
                    <a:pt x="448" y="16"/>
                    <a:pt x="448" y="16"/>
                  </a:cubicBezTo>
                  <a:cubicBezTo>
                    <a:pt x="446" y="18"/>
                    <a:pt x="446" y="18"/>
                    <a:pt x="446" y="18"/>
                  </a:cubicBezTo>
                  <a:cubicBezTo>
                    <a:pt x="445" y="17"/>
                    <a:pt x="444" y="17"/>
                    <a:pt x="443" y="16"/>
                  </a:cubicBezTo>
                  <a:cubicBezTo>
                    <a:pt x="443" y="17"/>
                    <a:pt x="443" y="17"/>
                    <a:pt x="443" y="17"/>
                  </a:cubicBezTo>
                  <a:cubicBezTo>
                    <a:pt x="442" y="17"/>
                    <a:pt x="442" y="17"/>
                    <a:pt x="442" y="17"/>
                  </a:cubicBezTo>
                  <a:cubicBezTo>
                    <a:pt x="443" y="17"/>
                    <a:pt x="443" y="17"/>
                    <a:pt x="443" y="17"/>
                  </a:cubicBezTo>
                  <a:cubicBezTo>
                    <a:pt x="443" y="17"/>
                    <a:pt x="443" y="17"/>
                    <a:pt x="443" y="17"/>
                  </a:cubicBezTo>
                  <a:cubicBezTo>
                    <a:pt x="443" y="17"/>
                    <a:pt x="444" y="17"/>
                    <a:pt x="444" y="18"/>
                  </a:cubicBezTo>
                  <a:cubicBezTo>
                    <a:pt x="443" y="18"/>
                    <a:pt x="443" y="18"/>
                    <a:pt x="442" y="18"/>
                  </a:cubicBezTo>
                  <a:cubicBezTo>
                    <a:pt x="442" y="18"/>
                    <a:pt x="442" y="19"/>
                    <a:pt x="442" y="19"/>
                  </a:cubicBezTo>
                  <a:cubicBezTo>
                    <a:pt x="442" y="19"/>
                    <a:pt x="442" y="19"/>
                    <a:pt x="442" y="19"/>
                  </a:cubicBezTo>
                  <a:cubicBezTo>
                    <a:pt x="443" y="19"/>
                    <a:pt x="443" y="18"/>
                    <a:pt x="444" y="19"/>
                  </a:cubicBezTo>
                  <a:cubicBezTo>
                    <a:pt x="443" y="20"/>
                    <a:pt x="443" y="20"/>
                    <a:pt x="443" y="20"/>
                  </a:cubicBezTo>
                  <a:cubicBezTo>
                    <a:pt x="442" y="20"/>
                    <a:pt x="441" y="19"/>
                    <a:pt x="441" y="18"/>
                  </a:cubicBezTo>
                  <a:cubicBezTo>
                    <a:pt x="441" y="18"/>
                    <a:pt x="441" y="18"/>
                    <a:pt x="440" y="18"/>
                  </a:cubicBezTo>
                  <a:cubicBezTo>
                    <a:pt x="440" y="18"/>
                    <a:pt x="440" y="19"/>
                    <a:pt x="441" y="19"/>
                  </a:cubicBezTo>
                  <a:cubicBezTo>
                    <a:pt x="441" y="20"/>
                    <a:pt x="440" y="19"/>
                    <a:pt x="440" y="20"/>
                  </a:cubicBezTo>
                  <a:cubicBezTo>
                    <a:pt x="441" y="20"/>
                    <a:pt x="443" y="20"/>
                    <a:pt x="445" y="20"/>
                  </a:cubicBezTo>
                  <a:cubicBezTo>
                    <a:pt x="445" y="21"/>
                    <a:pt x="446" y="21"/>
                    <a:pt x="447" y="21"/>
                  </a:cubicBezTo>
                  <a:cubicBezTo>
                    <a:pt x="446" y="20"/>
                    <a:pt x="446" y="20"/>
                    <a:pt x="446" y="20"/>
                  </a:cubicBezTo>
                  <a:cubicBezTo>
                    <a:pt x="446" y="20"/>
                    <a:pt x="446" y="21"/>
                    <a:pt x="445" y="20"/>
                  </a:cubicBezTo>
                  <a:cubicBezTo>
                    <a:pt x="445" y="20"/>
                    <a:pt x="444" y="19"/>
                    <a:pt x="444" y="19"/>
                  </a:cubicBezTo>
                  <a:cubicBezTo>
                    <a:pt x="445" y="19"/>
                    <a:pt x="445" y="19"/>
                    <a:pt x="447" y="18"/>
                  </a:cubicBezTo>
                  <a:cubicBezTo>
                    <a:pt x="447" y="19"/>
                    <a:pt x="447" y="19"/>
                    <a:pt x="448" y="19"/>
                  </a:cubicBezTo>
                  <a:cubicBezTo>
                    <a:pt x="448" y="20"/>
                    <a:pt x="448" y="20"/>
                    <a:pt x="448" y="20"/>
                  </a:cubicBezTo>
                  <a:cubicBezTo>
                    <a:pt x="448" y="20"/>
                    <a:pt x="448" y="20"/>
                    <a:pt x="448" y="20"/>
                  </a:cubicBezTo>
                  <a:cubicBezTo>
                    <a:pt x="449" y="21"/>
                    <a:pt x="447" y="21"/>
                    <a:pt x="447" y="21"/>
                  </a:cubicBezTo>
                  <a:cubicBezTo>
                    <a:pt x="447" y="22"/>
                    <a:pt x="447" y="22"/>
                    <a:pt x="447" y="22"/>
                  </a:cubicBezTo>
                  <a:cubicBezTo>
                    <a:pt x="447" y="21"/>
                    <a:pt x="448" y="21"/>
                    <a:pt x="448" y="21"/>
                  </a:cubicBezTo>
                  <a:cubicBezTo>
                    <a:pt x="448" y="22"/>
                    <a:pt x="448" y="22"/>
                    <a:pt x="448" y="22"/>
                  </a:cubicBezTo>
                  <a:cubicBezTo>
                    <a:pt x="448" y="22"/>
                    <a:pt x="448" y="22"/>
                    <a:pt x="448" y="22"/>
                  </a:cubicBezTo>
                  <a:cubicBezTo>
                    <a:pt x="449" y="23"/>
                    <a:pt x="449" y="23"/>
                    <a:pt x="449" y="23"/>
                  </a:cubicBezTo>
                  <a:cubicBezTo>
                    <a:pt x="449" y="22"/>
                    <a:pt x="450" y="22"/>
                    <a:pt x="450" y="22"/>
                  </a:cubicBezTo>
                  <a:cubicBezTo>
                    <a:pt x="451" y="21"/>
                    <a:pt x="449" y="22"/>
                    <a:pt x="449" y="21"/>
                  </a:cubicBezTo>
                  <a:cubicBezTo>
                    <a:pt x="450" y="20"/>
                    <a:pt x="450" y="20"/>
                    <a:pt x="450" y="20"/>
                  </a:cubicBezTo>
                  <a:cubicBezTo>
                    <a:pt x="451" y="20"/>
                    <a:pt x="452" y="20"/>
                    <a:pt x="452" y="21"/>
                  </a:cubicBezTo>
                  <a:cubicBezTo>
                    <a:pt x="452" y="21"/>
                    <a:pt x="452" y="21"/>
                    <a:pt x="452" y="21"/>
                  </a:cubicBezTo>
                  <a:cubicBezTo>
                    <a:pt x="452" y="22"/>
                    <a:pt x="453" y="23"/>
                    <a:pt x="452" y="23"/>
                  </a:cubicBezTo>
                  <a:cubicBezTo>
                    <a:pt x="451" y="22"/>
                    <a:pt x="451" y="22"/>
                    <a:pt x="451" y="22"/>
                  </a:cubicBezTo>
                  <a:cubicBezTo>
                    <a:pt x="451" y="24"/>
                    <a:pt x="448" y="22"/>
                    <a:pt x="449" y="24"/>
                  </a:cubicBezTo>
                  <a:cubicBezTo>
                    <a:pt x="449" y="23"/>
                    <a:pt x="448" y="23"/>
                    <a:pt x="447" y="22"/>
                  </a:cubicBezTo>
                  <a:cubicBezTo>
                    <a:pt x="447" y="23"/>
                    <a:pt x="447" y="23"/>
                    <a:pt x="447" y="23"/>
                  </a:cubicBezTo>
                  <a:cubicBezTo>
                    <a:pt x="446" y="22"/>
                    <a:pt x="445" y="21"/>
                    <a:pt x="443" y="22"/>
                  </a:cubicBezTo>
                  <a:cubicBezTo>
                    <a:pt x="443" y="21"/>
                    <a:pt x="443" y="21"/>
                    <a:pt x="443" y="21"/>
                  </a:cubicBezTo>
                  <a:cubicBezTo>
                    <a:pt x="443" y="21"/>
                    <a:pt x="443" y="21"/>
                    <a:pt x="443" y="21"/>
                  </a:cubicBezTo>
                  <a:cubicBezTo>
                    <a:pt x="442" y="20"/>
                    <a:pt x="442" y="20"/>
                    <a:pt x="442" y="20"/>
                  </a:cubicBezTo>
                  <a:cubicBezTo>
                    <a:pt x="441" y="20"/>
                    <a:pt x="441" y="21"/>
                    <a:pt x="441" y="22"/>
                  </a:cubicBezTo>
                  <a:cubicBezTo>
                    <a:pt x="440" y="21"/>
                    <a:pt x="441" y="21"/>
                    <a:pt x="440" y="20"/>
                  </a:cubicBezTo>
                  <a:cubicBezTo>
                    <a:pt x="440" y="23"/>
                    <a:pt x="438" y="20"/>
                    <a:pt x="437" y="20"/>
                  </a:cubicBezTo>
                  <a:cubicBezTo>
                    <a:pt x="437" y="21"/>
                    <a:pt x="437" y="20"/>
                    <a:pt x="438" y="21"/>
                  </a:cubicBezTo>
                  <a:cubicBezTo>
                    <a:pt x="437" y="21"/>
                    <a:pt x="438" y="22"/>
                    <a:pt x="437" y="21"/>
                  </a:cubicBezTo>
                  <a:cubicBezTo>
                    <a:pt x="436" y="19"/>
                    <a:pt x="436" y="22"/>
                    <a:pt x="434" y="22"/>
                  </a:cubicBezTo>
                  <a:cubicBezTo>
                    <a:pt x="434" y="23"/>
                    <a:pt x="436" y="22"/>
                    <a:pt x="435" y="23"/>
                  </a:cubicBezTo>
                  <a:cubicBezTo>
                    <a:pt x="434" y="23"/>
                    <a:pt x="433" y="23"/>
                    <a:pt x="433" y="22"/>
                  </a:cubicBezTo>
                  <a:cubicBezTo>
                    <a:pt x="436" y="20"/>
                    <a:pt x="431" y="22"/>
                    <a:pt x="431" y="20"/>
                  </a:cubicBezTo>
                  <a:cubicBezTo>
                    <a:pt x="430" y="20"/>
                    <a:pt x="430" y="20"/>
                    <a:pt x="430" y="20"/>
                  </a:cubicBezTo>
                  <a:cubicBezTo>
                    <a:pt x="430" y="18"/>
                    <a:pt x="430" y="18"/>
                    <a:pt x="430" y="18"/>
                  </a:cubicBezTo>
                  <a:cubicBezTo>
                    <a:pt x="431" y="18"/>
                    <a:pt x="431" y="18"/>
                    <a:pt x="432" y="18"/>
                  </a:cubicBezTo>
                  <a:cubicBezTo>
                    <a:pt x="431" y="18"/>
                    <a:pt x="431" y="17"/>
                    <a:pt x="431" y="17"/>
                  </a:cubicBezTo>
                  <a:cubicBezTo>
                    <a:pt x="430" y="18"/>
                    <a:pt x="429" y="19"/>
                    <a:pt x="430" y="19"/>
                  </a:cubicBezTo>
                  <a:cubicBezTo>
                    <a:pt x="430" y="20"/>
                    <a:pt x="430" y="20"/>
                    <a:pt x="430" y="20"/>
                  </a:cubicBezTo>
                  <a:cubicBezTo>
                    <a:pt x="430" y="20"/>
                    <a:pt x="430" y="20"/>
                    <a:pt x="430" y="20"/>
                  </a:cubicBezTo>
                  <a:cubicBezTo>
                    <a:pt x="430" y="20"/>
                    <a:pt x="431" y="21"/>
                    <a:pt x="430" y="21"/>
                  </a:cubicBezTo>
                  <a:cubicBezTo>
                    <a:pt x="430" y="20"/>
                    <a:pt x="430" y="20"/>
                    <a:pt x="430" y="20"/>
                  </a:cubicBezTo>
                  <a:cubicBezTo>
                    <a:pt x="430" y="21"/>
                    <a:pt x="429" y="21"/>
                    <a:pt x="429" y="21"/>
                  </a:cubicBezTo>
                  <a:cubicBezTo>
                    <a:pt x="429" y="21"/>
                    <a:pt x="428" y="21"/>
                    <a:pt x="428" y="20"/>
                  </a:cubicBezTo>
                  <a:cubicBezTo>
                    <a:pt x="429" y="20"/>
                    <a:pt x="429" y="20"/>
                    <a:pt x="429" y="20"/>
                  </a:cubicBezTo>
                  <a:cubicBezTo>
                    <a:pt x="428" y="19"/>
                    <a:pt x="428" y="20"/>
                    <a:pt x="427" y="20"/>
                  </a:cubicBezTo>
                  <a:cubicBezTo>
                    <a:pt x="427" y="20"/>
                    <a:pt x="427" y="20"/>
                    <a:pt x="427" y="20"/>
                  </a:cubicBezTo>
                  <a:cubicBezTo>
                    <a:pt x="428" y="21"/>
                    <a:pt x="427" y="21"/>
                    <a:pt x="427" y="21"/>
                  </a:cubicBezTo>
                  <a:cubicBezTo>
                    <a:pt x="428" y="21"/>
                    <a:pt x="429" y="21"/>
                    <a:pt x="430" y="21"/>
                  </a:cubicBezTo>
                  <a:cubicBezTo>
                    <a:pt x="429" y="21"/>
                    <a:pt x="431" y="22"/>
                    <a:pt x="431" y="22"/>
                  </a:cubicBezTo>
                  <a:cubicBezTo>
                    <a:pt x="431" y="23"/>
                    <a:pt x="431" y="23"/>
                    <a:pt x="431" y="23"/>
                  </a:cubicBezTo>
                  <a:cubicBezTo>
                    <a:pt x="430" y="22"/>
                    <a:pt x="430" y="23"/>
                    <a:pt x="430" y="22"/>
                  </a:cubicBezTo>
                  <a:cubicBezTo>
                    <a:pt x="429" y="22"/>
                    <a:pt x="429" y="22"/>
                    <a:pt x="428" y="22"/>
                  </a:cubicBezTo>
                  <a:cubicBezTo>
                    <a:pt x="427" y="23"/>
                    <a:pt x="428" y="21"/>
                    <a:pt x="426" y="21"/>
                  </a:cubicBezTo>
                  <a:cubicBezTo>
                    <a:pt x="427" y="21"/>
                    <a:pt x="427" y="21"/>
                    <a:pt x="427" y="21"/>
                  </a:cubicBezTo>
                  <a:cubicBezTo>
                    <a:pt x="426" y="20"/>
                    <a:pt x="426" y="20"/>
                    <a:pt x="426" y="20"/>
                  </a:cubicBezTo>
                  <a:cubicBezTo>
                    <a:pt x="428" y="19"/>
                    <a:pt x="428" y="19"/>
                    <a:pt x="428" y="19"/>
                  </a:cubicBezTo>
                  <a:cubicBezTo>
                    <a:pt x="427" y="18"/>
                    <a:pt x="427" y="18"/>
                    <a:pt x="427" y="18"/>
                  </a:cubicBezTo>
                  <a:cubicBezTo>
                    <a:pt x="427" y="19"/>
                    <a:pt x="427" y="19"/>
                    <a:pt x="427" y="19"/>
                  </a:cubicBezTo>
                  <a:cubicBezTo>
                    <a:pt x="425" y="18"/>
                    <a:pt x="425" y="18"/>
                    <a:pt x="425" y="18"/>
                  </a:cubicBezTo>
                  <a:cubicBezTo>
                    <a:pt x="425" y="19"/>
                    <a:pt x="425" y="20"/>
                    <a:pt x="425" y="20"/>
                  </a:cubicBezTo>
                  <a:cubicBezTo>
                    <a:pt x="426" y="20"/>
                    <a:pt x="426" y="20"/>
                    <a:pt x="426" y="20"/>
                  </a:cubicBezTo>
                  <a:cubicBezTo>
                    <a:pt x="426" y="20"/>
                    <a:pt x="426" y="20"/>
                    <a:pt x="426" y="20"/>
                  </a:cubicBezTo>
                  <a:cubicBezTo>
                    <a:pt x="426" y="20"/>
                    <a:pt x="426" y="20"/>
                    <a:pt x="426" y="20"/>
                  </a:cubicBezTo>
                  <a:cubicBezTo>
                    <a:pt x="425" y="20"/>
                    <a:pt x="423" y="20"/>
                    <a:pt x="424" y="21"/>
                  </a:cubicBezTo>
                  <a:cubicBezTo>
                    <a:pt x="423" y="21"/>
                    <a:pt x="423" y="21"/>
                    <a:pt x="423" y="21"/>
                  </a:cubicBezTo>
                  <a:cubicBezTo>
                    <a:pt x="423" y="21"/>
                    <a:pt x="423" y="22"/>
                    <a:pt x="423" y="21"/>
                  </a:cubicBezTo>
                  <a:cubicBezTo>
                    <a:pt x="423" y="21"/>
                    <a:pt x="423" y="21"/>
                    <a:pt x="423" y="21"/>
                  </a:cubicBezTo>
                  <a:cubicBezTo>
                    <a:pt x="421" y="22"/>
                    <a:pt x="421" y="22"/>
                    <a:pt x="421" y="22"/>
                  </a:cubicBezTo>
                  <a:cubicBezTo>
                    <a:pt x="421" y="21"/>
                    <a:pt x="421" y="21"/>
                    <a:pt x="421" y="21"/>
                  </a:cubicBezTo>
                  <a:cubicBezTo>
                    <a:pt x="422" y="20"/>
                    <a:pt x="422" y="21"/>
                    <a:pt x="423" y="21"/>
                  </a:cubicBezTo>
                  <a:cubicBezTo>
                    <a:pt x="423" y="20"/>
                    <a:pt x="423" y="20"/>
                    <a:pt x="423" y="19"/>
                  </a:cubicBezTo>
                  <a:cubicBezTo>
                    <a:pt x="422" y="20"/>
                    <a:pt x="422" y="20"/>
                    <a:pt x="422" y="20"/>
                  </a:cubicBezTo>
                  <a:cubicBezTo>
                    <a:pt x="421" y="20"/>
                    <a:pt x="422" y="19"/>
                    <a:pt x="422" y="19"/>
                  </a:cubicBezTo>
                  <a:cubicBezTo>
                    <a:pt x="424" y="19"/>
                    <a:pt x="424" y="19"/>
                    <a:pt x="424" y="19"/>
                  </a:cubicBezTo>
                  <a:cubicBezTo>
                    <a:pt x="423" y="18"/>
                    <a:pt x="422" y="19"/>
                    <a:pt x="422" y="19"/>
                  </a:cubicBezTo>
                  <a:cubicBezTo>
                    <a:pt x="421" y="19"/>
                    <a:pt x="421" y="19"/>
                    <a:pt x="421" y="19"/>
                  </a:cubicBezTo>
                  <a:cubicBezTo>
                    <a:pt x="420" y="18"/>
                    <a:pt x="421" y="19"/>
                    <a:pt x="420" y="19"/>
                  </a:cubicBezTo>
                  <a:cubicBezTo>
                    <a:pt x="420" y="19"/>
                    <a:pt x="419" y="19"/>
                    <a:pt x="419" y="19"/>
                  </a:cubicBezTo>
                  <a:cubicBezTo>
                    <a:pt x="420" y="19"/>
                    <a:pt x="420" y="19"/>
                    <a:pt x="420" y="19"/>
                  </a:cubicBezTo>
                  <a:cubicBezTo>
                    <a:pt x="419" y="18"/>
                    <a:pt x="419" y="18"/>
                    <a:pt x="419" y="18"/>
                  </a:cubicBezTo>
                  <a:cubicBezTo>
                    <a:pt x="418" y="18"/>
                    <a:pt x="418" y="19"/>
                    <a:pt x="418" y="19"/>
                  </a:cubicBezTo>
                  <a:cubicBezTo>
                    <a:pt x="419" y="18"/>
                    <a:pt x="419" y="20"/>
                    <a:pt x="420" y="20"/>
                  </a:cubicBezTo>
                  <a:cubicBezTo>
                    <a:pt x="419" y="20"/>
                    <a:pt x="418" y="19"/>
                    <a:pt x="418" y="20"/>
                  </a:cubicBezTo>
                  <a:cubicBezTo>
                    <a:pt x="417" y="19"/>
                    <a:pt x="417" y="19"/>
                    <a:pt x="418" y="18"/>
                  </a:cubicBezTo>
                  <a:cubicBezTo>
                    <a:pt x="417" y="18"/>
                    <a:pt x="417" y="18"/>
                    <a:pt x="417" y="18"/>
                  </a:cubicBezTo>
                  <a:cubicBezTo>
                    <a:pt x="416" y="18"/>
                    <a:pt x="415" y="18"/>
                    <a:pt x="414" y="19"/>
                  </a:cubicBezTo>
                  <a:cubicBezTo>
                    <a:pt x="415" y="19"/>
                    <a:pt x="417" y="18"/>
                    <a:pt x="417" y="19"/>
                  </a:cubicBezTo>
                  <a:cubicBezTo>
                    <a:pt x="417" y="20"/>
                    <a:pt x="415" y="19"/>
                    <a:pt x="414" y="20"/>
                  </a:cubicBezTo>
                  <a:cubicBezTo>
                    <a:pt x="413" y="19"/>
                    <a:pt x="414" y="19"/>
                    <a:pt x="414" y="18"/>
                  </a:cubicBezTo>
                  <a:cubicBezTo>
                    <a:pt x="414" y="18"/>
                    <a:pt x="413" y="18"/>
                    <a:pt x="413" y="18"/>
                  </a:cubicBezTo>
                  <a:cubicBezTo>
                    <a:pt x="412" y="18"/>
                    <a:pt x="411" y="19"/>
                    <a:pt x="411" y="18"/>
                  </a:cubicBezTo>
                  <a:cubicBezTo>
                    <a:pt x="410" y="18"/>
                    <a:pt x="409" y="18"/>
                    <a:pt x="409" y="18"/>
                  </a:cubicBezTo>
                  <a:cubicBezTo>
                    <a:pt x="409" y="18"/>
                    <a:pt x="409" y="18"/>
                    <a:pt x="409" y="18"/>
                  </a:cubicBezTo>
                  <a:cubicBezTo>
                    <a:pt x="406" y="18"/>
                    <a:pt x="406" y="18"/>
                    <a:pt x="406" y="18"/>
                  </a:cubicBezTo>
                  <a:cubicBezTo>
                    <a:pt x="408" y="18"/>
                    <a:pt x="408" y="18"/>
                    <a:pt x="408" y="18"/>
                  </a:cubicBezTo>
                  <a:cubicBezTo>
                    <a:pt x="408" y="20"/>
                    <a:pt x="407" y="19"/>
                    <a:pt x="407" y="20"/>
                  </a:cubicBezTo>
                  <a:cubicBezTo>
                    <a:pt x="407" y="20"/>
                    <a:pt x="408" y="20"/>
                    <a:pt x="408" y="20"/>
                  </a:cubicBezTo>
                  <a:cubicBezTo>
                    <a:pt x="409" y="20"/>
                    <a:pt x="410" y="21"/>
                    <a:pt x="410" y="20"/>
                  </a:cubicBezTo>
                  <a:cubicBezTo>
                    <a:pt x="410" y="20"/>
                    <a:pt x="410" y="20"/>
                    <a:pt x="410" y="20"/>
                  </a:cubicBezTo>
                  <a:cubicBezTo>
                    <a:pt x="411" y="20"/>
                    <a:pt x="411" y="20"/>
                    <a:pt x="411" y="20"/>
                  </a:cubicBezTo>
                  <a:cubicBezTo>
                    <a:pt x="411" y="20"/>
                    <a:pt x="411" y="20"/>
                    <a:pt x="411" y="20"/>
                  </a:cubicBezTo>
                  <a:cubicBezTo>
                    <a:pt x="412" y="19"/>
                    <a:pt x="412" y="20"/>
                    <a:pt x="412" y="20"/>
                  </a:cubicBezTo>
                  <a:cubicBezTo>
                    <a:pt x="412" y="20"/>
                    <a:pt x="411" y="19"/>
                    <a:pt x="411" y="19"/>
                  </a:cubicBezTo>
                  <a:cubicBezTo>
                    <a:pt x="412" y="18"/>
                    <a:pt x="412" y="18"/>
                    <a:pt x="412" y="18"/>
                  </a:cubicBezTo>
                  <a:cubicBezTo>
                    <a:pt x="412" y="19"/>
                    <a:pt x="413" y="19"/>
                    <a:pt x="412" y="19"/>
                  </a:cubicBezTo>
                  <a:cubicBezTo>
                    <a:pt x="413" y="19"/>
                    <a:pt x="414" y="19"/>
                    <a:pt x="414" y="19"/>
                  </a:cubicBezTo>
                  <a:cubicBezTo>
                    <a:pt x="414" y="20"/>
                    <a:pt x="414" y="20"/>
                    <a:pt x="414" y="20"/>
                  </a:cubicBezTo>
                  <a:cubicBezTo>
                    <a:pt x="413" y="20"/>
                    <a:pt x="414" y="20"/>
                    <a:pt x="414" y="21"/>
                  </a:cubicBezTo>
                  <a:cubicBezTo>
                    <a:pt x="415" y="19"/>
                    <a:pt x="417" y="21"/>
                    <a:pt x="419" y="20"/>
                  </a:cubicBezTo>
                  <a:cubicBezTo>
                    <a:pt x="419" y="21"/>
                    <a:pt x="419" y="22"/>
                    <a:pt x="419" y="22"/>
                  </a:cubicBezTo>
                  <a:cubicBezTo>
                    <a:pt x="418" y="22"/>
                    <a:pt x="418" y="23"/>
                    <a:pt x="417" y="22"/>
                  </a:cubicBezTo>
                  <a:cubicBezTo>
                    <a:pt x="417" y="22"/>
                    <a:pt x="417" y="22"/>
                    <a:pt x="417" y="22"/>
                  </a:cubicBezTo>
                  <a:cubicBezTo>
                    <a:pt x="416" y="21"/>
                    <a:pt x="416" y="21"/>
                    <a:pt x="416" y="21"/>
                  </a:cubicBezTo>
                  <a:cubicBezTo>
                    <a:pt x="416" y="21"/>
                    <a:pt x="416" y="22"/>
                    <a:pt x="416" y="22"/>
                  </a:cubicBezTo>
                  <a:cubicBezTo>
                    <a:pt x="416" y="21"/>
                    <a:pt x="416" y="21"/>
                    <a:pt x="416" y="21"/>
                  </a:cubicBezTo>
                  <a:cubicBezTo>
                    <a:pt x="414" y="21"/>
                    <a:pt x="414" y="21"/>
                    <a:pt x="414" y="21"/>
                  </a:cubicBezTo>
                  <a:cubicBezTo>
                    <a:pt x="414" y="21"/>
                    <a:pt x="414" y="21"/>
                    <a:pt x="414" y="21"/>
                  </a:cubicBezTo>
                  <a:cubicBezTo>
                    <a:pt x="414" y="22"/>
                    <a:pt x="414" y="22"/>
                    <a:pt x="414" y="22"/>
                  </a:cubicBezTo>
                  <a:cubicBezTo>
                    <a:pt x="413" y="22"/>
                    <a:pt x="413" y="21"/>
                    <a:pt x="413" y="22"/>
                  </a:cubicBezTo>
                  <a:cubicBezTo>
                    <a:pt x="412" y="21"/>
                    <a:pt x="412" y="21"/>
                    <a:pt x="412" y="21"/>
                  </a:cubicBezTo>
                  <a:cubicBezTo>
                    <a:pt x="413" y="22"/>
                    <a:pt x="411" y="21"/>
                    <a:pt x="410" y="21"/>
                  </a:cubicBezTo>
                  <a:cubicBezTo>
                    <a:pt x="410" y="22"/>
                    <a:pt x="410" y="22"/>
                    <a:pt x="410" y="22"/>
                  </a:cubicBezTo>
                  <a:cubicBezTo>
                    <a:pt x="410" y="22"/>
                    <a:pt x="410" y="22"/>
                    <a:pt x="410" y="22"/>
                  </a:cubicBezTo>
                  <a:cubicBezTo>
                    <a:pt x="411" y="23"/>
                    <a:pt x="409" y="24"/>
                    <a:pt x="409" y="25"/>
                  </a:cubicBezTo>
                  <a:cubicBezTo>
                    <a:pt x="410" y="24"/>
                    <a:pt x="411" y="24"/>
                    <a:pt x="411" y="22"/>
                  </a:cubicBezTo>
                  <a:cubicBezTo>
                    <a:pt x="411" y="22"/>
                    <a:pt x="412" y="22"/>
                    <a:pt x="412" y="22"/>
                  </a:cubicBezTo>
                  <a:cubicBezTo>
                    <a:pt x="412" y="23"/>
                    <a:pt x="412" y="23"/>
                    <a:pt x="412" y="23"/>
                  </a:cubicBezTo>
                  <a:cubicBezTo>
                    <a:pt x="413" y="23"/>
                    <a:pt x="413" y="22"/>
                    <a:pt x="413" y="22"/>
                  </a:cubicBezTo>
                  <a:cubicBezTo>
                    <a:pt x="413" y="22"/>
                    <a:pt x="413" y="23"/>
                    <a:pt x="413" y="23"/>
                  </a:cubicBezTo>
                  <a:cubicBezTo>
                    <a:pt x="414" y="23"/>
                    <a:pt x="415" y="22"/>
                    <a:pt x="416" y="22"/>
                  </a:cubicBezTo>
                  <a:cubicBezTo>
                    <a:pt x="416" y="22"/>
                    <a:pt x="416" y="23"/>
                    <a:pt x="416" y="23"/>
                  </a:cubicBezTo>
                  <a:cubicBezTo>
                    <a:pt x="417" y="23"/>
                    <a:pt x="419" y="23"/>
                    <a:pt x="419" y="24"/>
                  </a:cubicBezTo>
                  <a:cubicBezTo>
                    <a:pt x="419" y="23"/>
                    <a:pt x="419" y="23"/>
                    <a:pt x="419" y="23"/>
                  </a:cubicBezTo>
                  <a:cubicBezTo>
                    <a:pt x="420" y="24"/>
                    <a:pt x="422" y="23"/>
                    <a:pt x="423" y="23"/>
                  </a:cubicBezTo>
                  <a:cubicBezTo>
                    <a:pt x="424" y="24"/>
                    <a:pt x="426" y="23"/>
                    <a:pt x="427" y="24"/>
                  </a:cubicBezTo>
                  <a:cubicBezTo>
                    <a:pt x="428" y="24"/>
                    <a:pt x="429" y="24"/>
                    <a:pt x="431" y="24"/>
                  </a:cubicBezTo>
                  <a:cubicBezTo>
                    <a:pt x="431" y="25"/>
                    <a:pt x="431" y="25"/>
                    <a:pt x="431" y="25"/>
                  </a:cubicBezTo>
                  <a:cubicBezTo>
                    <a:pt x="431" y="25"/>
                    <a:pt x="431" y="25"/>
                    <a:pt x="431" y="25"/>
                  </a:cubicBezTo>
                  <a:cubicBezTo>
                    <a:pt x="431" y="24"/>
                    <a:pt x="431" y="24"/>
                    <a:pt x="431" y="24"/>
                  </a:cubicBezTo>
                  <a:cubicBezTo>
                    <a:pt x="432" y="24"/>
                    <a:pt x="433" y="24"/>
                    <a:pt x="435" y="24"/>
                  </a:cubicBezTo>
                  <a:cubicBezTo>
                    <a:pt x="436" y="23"/>
                    <a:pt x="438" y="26"/>
                    <a:pt x="438" y="24"/>
                  </a:cubicBezTo>
                  <a:cubicBezTo>
                    <a:pt x="439" y="24"/>
                    <a:pt x="440" y="25"/>
                    <a:pt x="442" y="24"/>
                  </a:cubicBezTo>
                  <a:cubicBezTo>
                    <a:pt x="442" y="25"/>
                    <a:pt x="442" y="25"/>
                    <a:pt x="442" y="25"/>
                  </a:cubicBezTo>
                  <a:cubicBezTo>
                    <a:pt x="441" y="25"/>
                    <a:pt x="441" y="25"/>
                    <a:pt x="440" y="25"/>
                  </a:cubicBezTo>
                  <a:cubicBezTo>
                    <a:pt x="440" y="25"/>
                    <a:pt x="440" y="25"/>
                    <a:pt x="440" y="25"/>
                  </a:cubicBezTo>
                  <a:cubicBezTo>
                    <a:pt x="440" y="25"/>
                    <a:pt x="439" y="26"/>
                    <a:pt x="439" y="25"/>
                  </a:cubicBezTo>
                  <a:cubicBezTo>
                    <a:pt x="438" y="25"/>
                    <a:pt x="437" y="27"/>
                    <a:pt x="437" y="25"/>
                  </a:cubicBezTo>
                  <a:cubicBezTo>
                    <a:pt x="435" y="25"/>
                    <a:pt x="433" y="27"/>
                    <a:pt x="431" y="26"/>
                  </a:cubicBezTo>
                  <a:cubicBezTo>
                    <a:pt x="431" y="25"/>
                    <a:pt x="431" y="25"/>
                    <a:pt x="431" y="25"/>
                  </a:cubicBezTo>
                  <a:cubicBezTo>
                    <a:pt x="429" y="25"/>
                    <a:pt x="429" y="25"/>
                    <a:pt x="429" y="25"/>
                  </a:cubicBezTo>
                  <a:cubicBezTo>
                    <a:pt x="429" y="25"/>
                    <a:pt x="430" y="25"/>
                    <a:pt x="430" y="25"/>
                  </a:cubicBezTo>
                  <a:cubicBezTo>
                    <a:pt x="429" y="24"/>
                    <a:pt x="429" y="24"/>
                    <a:pt x="429" y="24"/>
                  </a:cubicBezTo>
                  <a:cubicBezTo>
                    <a:pt x="428" y="24"/>
                    <a:pt x="428" y="25"/>
                    <a:pt x="428" y="26"/>
                  </a:cubicBezTo>
                  <a:cubicBezTo>
                    <a:pt x="428" y="26"/>
                    <a:pt x="428" y="26"/>
                    <a:pt x="428" y="26"/>
                  </a:cubicBezTo>
                  <a:cubicBezTo>
                    <a:pt x="426" y="26"/>
                    <a:pt x="427" y="25"/>
                    <a:pt x="426" y="25"/>
                  </a:cubicBezTo>
                  <a:cubicBezTo>
                    <a:pt x="427" y="25"/>
                    <a:pt x="427" y="25"/>
                    <a:pt x="427" y="25"/>
                  </a:cubicBezTo>
                  <a:cubicBezTo>
                    <a:pt x="426" y="25"/>
                    <a:pt x="425" y="25"/>
                    <a:pt x="424" y="24"/>
                  </a:cubicBezTo>
                  <a:cubicBezTo>
                    <a:pt x="424" y="25"/>
                    <a:pt x="424" y="25"/>
                    <a:pt x="423" y="25"/>
                  </a:cubicBezTo>
                  <a:cubicBezTo>
                    <a:pt x="424" y="25"/>
                    <a:pt x="425" y="25"/>
                    <a:pt x="425" y="26"/>
                  </a:cubicBezTo>
                  <a:cubicBezTo>
                    <a:pt x="425" y="26"/>
                    <a:pt x="425" y="26"/>
                    <a:pt x="425" y="26"/>
                  </a:cubicBezTo>
                  <a:cubicBezTo>
                    <a:pt x="425" y="25"/>
                    <a:pt x="424" y="26"/>
                    <a:pt x="424" y="26"/>
                  </a:cubicBezTo>
                  <a:cubicBezTo>
                    <a:pt x="424" y="26"/>
                    <a:pt x="424" y="26"/>
                    <a:pt x="424" y="26"/>
                  </a:cubicBezTo>
                  <a:cubicBezTo>
                    <a:pt x="422" y="26"/>
                    <a:pt x="422" y="26"/>
                    <a:pt x="420" y="25"/>
                  </a:cubicBezTo>
                  <a:cubicBezTo>
                    <a:pt x="421" y="25"/>
                    <a:pt x="421" y="25"/>
                    <a:pt x="421" y="25"/>
                  </a:cubicBezTo>
                  <a:cubicBezTo>
                    <a:pt x="421" y="25"/>
                    <a:pt x="421" y="25"/>
                    <a:pt x="420" y="25"/>
                  </a:cubicBezTo>
                  <a:cubicBezTo>
                    <a:pt x="420" y="27"/>
                    <a:pt x="417" y="25"/>
                    <a:pt x="416" y="25"/>
                  </a:cubicBezTo>
                  <a:cubicBezTo>
                    <a:pt x="415" y="25"/>
                    <a:pt x="416" y="24"/>
                    <a:pt x="415" y="24"/>
                  </a:cubicBezTo>
                  <a:cubicBezTo>
                    <a:pt x="416" y="25"/>
                    <a:pt x="415" y="26"/>
                    <a:pt x="414" y="25"/>
                  </a:cubicBezTo>
                  <a:cubicBezTo>
                    <a:pt x="414" y="25"/>
                    <a:pt x="414" y="24"/>
                    <a:pt x="414" y="24"/>
                  </a:cubicBezTo>
                  <a:cubicBezTo>
                    <a:pt x="414" y="24"/>
                    <a:pt x="414" y="24"/>
                    <a:pt x="414" y="24"/>
                  </a:cubicBezTo>
                  <a:cubicBezTo>
                    <a:pt x="414" y="24"/>
                    <a:pt x="414" y="24"/>
                    <a:pt x="414" y="24"/>
                  </a:cubicBezTo>
                  <a:cubicBezTo>
                    <a:pt x="413" y="24"/>
                    <a:pt x="412" y="24"/>
                    <a:pt x="413" y="25"/>
                  </a:cubicBezTo>
                  <a:cubicBezTo>
                    <a:pt x="412" y="25"/>
                    <a:pt x="412" y="25"/>
                    <a:pt x="412" y="25"/>
                  </a:cubicBezTo>
                  <a:cubicBezTo>
                    <a:pt x="412" y="25"/>
                    <a:pt x="412" y="25"/>
                    <a:pt x="412" y="25"/>
                  </a:cubicBezTo>
                  <a:cubicBezTo>
                    <a:pt x="411" y="25"/>
                    <a:pt x="411" y="25"/>
                    <a:pt x="411" y="25"/>
                  </a:cubicBezTo>
                  <a:cubicBezTo>
                    <a:pt x="411" y="25"/>
                    <a:pt x="413" y="25"/>
                    <a:pt x="412" y="26"/>
                  </a:cubicBezTo>
                  <a:cubicBezTo>
                    <a:pt x="412" y="26"/>
                    <a:pt x="411" y="26"/>
                    <a:pt x="411" y="26"/>
                  </a:cubicBezTo>
                  <a:cubicBezTo>
                    <a:pt x="411" y="26"/>
                    <a:pt x="411" y="26"/>
                    <a:pt x="411" y="26"/>
                  </a:cubicBezTo>
                  <a:cubicBezTo>
                    <a:pt x="409" y="26"/>
                    <a:pt x="407" y="25"/>
                    <a:pt x="407" y="24"/>
                  </a:cubicBezTo>
                  <a:cubicBezTo>
                    <a:pt x="406" y="24"/>
                    <a:pt x="407" y="24"/>
                    <a:pt x="407" y="25"/>
                  </a:cubicBezTo>
                  <a:cubicBezTo>
                    <a:pt x="406" y="25"/>
                    <a:pt x="405" y="25"/>
                    <a:pt x="405" y="24"/>
                  </a:cubicBezTo>
                  <a:cubicBezTo>
                    <a:pt x="405" y="25"/>
                    <a:pt x="405" y="25"/>
                    <a:pt x="404" y="25"/>
                  </a:cubicBezTo>
                  <a:cubicBezTo>
                    <a:pt x="405" y="25"/>
                    <a:pt x="405" y="25"/>
                    <a:pt x="405" y="25"/>
                  </a:cubicBezTo>
                  <a:cubicBezTo>
                    <a:pt x="405" y="26"/>
                    <a:pt x="404" y="26"/>
                    <a:pt x="403" y="26"/>
                  </a:cubicBezTo>
                  <a:cubicBezTo>
                    <a:pt x="403" y="27"/>
                    <a:pt x="403" y="27"/>
                    <a:pt x="403" y="27"/>
                  </a:cubicBezTo>
                  <a:cubicBezTo>
                    <a:pt x="404" y="27"/>
                    <a:pt x="404" y="27"/>
                    <a:pt x="404" y="27"/>
                  </a:cubicBezTo>
                  <a:cubicBezTo>
                    <a:pt x="405" y="26"/>
                    <a:pt x="405" y="26"/>
                    <a:pt x="405" y="26"/>
                  </a:cubicBezTo>
                  <a:cubicBezTo>
                    <a:pt x="406" y="27"/>
                    <a:pt x="407" y="26"/>
                    <a:pt x="408" y="27"/>
                  </a:cubicBezTo>
                  <a:cubicBezTo>
                    <a:pt x="407" y="27"/>
                    <a:pt x="407" y="27"/>
                    <a:pt x="407" y="27"/>
                  </a:cubicBezTo>
                  <a:cubicBezTo>
                    <a:pt x="408" y="28"/>
                    <a:pt x="408" y="28"/>
                    <a:pt x="408" y="28"/>
                  </a:cubicBezTo>
                  <a:cubicBezTo>
                    <a:pt x="408" y="27"/>
                    <a:pt x="409" y="27"/>
                    <a:pt x="409" y="27"/>
                  </a:cubicBezTo>
                  <a:cubicBezTo>
                    <a:pt x="410" y="27"/>
                    <a:pt x="413" y="27"/>
                    <a:pt x="413" y="28"/>
                  </a:cubicBezTo>
                  <a:cubicBezTo>
                    <a:pt x="413" y="28"/>
                    <a:pt x="413" y="28"/>
                    <a:pt x="413" y="28"/>
                  </a:cubicBezTo>
                  <a:cubicBezTo>
                    <a:pt x="413" y="28"/>
                    <a:pt x="413" y="28"/>
                    <a:pt x="413" y="28"/>
                  </a:cubicBezTo>
                  <a:cubicBezTo>
                    <a:pt x="412" y="28"/>
                    <a:pt x="412" y="28"/>
                    <a:pt x="412" y="28"/>
                  </a:cubicBezTo>
                  <a:cubicBezTo>
                    <a:pt x="412" y="28"/>
                    <a:pt x="412" y="28"/>
                    <a:pt x="412" y="28"/>
                  </a:cubicBezTo>
                  <a:cubicBezTo>
                    <a:pt x="411" y="28"/>
                    <a:pt x="411" y="28"/>
                    <a:pt x="411" y="28"/>
                  </a:cubicBezTo>
                  <a:cubicBezTo>
                    <a:pt x="411" y="28"/>
                    <a:pt x="411" y="28"/>
                    <a:pt x="411" y="28"/>
                  </a:cubicBezTo>
                  <a:cubicBezTo>
                    <a:pt x="411" y="28"/>
                    <a:pt x="412" y="28"/>
                    <a:pt x="411" y="29"/>
                  </a:cubicBezTo>
                  <a:cubicBezTo>
                    <a:pt x="411" y="29"/>
                    <a:pt x="411" y="28"/>
                    <a:pt x="410" y="28"/>
                  </a:cubicBezTo>
                  <a:cubicBezTo>
                    <a:pt x="407" y="28"/>
                    <a:pt x="404" y="28"/>
                    <a:pt x="402" y="28"/>
                  </a:cubicBezTo>
                  <a:cubicBezTo>
                    <a:pt x="401" y="28"/>
                    <a:pt x="400" y="29"/>
                    <a:pt x="400" y="27"/>
                  </a:cubicBezTo>
                  <a:cubicBezTo>
                    <a:pt x="399" y="27"/>
                    <a:pt x="398" y="27"/>
                    <a:pt x="398" y="27"/>
                  </a:cubicBezTo>
                  <a:cubicBezTo>
                    <a:pt x="398" y="28"/>
                    <a:pt x="398" y="28"/>
                    <a:pt x="398" y="28"/>
                  </a:cubicBezTo>
                  <a:cubicBezTo>
                    <a:pt x="398" y="28"/>
                    <a:pt x="398" y="28"/>
                    <a:pt x="398" y="28"/>
                  </a:cubicBezTo>
                  <a:cubicBezTo>
                    <a:pt x="398" y="28"/>
                    <a:pt x="398" y="28"/>
                    <a:pt x="398" y="28"/>
                  </a:cubicBezTo>
                  <a:cubicBezTo>
                    <a:pt x="397" y="28"/>
                    <a:pt x="397" y="29"/>
                    <a:pt x="397" y="29"/>
                  </a:cubicBezTo>
                  <a:cubicBezTo>
                    <a:pt x="397" y="28"/>
                    <a:pt x="396" y="28"/>
                    <a:pt x="397" y="28"/>
                  </a:cubicBezTo>
                  <a:cubicBezTo>
                    <a:pt x="397" y="28"/>
                    <a:pt x="396" y="28"/>
                    <a:pt x="396" y="27"/>
                  </a:cubicBezTo>
                  <a:cubicBezTo>
                    <a:pt x="396" y="28"/>
                    <a:pt x="396" y="28"/>
                    <a:pt x="396" y="28"/>
                  </a:cubicBezTo>
                  <a:cubicBezTo>
                    <a:pt x="397" y="29"/>
                    <a:pt x="397" y="29"/>
                    <a:pt x="397" y="29"/>
                  </a:cubicBezTo>
                  <a:cubicBezTo>
                    <a:pt x="398" y="29"/>
                    <a:pt x="399" y="29"/>
                    <a:pt x="400" y="28"/>
                  </a:cubicBezTo>
                  <a:cubicBezTo>
                    <a:pt x="400" y="28"/>
                    <a:pt x="400" y="28"/>
                    <a:pt x="401" y="28"/>
                  </a:cubicBezTo>
                  <a:cubicBezTo>
                    <a:pt x="401" y="29"/>
                    <a:pt x="400" y="29"/>
                    <a:pt x="400" y="29"/>
                  </a:cubicBezTo>
                  <a:cubicBezTo>
                    <a:pt x="400" y="29"/>
                    <a:pt x="401" y="29"/>
                    <a:pt x="401" y="29"/>
                  </a:cubicBezTo>
                  <a:cubicBezTo>
                    <a:pt x="402" y="30"/>
                    <a:pt x="402" y="30"/>
                    <a:pt x="402" y="30"/>
                  </a:cubicBezTo>
                  <a:cubicBezTo>
                    <a:pt x="401" y="30"/>
                    <a:pt x="401" y="30"/>
                    <a:pt x="401" y="30"/>
                  </a:cubicBezTo>
                  <a:cubicBezTo>
                    <a:pt x="400" y="31"/>
                    <a:pt x="398" y="30"/>
                    <a:pt x="397" y="31"/>
                  </a:cubicBezTo>
                  <a:cubicBezTo>
                    <a:pt x="396" y="30"/>
                    <a:pt x="394" y="30"/>
                    <a:pt x="393" y="30"/>
                  </a:cubicBezTo>
                  <a:cubicBezTo>
                    <a:pt x="393" y="30"/>
                    <a:pt x="393" y="29"/>
                    <a:pt x="394" y="29"/>
                  </a:cubicBezTo>
                  <a:cubicBezTo>
                    <a:pt x="394" y="29"/>
                    <a:pt x="394" y="29"/>
                    <a:pt x="394" y="30"/>
                  </a:cubicBezTo>
                  <a:cubicBezTo>
                    <a:pt x="395" y="29"/>
                    <a:pt x="395" y="29"/>
                    <a:pt x="395" y="29"/>
                  </a:cubicBezTo>
                  <a:cubicBezTo>
                    <a:pt x="395" y="29"/>
                    <a:pt x="395" y="29"/>
                    <a:pt x="395" y="29"/>
                  </a:cubicBezTo>
                  <a:cubicBezTo>
                    <a:pt x="394" y="29"/>
                    <a:pt x="394" y="29"/>
                    <a:pt x="394" y="29"/>
                  </a:cubicBezTo>
                  <a:cubicBezTo>
                    <a:pt x="394" y="29"/>
                    <a:pt x="393" y="29"/>
                    <a:pt x="393" y="29"/>
                  </a:cubicBezTo>
                  <a:cubicBezTo>
                    <a:pt x="394" y="29"/>
                    <a:pt x="394" y="29"/>
                    <a:pt x="394" y="29"/>
                  </a:cubicBezTo>
                  <a:cubicBezTo>
                    <a:pt x="394" y="29"/>
                    <a:pt x="394" y="29"/>
                    <a:pt x="395" y="29"/>
                  </a:cubicBezTo>
                  <a:cubicBezTo>
                    <a:pt x="395" y="28"/>
                    <a:pt x="396" y="28"/>
                    <a:pt x="395" y="28"/>
                  </a:cubicBezTo>
                  <a:cubicBezTo>
                    <a:pt x="395" y="28"/>
                    <a:pt x="395" y="28"/>
                    <a:pt x="395" y="28"/>
                  </a:cubicBezTo>
                  <a:cubicBezTo>
                    <a:pt x="394" y="28"/>
                    <a:pt x="394" y="28"/>
                    <a:pt x="394" y="28"/>
                  </a:cubicBezTo>
                  <a:cubicBezTo>
                    <a:pt x="394" y="28"/>
                    <a:pt x="394" y="28"/>
                    <a:pt x="394" y="27"/>
                  </a:cubicBezTo>
                  <a:cubicBezTo>
                    <a:pt x="394" y="27"/>
                    <a:pt x="395" y="28"/>
                    <a:pt x="395" y="27"/>
                  </a:cubicBezTo>
                  <a:cubicBezTo>
                    <a:pt x="395" y="27"/>
                    <a:pt x="395" y="26"/>
                    <a:pt x="395" y="26"/>
                  </a:cubicBezTo>
                  <a:cubicBezTo>
                    <a:pt x="395" y="27"/>
                    <a:pt x="395" y="27"/>
                    <a:pt x="395" y="27"/>
                  </a:cubicBezTo>
                  <a:cubicBezTo>
                    <a:pt x="395" y="26"/>
                    <a:pt x="395" y="25"/>
                    <a:pt x="394" y="25"/>
                  </a:cubicBezTo>
                  <a:cubicBezTo>
                    <a:pt x="394" y="25"/>
                    <a:pt x="394" y="25"/>
                    <a:pt x="394" y="25"/>
                  </a:cubicBezTo>
                  <a:cubicBezTo>
                    <a:pt x="393" y="25"/>
                    <a:pt x="393" y="25"/>
                    <a:pt x="393" y="25"/>
                  </a:cubicBezTo>
                  <a:cubicBezTo>
                    <a:pt x="392" y="25"/>
                    <a:pt x="391" y="25"/>
                    <a:pt x="390" y="25"/>
                  </a:cubicBezTo>
                  <a:cubicBezTo>
                    <a:pt x="390" y="25"/>
                    <a:pt x="390" y="25"/>
                    <a:pt x="390" y="25"/>
                  </a:cubicBezTo>
                  <a:cubicBezTo>
                    <a:pt x="391" y="25"/>
                    <a:pt x="390" y="24"/>
                    <a:pt x="391" y="24"/>
                  </a:cubicBezTo>
                  <a:cubicBezTo>
                    <a:pt x="391" y="24"/>
                    <a:pt x="391" y="24"/>
                    <a:pt x="391" y="25"/>
                  </a:cubicBezTo>
                  <a:cubicBezTo>
                    <a:pt x="392" y="24"/>
                    <a:pt x="392" y="24"/>
                    <a:pt x="392" y="24"/>
                  </a:cubicBezTo>
                  <a:cubicBezTo>
                    <a:pt x="391" y="24"/>
                    <a:pt x="391" y="24"/>
                    <a:pt x="390" y="23"/>
                  </a:cubicBezTo>
                  <a:cubicBezTo>
                    <a:pt x="390" y="24"/>
                    <a:pt x="390" y="24"/>
                    <a:pt x="390" y="24"/>
                  </a:cubicBezTo>
                  <a:cubicBezTo>
                    <a:pt x="390" y="24"/>
                    <a:pt x="390" y="24"/>
                    <a:pt x="390" y="24"/>
                  </a:cubicBezTo>
                  <a:cubicBezTo>
                    <a:pt x="390" y="25"/>
                    <a:pt x="390" y="25"/>
                    <a:pt x="390" y="25"/>
                  </a:cubicBezTo>
                  <a:cubicBezTo>
                    <a:pt x="389" y="25"/>
                    <a:pt x="389" y="25"/>
                    <a:pt x="389" y="25"/>
                  </a:cubicBezTo>
                  <a:cubicBezTo>
                    <a:pt x="390" y="21"/>
                    <a:pt x="388" y="26"/>
                    <a:pt x="387" y="24"/>
                  </a:cubicBezTo>
                  <a:cubicBezTo>
                    <a:pt x="386" y="24"/>
                    <a:pt x="387" y="24"/>
                    <a:pt x="387" y="25"/>
                  </a:cubicBezTo>
                  <a:cubicBezTo>
                    <a:pt x="385" y="24"/>
                    <a:pt x="383" y="25"/>
                    <a:pt x="381" y="24"/>
                  </a:cubicBezTo>
                  <a:cubicBezTo>
                    <a:pt x="382" y="24"/>
                    <a:pt x="382" y="23"/>
                    <a:pt x="383" y="24"/>
                  </a:cubicBezTo>
                  <a:cubicBezTo>
                    <a:pt x="383" y="23"/>
                    <a:pt x="383" y="23"/>
                    <a:pt x="383" y="23"/>
                  </a:cubicBezTo>
                  <a:cubicBezTo>
                    <a:pt x="382" y="23"/>
                    <a:pt x="382" y="23"/>
                    <a:pt x="381" y="23"/>
                  </a:cubicBezTo>
                  <a:cubicBezTo>
                    <a:pt x="381" y="24"/>
                    <a:pt x="381" y="24"/>
                    <a:pt x="381" y="24"/>
                  </a:cubicBezTo>
                  <a:cubicBezTo>
                    <a:pt x="380" y="24"/>
                    <a:pt x="380" y="22"/>
                    <a:pt x="378" y="22"/>
                  </a:cubicBezTo>
                  <a:cubicBezTo>
                    <a:pt x="379" y="22"/>
                    <a:pt x="379" y="22"/>
                    <a:pt x="379" y="22"/>
                  </a:cubicBezTo>
                  <a:cubicBezTo>
                    <a:pt x="378" y="22"/>
                    <a:pt x="378" y="22"/>
                    <a:pt x="378" y="22"/>
                  </a:cubicBezTo>
                  <a:cubicBezTo>
                    <a:pt x="379" y="22"/>
                    <a:pt x="379" y="22"/>
                    <a:pt x="379" y="22"/>
                  </a:cubicBezTo>
                  <a:cubicBezTo>
                    <a:pt x="378" y="23"/>
                    <a:pt x="378" y="24"/>
                    <a:pt x="378" y="25"/>
                  </a:cubicBezTo>
                  <a:cubicBezTo>
                    <a:pt x="377" y="24"/>
                    <a:pt x="377" y="26"/>
                    <a:pt x="376" y="24"/>
                  </a:cubicBezTo>
                  <a:cubicBezTo>
                    <a:pt x="377" y="24"/>
                    <a:pt x="377" y="24"/>
                    <a:pt x="377" y="23"/>
                  </a:cubicBezTo>
                  <a:cubicBezTo>
                    <a:pt x="376" y="23"/>
                    <a:pt x="376" y="25"/>
                    <a:pt x="375" y="25"/>
                  </a:cubicBezTo>
                  <a:cubicBezTo>
                    <a:pt x="375" y="25"/>
                    <a:pt x="375" y="25"/>
                    <a:pt x="375" y="25"/>
                  </a:cubicBezTo>
                  <a:cubicBezTo>
                    <a:pt x="375" y="25"/>
                    <a:pt x="375" y="25"/>
                    <a:pt x="375" y="25"/>
                  </a:cubicBezTo>
                  <a:cubicBezTo>
                    <a:pt x="377" y="25"/>
                    <a:pt x="377" y="25"/>
                    <a:pt x="377" y="25"/>
                  </a:cubicBezTo>
                  <a:cubicBezTo>
                    <a:pt x="377" y="25"/>
                    <a:pt x="378" y="25"/>
                    <a:pt x="379" y="25"/>
                  </a:cubicBezTo>
                  <a:cubicBezTo>
                    <a:pt x="380" y="26"/>
                    <a:pt x="377" y="26"/>
                    <a:pt x="378" y="27"/>
                  </a:cubicBezTo>
                  <a:cubicBezTo>
                    <a:pt x="379" y="27"/>
                    <a:pt x="379" y="27"/>
                    <a:pt x="379" y="27"/>
                  </a:cubicBezTo>
                  <a:cubicBezTo>
                    <a:pt x="379" y="28"/>
                    <a:pt x="379" y="28"/>
                    <a:pt x="379" y="28"/>
                  </a:cubicBezTo>
                  <a:cubicBezTo>
                    <a:pt x="378" y="27"/>
                    <a:pt x="378" y="28"/>
                    <a:pt x="377" y="28"/>
                  </a:cubicBezTo>
                  <a:cubicBezTo>
                    <a:pt x="377" y="29"/>
                    <a:pt x="376" y="28"/>
                    <a:pt x="376" y="29"/>
                  </a:cubicBezTo>
                  <a:cubicBezTo>
                    <a:pt x="374" y="28"/>
                    <a:pt x="372" y="29"/>
                    <a:pt x="371" y="29"/>
                  </a:cubicBezTo>
                  <a:cubicBezTo>
                    <a:pt x="370" y="28"/>
                    <a:pt x="370" y="28"/>
                    <a:pt x="370" y="28"/>
                  </a:cubicBezTo>
                  <a:cubicBezTo>
                    <a:pt x="370" y="28"/>
                    <a:pt x="370" y="28"/>
                    <a:pt x="370" y="28"/>
                  </a:cubicBezTo>
                  <a:cubicBezTo>
                    <a:pt x="370" y="30"/>
                    <a:pt x="368" y="29"/>
                    <a:pt x="367" y="29"/>
                  </a:cubicBezTo>
                  <a:cubicBezTo>
                    <a:pt x="366" y="28"/>
                    <a:pt x="366" y="28"/>
                    <a:pt x="366" y="27"/>
                  </a:cubicBezTo>
                  <a:cubicBezTo>
                    <a:pt x="367" y="27"/>
                    <a:pt x="368" y="26"/>
                    <a:pt x="368" y="27"/>
                  </a:cubicBezTo>
                  <a:cubicBezTo>
                    <a:pt x="369" y="26"/>
                    <a:pt x="371" y="27"/>
                    <a:pt x="372" y="27"/>
                  </a:cubicBezTo>
                  <a:cubicBezTo>
                    <a:pt x="371" y="26"/>
                    <a:pt x="370" y="26"/>
                    <a:pt x="369" y="26"/>
                  </a:cubicBezTo>
                  <a:cubicBezTo>
                    <a:pt x="369" y="26"/>
                    <a:pt x="369" y="26"/>
                    <a:pt x="369" y="26"/>
                  </a:cubicBezTo>
                  <a:cubicBezTo>
                    <a:pt x="370" y="25"/>
                    <a:pt x="371" y="24"/>
                    <a:pt x="372" y="25"/>
                  </a:cubicBezTo>
                  <a:cubicBezTo>
                    <a:pt x="373" y="23"/>
                    <a:pt x="373" y="23"/>
                    <a:pt x="373" y="23"/>
                  </a:cubicBezTo>
                  <a:cubicBezTo>
                    <a:pt x="373" y="23"/>
                    <a:pt x="373" y="24"/>
                    <a:pt x="374" y="24"/>
                  </a:cubicBezTo>
                  <a:cubicBezTo>
                    <a:pt x="374" y="23"/>
                    <a:pt x="375" y="23"/>
                    <a:pt x="374" y="22"/>
                  </a:cubicBezTo>
                  <a:cubicBezTo>
                    <a:pt x="374" y="23"/>
                    <a:pt x="373" y="24"/>
                    <a:pt x="372" y="23"/>
                  </a:cubicBezTo>
                  <a:cubicBezTo>
                    <a:pt x="372" y="23"/>
                    <a:pt x="372" y="23"/>
                    <a:pt x="372" y="23"/>
                  </a:cubicBezTo>
                  <a:cubicBezTo>
                    <a:pt x="371" y="23"/>
                    <a:pt x="371" y="23"/>
                    <a:pt x="371" y="23"/>
                  </a:cubicBezTo>
                  <a:cubicBezTo>
                    <a:pt x="371" y="24"/>
                    <a:pt x="371" y="24"/>
                    <a:pt x="371" y="24"/>
                  </a:cubicBezTo>
                  <a:cubicBezTo>
                    <a:pt x="371" y="24"/>
                    <a:pt x="371" y="24"/>
                    <a:pt x="372" y="24"/>
                  </a:cubicBezTo>
                  <a:cubicBezTo>
                    <a:pt x="371" y="24"/>
                    <a:pt x="371" y="24"/>
                    <a:pt x="371" y="24"/>
                  </a:cubicBezTo>
                  <a:cubicBezTo>
                    <a:pt x="369" y="24"/>
                    <a:pt x="370" y="23"/>
                    <a:pt x="369" y="23"/>
                  </a:cubicBezTo>
                  <a:cubicBezTo>
                    <a:pt x="369" y="23"/>
                    <a:pt x="369" y="22"/>
                    <a:pt x="370" y="22"/>
                  </a:cubicBezTo>
                  <a:cubicBezTo>
                    <a:pt x="370" y="22"/>
                    <a:pt x="370" y="22"/>
                    <a:pt x="370" y="22"/>
                  </a:cubicBezTo>
                  <a:cubicBezTo>
                    <a:pt x="370" y="22"/>
                    <a:pt x="370" y="22"/>
                    <a:pt x="370" y="22"/>
                  </a:cubicBezTo>
                  <a:cubicBezTo>
                    <a:pt x="370" y="22"/>
                    <a:pt x="370" y="21"/>
                    <a:pt x="370" y="22"/>
                  </a:cubicBezTo>
                  <a:cubicBezTo>
                    <a:pt x="370" y="21"/>
                    <a:pt x="370" y="21"/>
                    <a:pt x="370" y="21"/>
                  </a:cubicBezTo>
                  <a:cubicBezTo>
                    <a:pt x="369" y="20"/>
                    <a:pt x="369" y="22"/>
                    <a:pt x="368" y="21"/>
                  </a:cubicBezTo>
                  <a:cubicBezTo>
                    <a:pt x="368" y="22"/>
                    <a:pt x="368" y="22"/>
                    <a:pt x="368" y="23"/>
                  </a:cubicBezTo>
                  <a:cubicBezTo>
                    <a:pt x="368" y="24"/>
                    <a:pt x="368" y="23"/>
                    <a:pt x="367" y="23"/>
                  </a:cubicBezTo>
                  <a:cubicBezTo>
                    <a:pt x="366" y="23"/>
                    <a:pt x="366" y="23"/>
                    <a:pt x="366" y="23"/>
                  </a:cubicBezTo>
                  <a:cubicBezTo>
                    <a:pt x="366" y="23"/>
                    <a:pt x="366" y="23"/>
                    <a:pt x="365" y="23"/>
                  </a:cubicBezTo>
                  <a:cubicBezTo>
                    <a:pt x="365" y="23"/>
                    <a:pt x="365" y="23"/>
                    <a:pt x="365" y="24"/>
                  </a:cubicBezTo>
                  <a:cubicBezTo>
                    <a:pt x="364" y="24"/>
                    <a:pt x="364" y="24"/>
                    <a:pt x="364" y="24"/>
                  </a:cubicBezTo>
                  <a:cubicBezTo>
                    <a:pt x="364" y="23"/>
                    <a:pt x="364" y="23"/>
                    <a:pt x="364" y="23"/>
                  </a:cubicBezTo>
                  <a:cubicBezTo>
                    <a:pt x="364" y="23"/>
                    <a:pt x="364" y="23"/>
                    <a:pt x="364" y="23"/>
                  </a:cubicBezTo>
                  <a:cubicBezTo>
                    <a:pt x="364" y="24"/>
                    <a:pt x="364" y="24"/>
                    <a:pt x="364" y="24"/>
                  </a:cubicBezTo>
                  <a:cubicBezTo>
                    <a:pt x="363" y="24"/>
                    <a:pt x="363" y="24"/>
                    <a:pt x="363" y="24"/>
                  </a:cubicBezTo>
                  <a:cubicBezTo>
                    <a:pt x="363" y="23"/>
                    <a:pt x="362" y="23"/>
                    <a:pt x="362" y="23"/>
                  </a:cubicBezTo>
                  <a:cubicBezTo>
                    <a:pt x="362" y="23"/>
                    <a:pt x="362" y="23"/>
                    <a:pt x="362" y="23"/>
                  </a:cubicBezTo>
                  <a:cubicBezTo>
                    <a:pt x="361" y="23"/>
                    <a:pt x="361" y="23"/>
                    <a:pt x="361" y="23"/>
                  </a:cubicBezTo>
                  <a:cubicBezTo>
                    <a:pt x="361" y="23"/>
                    <a:pt x="361" y="23"/>
                    <a:pt x="361" y="23"/>
                  </a:cubicBezTo>
                  <a:cubicBezTo>
                    <a:pt x="360" y="23"/>
                    <a:pt x="360" y="23"/>
                    <a:pt x="360" y="23"/>
                  </a:cubicBezTo>
                  <a:cubicBezTo>
                    <a:pt x="358" y="22"/>
                    <a:pt x="356" y="24"/>
                    <a:pt x="354" y="22"/>
                  </a:cubicBezTo>
                  <a:cubicBezTo>
                    <a:pt x="352" y="23"/>
                    <a:pt x="350" y="22"/>
                    <a:pt x="347" y="23"/>
                  </a:cubicBezTo>
                  <a:cubicBezTo>
                    <a:pt x="346" y="22"/>
                    <a:pt x="344" y="22"/>
                    <a:pt x="343" y="22"/>
                  </a:cubicBezTo>
                  <a:cubicBezTo>
                    <a:pt x="343" y="22"/>
                    <a:pt x="341" y="22"/>
                    <a:pt x="341" y="21"/>
                  </a:cubicBezTo>
                  <a:cubicBezTo>
                    <a:pt x="341" y="21"/>
                    <a:pt x="341" y="20"/>
                    <a:pt x="341" y="20"/>
                  </a:cubicBezTo>
                  <a:cubicBezTo>
                    <a:pt x="341" y="20"/>
                    <a:pt x="341" y="20"/>
                    <a:pt x="341" y="20"/>
                  </a:cubicBezTo>
                  <a:cubicBezTo>
                    <a:pt x="341" y="19"/>
                    <a:pt x="341" y="19"/>
                    <a:pt x="341" y="19"/>
                  </a:cubicBezTo>
                  <a:cubicBezTo>
                    <a:pt x="341" y="19"/>
                    <a:pt x="341" y="19"/>
                    <a:pt x="341" y="20"/>
                  </a:cubicBezTo>
                  <a:cubicBezTo>
                    <a:pt x="342" y="19"/>
                    <a:pt x="341" y="19"/>
                    <a:pt x="341" y="19"/>
                  </a:cubicBezTo>
                  <a:cubicBezTo>
                    <a:pt x="342" y="18"/>
                    <a:pt x="342" y="18"/>
                    <a:pt x="342" y="19"/>
                  </a:cubicBezTo>
                  <a:cubicBezTo>
                    <a:pt x="342" y="17"/>
                    <a:pt x="344" y="19"/>
                    <a:pt x="344" y="18"/>
                  </a:cubicBezTo>
                  <a:cubicBezTo>
                    <a:pt x="343" y="17"/>
                    <a:pt x="341" y="17"/>
                    <a:pt x="340" y="18"/>
                  </a:cubicBezTo>
                  <a:cubicBezTo>
                    <a:pt x="340" y="18"/>
                    <a:pt x="340" y="18"/>
                    <a:pt x="340" y="18"/>
                  </a:cubicBezTo>
                  <a:cubicBezTo>
                    <a:pt x="340" y="19"/>
                    <a:pt x="340" y="19"/>
                    <a:pt x="340" y="20"/>
                  </a:cubicBezTo>
                  <a:cubicBezTo>
                    <a:pt x="339" y="19"/>
                    <a:pt x="340" y="21"/>
                    <a:pt x="339" y="21"/>
                  </a:cubicBezTo>
                  <a:cubicBezTo>
                    <a:pt x="339" y="22"/>
                    <a:pt x="339" y="22"/>
                    <a:pt x="339" y="22"/>
                  </a:cubicBezTo>
                  <a:cubicBezTo>
                    <a:pt x="339" y="22"/>
                    <a:pt x="337" y="22"/>
                    <a:pt x="337" y="21"/>
                  </a:cubicBezTo>
                  <a:cubicBezTo>
                    <a:pt x="337" y="21"/>
                    <a:pt x="337" y="21"/>
                    <a:pt x="337" y="21"/>
                  </a:cubicBezTo>
                  <a:cubicBezTo>
                    <a:pt x="336" y="22"/>
                    <a:pt x="336" y="22"/>
                    <a:pt x="336" y="22"/>
                  </a:cubicBezTo>
                  <a:cubicBezTo>
                    <a:pt x="336" y="21"/>
                    <a:pt x="336" y="21"/>
                    <a:pt x="336" y="21"/>
                  </a:cubicBezTo>
                  <a:cubicBezTo>
                    <a:pt x="336" y="21"/>
                    <a:pt x="336" y="21"/>
                    <a:pt x="336" y="21"/>
                  </a:cubicBezTo>
                  <a:cubicBezTo>
                    <a:pt x="336" y="21"/>
                    <a:pt x="336" y="21"/>
                    <a:pt x="336" y="21"/>
                  </a:cubicBezTo>
                  <a:cubicBezTo>
                    <a:pt x="336" y="22"/>
                    <a:pt x="334" y="21"/>
                    <a:pt x="333" y="21"/>
                  </a:cubicBezTo>
                  <a:cubicBezTo>
                    <a:pt x="332" y="21"/>
                    <a:pt x="331" y="22"/>
                    <a:pt x="330" y="21"/>
                  </a:cubicBezTo>
                  <a:cubicBezTo>
                    <a:pt x="329" y="22"/>
                    <a:pt x="328" y="21"/>
                    <a:pt x="327" y="21"/>
                  </a:cubicBezTo>
                  <a:cubicBezTo>
                    <a:pt x="326" y="22"/>
                    <a:pt x="325" y="20"/>
                    <a:pt x="324" y="21"/>
                  </a:cubicBezTo>
                  <a:cubicBezTo>
                    <a:pt x="323" y="20"/>
                    <a:pt x="322" y="20"/>
                    <a:pt x="321" y="21"/>
                  </a:cubicBezTo>
                  <a:cubicBezTo>
                    <a:pt x="320" y="20"/>
                    <a:pt x="320" y="21"/>
                    <a:pt x="319" y="20"/>
                  </a:cubicBezTo>
                  <a:cubicBezTo>
                    <a:pt x="318" y="20"/>
                    <a:pt x="318" y="21"/>
                    <a:pt x="318" y="21"/>
                  </a:cubicBezTo>
                  <a:cubicBezTo>
                    <a:pt x="318" y="20"/>
                    <a:pt x="318" y="20"/>
                    <a:pt x="318" y="20"/>
                  </a:cubicBezTo>
                  <a:cubicBezTo>
                    <a:pt x="318" y="20"/>
                    <a:pt x="318" y="20"/>
                    <a:pt x="318" y="20"/>
                  </a:cubicBezTo>
                  <a:cubicBezTo>
                    <a:pt x="317" y="20"/>
                    <a:pt x="316" y="21"/>
                    <a:pt x="316" y="20"/>
                  </a:cubicBezTo>
                  <a:cubicBezTo>
                    <a:pt x="316" y="19"/>
                    <a:pt x="316" y="19"/>
                    <a:pt x="317" y="19"/>
                  </a:cubicBezTo>
                  <a:cubicBezTo>
                    <a:pt x="317" y="19"/>
                    <a:pt x="318" y="19"/>
                    <a:pt x="318" y="19"/>
                  </a:cubicBezTo>
                  <a:cubicBezTo>
                    <a:pt x="318" y="19"/>
                    <a:pt x="319" y="19"/>
                    <a:pt x="319" y="20"/>
                  </a:cubicBezTo>
                  <a:cubicBezTo>
                    <a:pt x="319" y="18"/>
                    <a:pt x="319" y="18"/>
                    <a:pt x="319" y="18"/>
                  </a:cubicBezTo>
                  <a:cubicBezTo>
                    <a:pt x="318" y="19"/>
                    <a:pt x="317" y="18"/>
                    <a:pt x="317" y="19"/>
                  </a:cubicBezTo>
                  <a:cubicBezTo>
                    <a:pt x="317" y="18"/>
                    <a:pt x="317" y="18"/>
                    <a:pt x="317" y="18"/>
                  </a:cubicBezTo>
                  <a:cubicBezTo>
                    <a:pt x="315" y="18"/>
                    <a:pt x="315" y="18"/>
                    <a:pt x="315" y="18"/>
                  </a:cubicBezTo>
                  <a:cubicBezTo>
                    <a:pt x="315" y="19"/>
                    <a:pt x="313" y="19"/>
                    <a:pt x="315" y="20"/>
                  </a:cubicBezTo>
                  <a:cubicBezTo>
                    <a:pt x="313" y="20"/>
                    <a:pt x="313" y="20"/>
                    <a:pt x="313" y="20"/>
                  </a:cubicBezTo>
                  <a:cubicBezTo>
                    <a:pt x="313" y="20"/>
                    <a:pt x="313" y="20"/>
                    <a:pt x="313" y="20"/>
                  </a:cubicBezTo>
                  <a:cubicBezTo>
                    <a:pt x="313" y="19"/>
                    <a:pt x="313" y="19"/>
                    <a:pt x="314" y="19"/>
                  </a:cubicBezTo>
                  <a:cubicBezTo>
                    <a:pt x="313" y="19"/>
                    <a:pt x="313" y="17"/>
                    <a:pt x="312" y="18"/>
                  </a:cubicBezTo>
                  <a:cubicBezTo>
                    <a:pt x="313" y="19"/>
                    <a:pt x="313" y="19"/>
                    <a:pt x="313" y="19"/>
                  </a:cubicBezTo>
                  <a:cubicBezTo>
                    <a:pt x="313" y="19"/>
                    <a:pt x="313" y="19"/>
                    <a:pt x="312" y="19"/>
                  </a:cubicBezTo>
                  <a:cubicBezTo>
                    <a:pt x="312" y="19"/>
                    <a:pt x="313" y="20"/>
                    <a:pt x="313" y="20"/>
                  </a:cubicBezTo>
                  <a:cubicBezTo>
                    <a:pt x="313" y="20"/>
                    <a:pt x="313" y="20"/>
                    <a:pt x="312" y="20"/>
                  </a:cubicBezTo>
                  <a:cubicBezTo>
                    <a:pt x="312" y="20"/>
                    <a:pt x="311" y="19"/>
                    <a:pt x="311" y="19"/>
                  </a:cubicBezTo>
                  <a:cubicBezTo>
                    <a:pt x="311" y="19"/>
                    <a:pt x="311" y="19"/>
                    <a:pt x="310" y="20"/>
                  </a:cubicBezTo>
                  <a:cubicBezTo>
                    <a:pt x="309" y="20"/>
                    <a:pt x="308" y="20"/>
                    <a:pt x="307" y="20"/>
                  </a:cubicBezTo>
                  <a:cubicBezTo>
                    <a:pt x="308" y="18"/>
                    <a:pt x="310" y="19"/>
                    <a:pt x="311" y="17"/>
                  </a:cubicBezTo>
                  <a:cubicBezTo>
                    <a:pt x="310" y="17"/>
                    <a:pt x="310" y="17"/>
                    <a:pt x="310" y="17"/>
                  </a:cubicBezTo>
                  <a:cubicBezTo>
                    <a:pt x="310" y="18"/>
                    <a:pt x="310" y="18"/>
                    <a:pt x="310" y="18"/>
                  </a:cubicBezTo>
                  <a:cubicBezTo>
                    <a:pt x="308" y="17"/>
                    <a:pt x="308" y="20"/>
                    <a:pt x="305" y="19"/>
                  </a:cubicBezTo>
                  <a:cubicBezTo>
                    <a:pt x="306" y="20"/>
                    <a:pt x="306" y="20"/>
                    <a:pt x="306" y="20"/>
                  </a:cubicBezTo>
                  <a:cubicBezTo>
                    <a:pt x="305" y="20"/>
                    <a:pt x="304" y="20"/>
                    <a:pt x="303" y="19"/>
                  </a:cubicBezTo>
                  <a:cubicBezTo>
                    <a:pt x="304" y="19"/>
                    <a:pt x="304" y="19"/>
                    <a:pt x="304" y="19"/>
                  </a:cubicBezTo>
                  <a:cubicBezTo>
                    <a:pt x="303" y="20"/>
                    <a:pt x="300" y="19"/>
                    <a:pt x="298" y="19"/>
                  </a:cubicBezTo>
                  <a:cubicBezTo>
                    <a:pt x="297" y="18"/>
                    <a:pt x="297" y="18"/>
                    <a:pt x="297" y="18"/>
                  </a:cubicBezTo>
                  <a:cubicBezTo>
                    <a:pt x="297" y="18"/>
                    <a:pt x="297" y="18"/>
                    <a:pt x="297" y="19"/>
                  </a:cubicBezTo>
                  <a:cubicBezTo>
                    <a:pt x="297" y="19"/>
                    <a:pt x="296" y="19"/>
                    <a:pt x="296" y="19"/>
                  </a:cubicBezTo>
                  <a:cubicBezTo>
                    <a:pt x="296" y="18"/>
                    <a:pt x="296" y="18"/>
                    <a:pt x="296" y="18"/>
                  </a:cubicBezTo>
                  <a:cubicBezTo>
                    <a:pt x="295" y="19"/>
                    <a:pt x="295" y="19"/>
                    <a:pt x="295" y="19"/>
                  </a:cubicBezTo>
                  <a:cubicBezTo>
                    <a:pt x="295" y="18"/>
                    <a:pt x="295" y="18"/>
                    <a:pt x="294" y="18"/>
                  </a:cubicBezTo>
                  <a:cubicBezTo>
                    <a:pt x="294" y="18"/>
                    <a:pt x="295" y="18"/>
                    <a:pt x="295" y="17"/>
                  </a:cubicBezTo>
                  <a:cubicBezTo>
                    <a:pt x="295" y="18"/>
                    <a:pt x="295" y="18"/>
                    <a:pt x="295" y="18"/>
                  </a:cubicBezTo>
                  <a:cubicBezTo>
                    <a:pt x="295" y="17"/>
                    <a:pt x="295" y="17"/>
                    <a:pt x="295" y="17"/>
                  </a:cubicBezTo>
                  <a:cubicBezTo>
                    <a:pt x="296" y="18"/>
                    <a:pt x="297" y="17"/>
                    <a:pt x="297" y="17"/>
                  </a:cubicBezTo>
                  <a:cubicBezTo>
                    <a:pt x="296" y="17"/>
                    <a:pt x="296" y="17"/>
                    <a:pt x="296" y="17"/>
                  </a:cubicBezTo>
                  <a:cubicBezTo>
                    <a:pt x="296" y="17"/>
                    <a:pt x="296" y="17"/>
                    <a:pt x="296" y="17"/>
                  </a:cubicBezTo>
                  <a:cubicBezTo>
                    <a:pt x="296" y="17"/>
                    <a:pt x="296" y="17"/>
                    <a:pt x="296" y="17"/>
                  </a:cubicBezTo>
                  <a:cubicBezTo>
                    <a:pt x="294" y="17"/>
                    <a:pt x="293" y="18"/>
                    <a:pt x="292" y="18"/>
                  </a:cubicBezTo>
                  <a:cubicBezTo>
                    <a:pt x="292" y="18"/>
                    <a:pt x="293" y="18"/>
                    <a:pt x="292" y="17"/>
                  </a:cubicBezTo>
                  <a:cubicBezTo>
                    <a:pt x="292" y="18"/>
                    <a:pt x="292" y="18"/>
                    <a:pt x="292" y="18"/>
                  </a:cubicBezTo>
                  <a:cubicBezTo>
                    <a:pt x="292" y="18"/>
                    <a:pt x="291" y="18"/>
                    <a:pt x="291" y="17"/>
                  </a:cubicBezTo>
                  <a:cubicBezTo>
                    <a:pt x="291" y="17"/>
                    <a:pt x="291" y="17"/>
                    <a:pt x="291" y="17"/>
                  </a:cubicBezTo>
                  <a:cubicBezTo>
                    <a:pt x="291" y="17"/>
                    <a:pt x="290" y="17"/>
                    <a:pt x="290" y="17"/>
                  </a:cubicBezTo>
                  <a:cubicBezTo>
                    <a:pt x="291" y="18"/>
                    <a:pt x="291" y="18"/>
                    <a:pt x="291" y="18"/>
                  </a:cubicBezTo>
                  <a:cubicBezTo>
                    <a:pt x="290" y="18"/>
                    <a:pt x="290" y="18"/>
                    <a:pt x="290" y="18"/>
                  </a:cubicBezTo>
                  <a:cubicBezTo>
                    <a:pt x="289" y="17"/>
                    <a:pt x="287" y="18"/>
                    <a:pt x="287" y="17"/>
                  </a:cubicBezTo>
                  <a:cubicBezTo>
                    <a:pt x="286" y="17"/>
                    <a:pt x="286" y="18"/>
                    <a:pt x="286" y="18"/>
                  </a:cubicBezTo>
                  <a:cubicBezTo>
                    <a:pt x="285" y="17"/>
                    <a:pt x="285" y="17"/>
                    <a:pt x="285" y="17"/>
                  </a:cubicBezTo>
                  <a:cubicBezTo>
                    <a:pt x="286" y="17"/>
                    <a:pt x="286" y="17"/>
                    <a:pt x="286" y="17"/>
                  </a:cubicBezTo>
                  <a:cubicBezTo>
                    <a:pt x="286" y="17"/>
                    <a:pt x="286" y="17"/>
                    <a:pt x="286" y="17"/>
                  </a:cubicBezTo>
                  <a:cubicBezTo>
                    <a:pt x="286" y="17"/>
                    <a:pt x="285" y="17"/>
                    <a:pt x="285" y="17"/>
                  </a:cubicBezTo>
                  <a:cubicBezTo>
                    <a:pt x="285" y="17"/>
                    <a:pt x="285" y="17"/>
                    <a:pt x="285" y="18"/>
                  </a:cubicBezTo>
                  <a:cubicBezTo>
                    <a:pt x="284" y="18"/>
                    <a:pt x="283" y="18"/>
                    <a:pt x="282" y="17"/>
                  </a:cubicBezTo>
                  <a:cubicBezTo>
                    <a:pt x="283" y="17"/>
                    <a:pt x="283" y="17"/>
                    <a:pt x="283" y="17"/>
                  </a:cubicBezTo>
                  <a:cubicBezTo>
                    <a:pt x="283" y="17"/>
                    <a:pt x="283" y="17"/>
                    <a:pt x="283" y="17"/>
                  </a:cubicBezTo>
                  <a:cubicBezTo>
                    <a:pt x="282" y="16"/>
                    <a:pt x="282" y="17"/>
                    <a:pt x="281" y="17"/>
                  </a:cubicBezTo>
                  <a:cubicBezTo>
                    <a:pt x="281" y="17"/>
                    <a:pt x="281" y="18"/>
                    <a:pt x="280" y="17"/>
                  </a:cubicBezTo>
                  <a:cubicBezTo>
                    <a:pt x="280" y="17"/>
                    <a:pt x="280" y="17"/>
                    <a:pt x="280" y="17"/>
                  </a:cubicBezTo>
                  <a:cubicBezTo>
                    <a:pt x="281" y="17"/>
                    <a:pt x="281" y="17"/>
                    <a:pt x="281" y="17"/>
                  </a:cubicBezTo>
                  <a:cubicBezTo>
                    <a:pt x="281" y="17"/>
                    <a:pt x="281" y="17"/>
                    <a:pt x="281" y="17"/>
                  </a:cubicBezTo>
                  <a:cubicBezTo>
                    <a:pt x="280" y="16"/>
                    <a:pt x="280" y="16"/>
                    <a:pt x="280" y="16"/>
                  </a:cubicBezTo>
                  <a:cubicBezTo>
                    <a:pt x="281" y="15"/>
                    <a:pt x="283" y="17"/>
                    <a:pt x="283" y="16"/>
                  </a:cubicBezTo>
                  <a:cubicBezTo>
                    <a:pt x="282" y="15"/>
                    <a:pt x="281" y="16"/>
                    <a:pt x="280" y="15"/>
                  </a:cubicBezTo>
                  <a:cubicBezTo>
                    <a:pt x="280" y="15"/>
                    <a:pt x="281" y="15"/>
                    <a:pt x="281" y="15"/>
                  </a:cubicBezTo>
                  <a:cubicBezTo>
                    <a:pt x="280" y="14"/>
                    <a:pt x="280" y="15"/>
                    <a:pt x="279" y="14"/>
                  </a:cubicBezTo>
                  <a:cubicBezTo>
                    <a:pt x="281" y="13"/>
                    <a:pt x="282" y="15"/>
                    <a:pt x="283" y="14"/>
                  </a:cubicBezTo>
                  <a:cubicBezTo>
                    <a:pt x="282" y="13"/>
                    <a:pt x="282" y="13"/>
                    <a:pt x="282" y="13"/>
                  </a:cubicBezTo>
                  <a:cubicBezTo>
                    <a:pt x="281" y="14"/>
                    <a:pt x="279" y="13"/>
                    <a:pt x="278" y="14"/>
                  </a:cubicBezTo>
                  <a:cubicBezTo>
                    <a:pt x="277" y="13"/>
                    <a:pt x="277" y="13"/>
                    <a:pt x="277" y="13"/>
                  </a:cubicBezTo>
                  <a:cubicBezTo>
                    <a:pt x="277" y="13"/>
                    <a:pt x="277" y="13"/>
                    <a:pt x="277" y="13"/>
                  </a:cubicBezTo>
                  <a:cubicBezTo>
                    <a:pt x="276" y="12"/>
                    <a:pt x="275" y="13"/>
                    <a:pt x="274" y="13"/>
                  </a:cubicBezTo>
                  <a:cubicBezTo>
                    <a:pt x="274" y="12"/>
                    <a:pt x="274" y="12"/>
                    <a:pt x="274" y="12"/>
                  </a:cubicBezTo>
                  <a:cubicBezTo>
                    <a:pt x="273" y="13"/>
                    <a:pt x="273" y="13"/>
                    <a:pt x="273" y="13"/>
                  </a:cubicBezTo>
                  <a:cubicBezTo>
                    <a:pt x="273" y="12"/>
                    <a:pt x="273" y="12"/>
                    <a:pt x="273" y="12"/>
                  </a:cubicBezTo>
                  <a:cubicBezTo>
                    <a:pt x="273" y="11"/>
                    <a:pt x="275" y="12"/>
                    <a:pt x="275" y="11"/>
                  </a:cubicBezTo>
                  <a:cubicBezTo>
                    <a:pt x="276" y="11"/>
                    <a:pt x="277" y="10"/>
                    <a:pt x="277" y="11"/>
                  </a:cubicBezTo>
                  <a:cubicBezTo>
                    <a:pt x="278" y="11"/>
                    <a:pt x="279" y="11"/>
                    <a:pt x="280" y="11"/>
                  </a:cubicBezTo>
                  <a:cubicBezTo>
                    <a:pt x="280" y="12"/>
                    <a:pt x="280" y="12"/>
                    <a:pt x="280" y="12"/>
                  </a:cubicBezTo>
                  <a:cubicBezTo>
                    <a:pt x="281" y="12"/>
                    <a:pt x="282" y="11"/>
                    <a:pt x="283" y="12"/>
                  </a:cubicBezTo>
                  <a:cubicBezTo>
                    <a:pt x="283" y="11"/>
                    <a:pt x="283" y="11"/>
                    <a:pt x="283" y="11"/>
                  </a:cubicBezTo>
                  <a:cubicBezTo>
                    <a:pt x="284" y="11"/>
                    <a:pt x="284" y="11"/>
                    <a:pt x="284" y="11"/>
                  </a:cubicBezTo>
                  <a:cubicBezTo>
                    <a:pt x="284" y="11"/>
                    <a:pt x="285" y="11"/>
                    <a:pt x="285" y="12"/>
                  </a:cubicBezTo>
                  <a:cubicBezTo>
                    <a:pt x="286" y="12"/>
                    <a:pt x="286" y="12"/>
                    <a:pt x="286" y="11"/>
                  </a:cubicBezTo>
                  <a:cubicBezTo>
                    <a:pt x="286" y="11"/>
                    <a:pt x="286" y="11"/>
                    <a:pt x="286" y="11"/>
                  </a:cubicBezTo>
                  <a:cubicBezTo>
                    <a:pt x="287" y="11"/>
                    <a:pt x="287" y="11"/>
                    <a:pt x="287" y="11"/>
                  </a:cubicBezTo>
                  <a:cubicBezTo>
                    <a:pt x="286" y="11"/>
                    <a:pt x="286" y="11"/>
                    <a:pt x="286" y="11"/>
                  </a:cubicBezTo>
                  <a:cubicBezTo>
                    <a:pt x="286" y="10"/>
                    <a:pt x="286" y="10"/>
                    <a:pt x="286" y="10"/>
                  </a:cubicBezTo>
                  <a:cubicBezTo>
                    <a:pt x="285" y="10"/>
                    <a:pt x="284" y="10"/>
                    <a:pt x="282" y="10"/>
                  </a:cubicBezTo>
                  <a:cubicBezTo>
                    <a:pt x="283" y="10"/>
                    <a:pt x="282" y="10"/>
                    <a:pt x="282" y="9"/>
                  </a:cubicBezTo>
                  <a:cubicBezTo>
                    <a:pt x="283" y="9"/>
                    <a:pt x="283" y="9"/>
                    <a:pt x="283" y="9"/>
                  </a:cubicBezTo>
                  <a:cubicBezTo>
                    <a:pt x="283" y="9"/>
                    <a:pt x="283" y="9"/>
                    <a:pt x="283" y="9"/>
                  </a:cubicBezTo>
                  <a:cubicBezTo>
                    <a:pt x="284" y="9"/>
                    <a:pt x="284" y="8"/>
                    <a:pt x="284" y="7"/>
                  </a:cubicBezTo>
                  <a:cubicBezTo>
                    <a:pt x="283" y="8"/>
                    <a:pt x="282" y="7"/>
                    <a:pt x="282" y="9"/>
                  </a:cubicBezTo>
                  <a:cubicBezTo>
                    <a:pt x="281" y="9"/>
                    <a:pt x="281" y="7"/>
                    <a:pt x="280" y="8"/>
                  </a:cubicBezTo>
                  <a:cubicBezTo>
                    <a:pt x="280" y="8"/>
                    <a:pt x="280" y="8"/>
                    <a:pt x="280" y="8"/>
                  </a:cubicBezTo>
                  <a:cubicBezTo>
                    <a:pt x="278" y="8"/>
                    <a:pt x="278" y="8"/>
                    <a:pt x="278" y="8"/>
                  </a:cubicBezTo>
                  <a:cubicBezTo>
                    <a:pt x="278" y="7"/>
                    <a:pt x="278" y="7"/>
                    <a:pt x="278" y="7"/>
                  </a:cubicBezTo>
                  <a:cubicBezTo>
                    <a:pt x="279" y="7"/>
                    <a:pt x="279" y="7"/>
                    <a:pt x="280" y="6"/>
                  </a:cubicBezTo>
                  <a:cubicBezTo>
                    <a:pt x="280" y="7"/>
                    <a:pt x="280" y="7"/>
                    <a:pt x="280" y="7"/>
                  </a:cubicBezTo>
                  <a:cubicBezTo>
                    <a:pt x="281" y="7"/>
                    <a:pt x="280" y="6"/>
                    <a:pt x="281" y="6"/>
                  </a:cubicBezTo>
                  <a:cubicBezTo>
                    <a:pt x="281" y="6"/>
                    <a:pt x="281" y="6"/>
                    <a:pt x="281" y="5"/>
                  </a:cubicBezTo>
                  <a:cubicBezTo>
                    <a:pt x="280" y="5"/>
                    <a:pt x="280" y="5"/>
                    <a:pt x="280" y="5"/>
                  </a:cubicBezTo>
                  <a:cubicBezTo>
                    <a:pt x="280" y="6"/>
                    <a:pt x="278" y="5"/>
                    <a:pt x="277" y="5"/>
                  </a:cubicBezTo>
                  <a:cubicBezTo>
                    <a:pt x="276" y="6"/>
                    <a:pt x="276" y="6"/>
                    <a:pt x="276" y="6"/>
                  </a:cubicBezTo>
                  <a:cubicBezTo>
                    <a:pt x="276" y="6"/>
                    <a:pt x="276" y="6"/>
                    <a:pt x="276" y="6"/>
                  </a:cubicBezTo>
                  <a:cubicBezTo>
                    <a:pt x="276" y="6"/>
                    <a:pt x="276" y="7"/>
                    <a:pt x="277" y="7"/>
                  </a:cubicBezTo>
                  <a:cubicBezTo>
                    <a:pt x="277" y="6"/>
                    <a:pt x="276" y="6"/>
                    <a:pt x="277" y="6"/>
                  </a:cubicBezTo>
                  <a:cubicBezTo>
                    <a:pt x="277" y="6"/>
                    <a:pt x="277" y="6"/>
                    <a:pt x="278" y="6"/>
                  </a:cubicBezTo>
                  <a:cubicBezTo>
                    <a:pt x="277" y="7"/>
                    <a:pt x="278" y="8"/>
                    <a:pt x="277" y="8"/>
                  </a:cubicBezTo>
                  <a:cubicBezTo>
                    <a:pt x="277" y="9"/>
                    <a:pt x="277" y="9"/>
                    <a:pt x="277" y="9"/>
                  </a:cubicBezTo>
                  <a:cubicBezTo>
                    <a:pt x="275" y="9"/>
                    <a:pt x="274" y="9"/>
                    <a:pt x="274" y="8"/>
                  </a:cubicBezTo>
                  <a:cubicBezTo>
                    <a:pt x="274" y="9"/>
                    <a:pt x="274" y="9"/>
                    <a:pt x="274" y="9"/>
                  </a:cubicBezTo>
                  <a:cubicBezTo>
                    <a:pt x="273" y="9"/>
                    <a:pt x="273" y="9"/>
                    <a:pt x="273" y="9"/>
                  </a:cubicBezTo>
                  <a:cubicBezTo>
                    <a:pt x="273" y="8"/>
                    <a:pt x="274" y="7"/>
                    <a:pt x="274" y="7"/>
                  </a:cubicBezTo>
                  <a:cubicBezTo>
                    <a:pt x="274" y="7"/>
                    <a:pt x="274" y="7"/>
                    <a:pt x="274" y="7"/>
                  </a:cubicBezTo>
                  <a:cubicBezTo>
                    <a:pt x="274" y="7"/>
                    <a:pt x="274" y="7"/>
                    <a:pt x="274" y="7"/>
                  </a:cubicBezTo>
                  <a:cubicBezTo>
                    <a:pt x="275" y="8"/>
                    <a:pt x="275" y="8"/>
                    <a:pt x="275" y="8"/>
                  </a:cubicBezTo>
                  <a:cubicBezTo>
                    <a:pt x="275" y="7"/>
                    <a:pt x="275" y="7"/>
                    <a:pt x="275" y="7"/>
                  </a:cubicBezTo>
                  <a:cubicBezTo>
                    <a:pt x="275" y="7"/>
                    <a:pt x="274" y="7"/>
                    <a:pt x="274" y="7"/>
                  </a:cubicBezTo>
                  <a:cubicBezTo>
                    <a:pt x="275" y="7"/>
                    <a:pt x="275" y="7"/>
                    <a:pt x="275" y="7"/>
                  </a:cubicBezTo>
                  <a:cubicBezTo>
                    <a:pt x="275" y="6"/>
                    <a:pt x="275" y="6"/>
                    <a:pt x="275" y="6"/>
                  </a:cubicBezTo>
                  <a:cubicBezTo>
                    <a:pt x="275" y="6"/>
                    <a:pt x="274" y="7"/>
                    <a:pt x="274" y="6"/>
                  </a:cubicBezTo>
                  <a:cubicBezTo>
                    <a:pt x="275" y="6"/>
                    <a:pt x="274" y="5"/>
                    <a:pt x="275" y="5"/>
                  </a:cubicBezTo>
                  <a:cubicBezTo>
                    <a:pt x="274" y="4"/>
                    <a:pt x="272" y="5"/>
                    <a:pt x="271" y="5"/>
                  </a:cubicBezTo>
                  <a:cubicBezTo>
                    <a:pt x="269" y="6"/>
                    <a:pt x="266" y="5"/>
                    <a:pt x="266" y="6"/>
                  </a:cubicBezTo>
                  <a:cubicBezTo>
                    <a:pt x="266" y="6"/>
                    <a:pt x="266" y="6"/>
                    <a:pt x="266" y="6"/>
                  </a:cubicBezTo>
                  <a:cubicBezTo>
                    <a:pt x="266" y="6"/>
                    <a:pt x="265" y="6"/>
                    <a:pt x="265" y="6"/>
                  </a:cubicBezTo>
                  <a:cubicBezTo>
                    <a:pt x="265" y="6"/>
                    <a:pt x="265" y="6"/>
                    <a:pt x="265" y="6"/>
                  </a:cubicBezTo>
                  <a:cubicBezTo>
                    <a:pt x="266" y="7"/>
                    <a:pt x="266" y="7"/>
                    <a:pt x="266" y="7"/>
                  </a:cubicBezTo>
                  <a:cubicBezTo>
                    <a:pt x="266" y="7"/>
                    <a:pt x="266" y="7"/>
                    <a:pt x="266" y="7"/>
                  </a:cubicBezTo>
                  <a:cubicBezTo>
                    <a:pt x="267" y="8"/>
                    <a:pt x="268" y="7"/>
                    <a:pt x="268" y="7"/>
                  </a:cubicBezTo>
                  <a:cubicBezTo>
                    <a:pt x="267" y="7"/>
                    <a:pt x="267" y="7"/>
                    <a:pt x="267" y="7"/>
                  </a:cubicBezTo>
                  <a:cubicBezTo>
                    <a:pt x="268" y="6"/>
                    <a:pt x="268" y="6"/>
                    <a:pt x="268" y="6"/>
                  </a:cubicBezTo>
                  <a:cubicBezTo>
                    <a:pt x="268" y="6"/>
                    <a:pt x="268" y="6"/>
                    <a:pt x="268" y="7"/>
                  </a:cubicBezTo>
                  <a:cubicBezTo>
                    <a:pt x="268" y="6"/>
                    <a:pt x="269" y="6"/>
                    <a:pt x="269" y="6"/>
                  </a:cubicBezTo>
                  <a:cubicBezTo>
                    <a:pt x="269" y="7"/>
                    <a:pt x="270" y="7"/>
                    <a:pt x="269" y="7"/>
                  </a:cubicBezTo>
                  <a:cubicBezTo>
                    <a:pt x="270" y="8"/>
                    <a:pt x="270" y="8"/>
                    <a:pt x="270" y="8"/>
                  </a:cubicBezTo>
                  <a:cubicBezTo>
                    <a:pt x="270" y="8"/>
                    <a:pt x="270" y="8"/>
                    <a:pt x="270" y="8"/>
                  </a:cubicBezTo>
                  <a:cubicBezTo>
                    <a:pt x="270" y="8"/>
                    <a:pt x="271" y="8"/>
                    <a:pt x="271" y="9"/>
                  </a:cubicBezTo>
                  <a:cubicBezTo>
                    <a:pt x="270" y="9"/>
                    <a:pt x="270" y="9"/>
                    <a:pt x="269" y="9"/>
                  </a:cubicBezTo>
                  <a:cubicBezTo>
                    <a:pt x="270" y="9"/>
                    <a:pt x="270" y="9"/>
                    <a:pt x="270" y="9"/>
                  </a:cubicBezTo>
                  <a:cubicBezTo>
                    <a:pt x="268" y="9"/>
                    <a:pt x="269" y="8"/>
                    <a:pt x="268" y="8"/>
                  </a:cubicBezTo>
                  <a:cubicBezTo>
                    <a:pt x="268" y="8"/>
                    <a:pt x="268" y="8"/>
                    <a:pt x="268" y="9"/>
                  </a:cubicBezTo>
                  <a:cubicBezTo>
                    <a:pt x="268" y="8"/>
                    <a:pt x="267" y="8"/>
                    <a:pt x="267" y="8"/>
                  </a:cubicBezTo>
                  <a:cubicBezTo>
                    <a:pt x="266" y="9"/>
                    <a:pt x="266" y="9"/>
                    <a:pt x="266" y="9"/>
                  </a:cubicBezTo>
                  <a:cubicBezTo>
                    <a:pt x="265" y="7"/>
                    <a:pt x="263" y="9"/>
                    <a:pt x="261" y="8"/>
                  </a:cubicBezTo>
                  <a:cubicBezTo>
                    <a:pt x="261" y="8"/>
                    <a:pt x="261" y="8"/>
                    <a:pt x="261" y="8"/>
                  </a:cubicBezTo>
                  <a:cubicBezTo>
                    <a:pt x="263" y="9"/>
                    <a:pt x="261" y="9"/>
                    <a:pt x="262" y="10"/>
                  </a:cubicBezTo>
                  <a:cubicBezTo>
                    <a:pt x="262" y="10"/>
                    <a:pt x="262" y="10"/>
                    <a:pt x="262" y="10"/>
                  </a:cubicBezTo>
                  <a:cubicBezTo>
                    <a:pt x="261" y="11"/>
                    <a:pt x="262" y="11"/>
                    <a:pt x="263" y="12"/>
                  </a:cubicBezTo>
                  <a:cubicBezTo>
                    <a:pt x="263" y="12"/>
                    <a:pt x="263" y="12"/>
                    <a:pt x="262" y="12"/>
                  </a:cubicBezTo>
                  <a:cubicBezTo>
                    <a:pt x="262" y="12"/>
                    <a:pt x="262" y="12"/>
                    <a:pt x="262" y="12"/>
                  </a:cubicBezTo>
                  <a:cubicBezTo>
                    <a:pt x="261" y="12"/>
                    <a:pt x="261" y="12"/>
                    <a:pt x="260" y="13"/>
                  </a:cubicBezTo>
                  <a:cubicBezTo>
                    <a:pt x="261" y="13"/>
                    <a:pt x="261" y="13"/>
                    <a:pt x="261" y="13"/>
                  </a:cubicBezTo>
                  <a:cubicBezTo>
                    <a:pt x="261" y="13"/>
                    <a:pt x="261" y="13"/>
                    <a:pt x="261" y="13"/>
                  </a:cubicBezTo>
                  <a:cubicBezTo>
                    <a:pt x="262" y="13"/>
                    <a:pt x="264" y="14"/>
                    <a:pt x="265" y="13"/>
                  </a:cubicBezTo>
                  <a:cubicBezTo>
                    <a:pt x="266" y="13"/>
                    <a:pt x="267" y="14"/>
                    <a:pt x="267" y="13"/>
                  </a:cubicBezTo>
                  <a:cubicBezTo>
                    <a:pt x="268" y="15"/>
                    <a:pt x="270" y="13"/>
                    <a:pt x="271" y="14"/>
                  </a:cubicBezTo>
                  <a:cubicBezTo>
                    <a:pt x="270" y="14"/>
                    <a:pt x="270" y="16"/>
                    <a:pt x="268" y="15"/>
                  </a:cubicBezTo>
                  <a:cubicBezTo>
                    <a:pt x="268" y="15"/>
                    <a:pt x="268" y="15"/>
                    <a:pt x="268" y="15"/>
                  </a:cubicBezTo>
                  <a:cubicBezTo>
                    <a:pt x="268" y="15"/>
                    <a:pt x="268" y="15"/>
                    <a:pt x="268" y="15"/>
                  </a:cubicBezTo>
                  <a:cubicBezTo>
                    <a:pt x="268" y="15"/>
                    <a:pt x="267" y="16"/>
                    <a:pt x="268" y="16"/>
                  </a:cubicBezTo>
                  <a:cubicBezTo>
                    <a:pt x="266" y="16"/>
                    <a:pt x="266" y="16"/>
                    <a:pt x="266" y="16"/>
                  </a:cubicBezTo>
                  <a:cubicBezTo>
                    <a:pt x="265" y="16"/>
                    <a:pt x="265" y="15"/>
                    <a:pt x="266" y="14"/>
                  </a:cubicBezTo>
                  <a:cubicBezTo>
                    <a:pt x="265" y="14"/>
                    <a:pt x="264" y="15"/>
                    <a:pt x="264" y="16"/>
                  </a:cubicBezTo>
                  <a:cubicBezTo>
                    <a:pt x="263" y="15"/>
                    <a:pt x="263" y="15"/>
                    <a:pt x="263" y="15"/>
                  </a:cubicBezTo>
                  <a:cubicBezTo>
                    <a:pt x="263" y="16"/>
                    <a:pt x="261" y="16"/>
                    <a:pt x="260" y="15"/>
                  </a:cubicBezTo>
                  <a:cubicBezTo>
                    <a:pt x="260" y="15"/>
                    <a:pt x="260" y="16"/>
                    <a:pt x="260" y="16"/>
                  </a:cubicBezTo>
                  <a:cubicBezTo>
                    <a:pt x="259" y="16"/>
                    <a:pt x="258" y="16"/>
                    <a:pt x="258" y="15"/>
                  </a:cubicBezTo>
                  <a:cubicBezTo>
                    <a:pt x="258" y="15"/>
                    <a:pt x="258" y="15"/>
                    <a:pt x="258" y="15"/>
                  </a:cubicBezTo>
                  <a:cubicBezTo>
                    <a:pt x="257" y="15"/>
                    <a:pt x="257" y="15"/>
                    <a:pt x="257" y="15"/>
                  </a:cubicBezTo>
                  <a:cubicBezTo>
                    <a:pt x="257" y="15"/>
                    <a:pt x="257" y="15"/>
                    <a:pt x="257" y="15"/>
                  </a:cubicBezTo>
                  <a:cubicBezTo>
                    <a:pt x="256" y="15"/>
                    <a:pt x="256" y="15"/>
                    <a:pt x="256" y="15"/>
                  </a:cubicBezTo>
                  <a:cubicBezTo>
                    <a:pt x="256" y="15"/>
                    <a:pt x="255" y="15"/>
                    <a:pt x="255" y="14"/>
                  </a:cubicBezTo>
                  <a:cubicBezTo>
                    <a:pt x="256" y="15"/>
                    <a:pt x="257" y="14"/>
                    <a:pt x="258" y="14"/>
                  </a:cubicBezTo>
                  <a:cubicBezTo>
                    <a:pt x="258" y="14"/>
                    <a:pt x="258" y="13"/>
                    <a:pt x="257" y="13"/>
                  </a:cubicBezTo>
                  <a:cubicBezTo>
                    <a:pt x="256" y="13"/>
                    <a:pt x="256" y="14"/>
                    <a:pt x="256" y="14"/>
                  </a:cubicBezTo>
                  <a:cubicBezTo>
                    <a:pt x="255" y="13"/>
                    <a:pt x="253" y="14"/>
                    <a:pt x="252" y="13"/>
                  </a:cubicBezTo>
                  <a:cubicBezTo>
                    <a:pt x="253" y="12"/>
                    <a:pt x="255" y="12"/>
                    <a:pt x="255" y="13"/>
                  </a:cubicBezTo>
                  <a:cubicBezTo>
                    <a:pt x="257" y="12"/>
                    <a:pt x="259" y="13"/>
                    <a:pt x="259" y="12"/>
                  </a:cubicBezTo>
                  <a:cubicBezTo>
                    <a:pt x="259" y="12"/>
                    <a:pt x="259" y="12"/>
                    <a:pt x="259" y="12"/>
                  </a:cubicBezTo>
                  <a:cubicBezTo>
                    <a:pt x="258" y="12"/>
                    <a:pt x="257" y="11"/>
                    <a:pt x="255" y="12"/>
                  </a:cubicBezTo>
                  <a:cubicBezTo>
                    <a:pt x="255" y="12"/>
                    <a:pt x="254" y="12"/>
                    <a:pt x="253" y="12"/>
                  </a:cubicBezTo>
                  <a:cubicBezTo>
                    <a:pt x="253" y="12"/>
                    <a:pt x="252" y="13"/>
                    <a:pt x="253" y="13"/>
                  </a:cubicBezTo>
                  <a:cubicBezTo>
                    <a:pt x="252" y="13"/>
                    <a:pt x="251" y="13"/>
                    <a:pt x="251" y="14"/>
                  </a:cubicBezTo>
                  <a:cubicBezTo>
                    <a:pt x="251" y="13"/>
                    <a:pt x="249" y="13"/>
                    <a:pt x="249" y="13"/>
                  </a:cubicBezTo>
                  <a:cubicBezTo>
                    <a:pt x="249" y="14"/>
                    <a:pt x="249" y="14"/>
                    <a:pt x="249" y="14"/>
                  </a:cubicBezTo>
                  <a:cubicBezTo>
                    <a:pt x="246" y="14"/>
                    <a:pt x="246" y="14"/>
                    <a:pt x="246" y="14"/>
                  </a:cubicBezTo>
                  <a:cubicBezTo>
                    <a:pt x="246" y="13"/>
                    <a:pt x="248" y="14"/>
                    <a:pt x="248" y="13"/>
                  </a:cubicBezTo>
                  <a:cubicBezTo>
                    <a:pt x="248" y="13"/>
                    <a:pt x="248" y="13"/>
                    <a:pt x="248" y="13"/>
                  </a:cubicBezTo>
                  <a:cubicBezTo>
                    <a:pt x="247" y="13"/>
                    <a:pt x="248" y="13"/>
                    <a:pt x="248" y="13"/>
                  </a:cubicBezTo>
                  <a:cubicBezTo>
                    <a:pt x="245" y="14"/>
                    <a:pt x="243" y="15"/>
                    <a:pt x="240" y="14"/>
                  </a:cubicBezTo>
                  <a:cubicBezTo>
                    <a:pt x="240" y="14"/>
                    <a:pt x="240" y="14"/>
                    <a:pt x="240" y="14"/>
                  </a:cubicBezTo>
                  <a:cubicBezTo>
                    <a:pt x="240" y="13"/>
                    <a:pt x="240" y="13"/>
                    <a:pt x="240" y="13"/>
                  </a:cubicBezTo>
                  <a:cubicBezTo>
                    <a:pt x="240" y="14"/>
                    <a:pt x="240" y="14"/>
                    <a:pt x="239" y="14"/>
                  </a:cubicBezTo>
                  <a:cubicBezTo>
                    <a:pt x="239" y="14"/>
                    <a:pt x="238" y="13"/>
                    <a:pt x="239" y="13"/>
                  </a:cubicBezTo>
                  <a:cubicBezTo>
                    <a:pt x="239" y="13"/>
                    <a:pt x="239" y="13"/>
                    <a:pt x="239" y="13"/>
                  </a:cubicBezTo>
                  <a:cubicBezTo>
                    <a:pt x="239" y="12"/>
                    <a:pt x="239" y="12"/>
                    <a:pt x="239" y="12"/>
                  </a:cubicBezTo>
                  <a:cubicBezTo>
                    <a:pt x="237" y="14"/>
                    <a:pt x="237" y="14"/>
                    <a:pt x="237" y="14"/>
                  </a:cubicBezTo>
                  <a:cubicBezTo>
                    <a:pt x="234" y="13"/>
                    <a:pt x="238" y="12"/>
                    <a:pt x="236" y="11"/>
                  </a:cubicBezTo>
                  <a:cubicBezTo>
                    <a:pt x="237" y="12"/>
                    <a:pt x="238" y="11"/>
                    <a:pt x="240" y="11"/>
                  </a:cubicBezTo>
                  <a:cubicBezTo>
                    <a:pt x="240" y="11"/>
                    <a:pt x="241" y="12"/>
                    <a:pt x="242" y="12"/>
                  </a:cubicBezTo>
                  <a:cubicBezTo>
                    <a:pt x="241" y="13"/>
                    <a:pt x="243" y="12"/>
                    <a:pt x="242" y="14"/>
                  </a:cubicBezTo>
                  <a:cubicBezTo>
                    <a:pt x="243" y="14"/>
                    <a:pt x="243" y="14"/>
                    <a:pt x="243" y="14"/>
                  </a:cubicBezTo>
                  <a:cubicBezTo>
                    <a:pt x="244" y="13"/>
                    <a:pt x="243" y="14"/>
                    <a:pt x="243" y="13"/>
                  </a:cubicBezTo>
                  <a:cubicBezTo>
                    <a:pt x="245" y="13"/>
                    <a:pt x="245" y="13"/>
                    <a:pt x="245" y="13"/>
                  </a:cubicBezTo>
                  <a:cubicBezTo>
                    <a:pt x="245" y="11"/>
                    <a:pt x="247" y="13"/>
                    <a:pt x="247" y="12"/>
                  </a:cubicBezTo>
                  <a:cubicBezTo>
                    <a:pt x="248" y="12"/>
                    <a:pt x="248" y="12"/>
                    <a:pt x="248" y="12"/>
                  </a:cubicBezTo>
                  <a:cubicBezTo>
                    <a:pt x="248" y="12"/>
                    <a:pt x="248" y="12"/>
                    <a:pt x="248" y="12"/>
                  </a:cubicBezTo>
                  <a:cubicBezTo>
                    <a:pt x="247" y="12"/>
                    <a:pt x="247" y="12"/>
                    <a:pt x="247" y="12"/>
                  </a:cubicBezTo>
                  <a:cubicBezTo>
                    <a:pt x="247" y="11"/>
                    <a:pt x="249" y="11"/>
                    <a:pt x="249" y="11"/>
                  </a:cubicBezTo>
                  <a:cubicBezTo>
                    <a:pt x="250" y="11"/>
                    <a:pt x="250" y="12"/>
                    <a:pt x="250" y="12"/>
                  </a:cubicBezTo>
                  <a:cubicBezTo>
                    <a:pt x="250" y="13"/>
                    <a:pt x="251" y="12"/>
                    <a:pt x="251" y="12"/>
                  </a:cubicBezTo>
                  <a:cubicBezTo>
                    <a:pt x="251" y="11"/>
                    <a:pt x="254" y="12"/>
                    <a:pt x="253" y="10"/>
                  </a:cubicBezTo>
                  <a:cubicBezTo>
                    <a:pt x="253" y="11"/>
                    <a:pt x="252" y="11"/>
                    <a:pt x="252" y="11"/>
                  </a:cubicBezTo>
                  <a:cubicBezTo>
                    <a:pt x="251" y="10"/>
                    <a:pt x="251" y="10"/>
                    <a:pt x="251" y="10"/>
                  </a:cubicBezTo>
                  <a:cubicBezTo>
                    <a:pt x="251" y="10"/>
                    <a:pt x="251" y="11"/>
                    <a:pt x="251" y="11"/>
                  </a:cubicBezTo>
                  <a:cubicBezTo>
                    <a:pt x="249" y="11"/>
                    <a:pt x="246" y="10"/>
                    <a:pt x="244" y="10"/>
                  </a:cubicBezTo>
                  <a:cubicBezTo>
                    <a:pt x="244" y="10"/>
                    <a:pt x="244" y="10"/>
                    <a:pt x="244" y="10"/>
                  </a:cubicBezTo>
                  <a:cubicBezTo>
                    <a:pt x="245" y="10"/>
                    <a:pt x="245" y="10"/>
                    <a:pt x="245" y="10"/>
                  </a:cubicBezTo>
                  <a:cubicBezTo>
                    <a:pt x="245" y="10"/>
                    <a:pt x="245" y="9"/>
                    <a:pt x="245" y="9"/>
                  </a:cubicBezTo>
                  <a:cubicBezTo>
                    <a:pt x="245" y="9"/>
                    <a:pt x="245" y="9"/>
                    <a:pt x="245" y="9"/>
                  </a:cubicBezTo>
                  <a:cubicBezTo>
                    <a:pt x="246" y="9"/>
                    <a:pt x="246" y="9"/>
                    <a:pt x="246" y="9"/>
                  </a:cubicBezTo>
                  <a:cubicBezTo>
                    <a:pt x="246" y="8"/>
                    <a:pt x="246" y="8"/>
                    <a:pt x="246" y="8"/>
                  </a:cubicBezTo>
                  <a:cubicBezTo>
                    <a:pt x="246" y="8"/>
                    <a:pt x="247" y="8"/>
                    <a:pt x="247" y="8"/>
                  </a:cubicBezTo>
                  <a:cubicBezTo>
                    <a:pt x="247" y="7"/>
                    <a:pt x="246" y="8"/>
                    <a:pt x="246" y="7"/>
                  </a:cubicBezTo>
                  <a:cubicBezTo>
                    <a:pt x="246" y="7"/>
                    <a:pt x="246" y="7"/>
                    <a:pt x="246" y="7"/>
                  </a:cubicBezTo>
                  <a:cubicBezTo>
                    <a:pt x="245" y="7"/>
                    <a:pt x="245" y="7"/>
                    <a:pt x="244" y="7"/>
                  </a:cubicBezTo>
                  <a:cubicBezTo>
                    <a:pt x="243" y="6"/>
                    <a:pt x="243" y="7"/>
                    <a:pt x="242" y="7"/>
                  </a:cubicBezTo>
                  <a:cubicBezTo>
                    <a:pt x="242" y="7"/>
                    <a:pt x="241" y="7"/>
                    <a:pt x="241" y="6"/>
                  </a:cubicBezTo>
                  <a:cubicBezTo>
                    <a:pt x="240" y="6"/>
                    <a:pt x="241" y="7"/>
                    <a:pt x="240" y="7"/>
                  </a:cubicBezTo>
                  <a:cubicBezTo>
                    <a:pt x="239" y="7"/>
                    <a:pt x="240" y="6"/>
                    <a:pt x="240" y="6"/>
                  </a:cubicBezTo>
                  <a:cubicBezTo>
                    <a:pt x="239" y="8"/>
                    <a:pt x="239" y="6"/>
                    <a:pt x="238" y="6"/>
                  </a:cubicBezTo>
                  <a:cubicBezTo>
                    <a:pt x="239" y="5"/>
                    <a:pt x="240" y="6"/>
                    <a:pt x="241" y="6"/>
                  </a:cubicBezTo>
                  <a:cubicBezTo>
                    <a:pt x="239" y="5"/>
                    <a:pt x="239" y="5"/>
                    <a:pt x="239" y="5"/>
                  </a:cubicBezTo>
                  <a:cubicBezTo>
                    <a:pt x="239" y="4"/>
                    <a:pt x="239" y="5"/>
                    <a:pt x="240" y="5"/>
                  </a:cubicBezTo>
                  <a:cubicBezTo>
                    <a:pt x="240" y="4"/>
                    <a:pt x="240" y="4"/>
                    <a:pt x="240" y="4"/>
                  </a:cubicBezTo>
                  <a:cubicBezTo>
                    <a:pt x="240" y="4"/>
                    <a:pt x="240" y="4"/>
                    <a:pt x="240" y="4"/>
                  </a:cubicBezTo>
                  <a:cubicBezTo>
                    <a:pt x="240" y="4"/>
                    <a:pt x="240" y="3"/>
                    <a:pt x="239" y="3"/>
                  </a:cubicBezTo>
                  <a:cubicBezTo>
                    <a:pt x="239" y="3"/>
                    <a:pt x="239" y="3"/>
                    <a:pt x="239" y="3"/>
                  </a:cubicBezTo>
                  <a:cubicBezTo>
                    <a:pt x="237" y="2"/>
                    <a:pt x="238" y="4"/>
                    <a:pt x="237" y="5"/>
                  </a:cubicBezTo>
                  <a:cubicBezTo>
                    <a:pt x="237" y="4"/>
                    <a:pt x="236" y="4"/>
                    <a:pt x="237" y="3"/>
                  </a:cubicBezTo>
                  <a:cubicBezTo>
                    <a:pt x="236" y="3"/>
                    <a:pt x="236" y="4"/>
                    <a:pt x="236" y="4"/>
                  </a:cubicBezTo>
                  <a:cubicBezTo>
                    <a:pt x="236" y="4"/>
                    <a:pt x="237" y="4"/>
                    <a:pt x="237" y="4"/>
                  </a:cubicBezTo>
                  <a:cubicBezTo>
                    <a:pt x="235" y="4"/>
                    <a:pt x="236" y="6"/>
                    <a:pt x="234" y="5"/>
                  </a:cubicBezTo>
                  <a:cubicBezTo>
                    <a:pt x="234" y="6"/>
                    <a:pt x="234" y="6"/>
                    <a:pt x="234" y="6"/>
                  </a:cubicBezTo>
                  <a:cubicBezTo>
                    <a:pt x="233" y="6"/>
                    <a:pt x="232" y="6"/>
                    <a:pt x="232" y="6"/>
                  </a:cubicBezTo>
                  <a:cubicBezTo>
                    <a:pt x="231" y="6"/>
                    <a:pt x="231" y="7"/>
                    <a:pt x="230" y="8"/>
                  </a:cubicBezTo>
                  <a:cubicBezTo>
                    <a:pt x="229" y="8"/>
                    <a:pt x="228" y="8"/>
                    <a:pt x="228" y="7"/>
                  </a:cubicBezTo>
                  <a:cubicBezTo>
                    <a:pt x="227" y="7"/>
                    <a:pt x="227" y="8"/>
                    <a:pt x="227" y="9"/>
                  </a:cubicBezTo>
                  <a:cubicBezTo>
                    <a:pt x="227" y="8"/>
                    <a:pt x="226" y="8"/>
                    <a:pt x="226" y="7"/>
                  </a:cubicBezTo>
                  <a:cubicBezTo>
                    <a:pt x="226" y="7"/>
                    <a:pt x="226" y="7"/>
                    <a:pt x="227" y="7"/>
                  </a:cubicBezTo>
                  <a:cubicBezTo>
                    <a:pt x="227" y="7"/>
                    <a:pt x="228" y="7"/>
                    <a:pt x="227" y="6"/>
                  </a:cubicBezTo>
                  <a:cubicBezTo>
                    <a:pt x="228" y="6"/>
                    <a:pt x="229" y="6"/>
                    <a:pt x="229" y="7"/>
                  </a:cubicBezTo>
                  <a:cubicBezTo>
                    <a:pt x="229" y="6"/>
                    <a:pt x="229" y="6"/>
                    <a:pt x="230" y="6"/>
                  </a:cubicBezTo>
                  <a:cubicBezTo>
                    <a:pt x="230" y="6"/>
                    <a:pt x="230" y="6"/>
                    <a:pt x="230" y="5"/>
                  </a:cubicBezTo>
                  <a:cubicBezTo>
                    <a:pt x="231" y="4"/>
                    <a:pt x="232" y="4"/>
                    <a:pt x="233" y="5"/>
                  </a:cubicBezTo>
                  <a:cubicBezTo>
                    <a:pt x="232" y="3"/>
                    <a:pt x="232" y="3"/>
                    <a:pt x="232" y="3"/>
                  </a:cubicBezTo>
                  <a:cubicBezTo>
                    <a:pt x="232" y="4"/>
                    <a:pt x="231" y="4"/>
                    <a:pt x="231" y="4"/>
                  </a:cubicBezTo>
                  <a:cubicBezTo>
                    <a:pt x="231" y="3"/>
                    <a:pt x="231" y="2"/>
                    <a:pt x="231" y="2"/>
                  </a:cubicBezTo>
                  <a:cubicBezTo>
                    <a:pt x="231" y="3"/>
                    <a:pt x="231" y="3"/>
                    <a:pt x="231" y="3"/>
                  </a:cubicBezTo>
                  <a:cubicBezTo>
                    <a:pt x="231" y="3"/>
                    <a:pt x="231" y="3"/>
                    <a:pt x="231" y="3"/>
                  </a:cubicBezTo>
                  <a:cubicBezTo>
                    <a:pt x="230" y="3"/>
                    <a:pt x="229" y="4"/>
                    <a:pt x="229" y="4"/>
                  </a:cubicBezTo>
                  <a:cubicBezTo>
                    <a:pt x="228" y="4"/>
                    <a:pt x="229" y="4"/>
                    <a:pt x="228" y="5"/>
                  </a:cubicBezTo>
                  <a:cubicBezTo>
                    <a:pt x="228" y="4"/>
                    <a:pt x="228" y="4"/>
                    <a:pt x="228" y="4"/>
                  </a:cubicBezTo>
                  <a:cubicBezTo>
                    <a:pt x="227" y="5"/>
                    <a:pt x="227" y="5"/>
                    <a:pt x="227" y="5"/>
                  </a:cubicBezTo>
                  <a:cubicBezTo>
                    <a:pt x="228" y="5"/>
                    <a:pt x="229" y="5"/>
                    <a:pt x="229" y="5"/>
                  </a:cubicBezTo>
                  <a:cubicBezTo>
                    <a:pt x="229" y="6"/>
                    <a:pt x="229" y="6"/>
                    <a:pt x="229" y="6"/>
                  </a:cubicBezTo>
                  <a:cubicBezTo>
                    <a:pt x="229" y="6"/>
                    <a:pt x="228" y="6"/>
                    <a:pt x="228" y="5"/>
                  </a:cubicBezTo>
                  <a:cubicBezTo>
                    <a:pt x="227" y="6"/>
                    <a:pt x="225" y="5"/>
                    <a:pt x="226" y="6"/>
                  </a:cubicBezTo>
                  <a:cubicBezTo>
                    <a:pt x="225" y="6"/>
                    <a:pt x="223" y="7"/>
                    <a:pt x="223" y="5"/>
                  </a:cubicBezTo>
                  <a:cubicBezTo>
                    <a:pt x="224" y="4"/>
                    <a:pt x="226" y="5"/>
                    <a:pt x="226" y="4"/>
                  </a:cubicBezTo>
                  <a:cubicBezTo>
                    <a:pt x="225" y="4"/>
                    <a:pt x="226" y="3"/>
                    <a:pt x="225" y="2"/>
                  </a:cubicBezTo>
                  <a:cubicBezTo>
                    <a:pt x="225" y="3"/>
                    <a:pt x="226" y="2"/>
                    <a:pt x="226" y="2"/>
                  </a:cubicBezTo>
                  <a:cubicBezTo>
                    <a:pt x="226" y="2"/>
                    <a:pt x="225" y="1"/>
                    <a:pt x="225" y="2"/>
                  </a:cubicBezTo>
                  <a:cubicBezTo>
                    <a:pt x="224" y="2"/>
                    <a:pt x="224" y="2"/>
                    <a:pt x="224" y="2"/>
                  </a:cubicBezTo>
                  <a:cubicBezTo>
                    <a:pt x="224" y="2"/>
                    <a:pt x="224" y="3"/>
                    <a:pt x="224" y="3"/>
                  </a:cubicBezTo>
                  <a:cubicBezTo>
                    <a:pt x="223" y="4"/>
                    <a:pt x="223" y="3"/>
                    <a:pt x="222" y="3"/>
                  </a:cubicBezTo>
                  <a:cubicBezTo>
                    <a:pt x="222" y="3"/>
                    <a:pt x="223" y="3"/>
                    <a:pt x="223" y="4"/>
                  </a:cubicBezTo>
                  <a:cubicBezTo>
                    <a:pt x="222" y="4"/>
                    <a:pt x="221" y="3"/>
                    <a:pt x="221" y="4"/>
                  </a:cubicBezTo>
                  <a:cubicBezTo>
                    <a:pt x="220" y="3"/>
                    <a:pt x="220" y="3"/>
                    <a:pt x="220" y="3"/>
                  </a:cubicBezTo>
                  <a:cubicBezTo>
                    <a:pt x="220" y="4"/>
                    <a:pt x="220" y="4"/>
                    <a:pt x="220" y="4"/>
                  </a:cubicBezTo>
                  <a:cubicBezTo>
                    <a:pt x="220" y="4"/>
                    <a:pt x="220" y="4"/>
                    <a:pt x="220" y="4"/>
                  </a:cubicBezTo>
                  <a:cubicBezTo>
                    <a:pt x="221" y="5"/>
                    <a:pt x="219" y="5"/>
                    <a:pt x="219" y="5"/>
                  </a:cubicBezTo>
                  <a:cubicBezTo>
                    <a:pt x="219" y="3"/>
                    <a:pt x="219" y="3"/>
                    <a:pt x="219" y="3"/>
                  </a:cubicBezTo>
                  <a:cubicBezTo>
                    <a:pt x="218" y="3"/>
                    <a:pt x="219" y="4"/>
                    <a:pt x="218" y="4"/>
                  </a:cubicBezTo>
                  <a:cubicBezTo>
                    <a:pt x="217" y="3"/>
                    <a:pt x="217" y="2"/>
                    <a:pt x="218" y="1"/>
                  </a:cubicBezTo>
                  <a:cubicBezTo>
                    <a:pt x="216" y="1"/>
                    <a:pt x="217" y="4"/>
                    <a:pt x="216" y="4"/>
                  </a:cubicBezTo>
                  <a:cubicBezTo>
                    <a:pt x="216" y="3"/>
                    <a:pt x="215" y="3"/>
                    <a:pt x="214" y="3"/>
                  </a:cubicBezTo>
                  <a:cubicBezTo>
                    <a:pt x="214" y="4"/>
                    <a:pt x="214" y="4"/>
                    <a:pt x="214" y="4"/>
                  </a:cubicBezTo>
                  <a:cubicBezTo>
                    <a:pt x="213" y="4"/>
                    <a:pt x="212" y="5"/>
                    <a:pt x="211" y="4"/>
                  </a:cubicBezTo>
                  <a:cubicBezTo>
                    <a:pt x="211" y="3"/>
                    <a:pt x="211" y="3"/>
                    <a:pt x="211" y="3"/>
                  </a:cubicBezTo>
                  <a:cubicBezTo>
                    <a:pt x="210" y="4"/>
                    <a:pt x="210" y="3"/>
                    <a:pt x="210" y="3"/>
                  </a:cubicBezTo>
                  <a:cubicBezTo>
                    <a:pt x="211" y="3"/>
                    <a:pt x="211" y="2"/>
                    <a:pt x="212" y="2"/>
                  </a:cubicBezTo>
                  <a:cubicBezTo>
                    <a:pt x="212" y="1"/>
                    <a:pt x="211" y="3"/>
                    <a:pt x="211" y="2"/>
                  </a:cubicBezTo>
                  <a:cubicBezTo>
                    <a:pt x="211" y="1"/>
                    <a:pt x="211" y="1"/>
                    <a:pt x="211" y="1"/>
                  </a:cubicBezTo>
                  <a:cubicBezTo>
                    <a:pt x="211" y="1"/>
                    <a:pt x="211" y="1"/>
                    <a:pt x="211" y="1"/>
                  </a:cubicBezTo>
                  <a:cubicBezTo>
                    <a:pt x="211" y="2"/>
                    <a:pt x="210" y="2"/>
                    <a:pt x="210" y="2"/>
                  </a:cubicBezTo>
                  <a:cubicBezTo>
                    <a:pt x="210" y="3"/>
                    <a:pt x="210" y="3"/>
                    <a:pt x="210" y="3"/>
                  </a:cubicBezTo>
                  <a:cubicBezTo>
                    <a:pt x="208" y="4"/>
                    <a:pt x="210" y="2"/>
                    <a:pt x="209" y="2"/>
                  </a:cubicBezTo>
                  <a:cubicBezTo>
                    <a:pt x="208" y="2"/>
                    <a:pt x="208" y="2"/>
                    <a:pt x="208" y="2"/>
                  </a:cubicBezTo>
                  <a:cubicBezTo>
                    <a:pt x="208" y="4"/>
                    <a:pt x="209" y="4"/>
                    <a:pt x="210" y="4"/>
                  </a:cubicBezTo>
                  <a:cubicBezTo>
                    <a:pt x="207" y="6"/>
                    <a:pt x="208" y="2"/>
                    <a:pt x="206" y="2"/>
                  </a:cubicBezTo>
                  <a:cubicBezTo>
                    <a:pt x="206" y="1"/>
                    <a:pt x="206" y="1"/>
                    <a:pt x="206" y="1"/>
                  </a:cubicBezTo>
                  <a:cubicBezTo>
                    <a:pt x="206" y="1"/>
                    <a:pt x="206" y="1"/>
                    <a:pt x="206" y="1"/>
                  </a:cubicBezTo>
                  <a:cubicBezTo>
                    <a:pt x="206" y="2"/>
                    <a:pt x="206" y="2"/>
                    <a:pt x="206" y="2"/>
                  </a:cubicBezTo>
                  <a:cubicBezTo>
                    <a:pt x="206" y="3"/>
                    <a:pt x="206" y="2"/>
                    <a:pt x="207" y="2"/>
                  </a:cubicBezTo>
                  <a:cubicBezTo>
                    <a:pt x="207" y="2"/>
                    <a:pt x="207" y="3"/>
                    <a:pt x="207" y="3"/>
                  </a:cubicBezTo>
                  <a:cubicBezTo>
                    <a:pt x="207" y="3"/>
                    <a:pt x="207" y="3"/>
                    <a:pt x="207" y="3"/>
                  </a:cubicBezTo>
                  <a:cubicBezTo>
                    <a:pt x="207" y="5"/>
                    <a:pt x="204" y="4"/>
                    <a:pt x="203" y="5"/>
                  </a:cubicBezTo>
                  <a:cubicBezTo>
                    <a:pt x="203" y="5"/>
                    <a:pt x="203" y="5"/>
                    <a:pt x="203" y="5"/>
                  </a:cubicBezTo>
                  <a:cubicBezTo>
                    <a:pt x="202" y="5"/>
                    <a:pt x="202" y="5"/>
                    <a:pt x="202" y="5"/>
                  </a:cubicBezTo>
                  <a:cubicBezTo>
                    <a:pt x="203" y="5"/>
                    <a:pt x="203" y="5"/>
                    <a:pt x="203" y="5"/>
                  </a:cubicBezTo>
                  <a:cubicBezTo>
                    <a:pt x="202" y="5"/>
                    <a:pt x="201" y="5"/>
                    <a:pt x="200" y="5"/>
                  </a:cubicBezTo>
                  <a:cubicBezTo>
                    <a:pt x="200" y="6"/>
                    <a:pt x="200" y="6"/>
                    <a:pt x="199" y="6"/>
                  </a:cubicBezTo>
                  <a:cubicBezTo>
                    <a:pt x="199" y="5"/>
                    <a:pt x="198" y="5"/>
                    <a:pt x="199" y="4"/>
                  </a:cubicBezTo>
                  <a:cubicBezTo>
                    <a:pt x="199" y="5"/>
                    <a:pt x="200" y="5"/>
                    <a:pt x="200" y="4"/>
                  </a:cubicBezTo>
                  <a:cubicBezTo>
                    <a:pt x="201" y="4"/>
                    <a:pt x="201" y="5"/>
                    <a:pt x="201" y="5"/>
                  </a:cubicBezTo>
                  <a:cubicBezTo>
                    <a:pt x="201" y="4"/>
                    <a:pt x="202" y="4"/>
                    <a:pt x="202" y="3"/>
                  </a:cubicBezTo>
                  <a:cubicBezTo>
                    <a:pt x="202" y="2"/>
                    <a:pt x="203" y="3"/>
                    <a:pt x="203" y="2"/>
                  </a:cubicBezTo>
                  <a:cubicBezTo>
                    <a:pt x="203" y="2"/>
                    <a:pt x="204" y="2"/>
                    <a:pt x="203" y="1"/>
                  </a:cubicBezTo>
                  <a:cubicBezTo>
                    <a:pt x="202" y="1"/>
                    <a:pt x="202" y="2"/>
                    <a:pt x="201" y="2"/>
                  </a:cubicBezTo>
                  <a:cubicBezTo>
                    <a:pt x="201" y="2"/>
                    <a:pt x="201" y="2"/>
                    <a:pt x="201" y="2"/>
                  </a:cubicBezTo>
                  <a:cubicBezTo>
                    <a:pt x="201" y="2"/>
                    <a:pt x="198" y="2"/>
                    <a:pt x="198" y="3"/>
                  </a:cubicBezTo>
                  <a:cubicBezTo>
                    <a:pt x="199" y="3"/>
                    <a:pt x="200" y="3"/>
                    <a:pt x="200" y="3"/>
                  </a:cubicBezTo>
                  <a:cubicBezTo>
                    <a:pt x="199" y="4"/>
                    <a:pt x="198" y="3"/>
                    <a:pt x="197" y="4"/>
                  </a:cubicBezTo>
                  <a:cubicBezTo>
                    <a:pt x="197" y="3"/>
                    <a:pt x="197" y="3"/>
                    <a:pt x="197" y="3"/>
                  </a:cubicBezTo>
                  <a:cubicBezTo>
                    <a:pt x="199" y="3"/>
                    <a:pt x="198" y="1"/>
                    <a:pt x="198" y="1"/>
                  </a:cubicBezTo>
                  <a:cubicBezTo>
                    <a:pt x="197" y="1"/>
                    <a:pt x="197" y="1"/>
                    <a:pt x="197" y="1"/>
                  </a:cubicBezTo>
                  <a:cubicBezTo>
                    <a:pt x="196" y="1"/>
                    <a:pt x="195" y="1"/>
                    <a:pt x="195" y="0"/>
                  </a:cubicBezTo>
                  <a:cubicBezTo>
                    <a:pt x="194" y="1"/>
                    <a:pt x="193" y="1"/>
                    <a:pt x="193" y="2"/>
                  </a:cubicBezTo>
                  <a:cubicBezTo>
                    <a:pt x="194" y="2"/>
                    <a:pt x="195" y="2"/>
                    <a:pt x="195" y="3"/>
                  </a:cubicBezTo>
                  <a:cubicBezTo>
                    <a:pt x="194" y="3"/>
                    <a:pt x="192" y="3"/>
                    <a:pt x="192" y="2"/>
                  </a:cubicBezTo>
                  <a:cubicBezTo>
                    <a:pt x="192" y="3"/>
                    <a:pt x="192" y="3"/>
                    <a:pt x="192" y="3"/>
                  </a:cubicBezTo>
                  <a:cubicBezTo>
                    <a:pt x="191" y="3"/>
                    <a:pt x="190" y="3"/>
                    <a:pt x="190" y="3"/>
                  </a:cubicBezTo>
                  <a:cubicBezTo>
                    <a:pt x="191" y="2"/>
                    <a:pt x="190" y="2"/>
                    <a:pt x="190" y="1"/>
                  </a:cubicBezTo>
                  <a:cubicBezTo>
                    <a:pt x="190" y="1"/>
                    <a:pt x="190" y="1"/>
                    <a:pt x="190" y="1"/>
                  </a:cubicBezTo>
                  <a:cubicBezTo>
                    <a:pt x="190" y="0"/>
                    <a:pt x="190" y="0"/>
                    <a:pt x="190" y="0"/>
                  </a:cubicBezTo>
                  <a:cubicBezTo>
                    <a:pt x="190" y="2"/>
                    <a:pt x="187" y="1"/>
                    <a:pt x="188" y="3"/>
                  </a:cubicBezTo>
                  <a:cubicBezTo>
                    <a:pt x="189" y="2"/>
                    <a:pt x="189" y="2"/>
                    <a:pt x="189" y="2"/>
                  </a:cubicBezTo>
                  <a:cubicBezTo>
                    <a:pt x="190" y="3"/>
                    <a:pt x="189" y="3"/>
                    <a:pt x="190" y="4"/>
                  </a:cubicBezTo>
                  <a:cubicBezTo>
                    <a:pt x="189" y="4"/>
                    <a:pt x="188" y="3"/>
                    <a:pt x="188" y="4"/>
                  </a:cubicBezTo>
                  <a:cubicBezTo>
                    <a:pt x="187" y="4"/>
                    <a:pt x="187" y="5"/>
                    <a:pt x="186" y="5"/>
                  </a:cubicBezTo>
                  <a:cubicBezTo>
                    <a:pt x="187" y="4"/>
                    <a:pt x="186" y="3"/>
                    <a:pt x="186" y="2"/>
                  </a:cubicBezTo>
                  <a:cubicBezTo>
                    <a:pt x="187" y="3"/>
                    <a:pt x="187" y="3"/>
                    <a:pt x="187" y="3"/>
                  </a:cubicBezTo>
                  <a:cubicBezTo>
                    <a:pt x="187" y="3"/>
                    <a:pt x="188" y="2"/>
                    <a:pt x="187" y="2"/>
                  </a:cubicBezTo>
                  <a:cubicBezTo>
                    <a:pt x="186" y="2"/>
                    <a:pt x="185" y="1"/>
                    <a:pt x="184" y="2"/>
                  </a:cubicBezTo>
                  <a:cubicBezTo>
                    <a:pt x="184" y="3"/>
                    <a:pt x="184" y="3"/>
                    <a:pt x="184" y="3"/>
                  </a:cubicBezTo>
                  <a:cubicBezTo>
                    <a:pt x="184" y="3"/>
                    <a:pt x="183" y="3"/>
                    <a:pt x="182" y="3"/>
                  </a:cubicBezTo>
                  <a:cubicBezTo>
                    <a:pt x="182" y="3"/>
                    <a:pt x="182" y="3"/>
                    <a:pt x="182" y="3"/>
                  </a:cubicBezTo>
                  <a:cubicBezTo>
                    <a:pt x="182" y="4"/>
                    <a:pt x="181" y="5"/>
                    <a:pt x="180" y="5"/>
                  </a:cubicBezTo>
                  <a:cubicBezTo>
                    <a:pt x="179" y="5"/>
                    <a:pt x="178" y="5"/>
                    <a:pt x="178" y="4"/>
                  </a:cubicBezTo>
                  <a:cubicBezTo>
                    <a:pt x="179" y="4"/>
                    <a:pt x="179" y="4"/>
                    <a:pt x="179" y="4"/>
                  </a:cubicBezTo>
                  <a:cubicBezTo>
                    <a:pt x="180" y="3"/>
                    <a:pt x="179" y="4"/>
                    <a:pt x="180" y="4"/>
                  </a:cubicBezTo>
                  <a:cubicBezTo>
                    <a:pt x="180" y="4"/>
                    <a:pt x="180" y="3"/>
                    <a:pt x="181" y="3"/>
                  </a:cubicBezTo>
                  <a:cubicBezTo>
                    <a:pt x="181" y="4"/>
                    <a:pt x="181" y="4"/>
                    <a:pt x="181" y="4"/>
                  </a:cubicBezTo>
                  <a:cubicBezTo>
                    <a:pt x="181" y="3"/>
                    <a:pt x="181" y="3"/>
                    <a:pt x="181" y="3"/>
                  </a:cubicBezTo>
                  <a:cubicBezTo>
                    <a:pt x="181" y="3"/>
                    <a:pt x="180" y="3"/>
                    <a:pt x="179" y="2"/>
                  </a:cubicBezTo>
                  <a:cubicBezTo>
                    <a:pt x="178" y="3"/>
                    <a:pt x="178" y="3"/>
                    <a:pt x="178" y="3"/>
                  </a:cubicBezTo>
                  <a:cubicBezTo>
                    <a:pt x="178" y="2"/>
                    <a:pt x="178" y="2"/>
                    <a:pt x="178" y="2"/>
                  </a:cubicBezTo>
                  <a:cubicBezTo>
                    <a:pt x="176" y="3"/>
                    <a:pt x="176" y="3"/>
                    <a:pt x="176" y="3"/>
                  </a:cubicBezTo>
                  <a:cubicBezTo>
                    <a:pt x="176" y="3"/>
                    <a:pt x="175" y="3"/>
                    <a:pt x="175" y="3"/>
                  </a:cubicBezTo>
                  <a:cubicBezTo>
                    <a:pt x="175" y="3"/>
                    <a:pt x="175" y="3"/>
                    <a:pt x="175" y="3"/>
                  </a:cubicBezTo>
                  <a:cubicBezTo>
                    <a:pt x="174" y="2"/>
                    <a:pt x="174" y="3"/>
                    <a:pt x="173" y="3"/>
                  </a:cubicBezTo>
                  <a:cubicBezTo>
                    <a:pt x="172" y="3"/>
                    <a:pt x="172" y="3"/>
                    <a:pt x="172" y="2"/>
                  </a:cubicBezTo>
                  <a:cubicBezTo>
                    <a:pt x="172" y="2"/>
                    <a:pt x="172" y="2"/>
                    <a:pt x="172" y="2"/>
                  </a:cubicBezTo>
                  <a:cubicBezTo>
                    <a:pt x="171" y="2"/>
                    <a:pt x="173" y="1"/>
                    <a:pt x="172" y="1"/>
                  </a:cubicBezTo>
                  <a:cubicBezTo>
                    <a:pt x="171" y="1"/>
                    <a:pt x="171" y="1"/>
                    <a:pt x="171" y="1"/>
                  </a:cubicBezTo>
                  <a:cubicBezTo>
                    <a:pt x="171" y="1"/>
                    <a:pt x="170" y="1"/>
                    <a:pt x="169" y="1"/>
                  </a:cubicBezTo>
                  <a:cubicBezTo>
                    <a:pt x="169" y="0"/>
                    <a:pt x="171" y="1"/>
                    <a:pt x="170" y="0"/>
                  </a:cubicBezTo>
                  <a:cubicBezTo>
                    <a:pt x="170" y="0"/>
                    <a:pt x="170" y="0"/>
                    <a:pt x="170" y="0"/>
                  </a:cubicBezTo>
                  <a:cubicBezTo>
                    <a:pt x="169" y="0"/>
                    <a:pt x="169" y="1"/>
                    <a:pt x="168" y="2"/>
                  </a:cubicBezTo>
                  <a:cubicBezTo>
                    <a:pt x="168" y="2"/>
                    <a:pt x="169" y="2"/>
                    <a:pt x="169" y="2"/>
                  </a:cubicBezTo>
                  <a:cubicBezTo>
                    <a:pt x="168" y="2"/>
                    <a:pt x="168" y="3"/>
                    <a:pt x="167" y="3"/>
                  </a:cubicBezTo>
                  <a:cubicBezTo>
                    <a:pt x="167" y="3"/>
                    <a:pt x="166" y="2"/>
                    <a:pt x="167" y="2"/>
                  </a:cubicBezTo>
                  <a:cubicBezTo>
                    <a:pt x="164" y="2"/>
                    <a:pt x="167" y="4"/>
                    <a:pt x="166" y="5"/>
                  </a:cubicBezTo>
                  <a:cubicBezTo>
                    <a:pt x="167" y="5"/>
                    <a:pt x="169" y="5"/>
                    <a:pt x="170" y="4"/>
                  </a:cubicBezTo>
                  <a:cubicBezTo>
                    <a:pt x="170" y="5"/>
                    <a:pt x="170" y="6"/>
                    <a:pt x="169" y="6"/>
                  </a:cubicBezTo>
                  <a:cubicBezTo>
                    <a:pt x="168" y="7"/>
                    <a:pt x="168" y="5"/>
                    <a:pt x="168" y="5"/>
                  </a:cubicBezTo>
                  <a:cubicBezTo>
                    <a:pt x="167" y="5"/>
                    <a:pt x="167" y="5"/>
                    <a:pt x="167" y="6"/>
                  </a:cubicBezTo>
                  <a:cubicBezTo>
                    <a:pt x="168" y="7"/>
                    <a:pt x="166" y="7"/>
                    <a:pt x="165" y="7"/>
                  </a:cubicBezTo>
                  <a:cubicBezTo>
                    <a:pt x="166" y="8"/>
                    <a:pt x="167" y="7"/>
                    <a:pt x="168" y="8"/>
                  </a:cubicBezTo>
                  <a:cubicBezTo>
                    <a:pt x="168" y="8"/>
                    <a:pt x="168" y="8"/>
                    <a:pt x="168" y="8"/>
                  </a:cubicBezTo>
                  <a:cubicBezTo>
                    <a:pt x="168" y="8"/>
                    <a:pt x="168" y="8"/>
                    <a:pt x="167" y="8"/>
                  </a:cubicBezTo>
                  <a:cubicBezTo>
                    <a:pt x="167" y="8"/>
                    <a:pt x="167" y="8"/>
                    <a:pt x="167" y="8"/>
                  </a:cubicBezTo>
                  <a:cubicBezTo>
                    <a:pt x="169" y="8"/>
                    <a:pt x="169" y="8"/>
                    <a:pt x="169" y="8"/>
                  </a:cubicBezTo>
                  <a:cubicBezTo>
                    <a:pt x="168" y="9"/>
                    <a:pt x="168" y="9"/>
                    <a:pt x="168" y="9"/>
                  </a:cubicBezTo>
                  <a:cubicBezTo>
                    <a:pt x="167" y="9"/>
                    <a:pt x="167" y="9"/>
                    <a:pt x="166" y="8"/>
                  </a:cubicBezTo>
                  <a:cubicBezTo>
                    <a:pt x="166" y="8"/>
                    <a:pt x="166" y="9"/>
                    <a:pt x="166" y="9"/>
                  </a:cubicBezTo>
                  <a:cubicBezTo>
                    <a:pt x="166" y="9"/>
                    <a:pt x="165" y="10"/>
                    <a:pt x="164" y="9"/>
                  </a:cubicBezTo>
                  <a:cubicBezTo>
                    <a:pt x="164" y="9"/>
                    <a:pt x="164" y="10"/>
                    <a:pt x="164" y="10"/>
                  </a:cubicBezTo>
                  <a:cubicBezTo>
                    <a:pt x="163" y="11"/>
                    <a:pt x="161" y="10"/>
                    <a:pt x="160" y="10"/>
                  </a:cubicBezTo>
                  <a:cubicBezTo>
                    <a:pt x="160" y="8"/>
                    <a:pt x="160" y="8"/>
                    <a:pt x="160" y="8"/>
                  </a:cubicBezTo>
                  <a:cubicBezTo>
                    <a:pt x="160" y="9"/>
                    <a:pt x="160" y="9"/>
                    <a:pt x="160" y="9"/>
                  </a:cubicBezTo>
                  <a:cubicBezTo>
                    <a:pt x="161" y="9"/>
                    <a:pt x="160" y="9"/>
                    <a:pt x="160" y="9"/>
                  </a:cubicBezTo>
                  <a:cubicBezTo>
                    <a:pt x="161" y="9"/>
                    <a:pt x="161" y="9"/>
                    <a:pt x="161" y="9"/>
                  </a:cubicBezTo>
                  <a:cubicBezTo>
                    <a:pt x="161" y="9"/>
                    <a:pt x="161" y="9"/>
                    <a:pt x="161" y="9"/>
                  </a:cubicBezTo>
                  <a:cubicBezTo>
                    <a:pt x="162" y="9"/>
                    <a:pt x="162" y="9"/>
                    <a:pt x="162" y="9"/>
                  </a:cubicBezTo>
                  <a:cubicBezTo>
                    <a:pt x="161" y="8"/>
                    <a:pt x="161" y="8"/>
                    <a:pt x="161" y="8"/>
                  </a:cubicBezTo>
                  <a:cubicBezTo>
                    <a:pt x="162" y="8"/>
                    <a:pt x="162" y="7"/>
                    <a:pt x="163" y="8"/>
                  </a:cubicBezTo>
                  <a:cubicBezTo>
                    <a:pt x="163" y="8"/>
                    <a:pt x="163" y="8"/>
                    <a:pt x="163" y="8"/>
                  </a:cubicBezTo>
                  <a:cubicBezTo>
                    <a:pt x="164" y="9"/>
                    <a:pt x="164" y="9"/>
                    <a:pt x="164" y="8"/>
                  </a:cubicBezTo>
                  <a:cubicBezTo>
                    <a:pt x="164" y="8"/>
                    <a:pt x="165" y="8"/>
                    <a:pt x="165" y="7"/>
                  </a:cubicBezTo>
                  <a:cubicBezTo>
                    <a:pt x="163" y="7"/>
                    <a:pt x="160" y="6"/>
                    <a:pt x="161" y="8"/>
                  </a:cubicBezTo>
                  <a:cubicBezTo>
                    <a:pt x="160" y="8"/>
                    <a:pt x="160" y="8"/>
                    <a:pt x="160" y="8"/>
                  </a:cubicBezTo>
                  <a:cubicBezTo>
                    <a:pt x="160" y="8"/>
                    <a:pt x="160" y="7"/>
                    <a:pt x="160" y="7"/>
                  </a:cubicBezTo>
                  <a:cubicBezTo>
                    <a:pt x="159" y="7"/>
                    <a:pt x="159" y="7"/>
                    <a:pt x="159" y="7"/>
                  </a:cubicBezTo>
                  <a:cubicBezTo>
                    <a:pt x="159" y="7"/>
                    <a:pt x="158" y="8"/>
                    <a:pt x="158" y="8"/>
                  </a:cubicBezTo>
                  <a:cubicBezTo>
                    <a:pt x="158" y="8"/>
                    <a:pt x="157" y="8"/>
                    <a:pt x="157" y="8"/>
                  </a:cubicBezTo>
                  <a:cubicBezTo>
                    <a:pt x="157" y="8"/>
                    <a:pt x="157" y="8"/>
                    <a:pt x="157" y="8"/>
                  </a:cubicBezTo>
                  <a:cubicBezTo>
                    <a:pt x="156" y="7"/>
                    <a:pt x="156" y="7"/>
                    <a:pt x="156" y="7"/>
                  </a:cubicBezTo>
                  <a:cubicBezTo>
                    <a:pt x="156" y="8"/>
                    <a:pt x="156" y="8"/>
                    <a:pt x="156" y="8"/>
                  </a:cubicBezTo>
                  <a:cubicBezTo>
                    <a:pt x="155" y="7"/>
                    <a:pt x="154" y="8"/>
                    <a:pt x="153" y="9"/>
                  </a:cubicBezTo>
                  <a:cubicBezTo>
                    <a:pt x="152" y="9"/>
                    <a:pt x="151" y="9"/>
                    <a:pt x="151" y="8"/>
                  </a:cubicBezTo>
                  <a:cubicBezTo>
                    <a:pt x="151" y="7"/>
                    <a:pt x="151" y="6"/>
                    <a:pt x="151" y="5"/>
                  </a:cubicBezTo>
                  <a:cubicBezTo>
                    <a:pt x="149" y="5"/>
                    <a:pt x="147" y="4"/>
                    <a:pt x="148" y="7"/>
                  </a:cubicBezTo>
                  <a:cubicBezTo>
                    <a:pt x="146" y="7"/>
                    <a:pt x="144" y="7"/>
                    <a:pt x="142" y="6"/>
                  </a:cubicBezTo>
                  <a:cubicBezTo>
                    <a:pt x="143" y="6"/>
                    <a:pt x="143" y="6"/>
                    <a:pt x="143" y="6"/>
                  </a:cubicBezTo>
                  <a:cubicBezTo>
                    <a:pt x="142" y="5"/>
                    <a:pt x="140" y="6"/>
                    <a:pt x="139" y="6"/>
                  </a:cubicBezTo>
                  <a:cubicBezTo>
                    <a:pt x="140" y="4"/>
                    <a:pt x="143" y="6"/>
                    <a:pt x="143" y="4"/>
                  </a:cubicBezTo>
                  <a:cubicBezTo>
                    <a:pt x="142" y="4"/>
                    <a:pt x="141" y="4"/>
                    <a:pt x="140" y="4"/>
                  </a:cubicBezTo>
                  <a:cubicBezTo>
                    <a:pt x="138" y="3"/>
                    <a:pt x="137" y="5"/>
                    <a:pt x="136" y="4"/>
                  </a:cubicBezTo>
                  <a:cubicBezTo>
                    <a:pt x="134" y="3"/>
                    <a:pt x="133" y="5"/>
                    <a:pt x="131" y="5"/>
                  </a:cubicBezTo>
                  <a:cubicBezTo>
                    <a:pt x="131" y="4"/>
                    <a:pt x="131" y="4"/>
                    <a:pt x="131" y="4"/>
                  </a:cubicBezTo>
                  <a:cubicBezTo>
                    <a:pt x="129" y="5"/>
                    <a:pt x="129" y="5"/>
                    <a:pt x="129" y="5"/>
                  </a:cubicBezTo>
                  <a:cubicBezTo>
                    <a:pt x="127" y="3"/>
                    <a:pt x="125" y="4"/>
                    <a:pt x="123" y="5"/>
                  </a:cubicBezTo>
                  <a:cubicBezTo>
                    <a:pt x="122" y="5"/>
                    <a:pt x="122" y="5"/>
                    <a:pt x="122" y="5"/>
                  </a:cubicBezTo>
                  <a:cubicBezTo>
                    <a:pt x="122" y="5"/>
                    <a:pt x="122" y="5"/>
                    <a:pt x="122" y="5"/>
                  </a:cubicBezTo>
                  <a:cubicBezTo>
                    <a:pt x="122" y="6"/>
                    <a:pt x="123" y="6"/>
                    <a:pt x="122" y="6"/>
                  </a:cubicBezTo>
                  <a:cubicBezTo>
                    <a:pt x="121" y="7"/>
                    <a:pt x="120" y="6"/>
                    <a:pt x="120" y="5"/>
                  </a:cubicBezTo>
                  <a:cubicBezTo>
                    <a:pt x="120" y="5"/>
                    <a:pt x="122" y="5"/>
                    <a:pt x="121" y="4"/>
                  </a:cubicBezTo>
                  <a:cubicBezTo>
                    <a:pt x="119" y="3"/>
                    <a:pt x="119" y="5"/>
                    <a:pt x="119" y="6"/>
                  </a:cubicBezTo>
                  <a:cubicBezTo>
                    <a:pt x="118" y="5"/>
                    <a:pt x="118" y="5"/>
                    <a:pt x="118" y="5"/>
                  </a:cubicBezTo>
                  <a:cubicBezTo>
                    <a:pt x="118" y="5"/>
                    <a:pt x="118" y="4"/>
                    <a:pt x="118" y="4"/>
                  </a:cubicBezTo>
                  <a:cubicBezTo>
                    <a:pt x="118" y="4"/>
                    <a:pt x="116" y="5"/>
                    <a:pt x="115" y="4"/>
                  </a:cubicBezTo>
                  <a:cubicBezTo>
                    <a:pt x="115" y="6"/>
                    <a:pt x="114" y="5"/>
                    <a:pt x="113" y="6"/>
                  </a:cubicBezTo>
                  <a:cubicBezTo>
                    <a:pt x="112" y="5"/>
                    <a:pt x="111" y="5"/>
                    <a:pt x="111" y="4"/>
                  </a:cubicBezTo>
                  <a:cubicBezTo>
                    <a:pt x="110" y="5"/>
                    <a:pt x="110" y="5"/>
                    <a:pt x="110" y="5"/>
                  </a:cubicBezTo>
                  <a:cubicBezTo>
                    <a:pt x="110" y="5"/>
                    <a:pt x="110" y="5"/>
                    <a:pt x="110" y="5"/>
                  </a:cubicBezTo>
                  <a:cubicBezTo>
                    <a:pt x="110" y="5"/>
                    <a:pt x="110" y="5"/>
                    <a:pt x="110" y="5"/>
                  </a:cubicBezTo>
                  <a:cubicBezTo>
                    <a:pt x="109" y="5"/>
                    <a:pt x="108" y="4"/>
                    <a:pt x="107" y="5"/>
                  </a:cubicBezTo>
                  <a:cubicBezTo>
                    <a:pt x="106" y="4"/>
                    <a:pt x="105" y="4"/>
                    <a:pt x="105" y="5"/>
                  </a:cubicBezTo>
                  <a:cubicBezTo>
                    <a:pt x="105" y="5"/>
                    <a:pt x="105" y="5"/>
                    <a:pt x="105" y="5"/>
                  </a:cubicBezTo>
                  <a:cubicBezTo>
                    <a:pt x="106" y="5"/>
                    <a:pt x="106" y="5"/>
                    <a:pt x="106" y="6"/>
                  </a:cubicBezTo>
                  <a:cubicBezTo>
                    <a:pt x="105" y="6"/>
                    <a:pt x="105" y="6"/>
                    <a:pt x="104" y="6"/>
                  </a:cubicBezTo>
                  <a:cubicBezTo>
                    <a:pt x="103" y="6"/>
                    <a:pt x="103" y="5"/>
                    <a:pt x="103" y="5"/>
                  </a:cubicBezTo>
                  <a:cubicBezTo>
                    <a:pt x="103" y="5"/>
                    <a:pt x="103" y="5"/>
                    <a:pt x="103" y="5"/>
                  </a:cubicBezTo>
                  <a:cubicBezTo>
                    <a:pt x="102" y="6"/>
                    <a:pt x="104" y="6"/>
                    <a:pt x="103" y="6"/>
                  </a:cubicBezTo>
                  <a:cubicBezTo>
                    <a:pt x="103" y="6"/>
                    <a:pt x="102" y="6"/>
                    <a:pt x="102" y="5"/>
                  </a:cubicBezTo>
                  <a:cubicBezTo>
                    <a:pt x="101" y="7"/>
                    <a:pt x="99" y="5"/>
                    <a:pt x="97" y="6"/>
                  </a:cubicBezTo>
                  <a:cubicBezTo>
                    <a:pt x="95" y="6"/>
                    <a:pt x="94" y="7"/>
                    <a:pt x="93" y="6"/>
                  </a:cubicBezTo>
                  <a:cubicBezTo>
                    <a:pt x="92" y="6"/>
                    <a:pt x="91" y="6"/>
                    <a:pt x="90" y="6"/>
                  </a:cubicBezTo>
                  <a:cubicBezTo>
                    <a:pt x="89" y="5"/>
                    <a:pt x="86" y="6"/>
                    <a:pt x="86" y="4"/>
                  </a:cubicBezTo>
                  <a:cubicBezTo>
                    <a:pt x="85" y="4"/>
                    <a:pt x="86" y="4"/>
                    <a:pt x="86" y="3"/>
                  </a:cubicBezTo>
                  <a:cubicBezTo>
                    <a:pt x="85" y="3"/>
                    <a:pt x="85" y="4"/>
                    <a:pt x="85" y="3"/>
                  </a:cubicBezTo>
                  <a:cubicBezTo>
                    <a:pt x="83" y="2"/>
                    <a:pt x="85" y="4"/>
                    <a:pt x="84" y="4"/>
                  </a:cubicBezTo>
                  <a:cubicBezTo>
                    <a:pt x="83" y="4"/>
                    <a:pt x="83" y="4"/>
                    <a:pt x="83" y="3"/>
                  </a:cubicBezTo>
                  <a:cubicBezTo>
                    <a:pt x="83" y="3"/>
                    <a:pt x="83" y="3"/>
                    <a:pt x="83" y="3"/>
                  </a:cubicBezTo>
                  <a:cubicBezTo>
                    <a:pt x="83" y="3"/>
                    <a:pt x="83" y="2"/>
                    <a:pt x="82" y="2"/>
                  </a:cubicBezTo>
                  <a:cubicBezTo>
                    <a:pt x="82" y="6"/>
                    <a:pt x="82" y="6"/>
                    <a:pt x="82" y="6"/>
                  </a:cubicBezTo>
                  <a:cubicBezTo>
                    <a:pt x="79" y="7"/>
                    <a:pt x="79" y="7"/>
                    <a:pt x="79" y="7"/>
                  </a:cubicBezTo>
                  <a:cubicBezTo>
                    <a:pt x="78" y="7"/>
                    <a:pt x="77" y="7"/>
                    <a:pt x="77" y="6"/>
                  </a:cubicBezTo>
                  <a:cubicBezTo>
                    <a:pt x="76" y="4"/>
                    <a:pt x="76" y="3"/>
                    <a:pt x="76" y="2"/>
                  </a:cubicBezTo>
                  <a:cubicBezTo>
                    <a:pt x="75" y="2"/>
                    <a:pt x="74" y="2"/>
                    <a:pt x="74" y="3"/>
                  </a:cubicBezTo>
                  <a:cubicBezTo>
                    <a:pt x="71" y="6"/>
                    <a:pt x="67" y="2"/>
                    <a:pt x="64" y="4"/>
                  </a:cubicBezTo>
                  <a:cubicBezTo>
                    <a:pt x="63" y="3"/>
                    <a:pt x="65" y="3"/>
                    <a:pt x="65" y="3"/>
                  </a:cubicBezTo>
                  <a:cubicBezTo>
                    <a:pt x="64" y="2"/>
                    <a:pt x="64" y="2"/>
                    <a:pt x="64" y="2"/>
                  </a:cubicBezTo>
                  <a:cubicBezTo>
                    <a:pt x="64" y="3"/>
                    <a:pt x="62" y="2"/>
                    <a:pt x="62" y="3"/>
                  </a:cubicBezTo>
                  <a:cubicBezTo>
                    <a:pt x="61" y="4"/>
                    <a:pt x="60" y="4"/>
                    <a:pt x="59" y="3"/>
                  </a:cubicBezTo>
                  <a:cubicBezTo>
                    <a:pt x="60" y="3"/>
                    <a:pt x="60" y="3"/>
                    <a:pt x="60" y="3"/>
                  </a:cubicBezTo>
                  <a:cubicBezTo>
                    <a:pt x="59" y="2"/>
                    <a:pt x="59" y="3"/>
                    <a:pt x="58" y="3"/>
                  </a:cubicBezTo>
                  <a:cubicBezTo>
                    <a:pt x="58" y="3"/>
                    <a:pt x="58" y="3"/>
                    <a:pt x="58" y="3"/>
                  </a:cubicBezTo>
                  <a:cubicBezTo>
                    <a:pt x="58" y="4"/>
                    <a:pt x="56" y="3"/>
                    <a:pt x="55" y="4"/>
                  </a:cubicBezTo>
                  <a:cubicBezTo>
                    <a:pt x="56" y="4"/>
                    <a:pt x="56" y="4"/>
                    <a:pt x="56" y="4"/>
                  </a:cubicBezTo>
                  <a:cubicBezTo>
                    <a:pt x="56" y="4"/>
                    <a:pt x="56" y="4"/>
                    <a:pt x="56" y="4"/>
                  </a:cubicBezTo>
                  <a:cubicBezTo>
                    <a:pt x="57" y="4"/>
                    <a:pt x="57" y="3"/>
                    <a:pt x="58" y="4"/>
                  </a:cubicBezTo>
                  <a:cubicBezTo>
                    <a:pt x="58" y="5"/>
                    <a:pt x="57" y="6"/>
                    <a:pt x="55" y="6"/>
                  </a:cubicBezTo>
                  <a:cubicBezTo>
                    <a:pt x="54" y="6"/>
                    <a:pt x="53" y="6"/>
                    <a:pt x="52" y="6"/>
                  </a:cubicBezTo>
                  <a:cubicBezTo>
                    <a:pt x="54" y="4"/>
                    <a:pt x="54" y="4"/>
                    <a:pt x="54" y="4"/>
                  </a:cubicBezTo>
                  <a:cubicBezTo>
                    <a:pt x="53" y="4"/>
                    <a:pt x="53" y="4"/>
                    <a:pt x="53" y="4"/>
                  </a:cubicBezTo>
                  <a:cubicBezTo>
                    <a:pt x="53" y="5"/>
                    <a:pt x="51" y="5"/>
                    <a:pt x="50" y="5"/>
                  </a:cubicBezTo>
                  <a:cubicBezTo>
                    <a:pt x="50" y="5"/>
                    <a:pt x="50" y="5"/>
                    <a:pt x="50" y="5"/>
                  </a:cubicBezTo>
                  <a:cubicBezTo>
                    <a:pt x="49" y="5"/>
                    <a:pt x="49" y="5"/>
                    <a:pt x="49" y="5"/>
                  </a:cubicBezTo>
                  <a:cubicBezTo>
                    <a:pt x="49" y="4"/>
                    <a:pt x="48" y="3"/>
                    <a:pt x="49" y="2"/>
                  </a:cubicBezTo>
                  <a:cubicBezTo>
                    <a:pt x="48" y="2"/>
                    <a:pt x="48" y="2"/>
                    <a:pt x="48" y="2"/>
                  </a:cubicBezTo>
                  <a:cubicBezTo>
                    <a:pt x="46" y="3"/>
                    <a:pt x="45" y="2"/>
                    <a:pt x="44" y="2"/>
                  </a:cubicBezTo>
                  <a:cubicBezTo>
                    <a:pt x="44" y="3"/>
                    <a:pt x="45" y="3"/>
                    <a:pt x="45" y="3"/>
                  </a:cubicBezTo>
                  <a:cubicBezTo>
                    <a:pt x="45" y="4"/>
                    <a:pt x="47" y="4"/>
                    <a:pt x="48" y="5"/>
                  </a:cubicBezTo>
                  <a:cubicBezTo>
                    <a:pt x="47" y="6"/>
                    <a:pt x="46" y="5"/>
                    <a:pt x="44" y="6"/>
                  </a:cubicBezTo>
                  <a:cubicBezTo>
                    <a:pt x="42" y="6"/>
                    <a:pt x="39" y="7"/>
                    <a:pt x="38" y="4"/>
                  </a:cubicBezTo>
                  <a:cubicBezTo>
                    <a:pt x="38" y="4"/>
                    <a:pt x="39" y="5"/>
                    <a:pt x="39" y="4"/>
                  </a:cubicBezTo>
                  <a:cubicBezTo>
                    <a:pt x="38" y="4"/>
                    <a:pt x="38" y="4"/>
                    <a:pt x="37" y="4"/>
                  </a:cubicBezTo>
                  <a:cubicBezTo>
                    <a:pt x="38" y="4"/>
                    <a:pt x="38" y="4"/>
                    <a:pt x="38" y="4"/>
                  </a:cubicBezTo>
                  <a:cubicBezTo>
                    <a:pt x="38" y="6"/>
                    <a:pt x="36" y="4"/>
                    <a:pt x="35" y="5"/>
                  </a:cubicBezTo>
                  <a:cubicBezTo>
                    <a:pt x="33" y="2"/>
                    <a:pt x="31" y="5"/>
                    <a:pt x="29" y="4"/>
                  </a:cubicBezTo>
                  <a:cubicBezTo>
                    <a:pt x="27" y="5"/>
                    <a:pt x="24" y="6"/>
                    <a:pt x="23" y="9"/>
                  </a:cubicBezTo>
                  <a:cubicBezTo>
                    <a:pt x="24" y="11"/>
                    <a:pt x="20" y="10"/>
                    <a:pt x="19" y="11"/>
                  </a:cubicBezTo>
                  <a:cubicBezTo>
                    <a:pt x="19" y="12"/>
                    <a:pt x="19" y="13"/>
                    <a:pt x="18" y="13"/>
                  </a:cubicBezTo>
                  <a:cubicBezTo>
                    <a:pt x="17" y="17"/>
                    <a:pt x="13" y="17"/>
                    <a:pt x="10" y="18"/>
                  </a:cubicBezTo>
                  <a:cubicBezTo>
                    <a:pt x="9" y="19"/>
                    <a:pt x="9" y="20"/>
                    <a:pt x="8" y="21"/>
                  </a:cubicBezTo>
                  <a:cubicBezTo>
                    <a:pt x="9" y="21"/>
                    <a:pt x="10" y="21"/>
                    <a:pt x="11" y="21"/>
                  </a:cubicBezTo>
                  <a:cubicBezTo>
                    <a:pt x="12" y="21"/>
                    <a:pt x="12" y="21"/>
                    <a:pt x="12" y="21"/>
                  </a:cubicBezTo>
                  <a:cubicBezTo>
                    <a:pt x="13" y="25"/>
                    <a:pt x="8" y="24"/>
                    <a:pt x="6" y="25"/>
                  </a:cubicBezTo>
                  <a:cubicBezTo>
                    <a:pt x="7" y="26"/>
                    <a:pt x="7" y="26"/>
                    <a:pt x="7" y="26"/>
                  </a:cubicBezTo>
                  <a:cubicBezTo>
                    <a:pt x="7" y="26"/>
                    <a:pt x="8" y="27"/>
                    <a:pt x="9" y="26"/>
                  </a:cubicBezTo>
                  <a:cubicBezTo>
                    <a:pt x="10" y="26"/>
                    <a:pt x="11" y="27"/>
                    <a:pt x="12" y="28"/>
                  </a:cubicBezTo>
                  <a:cubicBezTo>
                    <a:pt x="11" y="28"/>
                    <a:pt x="10" y="27"/>
                    <a:pt x="10" y="28"/>
                  </a:cubicBezTo>
                  <a:cubicBezTo>
                    <a:pt x="11" y="29"/>
                    <a:pt x="10" y="28"/>
                    <a:pt x="10" y="29"/>
                  </a:cubicBezTo>
                  <a:cubicBezTo>
                    <a:pt x="9" y="28"/>
                    <a:pt x="9" y="28"/>
                    <a:pt x="9" y="28"/>
                  </a:cubicBezTo>
                  <a:cubicBezTo>
                    <a:pt x="9" y="29"/>
                    <a:pt x="9" y="29"/>
                    <a:pt x="9" y="29"/>
                  </a:cubicBezTo>
                  <a:cubicBezTo>
                    <a:pt x="9" y="29"/>
                    <a:pt x="8" y="29"/>
                    <a:pt x="8" y="29"/>
                  </a:cubicBezTo>
                  <a:cubicBezTo>
                    <a:pt x="8" y="29"/>
                    <a:pt x="8" y="29"/>
                    <a:pt x="8" y="29"/>
                  </a:cubicBezTo>
                  <a:cubicBezTo>
                    <a:pt x="8" y="29"/>
                    <a:pt x="8" y="29"/>
                    <a:pt x="8" y="30"/>
                  </a:cubicBezTo>
                  <a:cubicBezTo>
                    <a:pt x="7" y="31"/>
                    <a:pt x="6" y="33"/>
                    <a:pt x="4" y="33"/>
                  </a:cubicBezTo>
                  <a:cubicBezTo>
                    <a:pt x="3" y="34"/>
                    <a:pt x="4" y="34"/>
                    <a:pt x="4" y="34"/>
                  </a:cubicBezTo>
                  <a:cubicBezTo>
                    <a:pt x="4" y="35"/>
                    <a:pt x="4" y="35"/>
                    <a:pt x="4" y="35"/>
                  </a:cubicBezTo>
                  <a:cubicBezTo>
                    <a:pt x="4" y="35"/>
                    <a:pt x="3" y="35"/>
                    <a:pt x="4" y="35"/>
                  </a:cubicBezTo>
                  <a:cubicBezTo>
                    <a:pt x="4" y="35"/>
                    <a:pt x="4" y="35"/>
                    <a:pt x="4" y="35"/>
                  </a:cubicBezTo>
                  <a:cubicBezTo>
                    <a:pt x="4" y="36"/>
                    <a:pt x="4" y="36"/>
                    <a:pt x="4" y="36"/>
                  </a:cubicBezTo>
                  <a:cubicBezTo>
                    <a:pt x="3" y="37"/>
                    <a:pt x="1" y="38"/>
                    <a:pt x="0" y="39"/>
                  </a:cubicBezTo>
                  <a:cubicBezTo>
                    <a:pt x="1" y="39"/>
                    <a:pt x="2" y="39"/>
                    <a:pt x="3" y="39"/>
                  </a:cubicBezTo>
                  <a:cubicBezTo>
                    <a:pt x="3" y="39"/>
                    <a:pt x="3" y="39"/>
                    <a:pt x="3" y="39"/>
                  </a:cubicBezTo>
                  <a:cubicBezTo>
                    <a:pt x="4" y="40"/>
                    <a:pt x="5" y="39"/>
                    <a:pt x="6" y="39"/>
                  </a:cubicBezTo>
                  <a:cubicBezTo>
                    <a:pt x="8" y="39"/>
                    <a:pt x="7" y="38"/>
                    <a:pt x="8" y="38"/>
                  </a:cubicBezTo>
                  <a:cubicBezTo>
                    <a:pt x="8" y="38"/>
                    <a:pt x="8" y="38"/>
                    <a:pt x="8" y="38"/>
                  </a:cubicBezTo>
                  <a:cubicBezTo>
                    <a:pt x="8" y="38"/>
                    <a:pt x="8" y="38"/>
                    <a:pt x="8" y="38"/>
                  </a:cubicBezTo>
                  <a:cubicBezTo>
                    <a:pt x="9" y="38"/>
                    <a:pt x="9" y="38"/>
                    <a:pt x="9" y="38"/>
                  </a:cubicBezTo>
                  <a:cubicBezTo>
                    <a:pt x="10" y="38"/>
                    <a:pt x="10" y="38"/>
                    <a:pt x="10" y="38"/>
                  </a:cubicBezTo>
                  <a:cubicBezTo>
                    <a:pt x="10" y="38"/>
                    <a:pt x="10" y="38"/>
                    <a:pt x="10" y="38"/>
                  </a:cubicBezTo>
                  <a:cubicBezTo>
                    <a:pt x="11" y="39"/>
                    <a:pt x="12" y="37"/>
                    <a:pt x="12" y="39"/>
                  </a:cubicBezTo>
                  <a:cubicBezTo>
                    <a:pt x="11" y="38"/>
                    <a:pt x="11" y="38"/>
                    <a:pt x="11" y="38"/>
                  </a:cubicBezTo>
                  <a:cubicBezTo>
                    <a:pt x="11" y="39"/>
                    <a:pt x="11" y="39"/>
                    <a:pt x="11" y="39"/>
                  </a:cubicBezTo>
                  <a:cubicBezTo>
                    <a:pt x="12" y="39"/>
                    <a:pt x="13" y="39"/>
                    <a:pt x="13" y="39"/>
                  </a:cubicBezTo>
                  <a:cubicBezTo>
                    <a:pt x="14" y="38"/>
                    <a:pt x="14" y="39"/>
                    <a:pt x="14" y="40"/>
                  </a:cubicBezTo>
                  <a:cubicBezTo>
                    <a:pt x="12" y="41"/>
                    <a:pt x="11" y="42"/>
                    <a:pt x="8" y="43"/>
                  </a:cubicBezTo>
                  <a:cubicBezTo>
                    <a:pt x="6" y="44"/>
                    <a:pt x="5" y="46"/>
                    <a:pt x="4" y="48"/>
                  </a:cubicBezTo>
                  <a:cubicBezTo>
                    <a:pt x="5" y="49"/>
                    <a:pt x="5" y="51"/>
                    <a:pt x="7" y="51"/>
                  </a:cubicBezTo>
                  <a:cubicBezTo>
                    <a:pt x="10" y="53"/>
                    <a:pt x="6" y="53"/>
                    <a:pt x="6" y="54"/>
                  </a:cubicBezTo>
                  <a:cubicBezTo>
                    <a:pt x="6" y="54"/>
                    <a:pt x="6" y="54"/>
                    <a:pt x="6" y="54"/>
                  </a:cubicBezTo>
                  <a:cubicBezTo>
                    <a:pt x="7" y="54"/>
                    <a:pt x="7" y="54"/>
                    <a:pt x="7" y="54"/>
                  </a:cubicBezTo>
                  <a:cubicBezTo>
                    <a:pt x="6" y="55"/>
                    <a:pt x="5" y="55"/>
                    <a:pt x="4" y="56"/>
                  </a:cubicBezTo>
                  <a:cubicBezTo>
                    <a:pt x="5" y="56"/>
                    <a:pt x="6" y="56"/>
                    <a:pt x="6" y="55"/>
                  </a:cubicBezTo>
                  <a:cubicBezTo>
                    <a:pt x="6" y="55"/>
                    <a:pt x="6" y="55"/>
                    <a:pt x="6" y="55"/>
                  </a:cubicBezTo>
                  <a:cubicBezTo>
                    <a:pt x="6" y="56"/>
                    <a:pt x="6" y="55"/>
                    <a:pt x="7" y="55"/>
                  </a:cubicBezTo>
                  <a:cubicBezTo>
                    <a:pt x="7" y="56"/>
                    <a:pt x="7" y="57"/>
                    <a:pt x="6" y="57"/>
                  </a:cubicBezTo>
                  <a:cubicBezTo>
                    <a:pt x="6" y="58"/>
                    <a:pt x="4" y="59"/>
                    <a:pt x="6" y="60"/>
                  </a:cubicBezTo>
                  <a:cubicBezTo>
                    <a:pt x="4" y="61"/>
                    <a:pt x="4" y="63"/>
                    <a:pt x="4" y="65"/>
                  </a:cubicBezTo>
                  <a:cubicBezTo>
                    <a:pt x="5" y="66"/>
                    <a:pt x="6" y="66"/>
                    <a:pt x="7" y="66"/>
                  </a:cubicBezTo>
                  <a:cubicBezTo>
                    <a:pt x="6" y="67"/>
                    <a:pt x="6" y="67"/>
                    <a:pt x="6" y="67"/>
                  </a:cubicBezTo>
                  <a:cubicBezTo>
                    <a:pt x="7" y="67"/>
                    <a:pt x="8" y="66"/>
                    <a:pt x="9" y="67"/>
                  </a:cubicBezTo>
                  <a:cubicBezTo>
                    <a:pt x="9" y="68"/>
                    <a:pt x="11" y="66"/>
                    <a:pt x="11" y="67"/>
                  </a:cubicBezTo>
                  <a:cubicBezTo>
                    <a:pt x="10" y="68"/>
                    <a:pt x="11" y="69"/>
                    <a:pt x="10" y="69"/>
                  </a:cubicBezTo>
                  <a:cubicBezTo>
                    <a:pt x="10" y="69"/>
                    <a:pt x="11" y="70"/>
                    <a:pt x="11" y="70"/>
                  </a:cubicBezTo>
                  <a:cubicBezTo>
                    <a:pt x="11" y="70"/>
                    <a:pt x="11" y="70"/>
                    <a:pt x="11" y="70"/>
                  </a:cubicBezTo>
                  <a:cubicBezTo>
                    <a:pt x="11" y="70"/>
                    <a:pt x="11" y="69"/>
                    <a:pt x="11" y="69"/>
                  </a:cubicBezTo>
                  <a:cubicBezTo>
                    <a:pt x="12" y="69"/>
                    <a:pt x="12" y="69"/>
                    <a:pt x="12" y="69"/>
                  </a:cubicBezTo>
                  <a:cubicBezTo>
                    <a:pt x="12" y="69"/>
                    <a:pt x="12" y="70"/>
                    <a:pt x="13" y="70"/>
                  </a:cubicBezTo>
                  <a:cubicBezTo>
                    <a:pt x="13" y="70"/>
                    <a:pt x="12" y="70"/>
                    <a:pt x="13" y="70"/>
                  </a:cubicBezTo>
                  <a:cubicBezTo>
                    <a:pt x="14" y="71"/>
                    <a:pt x="14" y="71"/>
                    <a:pt x="14" y="71"/>
                  </a:cubicBezTo>
                  <a:cubicBezTo>
                    <a:pt x="13" y="71"/>
                    <a:pt x="13" y="71"/>
                    <a:pt x="13" y="71"/>
                  </a:cubicBezTo>
                  <a:cubicBezTo>
                    <a:pt x="12" y="73"/>
                    <a:pt x="10" y="73"/>
                    <a:pt x="9" y="75"/>
                  </a:cubicBezTo>
                  <a:cubicBezTo>
                    <a:pt x="11" y="76"/>
                    <a:pt x="12" y="75"/>
                    <a:pt x="12" y="75"/>
                  </a:cubicBezTo>
                  <a:cubicBezTo>
                    <a:pt x="12" y="73"/>
                    <a:pt x="13" y="74"/>
                    <a:pt x="14" y="73"/>
                  </a:cubicBezTo>
                  <a:cubicBezTo>
                    <a:pt x="14" y="76"/>
                    <a:pt x="11" y="76"/>
                    <a:pt x="12" y="77"/>
                  </a:cubicBezTo>
                  <a:cubicBezTo>
                    <a:pt x="12" y="78"/>
                    <a:pt x="12" y="78"/>
                    <a:pt x="13" y="79"/>
                  </a:cubicBezTo>
                  <a:cubicBezTo>
                    <a:pt x="17" y="80"/>
                    <a:pt x="20" y="83"/>
                    <a:pt x="24" y="83"/>
                  </a:cubicBezTo>
                  <a:cubicBezTo>
                    <a:pt x="24" y="87"/>
                    <a:pt x="29" y="87"/>
                    <a:pt x="31" y="89"/>
                  </a:cubicBezTo>
                  <a:cubicBezTo>
                    <a:pt x="33" y="91"/>
                    <a:pt x="35" y="94"/>
                    <a:pt x="38" y="96"/>
                  </a:cubicBezTo>
                  <a:cubicBezTo>
                    <a:pt x="41" y="98"/>
                    <a:pt x="40" y="101"/>
                    <a:pt x="43" y="102"/>
                  </a:cubicBezTo>
                  <a:cubicBezTo>
                    <a:pt x="44" y="101"/>
                    <a:pt x="45" y="102"/>
                    <a:pt x="46" y="102"/>
                  </a:cubicBezTo>
                  <a:cubicBezTo>
                    <a:pt x="46" y="103"/>
                    <a:pt x="48" y="103"/>
                    <a:pt x="49" y="103"/>
                  </a:cubicBezTo>
                  <a:cubicBezTo>
                    <a:pt x="51" y="103"/>
                    <a:pt x="53" y="106"/>
                    <a:pt x="55" y="105"/>
                  </a:cubicBezTo>
                  <a:cubicBezTo>
                    <a:pt x="54" y="104"/>
                    <a:pt x="52" y="104"/>
                    <a:pt x="52" y="103"/>
                  </a:cubicBezTo>
                  <a:cubicBezTo>
                    <a:pt x="51" y="104"/>
                    <a:pt x="51" y="104"/>
                    <a:pt x="51" y="104"/>
                  </a:cubicBezTo>
                  <a:cubicBezTo>
                    <a:pt x="49" y="103"/>
                    <a:pt x="51" y="102"/>
                    <a:pt x="51" y="102"/>
                  </a:cubicBezTo>
                  <a:cubicBezTo>
                    <a:pt x="52" y="101"/>
                    <a:pt x="51" y="103"/>
                    <a:pt x="52" y="102"/>
                  </a:cubicBezTo>
                  <a:cubicBezTo>
                    <a:pt x="51" y="102"/>
                    <a:pt x="51" y="102"/>
                    <a:pt x="51" y="102"/>
                  </a:cubicBezTo>
                  <a:cubicBezTo>
                    <a:pt x="52" y="101"/>
                    <a:pt x="52" y="101"/>
                    <a:pt x="52" y="101"/>
                  </a:cubicBezTo>
                  <a:cubicBezTo>
                    <a:pt x="52" y="102"/>
                    <a:pt x="52" y="102"/>
                    <a:pt x="53" y="102"/>
                  </a:cubicBezTo>
                  <a:cubicBezTo>
                    <a:pt x="53" y="102"/>
                    <a:pt x="53" y="102"/>
                    <a:pt x="53" y="101"/>
                  </a:cubicBezTo>
                  <a:cubicBezTo>
                    <a:pt x="54" y="102"/>
                    <a:pt x="54" y="102"/>
                    <a:pt x="54" y="102"/>
                  </a:cubicBezTo>
                  <a:cubicBezTo>
                    <a:pt x="55" y="101"/>
                    <a:pt x="54" y="100"/>
                    <a:pt x="55" y="100"/>
                  </a:cubicBezTo>
                  <a:cubicBezTo>
                    <a:pt x="55" y="100"/>
                    <a:pt x="56" y="100"/>
                    <a:pt x="56" y="100"/>
                  </a:cubicBezTo>
                  <a:cubicBezTo>
                    <a:pt x="56" y="101"/>
                    <a:pt x="55" y="101"/>
                    <a:pt x="55" y="101"/>
                  </a:cubicBezTo>
                  <a:cubicBezTo>
                    <a:pt x="55" y="101"/>
                    <a:pt x="56" y="101"/>
                    <a:pt x="56" y="101"/>
                  </a:cubicBezTo>
                  <a:cubicBezTo>
                    <a:pt x="56" y="101"/>
                    <a:pt x="56" y="100"/>
                    <a:pt x="56" y="100"/>
                  </a:cubicBezTo>
                  <a:cubicBezTo>
                    <a:pt x="57" y="101"/>
                    <a:pt x="57" y="101"/>
                    <a:pt x="57" y="101"/>
                  </a:cubicBezTo>
                  <a:cubicBezTo>
                    <a:pt x="57" y="100"/>
                    <a:pt x="57" y="100"/>
                    <a:pt x="57" y="100"/>
                  </a:cubicBezTo>
                  <a:cubicBezTo>
                    <a:pt x="58" y="101"/>
                    <a:pt x="58" y="101"/>
                    <a:pt x="58" y="101"/>
                  </a:cubicBezTo>
                  <a:cubicBezTo>
                    <a:pt x="58" y="100"/>
                    <a:pt x="58" y="100"/>
                    <a:pt x="58" y="100"/>
                  </a:cubicBezTo>
                  <a:cubicBezTo>
                    <a:pt x="59" y="100"/>
                    <a:pt x="59" y="100"/>
                    <a:pt x="59" y="100"/>
                  </a:cubicBezTo>
                  <a:cubicBezTo>
                    <a:pt x="59" y="99"/>
                    <a:pt x="60" y="101"/>
                    <a:pt x="60" y="100"/>
                  </a:cubicBezTo>
                  <a:cubicBezTo>
                    <a:pt x="61" y="102"/>
                    <a:pt x="62" y="100"/>
                    <a:pt x="63" y="100"/>
                  </a:cubicBezTo>
                  <a:cubicBezTo>
                    <a:pt x="63" y="99"/>
                    <a:pt x="63" y="99"/>
                    <a:pt x="63" y="99"/>
                  </a:cubicBezTo>
                  <a:cubicBezTo>
                    <a:pt x="64" y="99"/>
                    <a:pt x="65" y="100"/>
                    <a:pt x="67" y="100"/>
                  </a:cubicBezTo>
                  <a:cubicBezTo>
                    <a:pt x="67" y="99"/>
                    <a:pt x="67" y="99"/>
                    <a:pt x="68" y="98"/>
                  </a:cubicBezTo>
                  <a:cubicBezTo>
                    <a:pt x="68" y="98"/>
                    <a:pt x="68" y="98"/>
                    <a:pt x="69" y="98"/>
                  </a:cubicBezTo>
                  <a:cubicBezTo>
                    <a:pt x="69" y="98"/>
                    <a:pt x="69" y="97"/>
                    <a:pt x="70" y="97"/>
                  </a:cubicBezTo>
                  <a:cubicBezTo>
                    <a:pt x="71" y="98"/>
                    <a:pt x="71" y="95"/>
                    <a:pt x="72" y="97"/>
                  </a:cubicBezTo>
                  <a:cubicBezTo>
                    <a:pt x="72" y="96"/>
                    <a:pt x="71" y="96"/>
                    <a:pt x="72" y="96"/>
                  </a:cubicBezTo>
                  <a:cubicBezTo>
                    <a:pt x="72" y="96"/>
                    <a:pt x="73" y="96"/>
                    <a:pt x="73" y="96"/>
                  </a:cubicBezTo>
                  <a:cubicBezTo>
                    <a:pt x="73" y="96"/>
                    <a:pt x="72" y="95"/>
                    <a:pt x="72" y="95"/>
                  </a:cubicBezTo>
                  <a:cubicBezTo>
                    <a:pt x="72" y="95"/>
                    <a:pt x="73" y="95"/>
                    <a:pt x="73" y="94"/>
                  </a:cubicBezTo>
                  <a:cubicBezTo>
                    <a:pt x="73" y="95"/>
                    <a:pt x="73" y="95"/>
                    <a:pt x="73" y="95"/>
                  </a:cubicBezTo>
                  <a:cubicBezTo>
                    <a:pt x="73" y="95"/>
                    <a:pt x="73" y="95"/>
                    <a:pt x="73" y="95"/>
                  </a:cubicBezTo>
                  <a:cubicBezTo>
                    <a:pt x="74" y="95"/>
                    <a:pt x="74" y="95"/>
                    <a:pt x="74" y="95"/>
                  </a:cubicBezTo>
                  <a:cubicBezTo>
                    <a:pt x="73" y="94"/>
                    <a:pt x="73" y="94"/>
                    <a:pt x="73" y="94"/>
                  </a:cubicBezTo>
                  <a:cubicBezTo>
                    <a:pt x="74" y="94"/>
                    <a:pt x="75" y="93"/>
                    <a:pt x="75" y="93"/>
                  </a:cubicBezTo>
                  <a:cubicBezTo>
                    <a:pt x="75" y="95"/>
                    <a:pt x="75" y="95"/>
                    <a:pt x="75" y="95"/>
                  </a:cubicBezTo>
                  <a:cubicBezTo>
                    <a:pt x="76" y="95"/>
                    <a:pt x="76" y="95"/>
                    <a:pt x="76" y="95"/>
                  </a:cubicBezTo>
                  <a:cubicBezTo>
                    <a:pt x="76" y="95"/>
                    <a:pt x="76" y="94"/>
                    <a:pt x="76" y="94"/>
                  </a:cubicBezTo>
                  <a:cubicBezTo>
                    <a:pt x="75" y="93"/>
                    <a:pt x="76" y="92"/>
                    <a:pt x="75" y="91"/>
                  </a:cubicBezTo>
                  <a:cubicBezTo>
                    <a:pt x="74" y="91"/>
                    <a:pt x="74" y="90"/>
                    <a:pt x="73" y="90"/>
                  </a:cubicBezTo>
                  <a:cubicBezTo>
                    <a:pt x="73" y="91"/>
                    <a:pt x="71" y="90"/>
                    <a:pt x="72" y="92"/>
                  </a:cubicBezTo>
                  <a:cubicBezTo>
                    <a:pt x="71" y="93"/>
                    <a:pt x="70" y="92"/>
                    <a:pt x="70" y="91"/>
                  </a:cubicBezTo>
                  <a:cubicBezTo>
                    <a:pt x="68" y="92"/>
                    <a:pt x="67" y="92"/>
                    <a:pt x="65" y="92"/>
                  </a:cubicBezTo>
                  <a:cubicBezTo>
                    <a:pt x="63" y="93"/>
                    <a:pt x="60" y="93"/>
                    <a:pt x="57" y="93"/>
                  </a:cubicBezTo>
                  <a:cubicBezTo>
                    <a:pt x="57" y="93"/>
                    <a:pt x="56" y="92"/>
                    <a:pt x="55" y="93"/>
                  </a:cubicBezTo>
                  <a:cubicBezTo>
                    <a:pt x="54" y="93"/>
                    <a:pt x="53" y="93"/>
                    <a:pt x="52" y="92"/>
                  </a:cubicBezTo>
                  <a:cubicBezTo>
                    <a:pt x="51" y="92"/>
                    <a:pt x="50" y="91"/>
                    <a:pt x="49" y="92"/>
                  </a:cubicBezTo>
                  <a:cubicBezTo>
                    <a:pt x="48" y="92"/>
                    <a:pt x="48" y="92"/>
                    <a:pt x="47" y="91"/>
                  </a:cubicBezTo>
                  <a:cubicBezTo>
                    <a:pt x="47" y="92"/>
                    <a:pt x="47" y="92"/>
                    <a:pt x="47" y="92"/>
                  </a:cubicBezTo>
                  <a:cubicBezTo>
                    <a:pt x="45" y="91"/>
                    <a:pt x="46" y="89"/>
                    <a:pt x="44" y="89"/>
                  </a:cubicBezTo>
                  <a:cubicBezTo>
                    <a:pt x="45" y="88"/>
                    <a:pt x="45" y="88"/>
                    <a:pt x="45" y="88"/>
                  </a:cubicBezTo>
                  <a:cubicBezTo>
                    <a:pt x="45" y="89"/>
                    <a:pt x="46" y="89"/>
                    <a:pt x="46" y="90"/>
                  </a:cubicBezTo>
                  <a:cubicBezTo>
                    <a:pt x="46" y="89"/>
                    <a:pt x="47" y="89"/>
                    <a:pt x="47" y="89"/>
                  </a:cubicBezTo>
                  <a:cubicBezTo>
                    <a:pt x="46" y="89"/>
                    <a:pt x="46" y="89"/>
                    <a:pt x="46" y="89"/>
                  </a:cubicBezTo>
                  <a:cubicBezTo>
                    <a:pt x="45" y="87"/>
                    <a:pt x="48" y="88"/>
                    <a:pt x="48" y="87"/>
                  </a:cubicBezTo>
                  <a:cubicBezTo>
                    <a:pt x="47" y="87"/>
                    <a:pt x="47" y="87"/>
                    <a:pt x="46" y="87"/>
                  </a:cubicBezTo>
                  <a:cubicBezTo>
                    <a:pt x="46" y="87"/>
                    <a:pt x="46" y="87"/>
                    <a:pt x="46" y="86"/>
                  </a:cubicBezTo>
                  <a:cubicBezTo>
                    <a:pt x="47" y="87"/>
                    <a:pt x="48" y="85"/>
                    <a:pt x="48" y="85"/>
                  </a:cubicBezTo>
                  <a:cubicBezTo>
                    <a:pt x="49" y="86"/>
                    <a:pt x="49" y="86"/>
                    <a:pt x="49" y="86"/>
                  </a:cubicBezTo>
                  <a:cubicBezTo>
                    <a:pt x="49" y="86"/>
                    <a:pt x="49" y="87"/>
                    <a:pt x="49" y="87"/>
                  </a:cubicBezTo>
                  <a:cubicBezTo>
                    <a:pt x="49" y="87"/>
                    <a:pt x="49" y="87"/>
                    <a:pt x="49" y="87"/>
                  </a:cubicBezTo>
                  <a:cubicBezTo>
                    <a:pt x="49" y="86"/>
                    <a:pt x="49" y="86"/>
                    <a:pt x="49" y="86"/>
                  </a:cubicBezTo>
                  <a:cubicBezTo>
                    <a:pt x="49" y="86"/>
                    <a:pt x="50" y="86"/>
                    <a:pt x="50" y="86"/>
                  </a:cubicBezTo>
                  <a:cubicBezTo>
                    <a:pt x="50" y="86"/>
                    <a:pt x="50" y="85"/>
                    <a:pt x="51" y="85"/>
                  </a:cubicBezTo>
                  <a:cubicBezTo>
                    <a:pt x="51" y="86"/>
                    <a:pt x="51" y="86"/>
                    <a:pt x="51" y="86"/>
                  </a:cubicBezTo>
                  <a:cubicBezTo>
                    <a:pt x="53" y="85"/>
                    <a:pt x="53" y="85"/>
                    <a:pt x="53" y="85"/>
                  </a:cubicBezTo>
                  <a:cubicBezTo>
                    <a:pt x="53" y="86"/>
                    <a:pt x="52" y="87"/>
                    <a:pt x="52" y="87"/>
                  </a:cubicBezTo>
                  <a:cubicBezTo>
                    <a:pt x="53" y="88"/>
                    <a:pt x="53" y="87"/>
                    <a:pt x="53" y="88"/>
                  </a:cubicBezTo>
                  <a:cubicBezTo>
                    <a:pt x="54" y="88"/>
                    <a:pt x="53" y="86"/>
                    <a:pt x="54" y="85"/>
                  </a:cubicBezTo>
                  <a:cubicBezTo>
                    <a:pt x="54" y="84"/>
                    <a:pt x="55" y="84"/>
                    <a:pt x="55" y="83"/>
                  </a:cubicBezTo>
                  <a:cubicBezTo>
                    <a:pt x="56" y="83"/>
                    <a:pt x="56" y="84"/>
                    <a:pt x="56" y="84"/>
                  </a:cubicBezTo>
                  <a:cubicBezTo>
                    <a:pt x="57" y="84"/>
                    <a:pt x="56" y="85"/>
                    <a:pt x="56" y="85"/>
                  </a:cubicBezTo>
                  <a:cubicBezTo>
                    <a:pt x="58" y="84"/>
                    <a:pt x="58" y="87"/>
                    <a:pt x="60" y="86"/>
                  </a:cubicBezTo>
                  <a:cubicBezTo>
                    <a:pt x="60" y="86"/>
                    <a:pt x="60" y="86"/>
                    <a:pt x="60" y="86"/>
                  </a:cubicBezTo>
                  <a:cubicBezTo>
                    <a:pt x="60" y="84"/>
                    <a:pt x="60" y="84"/>
                    <a:pt x="60" y="84"/>
                  </a:cubicBezTo>
                  <a:cubicBezTo>
                    <a:pt x="59" y="84"/>
                    <a:pt x="59" y="84"/>
                    <a:pt x="59" y="84"/>
                  </a:cubicBezTo>
                  <a:cubicBezTo>
                    <a:pt x="59" y="84"/>
                    <a:pt x="59" y="84"/>
                    <a:pt x="59" y="84"/>
                  </a:cubicBezTo>
                  <a:cubicBezTo>
                    <a:pt x="60" y="84"/>
                    <a:pt x="59" y="83"/>
                    <a:pt x="59" y="83"/>
                  </a:cubicBezTo>
                  <a:cubicBezTo>
                    <a:pt x="59" y="83"/>
                    <a:pt x="59" y="83"/>
                    <a:pt x="59" y="83"/>
                  </a:cubicBezTo>
                  <a:cubicBezTo>
                    <a:pt x="59" y="83"/>
                    <a:pt x="58" y="82"/>
                    <a:pt x="59" y="82"/>
                  </a:cubicBezTo>
                  <a:cubicBezTo>
                    <a:pt x="59" y="82"/>
                    <a:pt x="59" y="82"/>
                    <a:pt x="60" y="82"/>
                  </a:cubicBezTo>
                  <a:cubicBezTo>
                    <a:pt x="59" y="81"/>
                    <a:pt x="60" y="81"/>
                    <a:pt x="61" y="81"/>
                  </a:cubicBezTo>
                  <a:cubicBezTo>
                    <a:pt x="61" y="80"/>
                    <a:pt x="62" y="80"/>
                    <a:pt x="62" y="79"/>
                  </a:cubicBezTo>
                  <a:cubicBezTo>
                    <a:pt x="62" y="79"/>
                    <a:pt x="62" y="80"/>
                    <a:pt x="62" y="80"/>
                  </a:cubicBezTo>
                  <a:cubicBezTo>
                    <a:pt x="61" y="80"/>
                    <a:pt x="64" y="81"/>
                    <a:pt x="63" y="82"/>
                  </a:cubicBezTo>
                  <a:cubicBezTo>
                    <a:pt x="64" y="82"/>
                    <a:pt x="64" y="82"/>
                    <a:pt x="64" y="82"/>
                  </a:cubicBezTo>
                  <a:cubicBezTo>
                    <a:pt x="64" y="82"/>
                    <a:pt x="64" y="83"/>
                    <a:pt x="64" y="83"/>
                  </a:cubicBezTo>
                  <a:cubicBezTo>
                    <a:pt x="64" y="83"/>
                    <a:pt x="64" y="83"/>
                    <a:pt x="64" y="83"/>
                  </a:cubicBezTo>
                  <a:cubicBezTo>
                    <a:pt x="65" y="84"/>
                    <a:pt x="65" y="84"/>
                    <a:pt x="65" y="84"/>
                  </a:cubicBezTo>
                  <a:cubicBezTo>
                    <a:pt x="65" y="83"/>
                    <a:pt x="65" y="83"/>
                    <a:pt x="65" y="82"/>
                  </a:cubicBezTo>
                  <a:cubicBezTo>
                    <a:pt x="65" y="83"/>
                    <a:pt x="65" y="83"/>
                    <a:pt x="64" y="83"/>
                  </a:cubicBezTo>
                  <a:cubicBezTo>
                    <a:pt x="64" y="82"/>
                    <a:pt x="64" y="82"/>
                    <a:pt x="64" y="82"/>
                  </a:cubicBezTo>
                  <a:cubicBezTo>
                    <a:pt x="65" y="82"/>
                    <a:pt x="65" y="82"/>
                    <a:pt x="65" y="82"/>
                  </a:cubicBezTo>
                  <a:cubicBezTo>
                    <a:pt x="65" y="81"/>
                    <a:pt x="65" y="81"/>
                    <a:pt x="65" y="81"/>
                  </a:cubicBezTo>
                  <a:cubicBezTo>
                    <a:pt x="65" y="80"/>
                    <a:pt x="65" y="81"/>
                    <a:pt x="66" y="81"/>
                  </a:cubicBezTo>
                  <a:cubicBezTo>
                    <a:pt x="66" y="80"/>
                    <a:pt x="66" y="80"/>
                    <a:pt x="66" y="80"/>
                  </a:cubicBezTo>
                  <a:cubicBezTo>
                    <a:pt x="66" y="80"/>
                    <a:pt x="66" y="80"/>
                    <a:pt x="66" y="80"/>
                  </a:cubicBezTo>
                  <a:cubicBezTo>
                    <a:pt x="67" y="80"/>
                    <a:pt x="66" y="80"/>
                    <a:pt x="66" y="81"/>
                  </a:cubicBezTo>
                  <a:cubicBezTo>
                    <a:pt x="67" y="80"/>
                    <a:pt x="68" y="80"/>
                    <a:pt x="69" y="80"/>
                  </a:cubicBezTo>
                  <a:cubicBezTo>
                    <a:pt x="69" y="80"/>
                    <a:pt x="69" y="80"/>
                    <a:pt x="69" y="81"/>
                  </a:cubicBezTo>
                  <a:cubicBezTo>
                    <a:pt x="69" y="81"/>
                    <a:pt x="69" y="81"/>
                    <a:pt x="69" y="81"/>
                  </a:cubicBezTo>
                  <a:cubicBezTo>
                    <a:pt x="69" y="81"/>
                    <a:pt x="68" y="81"/>
                    <a:pt x="68" y="81"/>
                  </a:cubicBezTo>
                  <a:cubicBezTo>
                    <a:pt x="68" y="82"/>
                    <a:pt x="68" y="82"/>
                    <a:pt x="68" y="82"/>
                  </a:cubicBezTo>
                  <a:cubicBezTo>
                    <a:pt x="69" y="82"/>
                    <a:pt x="70" y="83"/>
                    <a:pt x="71" y="83"/>
                  </a:cubicBezTo>
                  <a:cubicBezTo>
                    <a:pt x="71" y="82"/>
                    <a:pt x="70" y="83"/>
                    <a:pt x="70" y="82"/>
                  </a:cubicBezTo>
                  <a:cubicBezTo>
                    <a:pt x="71" y="82"/>
                    <a:pt x="71" y="82"/>
                    <a:pt x="71" y="82"/>
                  </a:cubicBezTo>
                  <a:cubicBezTo>
                    <a:pt x="71" y="84"/>
                    <a:pt x="73" y="84"/>
                    <a:pt x="73" y="85"/>
                  </a:cubicBezTo>
                  <a:cubicBezTo>
                    <a:pt x="73" y="84"/>
                    <a:pt x="73" y="83"/>
                    <a:pt x="74" y="83"/>
                  </a:cubicBezTo>
                  <a:cubicBezTo>
                    <a:pt x="73" y="82"/>
                    <a:pt x="71" y="83"/>
                    <a:pt x="72" y="81"/>
                  </a:cubicBezTo>
                  <a:cubicBezTo>
                    <a:pt x="72" y="80"/>
                    <a:pt x="73" y="80"/>
                    <a:pt x="73" y="80"/>
                  </a:cubicBezTo>
                  <a:cubicBezTo>
                    <a:pt x="74" y="79"/>
                    <a:pt x="75" y="80"/>
                    <a:pt x="75" y="79"/>
                  </a:cubicBezTo>
                  <a:cubicBezTo>
                    <a:pt x="76" y="80"/>
                    <a:pt x="75" y="80"/>
                    <a:pt x="74" y="81"/>
                  </a:cubicBezTo>
                  <a:cubicBezTo>
                    <a:pt x="75" y="81"/>
                    <a:pt x="75" y="81"/>
                    <a:pt x="75" y="81"/>
                  </a:cubicBezTo>
                  <a:cubicBezTo>
                    <a:pt x="76" y="81"/>
                    <a:pt x="76" y="81"/>
                    <a:pt x="76" y="81"/>
                  </a:cubicBezTo>
                  <a:cubicBezTo>
                    <a:pt x="75" y="80"/>
                    <a:pt x="77" y="80"/>
                    <a:pt x="77" y="80"/>
                  </a:cubicBezTo>
                  <a:cubicBezTo>
                    <a:pt x="77" y="80"/>
                    <a:pt x="77" y="80"/>
                    <a:pt x="77" y="80"/>
                  </a:cubicBezTo>
                  <a:cubicBezTo>
                    <a:pt x="78" y="80"/>
                    <a:pt x="78" y="80"/>
                    <a:pt x="78" y="80"/>
                  </a:cubicBezTo>
                  <a:cubicBezTo>
                    <a:pt x="78" y="80"/>
                    <a:pt x="79" y="81"/>
                    <a:pt x="78" y="82"/>
                  </a:cubicBezTo>
                  <a:cubicBezTo>
                    <a:pt x="79" y="83"/>
                    <a:pt x="78" y="81"/>
                    <a:pt x="80" y="82"/>
                  </a:cubicBezTo>
                  <a:cubicBezTo>
                    <a:pt x="82" y="81"/>
                    <a:pt x="79" y="80"/>
                    <a:pt x="82" y="79"/>
                  </a:cubicBezTo>
                  <a:cubicBezTo>
                    <a:pt x="82" y="80"/>
                    <a:pt x="81" y="81"/>
                    <a:pt x="81" y="82"/>
                  </a:cubicBezTo>
                  <a:cubicBezTo>
                    <a:pt x="82" y="82"/>
                    <a:pt x="82" y="82"/>
                    <a:pt x="82" y="82"/>
                  </a:cubicBezTo>
                  <a:cubicBezTo>
                    <a:pt x="82" y="82"/>
                    <a:pt x="82" y="82"/>
                    <a:pt x="82" y="82"/>
                  </a:cubicBezTo>
                  <a:cubicBezTo>
                    <a:pt x="82" y="83"/>
                    <a:pt x="83" y="84"/>
                    <a:pt x="83" y="83"/>
                  </a:cubicBezTo>
                  <a:cubicBezTo>
                    <a:pt x="83" y="82"/>
                    <a:pt x="83" y="82"/>
                    <a:pt x="83" y="82"/>
                  </a:cubicBezTo>
                  <a:cubicBezTo>
                    <a:pt x="83" y="82"/>
                    <a:pt x="83" y="82"/>
                    <a:pt x="83" y="82"/>
                  </a:cubicBezTo>
                  <a:cubicBezTo>
                    <a:pt x="82" y="82"/>
                    <a:pt x="82" y="82"/>
                    <a:pt x="82" y="82"/>
                  </a:cubicBezTo>
                  <a:cubicBezTo>
                    <a:pt x="82" y="81"/>
                    <a:pt x="82" y="80"/>
                    <a:pt x="83" y="80"/>
                  </a:cubicBezTo>
                  <a:cubicBezTo>
                    <a:pt x="83" y="82"/>
                    <a:pt x="83" y="82"/>
                    <a:pt x="83" y="82"/>
                  </a:cubicBezTo>
                  <a:cubicBezTo>
                    <a:pt x="84" y="81"/>
                    <a:pt x="84" y="81"/>
                    <a:pt x="84" y="81"/>
                  </a:cubicBezTo>
                  <a:cubicBezTo>
                    <a:pt x="84" y="81"/>
                    <a:pt x="83" y="81"/>
                    <a:pt x="83" y="81"/>
                  </a:cubicBezTo>
                  <a:cubicBezTo>
                    <a:pt x="84" y="80"/>
                    <a:pt x="84" y="80"/>
                    <a:pt x="84" y="80"/>
                  </a:cubicBezTo>
                  <a:cubicBezTo>
                    <a:pt x="84" y="80"/>
                    <a:pt x="83" y="80"/>
                    <a:pt x="84" y="80"/>
                  </a:cubicBezTo>
                  <a:cubicBezTo>
                    <a:pt x="85" y="80"/>
                    <a:pt x="84" y="81"/>
                    <a:pt x="85" y="81"/>
                  </a:cubicBezTo>
                  <a:cubicBezTo>
                    <a:pt x="84" y="82"/>
                    <a:pt x="84" y="82"/>
                    <a:pt x="84" y="82"/>
                  </a:cubicBezTo>
                  <a:cubicBezTo>
                    <a:pt x="85" y="82"/>
                    <a:pt x="86" y="82"/>
                    <a:pt x="85" y="83"/>
                  </a:cubicBezTo>
                  <a:cubicBezTo>
                    <a:pt x="85" y="83"/>
                    <a:pt x="84" y="83"/>
                    <a:pt x="84" y="83"/>
                  </a:cubicBezTo>
                  <a:cubicBezTo>
                    <a:pt x="83" y="83"/>
                    <a:pt x="84" y="84"/>
                    <a:pt x="84" y="84"/>
                  </a:cubicBezTo>
                  <a:cubicBezTo>
                    <a:pt x="84" y="84"/>
                    <a:pt x="85" y="84"/>
                    <a:pt x="86" y="84"/>
                  </a:cubicBezTo>
                  <a:cubicBezTo>
                    <a:pt x="86" y="84"/>
                    <a:pt x="86" y="84"/>
                    <a:pt x="86" y="84"/>
                  </a:cubicBezTo>
                  <a:cubicBezTo>
                    <a:pt x="86" y="84"/>
                    <a:pt x="87" y="85"/>
                    <a:pt x="87" y="85"/>
                  </a:cubicBezTo>
                  <a:cubicBezTo>
                    <a:pt x="88" y="84"/>
                    <a:pt x="88" y="86"/>
                    <a:pt x="89" y="86"/>
                  </a:cubicBezTo>
                  <a:cubicBezTo>
                    <a:pt x="89" y="87"/>
                    <a:pt x="89" y="87"/>
                    <a:pt x="90" y="88"/>
                  </a:cubicBezTo>
                  <a:cubicBezTo>
                    <a:pt x="89" y="90"/>
                    <a:pt x="89" y="88"/>
                    <a:pt x="88" y="88"/>
                  </a:cubicBezTo>
                  <a:cubicBezTo>
                    <a:pt x="87" y="88"/>
                    <a:pt x="86" y="88"/>
                    <a:pt x="86" y="87"/>
                  </a:cubicBezTo>
                  <a:cubicBezTo>
                    <a:pt x="86" y="88"/>
                    <a:pt x="86" y="88"/>
                    <a:pt x="86" y="88"/>
                  </a:cubicBezTo>
                  <a:cubicBezTo>
                    <a:pt x="86" y="88"/>
                    <a:pt x="86" y="88"/>
                    <a:pt x="85" y="88"/>
                  </a:cubicBezTo>
                  <a:cubicBezTo>
                    <a:pt x="85" y="87"/>
                    <a:pt x="84" y="86"/>
                    <a:pt x="85" y="86"/>
                  </a:cubicBezTo>
                  <a:cubicBezTo>
                    <a:pt x="84" y="86"/>
                    <a:pt x="84" y="87"/>
                    <a:pt x="84" y="88"/>
                  </a:cubicBezTo>
                  <a:cubicBezTo>
                    <a:pt x="85" y="88"/>
                    <a:pt x="86" y="88"/>
                    <a:pt x="86" y="89"/>
                  </a:cubicBezTo>
                  <a:cubicBezTo>
                    <a:pt x="89" y="88"/>
                    <a:pt x="87" y="92"/>
                    <a:pt x="88" y="92"/>
                  </a:cubicBezTo>
                  <a:cubicBezTo>
                    <a:pt x="89" y="92"/>
                    <a:pt x="89" y="91"/>
                    <a:pt x="90" y="91"/>
                  </a:cubicBezTo>
                  <a:cubicBezTo>
                    <a:pt x="91" y="93"/>
                    <a:pt x="91" y="93"/>
                    <a:pt x="91" y="93"/>
                  </a:cubicBezTo>
                  <a:cubicBezTo>
                    <a:pt x="90" y="92"/>
                    <a:pt x="90" y="92"/>
                    <a:pt x="90" y="92"/>
                  </a:cubicBezTo>
                  <a:cubicBezTo>
                    <a:pt x="90" y="93"/>
                    <a:pt x="90" y="93"/>
                    <a:pt x="90" y="93"/>
                  </a:cubicBezTo>
                  <a:cubicBezTo>
                    <a:pt x="90" y="93"/>
                    <a:pt x="90" y="93"/>
                    <a:pt x="90" y="93"/>
                  </a:cubicBezTo>
                  <a:cubicBezTo>
                    <a:pt x="91" y="93"/>
                    <a:pt x="90" y="94"/>
                    <a:pt x="90" y="94"/>
                  </a:cubicBezTo>
                  <a:cubicBezTo>
                    <a:pt x="90" y="94"/>
                    <a:pt x="91" y="94"/>
                    <a:pt x="91" y="94"/>
                  </a:cubicBezTo>
                  <a:cubicBezTo>
                    <a:pt x="91" y="95"/>
                    <a:pt x="91" y="95"/>
                    <a:pt x="91" y="96"/>
                  </a:cubicBezTo>
                  <a:cubicBezTo>
                    <a:pt x="91" y="97"/>
                    <a:pt x="92" y="98"/>
                    <a:pt x="92" y="99"/>
                  </a:cubicBezTo>
                  <a:cubicBezTo>
                    <a:pt x="94" y="99"/>
                    <a:pt x="95" y="98"/>
                    <a:pt x="95" y="97"/>
                  </a:cubicBezTo>
                  <a:cubicBezTo>
                    <a:pt x="96" y="98"/>
                    <a:pt x="96" y="98"/>
                    <a:pt x="96" y="98"/>
                  </a:cubicBezTo>
                  <a:cubicBezTo>
                    <a:pt x="96" y="98"/>
                    <a:pt x="98" y="99"/>
                    <a:pt x="98" y="98"/>
                  </a:cubicBezTo>
                  <a:cubicBezTo>
                    <a:pt x="98" y="98"/>
                    <a:pt x="98" y="98"/>
                    <a:pt x="98" y="98"/>
                  </a:cubicBezTo>
                  <a:cubicBezTo>
                    <a:pt x="100" y="97"/>
                    <a:pt x="102" y="99"/>
                    <a:pt x="103" y="97"/>
                  </a:cubicBezTo>
                  <a:cubicBezTo>
                    <a:pt x="103" y="97"/>
                    <a:pt x="103" y="96"/>
                    <a:pt x="103" y="96"/>
                  </a:cubicBezTo>
                  <a:cubicBezTo>
                    <a:pt x="103" y="96"/>
                    <a:pt x="103" y="95"/>
                    <a:pt x="103" y="95"/>
                  </a:cubicBezTo>
                  <a:cubicBezTo>
                    <a:pt x="103" y="96"/>
                    <a:pt x="104" y="96"/>
                    <a:pt x="103" y="96"/>
                  </a:cubicBezTo>
                  <a:cubicBezTo>
                    <a:pt x="104" y="96"/>
                    <a:pt x="104" y="94"/>
                    <a:pt x="105" y="94"/>
                  </a:cubicBezTo>
                  <a:cubicBezTo>
                    <a:pt x="106" y="94"/>
                    <a:pt x="106" y="94"/>
                    <a:pt x="106" y="94"/>
                  </a:cubicBezTo>
                  <a:cubicBezTo>
                    <a:pt x="105" y="94"/>
                    <a:pt x="105" y="95"/>
                    <a:pt x="105" y="95"/>
                  </a:cubicBezTo>
                  <a:cubicBezTo>
                    <a:pt x="106" y="96"/>
                    <a:pt x="106" y="95"/>
                    <a:pt x="107" y="95"/>
                  </a:cubicBezTo>
                  <a:cubicBezTo>
                    <a:pt x="108" y="95"/>
                    <a:pt x="109" y="95"/>
                    <a:pt x="110" y="95"/>
                  </a:cubicBezTo>
                  <a:cubicBezTo>
                    <a:pt x="109" y="95"/>
                    <a:pt x="109" y="95"/>
                    <a:pt x="109" y="95"/>
                  </a:cubicBezTo>
                  <a:cubicBezTo>
                    <a:pt x="110" y="95"/>
                    <a:pt x="110" y="94"/>
                    <a:pt x="111" y="94"/>
                  </a:cubicBezTo>
                  <a:cubicBezTo>
                    <a:pt x="112" y="92"/>
                    <a:pt x="112" y="92"/>
                    <a:pt x="112" y="92"/>
                  </a:cubicBezTo>
                  <a:cubicBezTo>
                    <a:pt x="113" y="92"/>
                    <a:pt x="113" y="93"/>
                    <a:pt x="113" y="93"/>
                  </a:cubicBezTo>
                  <a:cubicBezTo>
                    <a:pt x="114" y="92"/>
                    <a:pt x="114" y="92"/>
                    <a:pt x="114" y="92"/>
                  </a:cubicBezTo>
                  <a:cubicBezTo>
                    <a:pt x="115" y="93"/>
                    <a:pt x="116" y="92"/>
                    <a:pt x="117" y="92"/>
                  </a:cubicBezTo>
                  <a:cubicBezTo>
                    <a:pt x="118" y="91"/>
                    <a:pt x="120" y="93"/>
                    <a:pt x="122" y="92"/>
                  </a:cubicBezTo>
                  <a:cubicBezTo>
                    <a:pt x="123" y="93"/>
                    <a:pt x="124" y="91"/>
                    <a:pt x="126" y="91"/>
                  </a:cubicBezTo>
                  <a:cubicBezTo>
                    <a:pt x="126" y="92"/>
                    <a:pt x="126" y="92"/>
                    <a:pt x="126" y="92"/>
                  </a:cubicBezTo>
                  <a:cubicBezTo>
                    <a:pt x="129" y="91"/>
                    <a:pt x="129" y="91"/>
                    <a:pt x="129" y="91"/>
                  </a:cubicBezTo>
                  <a:cubicBezTo>
                    <a:pt x="130" y="92"/>
                    <a:pt x="131" y="90"/>
                    <a:pt x="131" y="89"/>
                  </a:cubicBezTo>
                  <a:cubicBezTo>
                    <a:pt x="131" y="89"/>
                    <a:pt x="131" y="90"/>
                    <a:pt x="131" y="90"/>
                  </a:cubicBezTo>
                  <a:cubicBezTo>
                    <a:pt x="132" y="91"/>
                    <a:pt x="133" y="90"/>
                    <a:pt x="133" y="91"/>
                  </a:cubicBezTo>
                  <a:cubicBezTo>
                    <a:pt x="133" y="90"/>
                    <a:pt x="135" y="90"/>
                    <a:pt x="135" y="89"/>
                  </a:cubicBezTo>
                  <a:cubicBezTo>
                    <a:pt x="135" y="89"/>
                    <a:pt x="135" y="89"/>
                    <a:pt x="135" y="90"/>
                  </a:cubicBezTo>
                  <a:cubicBezTo>
                    <a:pt x="136" y="90"/>
                    <a:pt x="136" y="90"/>
                    <a:pt x="136" y="90"/>
                  </a:cubicBezTo>
                  <a:cubicBezTo>
                    <a:pt x="136" y="89"/>
                    <a:pt x="137" y="90"/>
                    <a:pt x="137" y="89"/>
                  </a:cubicBezTo>
                  <a:cubicBezTo>
                    <a:pt x="137" y="89"/>
                    <a:pt x="137" y="89"/>
                    <a:pt x="137" y="89"/>
                  </a:cubicBezTo>
                  <a:cubicBezTo>
                    <a:pt x="137" y="88"/>
                    <a:pt x="137" y="88"/>
                    <a:pt x="137" y="88"/>
                  </a:cubicBezTo>
                  <a:cubicBezTo>
                    <a:pt x="137" y="88"/>
                    <a:pt x="136" y="88"/>
                    <a:pt x="135" y="89"/>
                  </a:cubicBezTo>
                  <a:cubicBezTo>
                    <a:pt x="135" y="89"/>
                    <a:pt x="134" y="89"/>
                    <a:pt x="134" y="88"/>
                  </a:cubicBezTo>
                  <a:cubicBezTo>
                    <a:pt x="134" y="88"/>
                    <a:pt x="135" y="87"/>
                    <a:pt x="135" y="88"/>
                  </a:cubicBezTo>
                  <a:cubicBezTo>
                    <a:pt x="135" y="87"/>
                    <a:pt x="135" y="87"/>
                    <a:pt x="135" y="86"/>
                  </a:cubicBezTo>
                  <a:cubicBezTo>
                    <a:pt x="136" y="86"/>
                    <a:pt x="136" y="86"/>
                    <a:pt x="136" y="86"/>
                  </a:cubicBezTo>
                  <a:cubicBezTo>
                    <a:pt x="136" y="86"/>
                    <a:pt x="136" y="86"/>
                    <a:pt x="136" y="87"/>
                  </a:cubicBezTo>
                  <a:cubicBezTo>
                    <a:pt x="137" y="86"/>
                    <a:pt x="138" y="86"/>
                    <a:pt x="138" y="86"/>
                  </a:cubicBezTo>
                  <a:cubicBezTo>
                    <a:pt x="138" y="87"/>
                    <a:pt x="138" y="87"/>
                    <a:pt x="138" y="87"/>
                  </a:cubicBezTo>
                  <a:cubicBezTo>
                    <a:pt x="138" y="87"/>
                    <a:pt x="138" y="88"/>
                    <a:pt x="138" y="88"/>
                  </a:cubicBezTo>
                  <a:cubicBezTo>
                    <a:pt x="139" y="87"/>
                    <a:pt x="138" y="88"/>
                    <a:pt x="139" y="88"/>
                  </a:cubicBezTo>
                  <a:cubicBezTo>
                    <a:pt x="139" y="88"/>
                    <a:pt x="139" y="88"/>
                    <a:pt x="139" y="88"/>
                  </a:cubicBezTo>
                  <a:cubicBezTo>
                    <a:pt x="139" y="88"/>
                    <a:pt x="140" y="87"/>
                    <a:pt x="140" y="87"/>
                  </a:cubicBezTo>
                  <a:cubicBezTo>
                    <a:pt x="142" y="87"/>
                    <a:pt x="139" y="85"/>
                    <a:pt x="142" y="84"/>
                  </a:cubicBezTo>
                  <a:cubicBezTo>
                    <a:pt x="142" y="84"/>
                    <a:pt x="142" y="84"/>
                    <a:pt x="142" y="84"/>
                  </a:cubicBezTo>
                  <a:cubicBezTo>
                    <a:pt x="143" y="83"/>
                    <a:pt x="143" y="83"/>
                    <a:pt x="143" y="83"/>
                  </a:cubicBezTo>
                  <a:cubicBezTo>
                    <a:pt x="143" y="84"/>
                    <a:pt x="142" y="86"/>
                    <a:pt x="143" y="86"/>
                  </a:cubicBezTo>
                  <a:cubicBezTo>
                    <a:pt x="144" y="86"/>
                    <a:pt x="145" y="85"/>
                    <a:pt x="145" y="84"/>
                  </a:cubicBezTo>
                  <a:cubicBezTo>
                    <a:pt x="144" y="84"/>
                    <a:pt x="144" y="84"/>
                    <a:pt x="144" y="84"/>
                  </a:cubicBezTo>
                  <a:cubicBezTo>
                    <a:pt x="145" y="84"/>
                    <a:pt x="145" y="83"/>
                    <a:pt x="145" y="83"/>
                  </a:cubicBezTo>
                  <a:cubicBezTo>
                    <a:pt x="145" y="83"/>
                    <a:pt x="146" y="83"/>
                    <a:pt x="146" y="84"/>
                  </a:cubicBezTo>
                  <a:cubicBezTo>
                    <a:pt x="146" y="84"/>
                    <a:pt x="146" y="84"/>
                    <a:pt x="146" y="84"/>
                  </a:cubicBezTo>
                  <a:cubicBezTo>
                    <a:pt x="147" y="83"/>
                    <a:pt x="148" y="84"/>
                    <a:pt x="148" y="83"/>
                  </a:cubicBezTo>
                  <a:cubicBezTo>
                    <a:pt x="148" y="82"/>
                    <a:pt x="148" y="82"/>
                    <a:pt x="148" y="82"/>
                  </a:cubicBezTo>
                  <a:cubicBezTo>
                    <a:pt x="149" y="82"/>
                    <a:pt x="150" y="82"/>
                    <a:pt x="151" y="82"/>
                  </a:cubicBezTo>
                  <a:cubicBezTo>
                    <a:pt x="151" y="83"/>
                    <a:pt x="151" y="83"/>
                    <a:pt x="151" y="83"/>
                  </a:cubicBezTo>
                  <a:cubicBezTo>
                    <a:pt x="150" y="82"/>
                    <a:pt x="149" y="83"/>
                    <a:pt x="149" y="83"/>
                  </a:cubicBezTo>
                  <a:cubicBezTo>
                    <a:pt x="150" y="83"/>
                    <a:pt x="150" y="84"/>
                    <a:pt x="150" y="84"/>
                  </a:cubicBezTo>
                  <a:cubicBezTo>
                    <a:pt x="150" y="83"/>
                    <a:pt x="150" y="83"/>
                    <a:pt x="150" y="83"/>
                  </a:cubicBezTo>
                  <a:cubicBezTo>
                    <a:pt x="151" y="83"/>
                    <a:pt x="151" y="83"/>
                    <a:pt x="151" y="83"/>
                  </a:cubicBezTo>
                  <a:cubicBezTo>
                    <a:pt x="151" y="82"/>
                    <a:pt x="151" y="82"/>
                    <a:pt x="151" y="82"/>
                  </a:cubicBezTo>
                  <a:cubicBezTo>
                    <a:pt x="151" y="82"/>
                    <a:pt x="152" y="83"/>
                    <a:pt x="153" y="82"/>
                  </a:cubicBezTo>
                  <a:cubicBezTo>
                    <a:pt x="153" y="83"/>
                    <a:pt x="152" y="83"/>
                    <a:pt x="152" y="83"/>
                  </a:cubicBezTo>
                  <a:cubicBezTo>
                    <a:pt x="152" y="83"/>
                    <a:pt x="153" y="83"/>
                    <a:pt x="153" y="83"/>
                  </a:cubicBezTo>
                  <a:cubicBezTo>
                    <a:pt x="154" y="81"/>
                    <a:pt x="154" y="81"/>
                    <a:pt x="154" y="81"/>
                  </a:cubicBezTo>
                  <a:cubicBezTo>
                    <a:pt x="154" y="82"/>
                    <a:pt x="154" y="83"/>
                    <a:pt x="154" y="84"/>
                  </a:cubicBezTo>
                  <a:cubicBezTo>
                    <a:pt x="154" y="84"/>
                    <a:pt x="155" y="84"/>
                    <a:pt x="155" y="84"/>
                  </a:cubicBezTo>
                  <a:cubicBezTo>
                    <a:pt x="155" y="83"/>
                    <a:pt x="156" y="84"/>
                    <a:pt x="156" y="84"/>
                  </a:cubicBezTo>
                  <a:cubicBezTo>
                    <a:pt x="157" y="83"/>
                    <a:pt x="157" y="82"/>
                    <a:pt x="157" y="82"/>
                  </a:cubicBezTo>
                  <a:cubicBezTo>
                    <a:pt x="159" y="82"/>
                    <a:pt x="160" y="78"/>
                    <a:pt x="162" y="80"/>
                  </a:cubicBezTo>
                  <a:cubicBezTo>
                    <a:pt x="162" y="80"/>
                    <a:pt x="162" y="80"/>
                    <a:pt x="162" y="80"/>
                  </a:cubicBezTo>
                  <a:cubicBezTo>
                    <a:pt x="163" y="81"/>
                    <a:pt x="164" y="81"/>
                    <a:pt x="164" y="82"/>
                  </a:cubicBezTo>
                  <a:cubicBezTo>
                    <a:pt x="164" y="81"/>
                    <a:pt x="164" y="81"/>
                    <a:pt x="164" y="81"/>
                  </a:cubicBezTo>
                  <a:cubicBezTo>
                    <a:pt x="163" y="79"/>
                    <a:pt x="167" y="79"/>
                    <a:pt x="167" y="78"/>
                  </a:cubicBezTo>
                  <a:cubicBezTo>
                    <a:pt x="168" y="78"/>
                    <a:pt x="167" y="79"/>
                    <a:pt x="167" y="79"/>
                  </a:cubicBezTo>
                  <a:cubicBezTo>
                    <a:pt x="168" y="79"/>
                    <a:pt x="168" y="78"/>
                    <a:pt x="169" y="78"/>
                  </a:cubicBezTo>
                  <a:cubicBezTo>
                    <a:pt x="169" y="79"/>
                    <a:pt x="169" y="79"/>
                    <a:pt x="169" y="79"/>
                  </a:cubicBezTo>
                  <a:cubicBezTo>
                    <a:pt x="169" y="80"/>
                    <a:pt x="168" y="80"/>
                    <a:pt x="168" y="80"/>
                  </a:cubicBezTo>
                  <a:cubicBezTo>
                    <a:pt x="168" y="80"/>
                    <a:pt x="168" y="81"/>
                    <a:pt x="169" y="81"/>
                  </a:cubicBezTo>
                  <a:cubicBezTo>
                    <a:pt x="169" y="80"/>
                    <a:pt x="170" y="80"/>
                    <a:pt x="170" y="79"/>
                  </a:cubicBezTo>
                  <a:cubicBezTo>
                    <a:pt x="171" y="79"/>
                    <a:pt x="172" y="80"/>
                    <a:pt x="172" y="80"/>
                  </a:cubicBezTo>
                  <a:cubicBezTo>
                    <a:pt x="172" y="81"/>
                    <a:pt x="171" y="80"/>
                    <a:pt x="171" y="80"/>
                  </a:cubicBezTo>
                  <a:cubicBezTo>
                    <a:pt x="171" y="81"/>
                    <a:pt x="171" y="81"/>
                    <a:pt x="171" y="81"/>
                  </a:cubicBezTo>
                  <a:cubicBezTo>
                    <a:pt x="171" y="81"/>
                    <a:pt x="171" y="81"/>
                    <a:pt x="171" y="81"/>
                  </a:cubicBezTo>
                  <a:cubicBezTo>
                    <a:pt x="172" y="80"/>
                    <a:pt x="173" y="81"/>
                    <a:pt x="174" y="80"/>
                  </a:cubicBezTo>
                  <a:cubicBezTo>
                    <a:pt x="174" y="81"/>
                    <a:pt x="172" y="82"/>
                    <a:pt x="173" y="83"/>
                  </a:cubicBezTo>
                  <a:cubicBezTo>
                    <a:pt x="173" y="84"/>
                    <a:pt x="173" y="84"/>
                    <a:pt x="172" y="85"/>
                  </a:cubicBezTo>
                  <a:cubicBezTo>
                    <a:pt x="172" y="84"/>
                    <a:pt x="172" y="84"/>
                    <a:pt x="172" y="84"/>
                  </a:cubicBezTo>
                  <a:cubicBezTo>
                    <a:pt x="172" y="85"/>
                    <a:pt x="171" y="85"/>
                    <a:pt x="171" y="85"/>
                  </a:cubicBezTo>
                  <a:cubicBezTo>
                    <a:pt x="172" y="85"/>
                    <a:pt x="172" y="85"/>
                    <a:pt x="172" y="85"/>
                  </a:cubicBezTo>
                  <a:cubicBezTo>
                    <a:pt x="172" y="86"/>
                    <a:pt x="171" y="86"/>
                    <a:pt x="171" y="87"/>
                  </a:cubicBezTo>
                  <a:cubicBezTo>
                    <a:pt x="172" y="89"/>
                    <a:pt x="169" y="89"/>
                    <a:pt x="169" y="90"/>
                  </a:cubicBezTo>
                  <a:cubicBezTo>
                    <a:pt x="170" y="90"/>
                    <a:pt x="169" y="90"/>
                    <a:pt x="170" y="90"/>
                  </a:cubicBezTo>
                  <a:cubicBezTo>
                    <a:pt x="170" y="90"/>
                    <a:pt x="170" y="89"/>
                    <a:pt x="171" y="90"/>
                  </a:cubicBezTo>
                  <a:cubicBezTo>
                    <a:pt x="172" y="89"/>
                    <a:pt x="171" y="88"/>
                    <a:pt x="172" y="87"/>
                  </a:cubicBezTo>
                  <a:cubicBezTo>
                    <a:pt x="173" y="87"/>
                    <a:pt x="173" y="85"/>
                    <a:pt x="174" y="85"/>
                  </a:cubicBezTo>
                  <a:cubicBezTo>
                    <a:pt x="175" y="86"/>
                    <a:pt x="175" y="86"/>
                    <a:pt x="175" y="86"/>
                  </a:cubicBezTo>
                  <a:cubicBezTo>
                    <a:pt x="175" y="86"/>
                    <a:pt x="176" y="86"/>
                    <a:pt x="176" y="86"/>
                  </a:cubicBezTo>
                  <a:cubicBezTo>
                    <a:pt x="176" y="86"/>
                    <a:pt x="176" y="86"/>
                    <a:pt x="175" y="85"/>
                  </a:cubicBezTo>
                  <a:cubicBezTo>
                    <a:pt x="176" y="85"/>
                    <a:pt x="176" y="85"/>
                    <a:pt x="176" y="85"/>
                  </a:cubicBezTo>
                  <a:cubicBezTo>
                    <a:pt x="175" y="85"/>
                    <a:pt x="175" y="85"/>
                    <a:pt x="175" y="85"/>
                  </a:cubicBezTo>
                  <a:cubicBezTo>
                    <a:pt x="174" y="82"/>
                    <a:pt x="177" y="80"/>
                    <a:pt x="178" y="79"/>
                  </a:cubicBezTo>
                  <a:cubicBezTo>
                    <a:pt x="179" y="79"/>
                    <a:pt x="178" y="80"/>
                    <a:pt x="178" y="80"/>
                  </a:cubicBezTo>
                  <a:cubicBezTo>
                    <a:pt x="179" y="79"/>
                    <a:pt x="179" y="79"/>
                    <a:pt x="180" y="79"/>
                  </a:cubicBezTo>
                  <a:cubicBezTo>
                    <a:pt x="180" y="80"/>
                    <a:pt x="179" y="80"/>
                    <a:pt x="179" y="80"/>
                  </a:cubicBezTo>
                  <a:cubicBezTo>
                    <a:pt x="179" y="81"/>
                    <a:pt x="181" y="81"/>
                    <a:pt x="181" y="82"/>
                  </a:cubicBezTo>
                  <a:cubicBezTo>
                    <a:pt x="182" y="82"/>
                    <a:pt x="182" y="81"/>
                    <a:pt x="182" y="81"/>
                  </a:cubicBezTo>
                  <a:cubicBezTo>
                    <a:pt x="183" y="81"/>
                    <a:pt x="183" y="81"/>
                    <a:pt x="183" y="81"/>
                  </a:cubicBezTo>
                  <a:cubicBezTo>
                    <a:pt x="184" y="80"/>
                    <a:pt x="184" y="81"/>
                    <a:pt x="185" y="81"/>
                  </a:cubicBezTo>
                  <a:cubicBezTo>
                    <a:pt x="185" y="80"/>
                    <a:pt x="185" y="80"/>
                    <a:pt x="185" y="79"/>
                  </a:cubicBezTo>
                  <a:cubicBezTo>
                    <a:pt x="186" y="79"/>
                    <a:pt x="186" y="81"/>
                    <a:pt x="187" y="80"/>
                  </a:cubicBezTo>
                  <a:cubicBezTo>
                    <a:pt x="187" y="81"/>
                    <a:pt x="187" y="81"/>
                    <a:pt x="187" y="81"/>
                  </a:cubicBezTo>
                  <a:cubicBezTo>
                    <a:pt x="186" y="82"/>
                    <a:pt x="185" y="82"/>
                    <a:pt x="184" y="82"/>
                  </a:cubicBezTo>
                  <a:cubicBezTo>
                    <a:pt x="184" y="82"/>
                    <a:pt x="184" y="83"/>
                    <a:pt x="184" y="83"/>
                  </a:cubicBezTo>
                  <a:cubicBezTo>
                    <a:pt x="182" y="84"/>
                    <a:pt x="186" y="84"/>
                    <a:pt x="184" y="86"/>
                  </a:cubicBezTo>
                  <a:cubicBezTo>
                    <a:pt x="185" y="86"/>
                    <a:pt x="185" y="86"/>
                    <a:pt x="185" y="86"/>
                  </a:cubicBezTo>
                  <a:cubicBezTo>
                    <a:pt x="185" y="85"/>
                    <a:pt x="186" y="84"/>
                    <a:pt x="185" y="82"/>
                  </a:cubicBezTo>
                  <a:cubicBezTo>
                    <a:pt x="186" y="82"/>
                    <a:pt x="186" y="82"/>
                    <a:pt x="186" y="82"/>
                  </a:cubicBezTo>
                  <a:cubicBezTo>
                    <a:pt x="186" y="83"/>
                    <a:pt x="186" y="83"/>
                    <a:pt x="186" y="84"/>
                  </a:cubicBezTo>
                  <a:cubicBezTo>
                    <a:pt x="188" y="82"/>
                    <a:pt x="187" y="85"/>
                    <a:pt x="188" y="86"/>
                  </a:cubicBezTo>
                  <a:cubicBezTo>
                    <a:pt x="187" y="86"/>
                    <a:pt x="187" y="86"/>
                    <a:pt x="187" y="86"/>
                  </a:cubicBezTo>
                  <a:cubicBezTo>
                    <a:pt x="187" y="86"/>
                    <a:pt x="187" y="86"/>
                    <a:pt x="187" y="86"/>
                  </a:cubicBezTo>
                  <a:cubicBezTo>
                    <a:pt x="188" y="86"/>
                    <a:pt x="188" y="85"/>
                    <a:pt x="189" y="85"/>
                  </a:cubicBezTo>
                  <a:cubicBezTo>
                    <a:pt x="190" y="85"/>
                    <a:pt x="190" y="84"/>
                    <a:pt x="190" y="84"/>
                  </a:cubicBezTo>
                  <a:cubicBezTo>
                    <a:pt x="190" y="82"/>
                    <a:pt x="190" y="84"/>
                    <a:pt x="189" y="84"/>
                  </a:cubicBezTo>
                  <a:cubicBezTo>
                    <a:pt x="189" y="84"/>
                    <a:pt x="189" y="85"/>
                    <a:pt x="189" y="85"/>
                  </a:cubicBezTo>
                  <a:cubicBezTo>
                    <a:pt x="188" y="85"/>
                    <a:pt x="188" y="84"/>
                    <a:pt x="188" y="84"/>
                  </a:cubicBezTo>
                  <a:cubicBezTo>
                    <a:pt x="188" y="83"/>
                    <a:pt x="188" y="83"/>
                    <a:pt x="188" y="83"/>
                  </a:cubicBezTo>
                  <a:cubicBezTo>
                    <a:pt x="190" y="84"/>
                    <a:pt x="189" y="82"/>
                    <a:pt x="190" y="81"/>
                  </a:cubicBezTo>
                  <a:cubicBezTo>
                    <a:pt x="190" y="81"/>
                    <a:pt x="190" y="82"/>
                    <a:pt x="190" y="82"/>
                  </a:cubicBezTo>
                  <a:cubicBezTo>
                    <a:pt x="190" y="81"/>
                    <a:pt x="191" y="82"/>
                    <a:pt x="192" y="82"/>
                  </a:cubicBezTo>
                  <a:cubicBezTo>
                    <a:pt x="193" y="82"/>
                    <a:pt x="193" y="81"/>
                    <a:pt x="194" y="80"/>
                  </a:cubicBezTo>
                  <a:cubicBezTo>
                    <a:pt x="195" y="80"/>
                    <a:pt x="196" y="80"/>
                    <a:pt x="197" y="79"/>
                  </a:cubicBezTo>
                  <a:cubicBezTo>
                    <a:pt x="197" y="79"/>
                    <a:pt x="197" y="79"/>
                    <a:pt x="197" y="79"/>
                  </a:cubicBezTo>
                  <a:cubicBezTo>
                    <a:pt x="197" y="79"/>
                    <a:pt x="196" y="80"/>
                    <a:pt x="197" y="80"/>
                  </a:cubicBezTo>
                  <a:cubicBezTo>
                    <a:pt x="198" y="79"/>
                    <a:pt x="198" y="79"/>
                    <a:pt x="198" y="79"/>
                  </a:cubicBezTo>
                  <a:cubicBezTo>
                    <a:pt x="198" y="80"/>
                    <a:pt x="198" y="80"/>
                    <a:pt x="198" y="81"/>
                  </a:cubicBezTo>
                  <a:cubicBezTo>
                    <a:pt x="197" y="81"/>
                    <a:pt x="197" y="83"/>
                    <a:pt x="196" y="82"/>
                  </a:cubicBezTo>
                  <a:cubicBezTo>
                    <a:pt x="196" y="82"/>
                    <a:pt x="195" y="82"/>
                    <a:pt x="195" y="82"/>
                  </a:cubicBezTo>
                  <a:cubicBezTo>
                    <a:pt x="195" y="81"/>
                    <a:pt x="195" y="81"/>
                    <a:pt x="195" y="81"/>
                  </a:cubicBezTo>
                  <a:cubicBezTo>
                    <a:pt x="194" y="83"/>
                    <a:pt x="194" y="83"/>
                    <a:pt x="194" y="83"/>
                  </a:cubicBezTo>
                  <a:cubicBezTo>
                    <a:pt x="195" y="83"/>
                    <a:pt x="196" y="84"/>
                    <a:pt x="195" y="82"/>
                  </a:cubicBezTo>
                  <a:cubicBezTo>
                    <a:pt x="196" y="82"/>
                    <a:pt x="196" y="83"/>
                    <a:pt x="197" y="83"/>
                  </a:cubicBezTo>
                  <a:cubicBezTo>
                    <a:pt x="197" y="83"/>
                    <a:pt x="198" y="83"/>
                    <a:pt x="199" y="82"/>
                  </a:cubicBezTo>
                  <a:cubicBezTo>
                    <a:pt x="199" y="84"/>
                    <a:pt x="199" y="84"/>
                    <a:pt x="199" y="84"/>
                  </a:cubicBezTo>
                  <a:cubicBezTo>
                    <a:pt x="200" y="83"/>
                    <a:pt x="198" y="81"/>
                    <a:pt x="200" y="80"/>
                  </a:cubicBezTo>
                  <a:cubicBezTo>
                    <a:pt x="200" y="80"/>
                    <a:pt x="200" y="80"/>
                    <a:pt x="200" y="80"/>
                  </a:cubicBezTo>
                  <a:cubicBezTo>
                    <a:pt x="200" y="80"/>
                    <a:pt x="201" y="80"/>
                    <a:pt x="202" y="79"/>
                  </a:cubicBezTo>
                  <a:cubicBezTo>
                    <a:pt x="202" y="79"/>
                    <a:pt x="202" y="79"/>
                    <a:pt x="202" y="79"/>
                  </a:cubicBezTo>
                  <a:cubicBezTo>
                    <a:pt x="202" y="80"/>
                    <a:pt x="203" y="79"/>
                    <a:pt x="203" y="79"/>
                  </a:cubicBezTo>
                  <a:cubicBezTo>
                    <a:pt x="203" y="80"/>
                    <a:pt x="203" y="80"/>
                    <a:pt x="203" y="80"/>
                  </a:cubicBezTo>
                  <a:cubicBezTo>
                    <a:pt x="203" y="80"/>
                    <a:pt x="202" y="80"/>
                    <a:pt x="202" y="80"/>
                  </a:cubicBezTo>
                  <a:cubicBezTo>
                    <a:pt x="200" y="80"/>
                    <a:pt x="202" y="82"/>
                    <a:pt x="201" y="82"/>
                  </a:cubicBezTo>
                  <a:cubicBezTo>
                    <a:pt x="201" y="82"/>
                    <a:pt x="200" y="82"/>
                    <a:pt x="200" y="82"/>
                  </a:cubicBezTo>
                  <a:cubicBezTo>
                    <a:pt x="200" y="82"/>
                    <a:pt x="200" y="82"/>
                    <a:pt x="200" y="82"/>
                  </a:cubicBezTo>
                  <a:cubicBezTo>
                    <a:pt x="200" y="83"/>
                    <a:pt x="200" y="83"/>
                    <a:pt x="200" y="83"/>
                  </a:cubicBezTo>
                  <a:cubicBezTo>
                    <a:pt x="202" y="83"/>
                    <a:pt x="201" y="81"/>
                    <a:pt x="203" y="81"/>
                  </a:cubicBezTo>
                  <a:cubicBezTo>
                    <a:pt x="203" y="79"/>
                    <a:pt x="205" y="80"/>
                    <a:pt x="206" y="78"/>
                  </a:cubicBezTo>
                  <a:cubicBezTo>
                    <a:pt x="207" y="80"/>
                    <a:pt x="205" y="80"/>
                    <a:pt x="205" y="81"/>
                  </a:cubicBezTo>
                  <a:cubicBezTo>
                    <a:pt x="205" y="81"/>
                    <a:pt x="205" y="81"/>
                    <a:pt x="205" y="81"/>
                  </a:cubicBezTo>
                  <a:cubicBezTo>
                    <a:pt x="206" y="81"/>
                    <a:pt x="205" y="80"/>
                    <a:pt x="207" y="80"/>
                  </a:cubicBezTo>
                  <a:cubicBezTo>
                    <a:pt x="207" y="79"/>
                    <a:pt x="207" y="79"/>
                    <a:pt x="207" y="79"/>
                  </a:cubicBezTo>
                  <a:cubicBezTo>
                    <a:pt x="207" y="79"/>
                    <a:pt x="207" y="79"/>
                    <a:pt x="208" y="79"/>
                  </a:cubicBezTo>
                  <a:cubicBezTo>
                    <a:pt x="208" y="80"/>
                    <a:pt x="209" y="80"/>
                    <a:pt x="209" y="79"/>
                  </a:cubicBezTo>
                  <a:cubicBezTo>
                    <a:pt x="209" y="78"/>
                    <a:pt x="211" y="79"/>
                    <a:pt x="211" y="78"/>
                  </a:cubicBezTo>
                  <a:cubicBezTo>
                    <a:pt x="211" y="78"/>
                    <a:pt x="211" y="78"/>
                    <a:pt x="211" y="78"/>
                  </a:cubicBezTo>
                  <a:cubicBezTo>
                    <a:pt x="213" y="77"/>
                    <a:pt x="213" y="77"/>
                    <a:pt x="213" y="77"/>
                  </a:cubicBezTo>
                  <a:cubicBezTo>
                    <a:pt x="213" y="78"/>
                    <a:pt x="212" y="78"/>
                    <a:pt x="211" y="79"/>
                  </a:cubicBezTo>
                  <a:cubicBezTo>
                    <a:pt x="213" y="80"/>
                    <a:pt x="213" y="79"/>
                    <a:pt x="215" y="79"/>
                  </a:cubicBezTo>
                  <a:cubicBezTo>
                    <a:pt x="216" y="80"/>
                    <a:pt x="215" y="78"/>
                    <a:pt x="217" y="78"/>
                  </a:cubicBezTo>
                  <a:cubicBezTo>
                    <a:pt x="217" y="79"/>
                    <a:pt x="217" y="79"/>
                    <a:pt x="217" y="80"/>
                  </a:cubicBezTo>
                  <a:cubicBezTo>
                    <a:pt x="218" y="80"/>
                    <a:pt x="217" y="79"/>
                    <a:pt x="218" y="79"/>
                  </a:cubicBezTo>
                  <a:cubicBezTo>
                    <a:pt x="217" y="78"/>
                    <a:pt x="217" y="78"/>
                    <a:pt x="217" y="78"/>
                  </a:cubicBezTo>
                  <a:cubicBezTo>
                    <a:pt x="217" y="77"/>
                    <a:pt x="219" y="78"/>
                    <a:pt x="219" y="78"/>
                  </a:cubicBezTo>
                  <a:cubicBezTo>
                    <a:pt x="219" y="78"/>
                    <a:pt x="219" y="78"/>
                    <a:pt x="219" y="78"/>
                  </a:cubicBezTo>
                  <a:cubicBezTo>
                    <a:pt x="220" y="78"/>
                    <a:pt x="220" y="78"/>
                    <a:pt x="220" y="78"/>
                  </a:cubicBezTo>
                  <a:cubicBezTo>
                    <a:pt x="220" y="78"/>
                    <a:pt x="220" y="78"/>
                    <a:pt x="220" y="78"/>
                  </a:cubicBezTo>
                  <a:cubicBezTo>
                    <a:pt x="220" y="79"/>
                    <a:pt x="220" y="80"/>
                    <a:pt x="221" y="80"/>
                  </a:cubicBezTo>
                  <a:cubicBezTo>
                    <a:pt x="220" y="79"/>
                    <a:pt x="221" y="78"/>
                    <a:pt x="222" y="78"/>
                  </a:cubicBezTo>
                  <a:cubicBezTo>
                    <a:pt x="222" y="78"/>
                    <a:pt x="222" y="79"/>
                    <a:pt x="222" y="79"/>
                  </a:cubicBezTo>
                  <a:cubicBezTo>
                    <a:pt x="222" y="78"/>
                    <a:pt x="222" y="78"/>
                    <a:pt x="222" y="78"/>
                  </a:cubicBezTo>
                  <a:cubicBezTo>
                    <a:pt x="222" y="78"/>
                    <a:pt x="222" y="78"/>
                    <a:pt x="223" y="78"/>
                  </a:cubicBezTo>
                  <a:cubicBezTo>
                    <a:pt x="223" y="78"/>
                    <a:pt x="222" y="79"/>
                    <a:pt x="222" y="79"/>
                  </a:cubicBezTo>
                  <a:cubicBezTo>
                    <a:pt x="222" y="79"/>
                    <a:pt x="223" y="79"/>
                    <a:pt x="223" y="79"/>
                  </a:cubicBezTo>
                  <a:cubicBezTo>
                    <a:pt x="223" y="79"/>
                    <a:pt x="224" y="79"/>
                    <a:pt x="224" y="79"/>
                  </a:cubicBezTo>
                  <a:cubicBezTo>
                    <a:pt x="225" y="79"/>
                    <a:pt x="225" y="79"/>
                    <a:pt x="224" y="80"/>
                  </a:cubicBezTo>
                  <a:cubicBezTo>
                    <a:pt x="224" y="80"/>
                    <a:pt x="224" y="80"/>
                    <a:pt x="224" y="80"/>
                  </a:cubicBezTo>
                  <a:cubicBezTo>
                    <a:pt x="225" y="81"/>
                    <a:pt x="225" y="79"/>
                    <a:pt x="226" y="79"/>
                  </a:cubicBezTo>
                  <a:cubicBezTo>
                    <a:pt x="226" y="79"/>
                    <a:pt x="226" y="79"/>
                    <a:pt x="226" y="79"/>
                  </a:cubicBezTo>
                  <a:cubicBezTo>
                    <a:pt x="227" y="79"/>
                    <a:pt x="227" y="79"/>
                    <a:pt x="227" y="78"/>
                  </a:cubicBezTo>
                  <a:cubicBezTo>
                    <a:pt x="227" y="78"/>
                    <a:pt x="227" y="78"/>
                    <a:pt x="227" y="78"/>
                  </a:cubicBezTo>
                  <a:cubicBezTo>
                    <a:pt x="227" y="78"/>
                    <a:pt x="227" y="78"/>
                    <a:pt x="227" y="78"/>
                  </a:cubicBezTo>
                  <a:cubicBezTo>
                    <a:pt x="228" y="79"/>
                    <a:pt x="227" y="79"/>
                    <a:pt x="227" y="80"/>
                  </a:cubicBezTo>
                  <a:cubicBezTo>
                    <a:pt x="229" y="79"/>
                    <a:pt x="229" y="79"/>
                    <a:pt x="229" y="79"/>
                  </a:cubicBezTo>
                  <a:cubicBezTo>
                    <a:pt x="229" y="79"/>
                    <a:pt x="229" y="79"/>
                    <a:pt x="229" y="79"/>
                  </a:cubicBezTo>
                  <a:cubicBezTo>
                    <a:pt x="230" y="80"/>
                    <a:pt x="232" y="79"/>
                    <a:pt x="232" y="80"/>
                  </a:cubicBezTo>
                  <a:cubicBezTo>
                    <a:pt x="232" y="80"/>
                    <a:pt x="232" y="80"/>
                    <a:pt x="232" y="80"/>
                  </a:cubicBezTo>
                  <a:cubicBezTo>
                    <a:pt x="233" y="80"/>
                    <a:pt x="233" y="79"/>
                    <a:pt x="234" y="79"/>
                  </a:cubicBezTo>
                  <a:cubicBezTo>
                    <a:pt x="235" y="78"/>
                    <a:pt x="234" y="78"/>
                    <a:pt x="235" y="78"/>
                  </a:cubicBezTo>
                  <a:cubicBezTo>
                    <a:pt x="236" y="78"/>
                    <a:pt x="235" y="79"/>
                    <a:pt x="235" y="80"/>
                  </a:cubicBezTo>
                  <a:cubicBezTo>
                    <a:pt x="237" y="79"/>
                    <a:pt x="237" y="79"/>
                    <a:pt x="237" y="79"/>
                  </a:cubicBezTo>
                  <a:cubicBezTo>
                    <a:pt x="237" y="80"/>
                    <a:pt x="237" y="81"/>
                    <a:pt x="236" y="81"/>
                  </a:cubicBezTo>
                  <a:cubicBezTo>
                    <a:pt x="237" y="80"/>
                    <a:pt x="239" y="80"/>
                    <a:pt x="240" y="80"/>
                  </a:cubicBezTo>
                  <a:cubicBezTo>
                    <a:pt x="239" y="80"/>
                    <a:pt x="239" y="80"/>
                    <a:pt x="239" y="80"/>
                  </a:cubicBezTo>
                  <a:cubicBezTo>
                    <a:pt x="240" y="80"/>
                    <a:pt x="240" y="80"/>
                    <a:pt x="241" y="80"/>
                  </a:cubicBezTo>
                  <a:cubicBezTo>
                    <a:pt x="241" y="80"/>
                    <a:pt x="241" y="81"/>
                    <a:pt x="242" y="81"/>
                  </a:cubicBezTo>
                  <a:cubicBezTo>
                    <a:pt x="241" y="81"/>
                    <a:pt x="241" y="80"/>
                    <a:pt x="242" y="80"/>
                  </a:cubicBezTo>
                  <a:cubicBezTo>
                    <a:pt x="242" y="80"/>
                    <a:pt x="242" y="80"/>
                    <a:pt x="242" y="81"/>
                  </a:cubicBezTo>
                  <a:cubicBezTo>
                    <a:pt x="244" y="80"/>
                    <a:pt x="244" y="80"/>
                    <a:pt x="244" y="80"/>
                  </a:cubicBezTo>
                  <a:cubicBezTo>
                    <a:pt x="246" y="81"/>
                    <a:pt x="245" y="78"/>
                    <a:pt x="247" y="78"/>
                  </a:cubicBezTo>
                  <a:cubicBezTo>
                    <a:pt x="247" y="79"/>
                    <a:pt x="247" y="79"/>
                    <a:pt x="247" y="79"/>
                  </a:cubicBezTo>
                  <a:cubicBezTo>
                    <a:pt x="246" y="79"/>
                    <a:pt x="246" y="79"/>
                    <a:pt x="246" y="79"/>
                  </a:cubicBezTo>
                  <a:cubicBezTo>
                    <a:pt x="247" y="80"/>
                    <a:pt x="248" y="81"/>
                    <a:pt x="249" y="80"/>
                  </a:cubicBezTo>
                  <a:cubicBezTo>
                    <a:pt x="249" y="80"/>
                    <a:pt x="249" y="81"/>
                    <a:pt x="250" y="81"/>
                  </a:cubicBezTo>
                  <a:cubicBezTo>
                    <a:pt x="249" y="80"/>
                    <a:pt x="250" y="80"/>
                    <a:pt x="251" y="80"/>
                  </a:cubicBezTo>
                  <a:cubicBezTo>
                    <a:pt x="251" y="80"/>
                    <a:pt x="250" y="80"/>
                    <a:pt x="250" y="80"/>
                  </a:cubicBezTo>
                  <a:cubicBezTo>
                    <a:pt x="252" y="81"/>
                    <a:pt x="252" y="81"/>
                    <a:pt x="252" y="81"/>
                  </a:cubicBezTo>
                  <a:cubicBezTo>
                    <a:pt x="251" y="81"/>
                    <a:pt x="251" y="81"/>
                    <a:pt x="251" y="81"/>
                  </a:cubicBezTo>
                  <a:cubicBezTo>
                    <a:pt x="252" y="80"/>
                    <a:pt x="252" y="80"/>
                    <a:pt x="252" y="80"/>
                  </a:cubicBezTo>
                  <a:cubicBezTo>
                    <a:pt x="252" y="81"/>
                    <a:pt x="252" y="81"/>
                    <a:pt x="253" y="81"/>
                  </a:cubicBezTo>
                  <a:cubicBezTo>
                    <a:pt x="253" y="81"/>
                    <a:pt x="253" y="81"/>
                    <a:pt x="253" y="80"/>
                  </a:cubicBezTo>
                  <a:cubicBezTo>
                    <a:pt x="254" y="81"/>
                    <a:pt x="253" y="81"/>
                    <a:pt x="253" y="82"/>
                  </a:cubicBezTo>
                  <a:cubicBezTo>
                    <a:pt x="255" y="81"/>
                    <a:pt x="257" y="79"/>
                    <a:pt x="258" y="78"/>
                  </a:cubicBezTo>
                  <a:cubicBezTo>
                    <a:pt x="259" y="79"/>
                    <a:pt x="258" y="80"/>
                    <a:pt x="258" y="80"/>
                  </a:cubicBezTo>
                  <a:cubicBezTo>
                    <a:pt x="259" y="79"/>
                    <a:pt x="259" y="79"/>
                    <a:pt x="259" y="79"/>
                  </a:cubicBezTo>
                  <a:cubicBezTo>
                    <a:pt x="259" y="80"/>
                    <a:pt x="259" y="80"/>
                    <a:pt x="259" y="80"/>
                  </a:cubicBezTo>
                  <a:cubicBezTo>
                    <a:pt x="259" y="80"/>
                    <a:pt x="259" y="80"/>
                    <a:pt x="259" y="80"/>
                  </a:cubicBezTo>
                  <a:cubicBezTo>
                    <a:pt x="259" y="80"/>
                    <a:pt x="259" y="81"/>
                    <a:pt x="260" y="81"/>
                  </a:cubicBezTo>
                  <a:cubicBezTo>
                    <a:pt x="260" y="79"/>
                    <a:pt x="260" y="79"/>
                    <a:pt x="260" y="79"/>
                  </a:cubicBezTo>
                  <a:cubicBezTo>
                    <a:pt x="261" y="79"/>
                    <a:pt x="262" y="79"/>
                    <a:pt x="263" y="80"/>
                  </a:cubicBezTo>
                  <a:cubicBezTo>
                    <a:pt x="263" y="80"/>
                    <a:pt x="262" y="80"/>
                    <a:pt x="262" y="80"/>
                  </a:cubicBezTo>
                  <a:cubicBezTo>
                    <a:pt x="262" y="80"/>
                    <a:pt x="261" y="80"/>
                    <a:pt x="262" y="81"/>
                  </a:cubicBezTo>
                  <a:cubicBezTo>
                    <a:pt x="262" y="81"/>
                    <a:pt x="262" y="80"/>
                    <a:pt x="262" y="80"/>
                  </a:cubicBezTo>
                  <a:cubicBezTo>
                    <a:pt x="263" y="81"/>
                    <a:pt x="263" y="81"/>
                    <a:pt x="263" y="81"/>
                  </a:cubicBezTo>
                  <a:cubicBezTo>
                    <a:pt x="264" y="80"/>
                    <a:pt x="264" y="80"/>
                    <a:pt x="264" y="80"/>
                  </a:cubicBezTo>
                  <a:cubicBezTo>
                    <a:pt x="265" y="82"/>
                    <a:pt x="266" y="80"/>
                    <a:pt x="268" y="82"/>
                  </a:cubicBezTo>
                  <a:cubicBezTo>
                    <a:pt x="268" y="81"/>
                    <a:pt x="268" y="81"/>
                    <a:pt x="268" y="81"/>
                  </a:cubicBezTo>
                  <a:cubicBezTo>
                    <a:pt x="267" y="80"/>
                    <a:pt x="267" y="80"/>
                    <a:pt x="267" y="80"/>
                  </a:cubicBezTo>
                  <a:cubicBezTo>
                    <a:pt x="267" y="80"/>
                    <a:pt x="267" y="79"/>
                    <a:pt x="268" y="80"/>
                  </a:cubicBezTo>
                  <a:cubicBezTo>
                    <a:pt x="269" y="81"/>
                    <a:pt x="269" y="79"/>
                    <a:pt x="271" y="79"/>
                  </a:cubicBezTo>
                  <a:cubicBezTo>
                    <a:pt x="271" y="79"/>
                    <a:pt x="272" y="80"/>
                    <a:pt x="271" y="80"/>
                  </a:cubicBezTo>
                  <a:cubicBezTo>
                    <a:pt x="271" y="80"/>
                    <a:pt x="271" y="80"/>
                    <a:pt x="271" y="80"/>
                  </a:cubicBezTo>
                  <a:cubicBezTo>
                    <a:pt x="270" y="81"/>
                    <a:pt x="270" y="81"/>
                    <a:pt x="270" y="81"/>
                  </a:cubicBezTo>
                  <a:cubicBezTo>
                    <a:pt x="271" y="81"/>
                    <a:pt x="271" y="81"/>
                    <a:pt x="271" y="81"/>
                  </a:cubicBezTo>
                  <a:cubicBezTo>
                    <a:pt x="272" y="81"/>
                    <a:pt x="271" y="82"/>
                    <a:pt x="272" y="83"/>
                  </a:cubicBezTo>
                  <a:cubicBezTo>
                    <a:pt x="272" y="82"/>
                    <a:pt x="272" y="82"/>
                    <a:pt x="272" y="82"/>
                  </a:cubicBezTo>
                  <a:cubicBezTo>
                    <a:pt x="272" y="80"/>
                    <a:pt x="274" y="83"/>
                    <a:pt x="275" y="81"/>
                  </a:cubicBezTo>
                  <a:cubicBezTo>
                    <a:pt x="275" y="81"/>
                    <a:pt x="275" y="81"/>
                    <a:pt x="275" y="82"/>
                  </a:cubicBezTo>
                  <a:cubicBezTo>
                    <a:pt x="276" y="82"/>
                    <a:pt x="276" y="80"/>
                    <a:pt x="277" y="80"/>
                  </a:cubicBezTo>
                  <a:cubicBezTo>
                    <a:pt x="277" y="81"/>
                    <a:pt x="277" y="82"/>
                    <a:pt x="277" y="83"/>
                  </a:cubicBezTo>
                  <a:cubicBezTo>
                    <a:pt x="278" y="81"/>
                    <a:pt x="278" y="81"/>
                    <a:pt x="278" y="81"/>
                  </a:cubicBezTo>
                  <a:cubicBezTo>
                    <a:pt x="279" y="82"/>
                    <a:pt x="279" y="82"/>
                    <a:pt x="279" y="82"/>
                  </a:cubicBezTo>
                  <a:cubicBezTo>
                    <a:pt x="280" y="81"/>
                    <a:pt x="277" y="81"/>
                    <a:pt x="278" y="80"/>
                  </a:cubicBezTo>
                  <a:cubicBezTo>
                    <a:pt x="279" y="80"/>
                    <a:pt x="279" y="81"/>
                    <a:pt x="280" y="81"/>
                  </a:cubicBezTo>
                  <a:cubicBezTo>
                    <a:pt x="280" y="82"/>
                    <a:pt x="280" y="82"/>
                    <a:pt x="280" y="82"/>
                  </a:cubicBezTo>
                  <a:cubicBezTo>
                    <a:pt x="281" y="82"/>
                    <a:pt x="282" y="82"/>
                    <a:pt x="282" y="83"/>
                  </a:cubicBezTo>
                  <a:cubicBezTo>
                    <a:pt x="285" y="81"/>
                    <a:pt x="285" y="81"/>
                    <a:pt x="285" y="81"/>
                  </a:cubicBezTo>
                  <a:cubicBezTo>
                    <a:pt x="284" y="81"/>
                    <a:pt x="284" y="81"/>
                    <a:pt x="284" y="81"/>
                  </a:cubicBezTo>
                  <a:cubicBezTo>
                    <a:pt x="285" y="80"/>
                    <a:pt x="286" y="81"/>
                    <a:pt x="286" y="80"/>
                  </a:cubicBezTo>
                  <a:cubicBezTo>
                    <a:pt x="287" y="82"/>
                    <a:pt x="287" y="82"/>
                    <a:pt x="287" y="82"/>
                  </a:cubicBezTo>
                  <a:cubicBezTo>
                    <a:pt x="285" y="82"/>
                    <a:pt x="285" y="82"/>
                    <a:pt x="285" y="82"/>
                  </a:cubicBezTo>
                  <a:cubicBezTo>
                    <a:pt x="285" y="82"/>
                    <a:pt x="285" y="82"/>
                    <a:pt x="285" y="82"/>
                  </a:cubicBezTo>
                  <a:cubicBezTo>
                    <a:pt x="287" y="82"/>
                    <a:pt x="288" y="82"/>
                    <a:pt x="289" y="81"/>
                  </a:cubicBezTo>
                  <a:cubicBezTo>
                    <a:pt x="289" y="81"/>
                    <a:pt x="289" y="81"/>
                    <a:pt x="289" y="81"/>
                  </a:cubicBezTo>
                  <a:cubicBezTo>
                    <a:pt x="290" y="81"/>
                    <a:pt x="290" y="80"/>
                    <a:pt x="290" y="81"/>
                  </a:cubicBezTo>
                  <a:cubicBezTo>
                    <a:pt x="290" y="80"/>
                    <a:pt x="290" y="80"/>
                    <a:pt x="290" y="80"/>
                  </a:cubicBezTo>
                  <a:cubicBezTo>
                    <a:pt x="291" y="80"/>
                    <a:pt x="291" y="80"/>
                    <a:pt x="291" y="80"/>
                  </a:cubicBezTo>
                  <a:cubicBezTo>
                    <a:pt x="291" y="81"/>
                    <a:pt x="291" y="82"/>
                    <a:pt x="290" y="82"/>
                  </a:cubicBezTo>
                  <a:cubicBezTo>
                    <a:pt x="291" y="83"/>
                    <a:pt x="291" y="83"/>
                    <a:pt x="291" y="83"/>
                  </a:cubicBezTo>
                  <a:cubicBezTo>
                    <a:pt x="291" y="82"/>
                    <a:pt x="291" y="82"/>
                    <a:pt x="291" y="82"/>
                  </a:cubicBezTo>
                  <a:cubicBezTo>
                    <a:pt x="292" y="82"/>
                    <a:pt x="292" y="82"/>
                    <a:pt x="292" y="82"/>
                  </a:cubicBezTo>
                  <a:cubicBezTo>
                    <a:pt x="292" y="81"/>
                    <a:pt x="292" y="81"/>
                    <a:pt x="292" y="81"/>
                  </a:cubicBezTo>
                  <a:cubicBezTo>
                    <a:pt x="292" y="82"/>
                    <a:pt x="293" y="81"/>
                    <a:pt x="293" y="81"/>
                  </a:cubicBezTo>
                  <a:cubicBezTo>
                    <a:pt x="293" y="81"/>
                    <a:pt x="293" y="81"/>
                    <a:pt x="293" y="81"/>
                  </a:cubicBezTo>
                  <a:cubicBezTo>
                    <a:pt x="294" y="81"/>
                    <a:pt x="296" y="81"/>
                    <a:pt x="296" y="82"/>
                  </a:cubicBezTo>
                  <a:cubicBezTo>
                    <a:pt x="297" y="81"/>
                    <a:pt x="297" y="81"/>
                    <a:pt x="297" y="81"/>
                  </a:cubicBezTo>
                  <a:cubicBezTo>
                    <a:pt x="296" y="80"/>
                    <a:pt x="298" y="81"/>
                    <a:pt x="298" y="81"/>
                  </a:cubicBezTo>
                  <a:cubicBezTo>
                    <a:pt x="298" y="82"/>
                    <a:pt x="298" y="82"/>
                    <a:pt x="298" y="82"/>
                  </a:cubicBezTo>
                  <a:cubicBezTo>
                    <a:pt x="299" y="82"/>
                    <a:pt x="299" y="82"/>
                    <a:pt x="299" y="82"/>
                  </a:cubicBezTo>
                  <a:cubicBezTo>
                    <a:pt x="299" y="83"/>
                    <a:pt x="299" y="83"/>
                    <a:pt x="299" y="83"/>
                  </a:cubicBezTo>
                  <a:cubicBezTo>
                    <a:pt x="299" y="83"/>
                    <a:pt x="299" y="83"/>
                    <a:pt x="299" y="83"/>
                  </a:cubicBezTo>
                  <a:cubicBezTo>
                    <a:pt x="300" y="83"/>
                    <a:pt x="300" y="83"/>
                    <a:pt x="300" y="83"/>
                  </a:cubicBezTo>
                  <a:cubicBezTo>
                    <a:pt x="301" y="83"/>
                    <a:pt x="300" y="82"/>
                    <a:pt x="301" y="81"/>
                  </a:cubicBezTo>
                  <a:cubicBezTo>
                    <a:pt x="302" y="82"/>
                    <a:pt x="300" y="82"/>
                    <a:pt x="301" y="82"/>
                  </a:cubicBezTo>
                  <a:cubicBezTo>
                    <a:pt x="301" y="83"/>
                    <a:pt x="301" y="83"/>
                    <a:pt x="301" y="83"/>
                  </a:cubicBezTo>
                  <a:cubicBezTo>
                    <a:pt x="301" y="83"/>
                    <a:pt x="301" y="83"/>
                    <a:pt x="301" y="83"/>
                  </a:cubicBezTo>
                  <a:cubicBezTo>
                    <a:pt x="303" y="83"/>
                    <a:pt x="302" y="81"/>
                    <a:pt x="304" y="81"/>
                  </a:cubicBezTo>
                  <a:cubicBezTo>
                    <a:pt x="305" y="82"/>
                    <a:pt x="303" y="82"/>
                    <a:pt x="303" y="83"/>
                  </a:cubicBezTo>
                  <a:cubicBezTo>
                    <a:pt x="303" y="83"/>
                    <a:pt x="303" y="83"/>
                    <a:pt x="303" y="83"/>
                  </a:cubicBezTo>
                  <a:cubicBezTo>
                    <a:pt x="304" y="83"/>
                    <a:pt x="304" y="81"/>
                    <a:pt x="305" y="81"/>
                  </a:cubicBezTo>
                  <a:cubicBezTo>
                    <a:pt x="305" y="82"/>
                    <a:pt x="307" y="82"/>
                    <a:pt x="308" y="82"/>
                  </a:cubicBezTo>
                  <a:cubicBezTo>
                    <a:pt x="308" y="83"/>
                    <a:pt x="310" y="82"/>
                    <a:pt x="310" y="83"/>
                  </a:cubicBezTo>
                  <a:cubicBezTo>
                    <a:pt x="311" y="83"/>
                    <a:pt x="310" y="82"/>
                    <a:pt x="311" y="82"/>
                  </a:cubicBezTo>
                  <a:cubicBezTo>
                    <a:pt x="312" y="81"/>
                    <a:pt x="311" y="83"/>
                    <a:pt x="312" y="83"/>
                  </a:cubicBezTo>
                  <a:cubicBezTo>
                    <a:pt x="312" y="82"/>
                    <a:pt x="313" y="83"/>
                    <a:pt x="314" y="82"/>
                  </a:cubicBezTo>
                  <a:cubicBezTo>
                    <a:pt x="315" y="82"/>
                    <a:pt x="314" y="83"/>
                    <a:pt x="315" y="83"/>
                  </a:cubicBezTo>
                  <a:cubicBezTo>
                    <a:pt x="316" y="84"/>
                    <a:pt x="316" y="83"/>
                    <a:pt x="317" y="82"/>
                  </a:cubicBezTo>
                  <a:cubicBezTo>
                    <a:pt x="318" y="83"/>
                    <a:pt x="316" y="83"/>
                    <a:pt x="317" y="84"/>
                  </a:cubicBezTo>
                  <a:cubicBezTo>
                    <a:pt x="318" y="82"/>
                    <a:pt x="318" y="82"/>
                    <a:pt x="318" y="82"/>
                  </a:cubicBezTo>
                  <a:cubicBezTo>
                    <a:pt x="318" y="84"/>
                    <a:pt x="318" y="84"/>
                    <a:pt x="318" y="84"/>
                  </a:cubicBezTo>
                  <a:cubicBezTo>
                    <a:pt x="319" y="84"/>
                    <a:pt x="319" y="83"/>
                    <a:pt x="319" y="82"/>
                  </a:cubicBezTo>
                  <a:cubicBezTo>
                    <a:pt x="319" y="83"/>
                    <a:pt x="320" y="83"/>
                    <a:pt x="320" y="83"/>
                  </a:cubicBezTo>
                  <a:cubicBezTo>
                    <a:pt x="321" y="81"/>
                    <a:pt x="323" y="84"/>
                    <a:pt x="324" y="83"/>
                  </a:cubicBezTo>
                  <a:cubicBezTo>
                    <a:pt x="324" y="84"/>
                    <a:pt x="324" y="84"/>
                    <a:pt x="324" y="84"/>
                  </a:cubicBezTo>
                  <a:cubicBezTo>
                    <a:pt x="325" y="83"/>
                    <a:pt x="325" y="83"/>
                    <a:pt x="325" y="83"/>
                  </a:cubicBezTo>
                  <a:cubicBezTo>
                    <a:pt x="326" y="83"/>
                    <a:pt x="327" y="84"/>
                    <a:pt x="328" y="84"/>
                  </a:cubicBezTo>
                  <a:cubicBezTo>
                    <a:pt x="328" y="84"/>
                    <a:pt x="328" y="83"/>
                    <a:pt x="329" y="83"/>
                  </a:cubicBezTo>
                  <a:cubicBezTo>
                    <a:pt x="329" y="85"/>
                    <a:pt x="330" y="83"/>
                    <a:pt x="330" y="84"/>
                  </a:cubicBezTo>
                  <a:cubicBezTo>
                    <a:pt x="331" y="83"/>
                    <a:pt x="332" y="84"/>
                    <a:pt x="333" y="83"/>
                  </a:cubicBezTo>
                  <a:cubicBezTo>
                    <a:pt x="333" y="84"/>
                    <a:pt x="334" y="83"/>
                    <a:pt x="335" y="84"/>
                  </a:cubicBezTo>
                  <a:cubicBezTo>
                    <a:pt x="335" y="84"/>
                    <a:pt x="335" y="84"/>
                    <a:pt x="335" y="84"/>
                  </a:cubicBezTo>
                  <a:cubicBezTo>
                    <a:pt x="336" y="83"/>
                    <a:pt x="337" y="83"/>
                    <a:pt x="338" y="84"/>
                  </a:cubicBezTo>
                  <a:cubicBezTo>
                    <a:pt x="338" y="85"/>
                    <a:pt x="338" y="85"/>
                    <a:pt x="338" y="85"/>
                  </a:cubicBezTo>
                  <a:cubicBezTo>
                    <a:pt x="339" y="85"/>
                    <a:pt x="339" y="85"/>
                    <a:pt x="339" y="85"/>
                  </a:cubicBezTo>
                  <a:cubicBezTo>
                    <a:pt x="339" y="84"/>
                    <a:pt x="338" y="84"/>
                    <a:pt x="339" y="84"/>
                  </a:cubicBezTo>
                  <a:cubicBezTo>
                    <a:pt x="339" y="84"/>
                    <a:pt x="340" y="84"/>
                    <a:pt x="341" y="84"/>
                  </a:cubicBezTo>
                  <a:cubicBezTo>
                    <a:pt x="341" y="84"/>
                    <a:pt x="341" y="85"/>
                    <a:pt x="341" y="85"/>
                  </a:cubicBezTo>
                  <a:cubicBezTo>
                    <a:pt x="342" y="84"/>
                    <a:pt x="342" y="84"/>
                    <a:pt x="342" y="84"/>
                  </a:cubicBezTo>
                  <a:cubicBezTo>
                    <a:pt x="344" y="83"/>
                    <a:pt x="342" y="85"/>
                    <a:pt x="344" y="85"/>
                  </a:cubicBezTo>
                  <a:cubicBezTo>
                    <a:pt x="346" y="86"/>
                    <a:pt x="346" y="84"/>
                    <a:pt x="347" y="83"/>
                  </a:cubicBezTo>
                  <a:cubicBezTo>
                    <a:pt x="347" y="83"/>
                    <a:pt x="347" y="84"/>
                    <a:pt x="347" y="84"/>
                  </a:cubicBezTo>
                  <a:cubicBezTo>
                    <a:pt x="347" y="84"/>
                    <a:pt x="347" y="84"/>
                    <a:pt x="347" y="84"/>
                  </a:cubicBezTo>
                  <a:cubicBezTo>
                    <a:pt x="347" y="84"/>
                    <a:pt x="346" y="85"/>
                    <a:pt x="347" y="85"/>
                  </a:cubicBezTo>
                  <a:cubicBezTo>
                    <a:pt x="347" y="85"/>
                    <a:pt x="347" y="84"/>
                    <a:pt x="348" y="85"/>
                  </a:cubicBezTo>
                  <a:cubicBezTo>
                    <a:pt x="348" y="85"/>
                    <a:pt x="348" y="85"/>
                    <a:pt x="348" y="85"/>
                  </a:cubicBezTo>
                  <a:cubicBezTo>
                    <a:pt x="349" y="83"/>
                    <a:pt x="351" y="86"/>
                    <a:pt x="351" y="85"/>
                  </a:cubicBezTo>
                  <a:cubicBezTo>
                    <a:pt x="351" y="85"/>
                    <a:pt x="351" y="85"/>
                    <a:pt x="351" y="85"/>
                  </a:cubicBezTo>
                  <a:cubicBezTo>
                    <a:pt x="352" y="85"/>
                    <a:pt x="352" y="85"/>
                    <a:pt x="352" y="85"/>
                  </a:cubicBezTo>
                  <a:cubicBezTo>
                    <a:pt x="352" y="85"/>
                    <a:pt x="352" y="84"/>
                    <a:pt x="352" y="84"/>
                  </a:cubicBezTo>
                  <a:cubicBezTo>
                    <a:pt x="353" y="85"/>
                    <a:pt x="352" y="85"/>
                    <a:pt x="352" y="86"/>
                  </a:cubicBezTo>
                  <a:cubicBezTo>
                    <a:pt x="353" y="86"/>
                    <a:pt x="353" y="86"/>
                    <a:pt x="354" y="85"/>
                  </a:cubicBezTo>
                  <a:cubicBezTo>
                    <a:pt x="354" y="87"/>
                    <a:pt x="354" y="87"/>
                    <a:pt x="354" y="87"/>
                  </a:cubicBezTo>
                  <a:cubicBezTo>
                    <a:pt x="354" y="87"/>
                    <a:pt x="354" y="86"/>
                    <a:pt x="355" y="86"/>
                  </a:cubicBezTo>
                  <a:cubicBezTo>
                    <a:pt x="355" y="86"/>
                    <a:pt x="357" y="87"/>
                    <a:pt x="356" y="88"/>
                  </a:cubicBezTo>
                  <a:cubicBezTo>
                    <a:pt x="356" y="87"/>
                    <a:pt x="357" y="87"/>
                    <a:pt x="357" y="87"/>
                  </a:cubicBezTo>
                  <a:cubicBezTo>
                    <a:pt x="357" y="86"/>
                    <a:pt x="357" y="86"/>
                    <a:pt x="357" y="86"/>
                  </a:cubicBezTo>
                  <a:cubicBezTo>
                    <a:pt x="357" y="86"/>
                    <a:pt x="357" y="86"/>
                    <a:pt x="358" y="86"/>
                  </a:cubicBezTo>
                  <a:cubicBezTo>
                    <a:pt x="358" y="87"/>
                    <a:pt x="358" y="87"/>
                    <a:pt x="358" y="87"/>
                  </a:cubicBezTo>
                  <a:cubicBezTo>
                    <a:pt x="358" y="87"/>
                    <a:pt x="359" y="86"/>
                    <a:pt x="359" y="86"/>
                  </a:cubicBezTo>
                  <a:cubicBezTo>
                    <a:pt x="359" y="86"/>
                    <a:pt x="359" y="86"/>
                    <a:pt x="359" y="86"/>
                  </a:cubicBezTo>
                  <a:cubicBezTo>
                    <a:pt x="360" y="86"/>
                    <a:pt x="362" y="85"/>
                    <a:pt x="362" y="87"/>
                  </a:cubicBezTo>
                  <a:cubicBezTo>
                    <a:pt x="362" y="87"/>
                    <a:pt x="362" y="88"/>
                    <a:pt x="363" y="87"/>
                  </a:cubicBezTo>
                  <a:cubicBezTo>
                    <a:pt x="362" y="86"/>
                    <a:pt x="362" y="86"/>
                    <a:pt x="362" y="86"/>
                  </a:cubicBezTo>
                  <a:cubicBezTo>
                    <a:pt x="362" y="86"/>
                    <a:pt x="363" y="86"/>
                    <a:pt x="363" y="87"/>
                  </a:cubicBezTo>
                  <a:cubicBezTo>
                    <a:pt x="363" y="87"/>
                    <a:pt x="364" y="87"/>
                    <a:pt x="363" y="88"/>
                  </a:cubicBezTo>
                  <a:cubicBezTo>
                    <a:pt x="364" y="88"/>
                    <a:pt x="364" y="88"/>
                    <a:pt x="364" y="88"/>
                  </a:cubicBezTo>
                  <a:cubicBezTo>
                    <a:pt x="364" y="87"/>
                    <a:pt x="364" y="87"/>
                    <a:pt x="364" y="87"/>
                  </a:cubicBezTo>
                  <a:cubicBezTo>
                    <a:pt x="364" y="87"/>
                    <a:pt x="365" y="87"/>
                    <a:pt x="365" y="87"/>
                  </a:cubicBezTo>
                  <a:cubicBezTo>
                    <a:pt x="366" y="87"/>
                    <a:pt x="365" y="88"/>
                    <a:pt x="366" y="88"/>
                  </a:cubicBezTo>
                  <a:cubicBezTo>
                    <a:pt x="366" y="87"/>
                    <a:pt x="366" y="87"/>
                    <a:pt x="366" y="87"/>
                  </a:cubicBezTo>
                  <a:cubicBezTo>
                    <a:pt x="367" y="88"/>
                    <a:pt x="368" y="88"/>
                    <a:pt x="369" y="88"/>
                  </a:cubicBezTo>
                  <a:cubicBezTo>
                    <a:pt x="369" y="88"/>
                    <a:pt x="369" y="88"/>
                    <a:pt x="369" y="88"/>
                  </a:cubicBezTo>
                  <a:cubicBezTo>
                    <a:pt x="369" y="88"/>
                    <a:pt x="369" y="88"/>
                    <a:pt x="370" y="88"/>
                  </a:cubicBezTo>
                  <a:cubicBezTo>
                    <a:pt x="370" y="88"/>
                    <a:pt x="369" y="87"/>
                    <a:pt x="370" y="87"/>
                  </a:cubicBezTo>
                  <a:cubicBezTo>
                    <a:pt x="370" y="87"/>
                    <a:pt x="370" y="87"/>
                    <a:pt x="370" y="87"/>
                  </a:cubicBezTo>
                  <a:cubicBezTo>
                    <a:pt x="371" y="88"/>
                    <a:pt x="370" y="88"/>
                    <a:pt x="370" y="88"/>
                  </a:cubicBezTo>
                  <a:cubicBezTo>
                    <a:pt x="370" y="88"/>
                    <a:pt x="370" y="88"/>
                    <a:pt x="370" y="88"/>
                  </a:cubicBezTo>
                  <a:cubicBezTo>
                    <a:pt x="370" y="88"/>
                    <a:pt x="371" y="88"/>
                    <a:pt x="371" y="88"/>
                  </a:cubicBezTo>
                  <a:cubicBezTo>
                    <a:pt x="371" y="88"/>
                    <a:pt x="371" y="88"/>
                    <a:pt x="371" y="88"/>
                  </a:cubicBezTo>
                  <a:cubicBezTo>
                    <a:pt x="372" y="88"/>
                    <a:pt x="372" y="88"/>
                    <a:pt x="372" y="88"/>
                  </a:cubicBezTo>
                  <a:cubicBezTo>
                    <a:pt x="372" y="88"/>
                    <a:pt x="372" y="88"/>
                    <a:pt x="372" y="88"/>
                  </a:cubicBezTo>
                  <a:cubicBezTo>
                    <a:pt x="372" y="89"/>
                    <a:pt x="371" y="89"/>
                    <a:pt x="371" y="89"/>
                  </a:cubicBezTo>
                  <a:cubicBezTo>
                    <a:pt x="371" y="89"/>
                    <a:pt x="371" y="89"/>
                    <a:pt x="371" y="89"/>
                  </a:cubicBezTo>
                  <a:cubicBezTo>
                    <a:pt x="373" y="89"/>
                    <a:pt x="372" y="88"/>
                    <a:pt x="372" y="87"/>
                  </a:cubicBezTo>
                  <a:cubicBezTo>
                    <a:pt x="372" y="88"/>
                    <a:pt x="373" y="87"/>
                    <a:pt x="373" y="88"/>
                  </a:cubicBezTo>
                  <a:cubicBezTo>
                    <a:pt x="373" y="88"/>
                    <a:pt x="373" y="89"/>
                    <a:pt x="373" y="89"/>
                  </a:cubicBezTo>
                  <a:cubicBezTo>
                    <a:pt x="374" y="89"/>
                    <a:pt x="374" y="88"/>
                    <a:pt x="375" y="88"/>
                  </a:cubicBezTo>
                  <a:cubicBezTo>
                    <a:pt x="375" y="88"/>
                    <a:pt x="375" y="88"/>
                    <a:pt x="375" y="88"/>
                  </a:cubicBezTo>
                  <a:cubicBezTo>
                    <a:pt x="376" y="89"/>
                    <a:pt x="377" y="88"/>
                    <a:pt x="378" y="87"/>
                  </a:cubicBezTo>
                  <a:cubicBezTo>
                    <a:pt x="378" y="89"/>
                    <a:pt x="378" y="89"/>
                    <a:pt x="378" y="89"/>
                  </a:cubicBezTo>
                  <a:cubicBezTo>
                    <a:pt x="379" y="88"/>
                    <a:pt x="379" y="87"/>
                    <a:pt x="380" y="88"/>
                  </a:cubicBezTo>
                  <a:cubicBezTo>
                    <a:pt x="379" y="88"/>
                    <a:pt x="379" y="88"/>
                    <a:pt x="379" y="88"/>
                  </a:cubicBezTo>
                  <a:cubicBezTo>
                    <a:pt x="380" y="88"/>
                    <a:pt x="381" y="88"/>
                    <a:pt x="381" y="88"/>
                  </a:cubicBezTo>
                  <a:cubicBezTo>
                    <a:pt x="382" y="88"/>
                    <a:pt x="381" y="89"/>
                    <a:pt x="382" y="89"/>
                  </a:cubicBezTo>
                  <a:cubicBezTo>
                    <a:pt x="383" y="87"/>
                    <a:pt x="383" y="87"/>
                    <a:pt x="383" y="87"/>
                  </a:cubicBezTo>
                  <a:cubicBezTo>
                    <a:pt x="383" y="88"/>
                    <a:pt x="383" y="88"/>
                    <a:pt x="383" y="88"/>
                  </a:cubicBezTo>
                  <a:cubicBezTo>
                    <a:pt x="383" y="88"/>
                    <a:pt x="383" y="89"/>
                    <a:pt x="383" y="89"/>
                  </a:cubicBezTo>
                  <a:cubicBezTo>
                    <a:pt x="383" y="88"/>
                    <a:pt x="383" y="88"/>
                    <a:pt x="383" y="88"/>
                  </a:cubicBezTo>
                  <a:cubicBezTo>
                    <a:pt x="384" y="88"/>
                    <a:pt x="384" y="89"/>
                    <a:pt x="384" y="89"/>
                  </a:cubicBezTo>
                  <a:cubicBezTo>
                    <a:pt x="384" y="88"/>
                    <a:pt x="385" y="88"/>
                    <a:pt x="385" y="88"/>
                  </a:cubicBezTo>
                  <a:cubicBezTo>
                    <a:pt x="385" y="89"/>
                    <a:pt x="385" y="89"/>
                    <a:pt x="385" y="89"/>
                  </a:cubicBezTo>
                  <a:cubicBezTo>
                    <a:pt x="385" y="89"/>
                    <a:pt x="386" y="89"/>
                    <a:pt x="386" y="88"/>
                  </a:cubicBezTo>
                  <a:cubicBezTo>
                    <a:pt x="386" y="89"/>
                    <a:pt x="386" y="89"/>
                    <a:pt x="386" y="89"/>
                  </a:cubicBezTo>
                  <a:cubicBezTo>
                    <a:pt x="386" y="89"/>
                    <a:pt x="386" y="89"/>
                    <a:pt x="386" y="89"/>
                  </a:cubicBezTo>
                  <a:cubicBezTo>
                    <a:pt x="386" y="88"/>
                    <a:pt x="386" y="88"/>
                    <a:pt x="386" y="88"/>
                  </a:cubicBezTo>
                  <a:cubicBezTo>
                    <a:pt x="386" y="88"/>
                    <a:pt x="386" y="88"/>
                    <a:pt x="386" y="88"/>
                  </a:cubicBezTo>
                  <a:cubicBezTo>
                    <a:pt x="387" y="88"/>
                    <a:pt x="387" y="87"/>
                    <a:pt x="387" y="88"/>
                  </a:cubicBezTo>
                  <a:cubicBezTo>
                    <a:pt x="388" y="88"/>
                    <a:pt x="387" y="88"/>
                    <a:pt x="387" y="88"/>
                  </a:cubicBezTo>
                  <a:cubicBezTo>
                    <a:pt x="387" y="88"/>
                    <a:pt x="387" y="89"/>
                    <a:pt x="387" y="89"/>
                  </a:cubicBezTo>
                  <a:cubicBezTo>
                    <a:pt x="388" y="89"/>
                    <a:pt x="388" y="89"/>
                    <a:pt x="388" y="89"/>
                  </a:cubicBezTo>
                  <a:cubicBezTo>
                    <a:pt x="388" y="88"/>
                    <a:pt x="388" y="88"/>
                    <a:pt x="388" y="87"/>
                  </a:cubicBezTo>
                  <a:cubicBezTo>
                    <a:pt x="388" y="87"/>
                    <a:pt x="388" y="87"/>
                    <a:pt x="389" y="87"/>
                  </a:cubicBezTo>
                  <a:cubicBezTo>
                    <a:pt x="389" y="87"/>
                    <a:pt x="389" y="87"/>
                    <a:pt x="389" y="87"/>
                  </a:cubicBezTo>
                  <a:cubicBezTo>
                    <a:pt x="388" y="87"/>
                    <a:pt x="388" y="86"/>
                    <a:pt x="388" y="87"/>
                  </a:cubicBezTo>
                  <a:cubicBezTo>
                    <a:pt x="388" y="87"/>
                    <a:pt x="388" y="87"/>
                    <a:pt x="388" y="87"/>
                  </a:cubicBezTo>
                  <a:cubicBezTo>
                    <a:pt x="387" y="87"/>
                    <a:pt x="387" y="87"/>
                    <a:pt x="387" y="87"/>
                  </a:cubicBezTo>
                  <a:cubicBezTo>
                    <a:pt x="387" y="87"/>
                    <a:pt x="386" y="87"/>
                    <a:pt x="386" y="87"/>
                  </a:cubicBezTo>
                  <a:cubicBezTo>
                    <a:pt x="387" y="87"/>
                    <a:pt x="387" y="87"/>
                    <a:pt x="387" y="87"/>
                  </a:cubicBezTo>
                  <a:cubicBezTo>
                    <a:pt x="387" y="86"/>
                    <a:pt x="387" y="86"/>
                    <a:pt x="387" y="86"/>
                  </a:cubicBezTo>
                  <a:cubicBezTo>
                    <a:pt x="387" y="86"/>
                    <a:pt x="387" y="85"/>
                    <a:pt x="388" y="85"/>
                  </a:cubicBezTo>
                  <a:cubicBezTo>
                    <a:pt x="388" y="86"/>
                    <a:pt x="390" y="85"/>
                    <a:pt x="390" y="86"/>
                  </a:cubicBezTo>
                  <a:cubicBezTo>
                    <a:pt x="391" y="85"/>
                    <a:pt x="391" y="85"/>
                    <a:pt x="391" y="85"/>
                  </a:cubicBezTo>
                  <a:cubicBezTo>
                    <a:pt x="391" y="85"/>
                    <a:pt x="391" y="85"/>
                    <a:pt x="390" y="85"/>
                  </a:cubicBezTo>
                  <a:cubicBezTo>
                    <a:pt x="392" y="85"/>
                    <a:pt x="393" y="86"/>
                    <a:pt x="394" y="85"/>
                  </a:cubicBezTo>
                  <a:cubicBezTo>
                    <a:pt x="396" y="87"/>
                    <a:pt x="397" y="85"/>
                    <a:pt x="398" y="86"/>
                  </a:cubicBezTo>
                  <a:cubicBezTo>
                    <a:pt x="400" y="85"/>
                    <a:pt x="403" y="87"/>
                    <a:pt x="405" y="85"/>
                  </a:cubicBezTo>
                  <a:close/>
                  <a:moveTo>
                    <a:pt x="503" y="82"/>
                  </a:moveTo>
                  <a:cubicBezTo>
                    <a:pt x="502" y="82"/>
                    <a:pt x="502" y="83"/>
                    <a:pt x="501" y="82"/>
                  </a:cubicBezTo>
                  <a:cubicBezTo>
                    <a:pt x="502" y="82"/>
                    <a:pt x="502" y="82"/>
                    <a:pt x="503" y="82"/>
                  </a:cubicBezTo>
                  <a:close/>
                  <a:moveTo>
                    <a:pt x="490" y="81"/>
                  </a:moveTo>
                  <a:cubicBezTo>
                    <a:pt x="489" y="83"/>
                    <a:pt x="487" y="81"/>
                    <a:pt x="486" y="82"/>
                  </a:cubicBezTo>
                  <a:cubicBezTo>
                    <a:pt x="486" y="81"/>
                    <a:pt x="486" y="81"/>
                    <a:pt x="486" y="81"/>
                  </a:cubicBezTo>
                  <a:cubicBezTo>
                    <a:pt x="487" y="80"/>
                    <a:pt x="489" y="81"/>
                    <a:pt x="490" y="81"/>
                  </a:cubicBezTo>
                  <a:close/>
                  <a:moveTo>
                    <a:pt x="475" y="81"/>
                  </a:moveTo>
                  <a:cubicBezTo>
                    <a:pt x="475" y="81"/>
                    <a:pt x="475" y="81"/>
                    <a:pt x="475" y="81"/>
                  </a:cubicBezTo>
                  <a:cubicBezTo>
                    <a:pt x="475" y="81"/>
                    <a:pt x="475" y="81"/>
                    <a:pt x="475" y="82"/>
                  </a:cubicBezTo>
                  <a:lnTo>
                    <a:pt x="475" y="81"/>
                  </a:lnTo>
                  <a:close/>
                  <a:moveTo>
                    <a:pt x="478" y="75"/>
                  </a:moveTo>
                  <a:cubicBezTo>
                    <a:pt x="478" y="75"/>
                    <a:pt x="478" y="75"/>
                    <a:pt x="477" y="75"/>
                  </a:cubicBezTo>
                  <a:cubicBezTo>
                    <a:pt x="478" y="75"/>
                    <a:pt x="478" y="75"/>
                    <a:pt x="478" y="75"/>
                  </a:cubicBezTo>
                  <a:close/>
                  <a:moveTo>
                    <a:pt x="474" y="78"/>
                  </a:moveTo>
                  <a:cubicBezTo>
                    <a:pt x="475" y="79"/>
                    <a:pt x="476" y="78"/>
                    <a:pt x="477" y="78"/>
                  </a:cubicBezTo>
                  <a:cubicBezTo>
                    <a:pt x="480" y="78"/>
                    <a:pt x="481" y="78"/>
                    <a:pt x="483" y="78"/>
                  </a:cubicBezTo>
                  <a:cubicBezTo>
                    <a:pt x="484" y="78"/>
                    <a:pt x="484" y="78"/>
                    <a:pt x="484" y="78"/>
                  </a:cubicBezTo>
                  <a:cubicBezTo>
                    <a:pt x="483" y="79"/>
                    <a:pt x="481" y="79"/>
                    <a:pt x="479" y="79"/>
                  </a:cubicBezTo>
                  <a:cubicBezTo>
                    <a:pt x="479" y="79"/>
                    <a:pt x="479" y="78"/>
                    <a:pt x="479" y="78"/>
                  </a:cubicBezTo>
                  <a:cubicBezTo>
                    <a:pt x="478" y="79"/>
                    <a:pt x="476" y="80"/>
                    <a:pt x="474" y="79"/>
                  </a:cubicBezTo>
                  <a:cubicBezTo>
                    <a:pt x="474" y="79"/>
                    <a:pt x="473" y="79"/>
                    <a:pt x="473" y="79"/>
                  </a:cubicBezTo>
                  <a:cubicBezTo>
                    <a:pt x="473" y="79"/>
                    <a:pt x="473" y="79"/>
                    <a:pt x="473" y="79"/>
                  </a:cubicBezTo>
                  <a:cubicBezTo>
                    <a:pt x="473" y="79"/>
                    <a:pt x="473" y="79"/>
                    <a:pt x="474" y="78"/>
                  </a:cubicBezTo>
                  <a:close/>
                  <a:moveTo>
                    <a:pt x="470" y="79"/>
                  </a:moveTo>
                  <a:cubicBezTo>
                    <a:pt x="472" y="78"/>
                    <a:pt x="472" y="78"/>
                    <a:pt x="472" y="78"/>
                  </a:cubicBezTo>
                  <a:cubicBezTo>
                    <a:pt x="472" y="79"/>
                    <a:pt x="472" y="79"/>
                    <a:pt x="472" y="79"/>
                  </a:cubicBezTo>
                  <a:cubicBezTo>
                    <a:pt x="470" y="79"/>
                    <a:pt x="468" y="79"/>
                    <a:pt x="467" y="79"/>
                  </a:cubicBezTo>
                  <a:cubicBezTo>
                    <a:pt x="468" y="79"/>
                    <a:pt x="469" y="78"/>
                    <a:pt x="470" y="79"/>
                  </a:cubicBezTo>
                  <a:close/>
                  <a:moveTo>
                    <a:pt x="459" y="79"/>
                  </a:moveTo>
                  <a:cubicBezTo>
                    <a:pt x="462" y="79"/>
                    <a:pt x="462" y="78"/>
                    <a:pt x="464" y="79"/>
                  </a:cubicBezTo>
                  <a:cubicBezTo>
                    <a:pt x="465" y="79"/>
                    <a:pt x="465" y="78"/>
                    <a:pt x="466" y="79"/>
                  </a:cubicBezTo>
                  <a:cubicBezTo>
                    <a:pt x="466" y="80"/>
                    <a:pt x="464" y="78"/>
                    <a:pt x="463" y="79"/>
                  </a:cubicBezTo>
                  <a:cubicBezTo>
                    <a:pt x="461" y="78"/>
                    <a:pt x="458" y="80"/>
                    <a:pt x="456" y="79"/>
                  </a:cubicBezTo>
                  <a:cubicBezTo>
                    <a:pt x="457" y="79"/>
                    <a:pt x="458" y="79"/>
                    <a:pt x="459" y="79"/>
                  </a:cubicBezTo>
                  <a:close/>
                  <a:moveTo>
                    <a:pt x="488" y="67"/>
                  </a:moveTo>
                  <a:cubicBezTo>
                    <a:pt x="487" y="67"/>
                    <a:pt x="487" y="68"/>
                    <a:pt x="486" y="68"/>
                  </a:cubicBezTo>
                  <a:cubicBezTo>
                    <a:pt x="486" y="67"/>
                    <a:pt x="485" y="68"/>
                    <a:pt x="485" y="67"/>
                  </a:cubicBezTo>
                  <a:cubicBezTo>
                    <a:pt x="485" y="66"/>
                    <a:pt x="487" y="67"/>
                    <a:pt x="488" y="67"/>
                  </a:cubicBezTo>
                  <a:close/>
                  <a:moveTo>
                    <a:pt x="478" y="61"/>
                  </a:moveTo>
                  <a:cubicBezTo>
                    <a:pt x="478" y="61"/>
                    <a:pt x="478" y="61"/>
                    <a:pt x="478" y="61"/>
                  </a:cubicBezTo>
                  <a:cubicBezTo>
                    <a:pt x="477" y="61"/>
                    <a:pt x="477" y="61"/>
                    <a:pt x="477" y="61"/>
                  </a:cubicBezTo>
                  <a:lnTo>
                    <a:pt x="478" y="61"/>
                  </a:lnTo>
                  <a:close/>
                  <a:moveTo>
                    <a:pt x="471" y="63"/>
                  </a:moveTo>
                  <a:cubicBezTo>
                    <a:pt x="472" y="63"/>
                    <a:pt x="472" y="63"/>
                    <a:pt x="472" y="63"/>
                  </a:cubicBezTo>
                  <a:cubicBezTo>
                    <a:pt x="471" y="64"/>
                    <a:pt x="471" y="64"/>
                    <a:pt x="471" y="64"/>
                  </a:cubicBezTo>
                  <a:cubicBezTo>
                    <a:pt x="471" y="63"/>
                    <a:pt x="471" y="63"/>
                    <a:pt x="471" y="63"/>
                  </a:cubicBezTo>
                  <a:close/>
                  <a:moveTo>
                    <a:pt x="470" y="64"/>
                  </a:moveTo>
                  <a:cubicBezTo>
                    <a:pt x="470" y="64"/>
                    <a:pt x="469" y="63"/>
                    <a:pt x="469" y="64"/>
                  </a:cubicBezTo>
                  <a:cubicBezTo>
                    <a:pt x="469" y="64"/>
                    <a:pt x="469" y="64"/>
                    <a:pt x="469" y="64"/>
                  </a:cubicBezTo>
                  <a:cubicBezTo>
                    <a:pt x="468" y="64"/>
                    <a:pt x="468" y="64"/>
                    <a:pt x="468" y="64"/>
                  </a:cubicBezTo>
                  <a:cubicBezTo>
                    <a:pt x="469" y="63"/>
                    <a:pt x="470" y="63"/>
                    <a:pt x="470" y="64"/>
                  </a:cubicBezTo>
                  <a:close/>
                  <a:moveTo>
                    <a:pt x="496" y="55"/>
                  </a:moveTo>
                  <a:cubicBezTo>
                    <a:pt x="495" y="56"/>
                    <a:pt x="495" y="56"/>
                    <a:pt x="495" y="56"/>
                  </a:cubicBezTo>
                  <a:cubicBezTo>
                    <a:pt x="495" y="55"/>
                    <a:pt x="495" y="55"/>
                    <a:pt x="495" y="55"/>
                  </a:cubicBezTo>
                  <a:lnTo>
                    <a:pt x="496" y="55"/>
                  </a:lnTo>
                  <a:close/>
                  <a:moveTo>
                    <a:pt x="495" y="54"/>
                  </a:moveTo>
                  <a:cubicBezTo>
                    <a:pt x="494" y="54"/>
                    <a:pt x="494" y="54"/>
                    <a:pt x="494" y="54"/>
                  </a:cubicBezTo>
                  <a:cubicBezTo>
                    <a:pt x="494" y="54"/>
                    <a:pt x="494" y="54"/>
                    <a:pt x="494" y="54"/>
                  </a:cubicBezTo>
                  <a:lnTo>
                    <a:pt x="495" y="54"/>
                  </a:lnTo>
                  <a:close/>
                  <a:moveTo>
                    <a:pt x="504" y="54"/>
                  </a:moveTo>
                  <a:cubicBezTo>
                    <a:pt x="503" y="55"/>
                    <a:pt x="503" y="55"/>
                    <a:pt x="503" y="55"/>
                  </a:cubicBezTo>
                  <a:cubicBezTo>
                    <a:pt x="503" y="54"/>
                    <a:pt x="503" y="54"/>
                    <a:pt x="503" y="54"/>
                  </a:cubicBezTo>
                  <a:lnTo>
                    <a:pt x="504" y="54"/>
                  </a:lnTo>
                  <a:close/>
                  <a:moveTo>
                    <a:pt x="494" y="53"/>
                  </a:moveTo>
                  <a:cubicBezTo>
                    <a:pt x="493" y="54"/>
                    <a:pt x="493" y="54"/>
                    <a:pt x="492" y="54"/>
                  </a:cubicBezTo>
                  <a:lnTo>
                    <a:pt x="494" y="53"/>
                  </a:lnTo>
                  <a:close/>
                  <a:moveTo>
                    <a:pt x="490" y="53"/>
                  </a:moveTo>
                  <a:cubicBezTo>
                    <a:pt x="490" y="53"/>
                    <a:pt x="490" y="53"/>
                    <a:pt x="490" y="54"/>
                  </a:cubicBezTo>
                  <a:cubicBezTo>
                    <a:pt x="490" y="53"/>
                    <a:pt x="490" y="53"/>
                    <a:pt x="490" y="53"/>
                  </a:cubicBezTo>
                  <a:close/>
                  <a:moveTo>
                    <a:pt x="489" y="55"/>
                  </a:moveTo>
                  <a:cubicBezTo>
                    <a:pt x="488" y="56"/>
                    <a:pt x="488" y="56"/>
                    <a:pt x="488" y="56"/>
                  </a:cubicBezTo>
                  <a:cubicBezTo>
                    <a:pt x="488" y="56"/>
                    <a:pt x="488" y="56"/>
                    <a:pt x="488" y="56"/>
                  </a:cubicBezTo>
                  <a:cubicBezTo>
                    <a:pt x="488" y="56"/>
                    <a:pt x="488" y="56"/>
                    <a:pt x="488" y="55"/>
                  </a:cubicBezTo>
                  <a:cubicBezTo>
                    <a:pt x="488" y="55"/>
                    <a:pt x="488" y="55"/>
                    <a:pt x="488" y="55"/>
                  </a:cubicBezTo>
                  <a:lnTo>
                    <a:pt x="489" y="55"/>
                  </a:lnTo>
                  <a:close/>
                  <a:moveTo>
                    <a:pt x="487" y="56"/>
                  </a:moveTo>
                  <a:cubicBezTo>
                    <a:pt x="488" y="56"/>
                    <a:pt x="488" y="56"/>
                    <a:pt x="488" y="56"/>
                  </a:cubicBezTo>
                  <a:cubicBezTo>
                    <a:pt x="487" y="56"/>
                    <a:pt x="487" y="56"/>
                    <a:pt x="487" y="56"/>
                  </a:cubicBezTo>
                  <a:close/>
                  <a:moveTo>
                    <a:pt x="485" y="56"/>
                  </a:moveTo>
                  <a:cubicBezTo>
                    <a:pt x="485" y="56"/>
                    <a:pt x="485" y="56"/>
                    <a:pt x="485" y="56"/>
                  </a:cubicBezTo>
                  <a:cubicBezTo>
                    <a:pt x="485" y="57"/>
                    <a:pt x="485" y="57"/>
                    <a:pt x="485" y="57"/>
                  </a:cubicBezTo>
                  <a:cubicBezTo>
                    <a:pt x="485" y="57"/>
                    <a:pt x="485" y="57"/>
                    <a:pt x="485" y="57"/>
                  </a:cubicBezTo>
                  <a:lnTo>
                    <a:pt x="485" y="56"/>
                  </a:lnTo>
                  <a:close/>
                  <a:moveTo>
                    <a:pt x="519" y="44"/>
                  </a:moveTo>
                  <a:cubicBezTo>
                    <a:pt x="519" y="45"/>
                    <a:pt x="519" y="45"/>
                    <a:pt x="519" y="45"/>
                  </a:cubicBezTo>
                  <a:cubicBezTo>
                    <a:pt x="519" y="45"/>
                    <a:pt x="519" y="45"/>
                    <a:pt x="519" y="45"/>
                  </a:cubicBezTo>
                  <a:cubicBezTo>
                    <a:pt x="520" y="45"/>
                    <a:pt x="519" y="44"/>
                    <a:pt x="520" y="44"/>
                  </a:cubicBezTo>
                  <a:cubicBezTo>
                    <a:pt x="521" y="45"/>
                    <a:pt x="521" y="45"/>
                    <a:pt x="521" y="45"/>
                  </a:cubicBezTo>
                  <a:cubicBezTo>
                    <a:pt x="521" y="45"/>
                    <a:pt x="521" y="45"/>
                    <a:pt x="521" y="45"/>
                  </a:cubicBezTo>
                  <a:cubicBezTo>
                    <a:pt x="520" y="45"/>
                    <a:pt x="520" y="45"/>
                    <a:pt x="519" y="45"/>
                  </a:cubicBezTo>
                  <a:cubicBezTo>
                    <a:pt x="519" y="45"/>
                    <a:pt x="519" y="45"/>
                    <a:pt x="519" y="45"/>
                  </a:cubicBezTo>
                  <a:lnTo>
                    <a:pt x="519" y="44"/>
                  </a:lnTo>
                  <a:close/>
                  <a:moveTo>
                    <a:pt x="518" y="45"/>
                  </a:moveTo>
                  <a:cubicBezTo>
                    <a:pt x="518" y="45"/>
                    <a:pt x="518" y="45"/>
                    <a:pt x="518" y="45"/>
                  </a:cubicBezTo>
                  <a:cubicBezTo>
                    <a:pt x="517" y="45"/>
                    <a:pt x="517" y="45"/>
                    <a:pt x="517" y="45"/>
                  </a:cubicBezTo>
                  <a:lnTo>
                    <a:pt x="518" y="45"/>
                  </a:lnTo>
                  <a:close/>
                  <a:moveTo>
                    <a:pt x="473" y="56"/>
                  </a:moveTo>
                  <a:cubicBezTo>
                    <a:pt x="473" y="56"/>
                    <a:pt x="473" y="56"/>
                    <a:pt x="473" y="56"/>
                  </a:cubicBezTo>
                  <a:cubicBezTo>
                    <a:pt x="473" y="56"/>
                    <a:pt x="473" y="57"/>
                    <a:pt x="474" y="57"/>
                  </a:cubicBezTo>
                  <a:cubicBezTo>
                    <a:pt x="473" y="57"/>
                    <a:pt x="472" y="57"/>
                    <a:pt x="473" y="56"/>
                  </a:cubicBezTo>
                  <a:close/>
                  <a:moveTo>
                    <a:pt x="475" y="56"/>
                  </a:moveTo>
                  <a:cubicBezTo>
                    <a:pt x="475" y="56"/>
                    <a:pt x="475" y="56"/>
                    <a:pt x="475" y="56"/>
                  </a:cubicBezTo>
                  <a:cubicBezTo>
                    <a:pt x="476" y="55"/>
                    <a:pt x="476" y="55"/>
                    <a:pt x="476" y="55"/>
                  </a:cubicBezTo>
                  <a:cubicBezTo>
                    <a:pt x="476" y="56"/>
                    <a:pt x="476" y="56"/>
                    <a:pt x="475" y="56"/>
                  </a:cubicBezTo>
                  <a:close/>
                  <a:moveTo>
                    <a:pt x="479" y="50"/>
                  </a:moveTo>
                  <a:cubicBezTo>
                    <a:pt x="479" y="49"/>
                    <a:pt x="479" y="49"/>
                    <a:pt x="479" y="49"/>
                  </a:cubicBezTo>
                  <a:cubicBezTo>
                    <a:pt x="479" y="49"/>
                    <a:pt x="478" y="49"/>
                    <a:pt x="478" y="50"/>
                  </a:cubicBezTo>
                  <a:cubicBezTo>
                    <a:pt x="478" y="50"/>
                    <a:pt x="478" y="50"/>
                    <a:pt x="478" y="50"/>
                  </a:cubicBezTo>
                  <a:cubicBezTo>
                    <a:pt x="477" y="49"/>
                    <a:pt x="476" y="51"/>
                    <a:pt x="476" y="50"/>
                  </a:cubicBezTo>
                  <a:cubicBezTo>
                    <a:pt x="476" y="50"/>
                    <a:pt x="477" y="50"/>
                    <a:pt x="476" y="49"/>
                  </a:cubicBezTo>
                  <a:cubicBezTo>
                    <a:pt x="477" y="49"/>
                    <a:pt x="477" y="49"/>
                    <a:pt x="478" y="49"/>
                  </a:cubicBezTo>
                  <a:cubicBezTo>
                    <a:pt x="478" y="49"/>
                    <a:pt x="478" y="49"/>
                    <a:pt x="478" y="49"/>
                  </a:cubicBezTo>
                  <a:cubicBezTo>
                    <a:pt x="478" y="49"/>
                    <a:pt x="479" y="49"/>
                    <a:pt x="480" y="49"/>
                  </a:cubicBezTo>
                  <a:cubicBezTo>
                    <a:pt x="480" y="49"/>
                    <a:pt x="480" y="49"/>
                    <a:pt x="481" y="49"/>
                  </a:cubicBezTo>
                  <a:cubicBezTo>
                    <a:pt x="480" y="50"/>
                    <a:pt x="482" y="50"/>
                    <a:pt x="482" y="51"/>
                  </a:cubicBezTo>
                  <a:cubicBezTo>
                    <a:pt x="482" y="50"/>
                    <a:pt x="480" y="50"/>
                    <a:pt x="479" y="50"/>
                  </a:cubicBezTo>
                  <a:close/>
                  <a:moveTo>
                    <a:pt x="482" y="43"/>
                  </a:moveTo>
                  <a:cubicBezTo>
                    <a:pt x="482" y="43"/>
                    <a:pt x="482" y="43"/>
                    <a:pt x="482" y="43"/>
                  </a:cubicBezTo>
                  <a:cubicBezTo>
                    <a:pt x="482" y="43"/>
                    <a:pt x="483" y="42"/>
                    <a:pt x="483" y="42"/>
                  </a:cubicBezTo>
                  <a:cubicBezTo>
                    <a:pt x="483" y="43"/>
                    <a:pt x="483" y="43"/>
                    <a:pt x="482" y="43"/>
                  </a:cubicBezTo>
                  <a:cubicBezTo>
                    <a:pt x="482" y="43"/>
                    <a:pt x="482" y="43"/>
                    <a:pt x="482" y="43"/>
                  </a:cubicBezTo>
                  <a:close/>
                  <a:moveTo>
                    <a:pt x="478" y="56"/>
                  </a:moveTo>
                  <a:cubicBezTo>
                    <a:pt x="478" y="56"/>
                    <a:pt x="478" y="56"/>
                    <a:pt x="478" y="56"/>
                  </a:cubicBezTo>
                  <a:cubicBezTo>
                    <a:pt x="479" y="56"/>
                    <a:pt x="480" y="55"/>
                    <a:pt x="481" y="56"/>
                  </a:cubicBezTo>
                  <a:cubicBezTo>
                    <a:pt x="480" y="56"/>
                    <a:pt x="480" y="56"/>
                    <a:pt x="480" y="56"/>
                  </a:cubicBezTo>
                  <a:cubicBezTo>
                    <a:pt x="480" y="56"/>
                    <a:pt x="480" y="56"/>
                    <a:pt x="480" y="56"/>
                  </a:cubicBezTo>
                  <a:cubicBezTo>
                    <a:pt x="480" y="57"/>
                    <a:pt x="480" y="57"/>
                    <a:pt x="480" y="57"/>
                  </a:cubicBezTo>
                  <a:cubicBezTo>
                    <a:pt x="479" y="58"/>
                    <a:pt x="479" y="56"/>
                    <a:pt x="478" y="56"/>
                  </a:cubicBezTo>
                  <a:close/>
                  <a:moveTo>
                    <a:pt x="479" y="59"/>
                  </a:moveTo>
                  <a:cubicBezTo>
                    <a:pt x="479" y="58"/>
                    <a:pt x="479" y="58"/>
                    <a:pt x="479" y="58"/>
                  </a:cubicBezTo>
                  <a:cubicBezTo>
                    <a:pt x="480" y="58"/>
                    <a:pt x="480" y="58"/>
                    <a:pt x="480" y="58"/>
                  </a:cubicBezTo>
                  <a:cubicBezTo>
                    <a:pt x="479" y="58"/>
                    <a:pt x="479" y="58"/>
                    <a:pt x="479" y="58"/>
                  </a:cubicBezTo>
                  <a:cubicBezTo>
                    <a:pt x="479" y="58"/>
                    <a:pt x="479" y="59"/>
                    <a:pt x="479" y="59"/>
                  </a:cubicBezTo>
                  <a:close/>
                  <a:moveTo>
                    <a:pt x="485" y="50"/>
                  </a:moveTo>
                  <a:cubicBezTo>
                    <a:pt x="485" y="50"/>
                    <a:pt x="485" y="50"/>
                    <a:pt x="485" y="50"/>
                  </a:cubicBezTo>
                  <a:cubicBezTo>
                    <a:pt x="485" y="50"/>
                    <a:pt x="485" y="49"/>
                    <a:pt x="484" y="49"/>
                  </a:cubicBezTo>
                  <a:cubicBezTo>
                    <a:pt x="484" y="49"/>
                    <a:pt x="484" y="49"/>
                    <a:pt x="484" y="49"/>
                  </a:cubicBezTo>
                  <a:cubicBezTo>
                    <a:pt x="484" y="49"/>
                    <a:pt x="484" y="49"/>
                    <a:pt x="484" y="49"/>
                  </a:cubicBezTo>
                  <a:cubicBezTo>
                    <a:pt x="485" y="49"/>
                    <a:pt x="486" y="50"/>
                    <a:pt x="486" y="49"/>
                  </a:cubicBezTo>
                  <a:cubicBezTo>
                    <a:pt x="486" y="49"/>
                    <a:pt x="485" y="50"/>
                    <a:pt x="485" y="50"/>
                  </a:cubicBezTo>
                  <a:close/>
                  <a:moveTo>
                    <a:pt x="488" y="48"/>
                  </a:moveTo>
                  <a:cubicBezTo>
                    <a:pt x="488" y="47"/>
                    <a:pt x="488" y="47"/>
                    <a:pt x="488" y="47"/>
                  </a:cubicBezTo>
                  <a:cubicBezTo>
                    <a:pt x="488" y="47"/>
                    <a:pt x="488" y="47"/>
                    <a:pt x="488" y="47"/>
                  </a:cubicBezTo>
                  <a:lnTo>
                    <a:pt x="488" y="48"/>
                  </a:lnTo>
                  <a:close/>
                  <a:moveTo>
                    <a:pt x="492" y="43"/>
                  </a:moveTo>
                  <a:cubicBezTo>
                    <a:pt x="492" y="43"/>
                    <a:pt x="492" y="43"/>
                    <a:pt x="491" y="43"/>
                  </a:cubicBezTo>
                  <a:cubicBezTo>
                    <a:pt x="491" y="43"/>
                    <a:pt x="490" y="43"/>
                    <a:pt x="489" y="43"/>
                  </a:cubicBezTo>
                  <a:cubicBezTo>
                    <a:pt x="490" y="43"/>
                    <a:pt x="491" y="42"/>
                    <a:pt x="492" y="42"/>
                  </a:cubicBezTo>
                  <a:cubicBezTo>
                    <a:pt x="492" y="43"/>
                    <a:pt x="491" y="43"/>
                    <a:pt x="491" y="43"/>
                  </a:cubicBezTo>
                  <a:cubicBezTo>
                    <a:pt x="492" y="43"/>
                    <a:pt x="492" y="43"/>
                    <a:pt x="492" y="43"/>
                  </a:cubicBezTo>
                  <a:close/>
                  <a:moveTo>
                    <a:pt x="492" y="47"/>
                  </a:moveTo>
                  <a:cubicBezTo>
                    <a:pt x="493" y="47"/>
                    <a:pt x="495" y="46"/>
                    <a:pt x="496" y="47"/>
                  </a:cubicBezTo>
                  <a:cubicBezTo>
                    <a:pt x="495" y="46"/>
                    <a:pt x="493" y="47"/>
                    <a:pt x="492" y="47"/>
                  </a:cubicBezTo>
                  <a:close/>
                  <a:moveTo>
                    <a:pt x="495" y="43"/>
                  </a:moveTo>
                  <a:cubicBezTo>
                    <a:pt x="495" y="43"/>
                    <a:pt x="495" y="43"/>
                    <a:pt x="495" y="43"/>
                  </a:cubicBezTo>
                  <a:cubicBezTo>
                    <a:pt x="495" y="44"/>
                    <a:pt x="495" y="44"/>
                    <a:pt x="495" y="44"/>
                  </a:cubicBezTo>
                  <a:lnTo>
                    <a:pt x="495" y="43"/>
                  </a:lnTo>
                  <a:close/>
                  <a:moveTo>
                    <a:pt x="496" y="43"/>
                  </a:moveTo>
                  <a:cubicBezTo>
                    <a:pt x="496" y="43"/>
                    <a:pt x="496" y="43"/>
                    <a:pt x="496" y="43"/>
                  </a:cubicBezTo>
                  <a:cubicBezTo>
                    <a:pt x="496" y="43"/>
                    <a:pt x="496" y="43"/>
                    <a:pt x="496" y="43"/>
                  </a:cubicBezTo>
                  <a:cubicBezTo>
                    <a:pt x="496" y="43"/>
                    <a:pt x="496" y="43"/>
                    <a:pt x="496" y="43"/>
                  </a:cubicBezTo>
                  <a:close/>
                  <a:moveTo>
                    <a:pt x="496" y="45"/>
                  </a:moveTo>
                  <a:cubicBezTo>
                    <a:pt x="496" y="45"/>
                    <a:pt x="496" y="45"/>
                    <a:pt x="496" y="45"/>
                  </a:cubicBezTo>
                  <a:cubicBezTo>
                    <a:pt x="497" y="45"/>
                    <a:pt x="497" y="45"/>
                    <a:pt x="497" y="45"/>
                  </a:cubicBezTo>
                  <a:lnTo>
                    <a:pt x="496" y="45"/>
                  </a:lnTo>
                  <a:close/>
                  <a:moveTo>
                    <a:pt x="502" y="45"/>
                  </a:move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3" y="44"/>
                    <a:pt x="504" y="45"/>
                  </a:cubicBezTo>
                  <a:cubicBezTo>
                    <a:pt x="503" y="45"/>
                    <a:pt x="503" y="45"/>
                    <a:pt x="502" y="45"/>
                  </a:cubicBezTo>
                  <a:close/>
                  <a:moveTo>
                    <a:pt x="506" y="45"/>
                  </a:moveTo>
                  <a:cubicBezTo>
                    <a:pt x="505" y="45"/>
                    <a:pt x="505" y="45"/>
                    <a:pt x="505" y="45"/>
                  </a:cubicBezTo>
                  <a:cubicBezTo>
                    <a:pt x="504" y="44"/>
                    <a:pt x="505" y="45"/>
                    <a:pt x="506" y="45"/>
                  </a:cubicBezTo>
                  <a:cubicBezTo>
                    <a:pt x="506" y="45"/>
                    <a:pt x="506" y="44"/>
                    <a:pt x="506" y="44"/>
                  </a:cubicBezTo>
                  <a:cubicBezTo>
                    <a:pt x="506" y="45"/>
                    <a:pt x="506" y="45"/>
                    <a:pt x="506" y="45"/>
                  </a:cubicBezTo>
                  <a:close/>
                  <a:moveTo>
                    <a:pt x="507" y="45"/>
                  </a:moveTo>
                  <a:cubicBezTo>
                    <a:pt x="507" y="45"/>
                    <a:pt x="507" y="45"/>
                    <a:pt x="507" y="45"/>
                  </a:cubicBezTo>
                  <a:cubicBezTo>
                    <a:pt x="508" y="45"/>
                    <a:pt x="508" y="45"/>
                    <a:pt x="508" y="45"/>
                  </a:cubicBezTo>
                  <a:lnTo>
                    <a:pt x="507" y="45"/>
                  </a:lnTo>
                  <a:close/>
                  <a:moveTo>
                    <a:pt x="509" y="45"/>
                  </a:moveTo>
                  <a:cubicBezTo>
                    <a:pt x="509" y="45"/>
                    <a:pt x="509" y="45"/>
                    <a:pt x="509" y="45"/>
                  </a:cubicBezTo>
                  <a:cubicBezTo>
                    <a:pt x="509" y="45"/>
                    <a:pt x="509" y="45"/>
                    <a:pt x="509" y="45"/>
                  </a:cubicBezTo>
                  <a:cubicBezTo>
                    <a:pt x="509" y="45"/>
                    <a:pt x="509" y="45"/>
                    <a:pt x="509" y="45"/>
                  </a:cubicBezTo>
                  <a:cubicBezTo>
                    <a:pt x="510" y="45"/>
                    <a:pt x="509" y="45"/>
                    <a:pt x="510" y="44"/>
                  </a:cubicBezTo>
                  <a:cubicBezTo>
                    <a:pt x="510" y="45"/>
                    <a:pt x="510" y="45"/>
                    <a:pt x="510" y="45"/>
                  </a:cubicBezTo>
                  <a:cubicBezTo>
                    <a:pt x="511" y="46"/>
                    <a:pt x="509" y="45"/>
                    <a:pt x="509" y="45"/>
                  </a:cubicBezTo>
                  <a:close/>
                  <a:moveTo>
                    <a:pt x="512" y="46"/>
                  </a:moveTo>
                  <a:cubicBezTo>
                    <a:pt x="512" y="47"/>
                    <a:pt x="512" y="47"/>
                    <a:pt x="512" y="47"/>
                  </a:cubicBezTo>
                  <a:cubicBezTo>
                    <a:pt x="511" y="46"/>
                    <a:pt x="511" y="46"/>
                    <a:pt x="511" y="46"/>
                  </a:cubicBezTo>
                  <a:lnTo>
                    <a:pt x="512" y="46"/>
                  </a:lnTo>
                  <a:close/>
                  <a:moveTo>
                    <a:pt x="494" y="38"/>
                  </a:moveTo>
                  <a:cubicBezTo>
                    <a:pt x="492" y="38"/>
                    <a:pt x="491" y="39"/>
                    <a:pt x="490" y="39"/>
                  </a:cubicBezTo>
                  <a:cubicBezTo>
                    <a:pt x="490" y="38"/>
                    <a:pt x="490" y="38"/>
                    <a:pt x="490" y="38"/>
                  </a:cubicBezTo>
                  <a:cubicBezTo>
                    <a:pt x="491" y="39"/>
                    <a:pt x="493" y="38"/>
                    <a:pt x="494" y="38"/>
                  </a:cubicBezTo>
                  <a:close/>
                  <a:moveTo>
                    <a:pt x="490" y="41"/>
                  </a:moveTo>
                  <a:cubicBezTo>
                    <a:pt x="490" y="40"/>
                    <a:pt x="491" y="39"/>
                    <a:pt x="492" y="40"/>
                  </a:cubicBezTo>
                  <a:cubicBezTo>
                    <a:pt x="493" y="40"/>
                    <a:pt x="492" y="41"/>
                    <a:pt x="493" y="41"/>
                  </a:cubicBezTo>
                  <a:cubicBezTo>
                    <a:pt x="493" y="40"/>
                    <a:pt x="495" y="40"/>
                    <a:pt x="496" y="40"/>
                  </a:cubicBezTo>
                  <a:cubicBezTo>
                    <a:pt x="496" y="40"/>
                    <a:pt x="496" y="40"/>
                    <a:pt x="496" y="40"/>
                  </a:cubicBezTo>
                  <a:cubicBezTo>
                    <a:pt x="496" y="40"/>
                    <a:pt x="496" y="40"/>
                    <a:pt x="496" y="40"/>
                  </a:cubicBezTo>
                  <a:cubicBezTo>
                    <a:pt x="497" y="41"/>
                    <a:pt x="497" y="41"/>
                    <a:pt x="497" y="41"/>
                  </a:cubicBezTo>
                  <a:cubicBezTo>
                    <a:pt x="497" y="41"/>
                    <a:pt x="496" y="41"/>
                    <a:pt x="496" y="41"/>
                  </a:cubicBezTo>
                  <a:cubicBezTo>
                    <a:pt x="497" y="41"/>
                    <a:pt x="498" y="41"/>
                    <a:pt x="498" y="41"/>
                  </a:cubicBezTo>
                  <a:cubicBezTo>
                    <a:pt x="498" y="40"/>
                    <a:pt x="498" y="40"/>
                    <a:pt x="498" y="40"/>
                  </a:cubicBezTo>
                  <a:cubicBezTo>
                    <a:pt x="499" y="40"/>
                    <a:pt x="499" y="40"/>
                    <a:pt x="500" y="40"/>
                  </a:cubicBezTo>
                  <a:cubicBezTo>
                    <a:pt x="500" y="40"/>
                    <a:pt x="500" y="40"/>
                    <a:pt x="500" y="40"/>
                  </a:cubicBezTo>
                  <a:cubicBezTo>
                    <a:pt x="501" y="40"/>
                    <a:pt x="501" y="40"/>
                    <a:pt x="501" y="40"/>
                  </a:cubicBezTo>
                  <a:cubicBezTo>
                    <a:pt x="501" y="39"/>
                    <a:pt x="501" y="39"/>
                    <a:pt x="501" y="39"/>
                  </a:cubicBezTo>
                  <a:cubicBezTo>
                    <a:pt x="501" y="39"/>
                    <a:pt x="502" y="40"/>
                    <a:pt x="502" y="39"/>
                  </a:cubicBezTo>
                  <a:cubicBezTo>
                    <a:pt x="503" y="41"/>
                    <a:pt x="504" y="40"/>
                    <a:pt x="505" y="40"/>
                  </a:cubicBezTo>
                  <a:cubicBezTo>
                    <a:pt x="505" y="40"/>
                    <a:pt x="506" y="40"/>
                    <a:pt x="505" y="40"/>
                  </a:cubicBezTo>
                  <a:cubicBezTo>
                    <a:pt x="505" y="39"/>
                    <a:pt x="505" y="39"/>
                    <a:pt x="505" y="39"/>
                  </a:cubicBezTo>
                  <a:cubicBezTo>
                    <a:pt x="507" y="40"/>
                    <a:pt x="509" y="38"/>
                    <a:pt x="512" y="39"/>
                  </a:cubicBezTo>
                  <a:cubicBezTo>
                    <a:pt x="512" y="40"/>
                    <a:pt x="512" y="40"/>
                    <a:pt x="512" y="40"/>
                  </a:cubicBezTo>
                  <a:cubicBezTo>
                    <a:pt x="511" y="40"/>
                    <a:pt x="511" y="40"/>
                    <a:pt x="511" y="40"/>
                  </a:cubicBezTo>
                  <a:cubicBezTo>
                    <a:pt x="511" y="40"/>
                    <a:pt x="511" y="41"/>
                    <a:pt x="511" y="41"/>
                  </a:cubicBezTo>
                  <a:cubicBezTo>
                    <a:pt x="512" y="41"/>
                    <a:pt x="512" y="41"/>
                    <a:pt x="512" y="42"/>
                  </a:cubicBezTo>
                  <a:cubicBezTo>
                    <a:pt x="513" y="42"/>
                    <a:pt x="511" y="43"/>
                    <a:pt x="512" y="43"/>
                  </a:cubicBezTo>
                  <a:cubicBezTo>
                    <a:pt x="512" y="43"/>
                    <a:pt x="511" y="44"/>
                    <a:pt x="511" y="44"/>
                  </a:cubicBezTo>
                  <a:cubicBezTo>
                    <a:pt x="511" y="44"/>
                    <a:pt x="511" y="45"/>
                    <a:pt x="511" y="45"/>
                  </a:cubicBezTo>
                  <a:cubicBezTo>
                    <a:pt x="511" y="44"/>
                    <a:pt x="511" y="44"/>
                    <a:pt x="511" y="44"/>
                  </a:cubicBezTo>
                  <a:cubicBezTo>
                    <a:pt x="511" y="44"/>
                    <a:pt x="511" y="44"/>
                    <a:pt x="511" y="44"/>
                  </a:cubicBezTo>
                  <a:cubicBezTo>
                    <a:pt x="510" y="44"/>
                    <a:pt x="510" y="44"/>
                    <a:pt x="509" y="44"/>
                  </a:cubicBezTo>
                  <a:cubicBezTo>
                    <a:pt x="509" y="42"/>
                    <a:pt x="509" y="42"/>
                    <a:pt x="509" y="42"/>
                  </a:cubicBezTo>
                  <a:cubicBezTo>
                    <a:pt x="509" y="41"/>
                    <a:pt x="508" y="42"/>
                    <a:pt x="508" y="42"/>
                  </a:cubicBezTo>
                  <a:cubicBezTo>
                    <a:pt x="509" y="43"/>
                    <a:pt x="506" y="41"/>
                    <a:pt x="507" y="43"/>
                  </a:cubicBezTo>
                  <a:cubicBezTo>
                    <a:pt x="507" y="44"/>
                    <a:pt x="505" y="44"/>
                    <a:pt x="504" y="43"/>
                  </a:cubicBezTo>
                  <a:cubicBezTo>
                    <a:pt x="500" y="43"/>
                    <a:pt x="500" y="43"/>
                    <a:pt x="500" y="43"/>
                  </a:cubicBezTo>
                  <a:cubicBezTo>
                    <a:pt x="502" y="42"/>
                    <a:pt x="504" y="43"/>
                    <a:pt x="506" y="42"/>
                  </a:cubicBezTo>
                  <a:cubicBezTo>
                    <a:pt x="505" y="41"/>
                    <a:pt x="505" y="41"/>
                    <a:pt x="505" y="41"/>
                  </a:cubicBezTo>
                  <a:cubicBezTo>
                    <a:pt x="505" y="41"/>
                    <a:pt x="505" y="41"/>
                    <a:pt x="505" y="41"/>
                  </a:cubicBezTo>
                  <a:cubicBezTo>
                    <a:pt x="505" y="41"/>
                    <a:pt x="504" y="41"/>
                    <a:pt x="503" y="41"/>
                  </a:cubicBezTo>
                  <a:cubicBezTo>
                    <a:pt x="503" y="41"/>
                    <a:pt x="503" y="41"/>
                    <a:pt x="503" y="41"/>
                  </a:cubicBezTo>
                  <a:cubicBezTo>
                    <a:pt x="504" y="42"/>
                    <a:pt x="504" y="42"/>
                    <a:pt x="504" y="42"/>
                  </a:cubicBezTo>
                  <a:cubicBezTo>
                    <a:pt x="502" y="42"/>
                    <a:pt x="502" y="42"/>
                    <a:pt x="500" y="42"/>
                  </a:cubicBezTo>
                  <a:cubicBezTo>
                    <a:pt x="500" y="42"/>
                    <a:pt x="497" y="42"/>
                    <a:pt x="499" y="43"/>
                  </a:cubicBezTo>
                  <a:cubicBezTo>
                    <a:pt x="498" y="43"/>
                    <a:pt x="498" y="43"/>
                    <a:pt x="498" y="43"/>
                  </a:cubicBezTo>
                  <a:cubicBezTo>
                    <a:pt x="498" y="43"/>
                    <a:pt x="499" y="42"/>
                    <a:pt x="499" y="42"/>
                  </a:cubicBezTo>
                  <a:cubicBezTo>
                    <a:pt x="499" y="41"/>
                    <a:pt x="498" y="42"/>
                    <a:pt x="497" y="41"/>
                  </a:cubicBezTo>
                  <a:cubicBezTo>
                    <a:pt x="497" y="42"/>
                    <a:pt x="496" y="42"/>
                    <a:pt x="495" y="42"/>
                  </a:cubicBezTo>
                  <a:cubicBezTo>
                    <a:pt x="496" y="41"/>
                    <a:pt x="496" y="41"/>
                    <a:pt x="496" y="41"/>
                  </a:cubicBezTo>
                  <a:cubicBezTo>
                    <a:pt x="495" y="41"/>
                    <a:pt x="495" y="41"/>
                    <a:pt x="495" y="41"/>
                  </a:cubicBezTo>
                  <a:cubicBezTo>
                    <a:pt x="494" y="43"/>
                    <a:pt x="494" y="43"/>
                    <a:pt x="494" y="43"/>
                  </a:cubicBezTo>
                  <a:cubicBezTo>
                    <a:pt x="494" y="43"/>
                    <a:pt x="494" y="41"/>
                    <a:pt x="493" y="42"/>
                  </a:cubicBezTo>
                  <a:cubicBezTo>
                    <a:pt x="493" y="42"/>
                    <a:pt x="492" y="42"/>
                    <a:pt x="493" y="42"/>
                  </a:cubicBezTo>
                  <a:cubicBezTo>
                    <a:pt x="493" y="43"/>
                    <a:pt x="493" y="43"/>
                    <a:pt x="493" y="43"/>
                  </a:cubicBezTo>
                  <a:cubicBezTo>
                    <a:pt x="493" y="43"/>
                    <a:pt x="493" y="43"/>
                    <a:pt x="493" y="43"/>
                  </a:cubicBezTo>
                  <a:cubicBezTo>
                    <a:pt x="493" y="43"/>
                    <a:pt x="493" y="43"/>
                    <a:pt x="493" y="43"/>
                  </a:cubicBezTo>
                  <a:cubicBezTo>
                    <a:pt x="493" y="43"/>
                    <a:pt x="493" y="43"/>
                    <a:pt x="493" y="43"/>
                  </a:cubicBezTo>
                  <a:cubicBezTo>
                    <a:pt x="493" y="43"/>
                    <a:pt x="492" y="42"/>
                    <a:pt x="492" y="42"/>
                  </a:cubicBezTo>
                  <a:cubicBezTo>
                    <a:pt x="491" y="41"/>
                    <a:pt x="490" y="42"/>
                    <a:pt x="489" y="42"/>
                  </a:cubicBezTo>
                  <a:cubicBezTo>
                    <a:pt x="489" y="41"/>
                    <a:pt x="489" y="41"/>
                    <a:pt x="489" y="41"/>
                  </a:cubicBezTo>
                  <a:cubicBezTo>
                    <a:pt x="488" y="41"/>
                    <a:pt x="488" y="41"/>
                    <a:pt x="488" y="41"/>
                  </a:cubicBezTo>
                  <a:cubicBezTo>
                    <a:pt x="488" y="41"/>
                    <a:pt x="488" y="41"/>
                    <a:pt x="488" y="41"/>
                  </a:cubicBezTo>
                  <a:cubicBezTo>
                    <a:pt x="487" y="41"/>
                    <a:pt x="487" y="41"/>
                    <a:pt x="487" y="41"/>
                  </a:cubicBezTo>
                  <a:cubicBezTo>
                    <a:pt x="488" y="41"/>
                    <a:pt x="489" y="40"/>
                    <a:pt x="490" y="41"/>
                  </a:cubicBezTo>
                  <a:close/>
                  <a:moveTo>
                    <a:pt x="489" y="38"/>
                  </a:moveTo>
                  <a:cubicBezTo>
                    <a:pt x="488" y="38"/>
                    <a:pt x="488" y="38"/>
                    <a:pt x="488" y="38"/>
                  </a:cubicBezTo>
                  <a:cubicBezTo>
                    <a:pt x="488" y="38"/>
                    <a:pt x="488" y="38"/>
                    <a:pt x="488" y="38"/>
                  </a:cubicBezTo>
                  <a:lnTo>
                    <a:pt x="489" y="38"/>
                  </a:lnTo>
                  <a:close/>
                  <a:moveTo>
                    <a:pt x="484" y="49"/>
                  </a:moveTo>
                  <a:cubicBezTo>
                    <a:pt x="483" y="49"/>
                    <a:pt x="483" y="51"/>
                    <a:pt x="482" y="50"/>
                  </a:cubicBezTo>
                  <a:cubicBezTo>
                    <a:pt x="482" y="49"/>
                    <a:pt x="483" y="49"/>
                    <a:pt x="484" y="49"/>
                  </a:cubicBezTo>
                  <a:close/>
                  <a:moveTo>
                    <a:pt x="486" y="41"/>
                  </a:moveTo>
                  <a:cubicBezTo>
                    <a:pt x="486" y="40"/>
                    <a:pt x="485" y="41"/>
                    <a:pt x="485" y="41"/>
                  </a:cubicBezTo>
                  <a:cubicBezTo>
                    <a:pt x="485" y="40"/>
                    <a:pt x="485" y="40"/>
                    <a:pt x="485" y="40"/>
                  </a:cubicBezTo>
                  <a:cubicBezTo>
                    <a:pt x="485" y="40"/>
                    <a:pt x="486" y="40"/>
                    <a:pt x="486" y="41"/>
                  </a:cubicBezTo>
                  <a:close/>
                  <a:moveTo>
                    <a:pt x="482" y="41"/>
                  </a:moveTo>
                  <a:cubicBezTo>
                    <a:pt x="481" y="40"/>
                    <a:pt x="481" y="40"/>
                    <a:pt x="481" y="40"/>
                  </a:cubicBezTo>
                  <a:cubicBezTo>
                    <a:pt x="482" y="40"/>
                    <a:pt x="482" y="40"/>
                    <a:pt x="482" y="41"/>
                  </a:cubicBezTo>
                  <a:close/>
                  <a:moveTo>
                    <a:pt x="485" y="42"/>
                  </a:moveTo>
                  <a:cubicBezTo>
                    <a:pt x="483" y="41"/>
                    <a:pt x="481" y="42"/>
                    <a:pt x="479" y="41"/>
                  </a:cubicBezTo>
                  <a:cubicBezTo>
                    <a:pt x="479" y="42"/>
                    <a:pt x="479" y="42"/>
                    <a:pt x="479" y="42"/>
                  </a:cubicBezTo>
                  <a:cubicBezTo>
                    <a:pt x="478" y="41"/>
                    <a:pt x="478" y="41"/>
                    <a:pt x="478" y="41"/>
                  </a:cubicBezTo>
                  <a:cubicBezTo>
                    <a:pt x="480" y="42"/>
                    <a:pt x="483" y="41"/>
                    <a:pt x="485" y="42"/>
                  </a:cubicBezTo>
                  <a:close/>
                  <a:moveTo>
                    <a:pt x="476" y="49"/>
                  </a:moveTo>
                  <a:cubicBezTo>
                    <a:pt x="476" y="49"/>
                    <a:pt x="476" y="49"/>
                    <a:pt x="476" y="49"/>
                  </a:cubicBezTo>
                  <a:cubicBezTo>
                    <a:pt x="476" y="49"/>
                    <a:pt x="476" y="49"/>
                    <a:pt x="476" y="49"/>
                  </a:cubicBezTo>
                  <a:cubicBezTo>
                    <a:pt x="475" y="49"/>
                    <a:pt x="475" y="49"/>
                    <a:pt x="474" y="49"/>
                  </a:cubicBezTo>
                  <a:cubicBezTo>
                    <a:pt x="474" y="48"/>
                    <a:pt x="475" y="49"/>
                    <a:pt x="476" y="49"/>
                  </a:cubicBezTo>
                  <a:close/>
                  <a:moveTo>
                    <a:pt x="470" y="55"/>
                  </a:moveTo>
                  <a:cubicBezTo>
                    <a:pt x="470" y="56"/>
                    <a:pt x="470" y="56"/>
                    <a:pt x="470" y="56"/>
                  </a:cubicBezTo>
                  <a:cubicBezTo>
                    <a:pt x="470" y="56"/>
                    <a:pt x="469" y="56"/>
                    <a:pt x="469" y="56"/>
                  </a:cubicBezTo>
                  <a:cubicBezTo>
                    <a:pt x="469" y="56"/>
                    <a:pt x="469" y="56"/>
                    <a:pt x="469" y="56"/>
                  </a:cubicBezTo>
                  <a:cubicBezTo>
                    <a:pt x="469" y="56"/>
                    <a:pt x="469" y="56"/>
                    <a:pt x="469" y="56"/>
                  </a:cubicBezTo>
                  <a:cubicBezTo>
                    <a:pt x="469" y="56"/>
                    <a:pt x="469" y="55"/>
                    <a:pt x="470" y="55"/>
                  </a:cubicBezTo>
                  <a:close/>
                  <a:moveTo>
                    <a:pt x="471" y="50"/>
                  </a:moveTo>
                  <a:cubicBezTo>
                    <a:pt x="470" y="50"/>
                    <a:pt x="470" y="50"/>
                    <a:pt x="470" y="50"/>
                  </a:cubicBezTo>
                  <a:cubicBezTo>
                    <a:pt x="472" y="50"/>
                    <a:pt x="472" y="50"/>
                    <a:pt x="472" y="50"/>
                  </a:cubicBezTo>
                  <a:lnTo>
                    <a:pt x="471" y="50"/>
                  </a:lnTo>
                  <a:close/>
                  <a:moveTo>
                    <a:pt x="474" y="42"/>
                  </a:moveTo>
                  <a:cubicBezTo>
                    <a:pt x="474" y="43"/>
                    <a:pt x="474" y="43"/>
                    <a:pt x="474" y="43"/>
                  </a:cubicBezTo>
                  <a:cubicBezTo>
                    <a:pt x="474" y="43"/>
                    <a:pt x="474" y="43"/>
                    <a:pt x="474" y="43"/>
                  </a:cubicBezTo>
                  <a:cubicBezTo>
                    <a:pt x="474" y="43"/>
                    <a:pt x="474" y="43"/>
                    <a:pt x="474" y="43"/>
                  </a:cubicBezTo>
                  <a:cubicBezTo>
                    <a:pt x="474" y="43"/>
                    <a:pt x="474" y="43"/>
                    <a:pt x="474" y="43"/>
                  </a:cubicBezTo>
                  <a:cubicBezTo>
                    <a:pt x="474" y="43"/>
                    <a:pt x="474" y="43"/>
                    <a:pt x="474" y="43"/>
                  </a:cubicBezTo>
                  <a:cubicBezTo>
                    <a:pt x="474" y="42"/>
                    <a:pt x="474" y="42"/>
                    <a:pt x="474" y="42"/>
                  </a:cubicBezTo>
                  <a:close/>
                  <a:moveTo>
                    <a:pt x="468" y="56"/>
                  </a:moveTo>
                  <a:cubicBezTo>
                    <a:pt x="468" y="56"/>
                    <a:pt x="468" y="56"/>
                    <a:pt x="468" y="56"/>
                  </a:cubicBezTo>
                  <a:cubicBezTo>
                    <a:pt x="467" y="56"/>
                    <a:pt x="467" y="56"/>
                    <a:pt x="467" y="56"/>
                  </a:cubicBezTo>
                  <a:lnTo>
                    <a:pt x="468" y="56"/>
                  </a:lnTo>
                  <a:close/>
                  <a:moveTo>
                    <a:pt x="467" y="56"/>
                  </a:moveTo>
                  <a:cubicBezTo>
                    <a:pt x="466" y="56"/>
                    <a:pt x="466" y="56"/>
                    <a:pt x="465" y="56"/>
                  </a:cubicBezTo>
                  <a:cubicBezTo>
                    <a:pt x="465" y="56"/>
                    <a:pt x="465" y="56"/>
                    <a:pt x="465" y="56"/>
                  </a:cubicBezTo>
                  <a:cubicBezTo>
                    <a:pt x="465" y="55"/>
                    <a:pt x="466" y="56"/>
                    <a:pt x="467" y="56"/>
                  </a:cubicBezTo>
                  <a:close/>
                  <a:moveTo>
                    <a:pt x="462" y="64"/>
                  </a:moveTo>
                  <a:cubicBezTo>
                    <a:pt x="461" y="64"/>
                    <a:pt x="461" y="64"/>
                    <a:pt x="461" y="64"/>
                  </a:cubicBezTo>
                  <a:cubicBezTo>
                    <a:pt x="461" y="64"/>
                    <a:pt x="462" y="64"/>
                    <a:pt x="462" y="64"/>
                  </a:cubicBezTo>
                  <a:close/>
                  <a:moveTo>
                    <a:pt x="463" y="59"/>
                  </a:moveTo>
                  <a:cubicBezTo>
                    <a:pt x="463" y="60"/>
                    <a:pt x="463" y="60"/>
                    <a:pt x="463" y="60"/>
                  </a:cubicBezTo>
                  <a:cubicBezTo>
                    <a:pt x="463" y="59"/>
                    <a:pt x="463" y="59"/>
                    <a:pt x="463" y="59"/>
                  </a:cubicBezTo>
                  <a:close/>
                  <a:moveTo>
                    <a:pt x="464" y="56"/>
                  </a:moveTo>
                  <a:cubicBezTo>
                    <a:pt x="464" y="57"/>
                    <a:pt x="463" y="56"/>
                    <a:pt x="463" y="56"/>
                  </a:cubicBezTo>
                  <a:cubicBezTo>
                    <a:pt x="463" y="56"/>
                    <a:pt x="464" y="56"/>
                    <a:pt x="464" y="56"/>
                  </a:cubicBezTo>
                  <a:close/>
                  <a:moveTo>
                    <a:pt x="461" y="56"/>
                  </a:moveTo>
                  <a:cubicBezTo>
                    <a:pt x="461" y="56"/>
                    <a:pt x="459" y="56"/>
                    <a:pt x="458" y="56"/>
                  </a:cubicBezTo>
                  <a:cubicBezTo>
                    <a:pt x="457" y="56"/>
                    <a:pt x="457" y="55"/>
                    <a:pt x="456" y="56"/>
                  </a:cubicBezTo>
                  <a:cubicBezTo>
                    <a:pt x="458" y="55"/>
                    <a:pt x="460" y="56"/>
                    <a:pt x="461" y="56"/>
                  </a:cubicBezTo>
                  <a:close/>
                  <a:moveTo>
                    <a:pt x="455" y="55"/>
                  </a:moveTo>
                  <a:cubicBezTo>
                    <a:pt x="455" y="55"/>
                    <a:pt x="455" y="55"/>
                    <a:pt x="455" y="56"/>
                  </a:cubicBezTo>
                  <a:cubicBezTo>
                    <a:pt x="454" y="56"/>
                    <a:pt x="454" y="56"/>
                    <a:pt x="454" y="56"/>
                  </a:cubicBezTo>
                  <a:lnTo>
                    <a:pt x="455" y="55"/>
                  </a:lnTo>
                  <a:close/>
                  <a:moveTo>
                    <a:pt x="453" y="56"/>
                  </a:moveTo>
                  <a:cubicBezTo>
                    <a:pt x="453" y="56"/>
                    <a:pt x="453" y="56"/>
                    <a:pt x="453" y="56"/>
                  </a:cubicBezTo>
                  <a:cubicBezTo>
                    <a:pt x="453" y="55"/>
                    <a:pt x="453" y="55"/>
                    <a:pt x="453" y="55"/>
                  </a:cubicBezTo>
                  <a:lnTo>
                    <a:pt x="453" y="56"/>
                  </a:lnTo>
                  <a:close/>
                  <a:moveTo>
                    <a:pt x="451" y="55"/>
                  </a:moveTo>
                  <a:cubicBezTo>
                    <a:pt x="451" y="56"/>
                    <a:pt x="451" y="56"/>
                    <a:pt x="451" y="56"/>
                  </a:cubicBezTo>
                  <a:cubicBezTo>
                    <a:pt x="450" y="55"/>
                    <a:pt x="450" y="56"/>
                    <a:pt x="449" y="56"/>
                  </a:cubicBezTo>
                  <a:cubicBezTo>
                    <a:pt x="449" y="55"/>
                    <a:pt x="450" y="56"/>
                    <a:pt x="451" y="55"/>
                  </a:cubicBezTo>
                  <a:close/>
                  <a:moveTo>
                    <a:pt x="477" y="33"/>
                  </a:moveTo>
                  <a:cubicBezTo>
                    <a:pt x="477" y="34"/>
                    <a:pt x="477" y="34"/>
                    <a:pt x="476" y="34"/>
                  </a:cubicBezTo>
                  <a:cubicBezTo>
                    <a:pt x="476" y="33"/>
                    <a:pt x="477" y="34"/>
                    <a:pt x="477" y="33"/>
                  </a:cubicBezTo>
                  <a:close/>
                  <a:moveTo>
                    <a:pt x="469" y="34"/>
                  </a:moveTo>
                  <a:cubicBezTo>
                    <a:pt x="469" y="34"/>
                    <a:pt x="469" y="34"/>
                    <a:pt x="470" y="34"/>
                  </a:cubicBezTo>
                  <a:cubicBezTo>
                    <a:pt x="470" y="35"/>
                    <a:pt x="469" y="34"/>
                    <a:pt x="469" y="34"/>
                  </a:cubicBezTo>
                  <a:close/>
                  <a:moveTo>
                    <a:pt x="472" y="32"/>
                  </a:moveTo>
                  <a:cubicBezTo>
                    <a:pt x="471" y="32"/>
                    <a:pt x="471" y="32"/>
                    <a:pt x="471" y="31"/>
                  </a:cubicBezTo>
                  <a:cubicBezTo>
                    <a:pt x="471" y="31"/>
                    <a:pt x="472" y="32"/>
                    <a:pt x="472" y="32"/>
                  </a:cubicBezTo>
                  <a:close/>
                  <a:moveTo>
                    <a:pt x="473" y="29"/>
                  </a:moveTo>
                  <a:cubicBezTo>
                    <a:pt x="473" y="30"/>
                    <a:pt x="473" y="30"/>
                    <a:pt x="473" y="30"/>
                  </a:cubicBezTo>
                  <a:cubicBezTo>
                    <a:pt x="473" y="30"/>
                    <a:pt x="470" y="30"/>
                    <a:pt x="470" y="30"/>
                  </a:cubicBezTo>
                  <a:lnTo>
                    <a:pt x="473" y="29"/>
                  </a:lnTo>
                  <a:close/>
                  <a:moveTo>
                    <a:pt x="468" y="29"/>
                  </a:moveTo>
                  <a:cubicBezTo>
                    <a:pt x="468" y="30"/>
                    <a:pt x="468" y="30"/>
                    <a:pt x="468" y="30"/>
                  </a:cubicBezTo>
                  <a:cubicBezTo>
                    <a:pt x="468" y="30"/>
                    <a:pt x="467" y="30"/>
                    <a:pt x="467" y="30"/>
                  </a:cubicBezTo>
                  <a:lnTo>
                    <a:pt x="468" y="29"/>
                  </a:lnTo>
                  <a:close/>
                  <a:moveTo>
                    <a:pt x="467" y="31"/>
                  </a:moveTo>
                  <a:cubicBezTo>
                    <a:pt x="468" y="32"/>
                    <a:pt x="468" y="32"/>
                    <a:pt x="468" y="32"/>
                  </a:cubicBezTo>
                  <a:cubicBezTo>
                    <a:pt x="466" y="33"/>
                    <a:pt x="467" y="31"/>
                    <a:pt x="466" y="32"/>
                  </a:cubicBezTo>
                  <a:cubicBezTo>
                    <a:pt x="466" y="33"/>
                    <a:pt x="466" y="33"/>
                    <a:pt x="466" y="33"/>
                  </a:cubicBezTo>
                  <a:cubicBezTo>
                    <a:pt x="466" y="32"/>
                    <a:pt x="466" y="32"/>
                    <a:pt x="466" y="32"/>
                  </a:cubicBezTo>
                  <a:lnTo>
                    <a:pt x="467" y="31"/>
                  </a:lnTo>
                  <a:close/>
                  <a:moveTo>
                    <a:pt x="465" y="32"/>
                  </a:moveTo>
                  <a:cubicBezTo>
                    <a:pt x="465" y="32"/>
                    <a:pt x="464" y="32"/>
                    <a:pt x="464" y="32"/>
                  </a:cubicBezTo>
                  <a:cubicBezTo>
                    <a:pt x="464" y="31"/>
                    <a:pt x="465" y="32"/>
                    <a:pt x="465" y="32"/>
                  </a:cubicBezTo>
                  <a:close/>
                  <a:moveTo>
                    <a:pt x="461" y="29"/>
                  </a:moveTo>
                  <a:cubicBezTo>
                    <a:pt x="461" y="29"/>
                    <a:pt x="460" y="30"/>
                    <a:pt x="460" y="30"/>
                  </a:cubicBezTo>
                  <a:cubicBezTo>
                    <a:pt x="459" y="29"/>
                    <a:pt x="459" y="29"/>
                    <a:pt x="459" y="29"/>
                  </a:cubicBezTo>
                  <a:lnTo>
                    <a:pt x="461" y="29"/>
                  </a:lnTo>
                  <a:close/>
                  <a:moveTo>
                    <a:pt x="517" y="25"/>
                  </a:moveTo>
                  <a:cubicBezTo>
                    <a:pt x="517" y="25"/>
                    <a:pt x="517" y="25"/>
                    <a:pt x="517" y="25"/>
                  </a:cubicBezTo>
                  <a:cubicBezTo>
                    <a:pt x="517" y="25"/>
                    <a:pt x="517" y="25"/>
                    <a:pt x="516" y="24"/>
                  </a:cubicBezTo>
                  <a:cubicBezTo>
                    <a:pt x="516" y="24"/>
                    <a:pt x="517" y="24"/>
                    <a:pt x="517" y="25"/>
                  </a:cubicBezTo>
                  <a:close/>
                  <a:moveTo>
                    <a:pt x="512" y="25"/>
                  </a:moveTo>
                  <a:cubicBezTo>
                    <a:pt x="512" y="25"/>
                    <a:pt x="512" y="25"/>
                    <a:pt x="512" y="25"/>
                  </a:cubicBezTo>
                  <a:cubicBezTo>
                    <a:pt x="511" y="25"/>
                    <a:pt x="511" y="25"/>
                    <a:pt x="511" y="25"/>
                  </a:cubicBezTo>
                  <a:lnTo>
                    <a:pt x="512" y="25"/>
                  </a:lnTo>
                  <a:close/>
                  <a:moveTo>
                    <a:pt x="463" y="23"/>
                  </a:moveTo>
                  <a:cubicBezTo>
                    <a:pt x="464" y="23"/>
                    <a:pt x="464" y="23"/>
                    <a:pt x="464" y="23"/>
                  </a:cubicBezTo>
                  <a:cubicBezTo>
                    <a:pt x="464" y="23"/>
                    <a:pt x="464" y="23"/>
                    <a:pt x="464" y="23"/>
                  </a:cubicBezTo>
                  <a:cubicBezTo>
                    <a:pt x="464" y="23"/>
                    <a:pt x="464" y="23"/>
                    <a:pt x="464" y="23"/>
                  </a:cubicBezTo>
                  <a:cubicBezTo>
                    <a:pt x="465" y="23"/>
                    <a:pt x="464" y="23"/>
                    <a:pt x="464" y="24"/>
                  </a:cubicBezTo>
                  <a:cubicBezTo>
                    <a:pt x="465" y="24"/>
                    <a:pt x="465" y="24"/>
                    <a:pt x="465" y="24"/>
                  </a:cubicBezTo>
                  <a:cubicBezTo>
                    <a:pt x="463" y="24"/>
                    <a:pt x="463" y="24"/>
                    <a:pt x="463" y="24"/>
                  </a:cubicBezTo>
                  <a:cubicBezTo>
                    <a:pt x="463" y="24"/>
                    <a:pt x="463" y="24"/>
                    <a:pt x="463" y="23"/>
                  </a:cubicBezTo>
                  <a:cubicBezTo>
                    <a:pt x="463" y="24"/>
                    <a:pt x="463" y="24"/>
                    <a:pt x="463" y="24"/>
                  </a:cubicBezTo>
                  <a:cubicBezTo>
                    <a:pt x="463" y="23"/>
                    <a:pt x="463" y="23"/>
                    <a:pt x="463" y="23"/>
                  </a:cubicBezTo>
                  <a:close/>
                  <a:moveTo>
                    <a:pt x="449" y="19"/>
                  </a:moveTo>
                  <a:cubicBezTo>
                    <a:pt x="449" y="19"/>
                    <a:pt x="450" y="19"/>
                    <a:pt x="450" y="20"/>
                  </a:cubicBezTo>
                  <a:lnTo>
                    <a:pt x="449" y="19"/>
                  </a:lnTo>
                  <a:close/>
                  <a:moveTo>
                    <a:pt x="454" y="17"/>
                  </a:moveTo>
                  <a:cubicBezTo>
                    <a:pt x="454" y="17"/>
                    <a:pt x="454" y="17"/>
                    <a:pt x="454" y="17"/>
                  </a:cubicBezTo>
                  <a:cubicBezTo>
                    <a:pt x="454" y="17"/>
                    <a:pt x="454" y="17"/>
                    <a:pt x="454" y="17"/>
                  </a:cubicBezTo>
                  <a:close/>
                  <a:moveTo>
                    <a:pt x="438" y="55"/>
                  </a:moveTo>
                  <a:cubicBezTo>
                    <a:pt x="438" y="55"/>
                    <a:pt x="439" y="55"/>
                    <a:pt x="439" y="55"/>
                  </a:cubicBezTo>
                  <a:lnTo>
                    <a:pt x="438" y="55"/>
                  </a:lnTo>
                  <a:close/>
                  <a:moveTo>
                    <a:pt x="432" y="73"/>
                  </a:moveTo>
                  <a:cubicBezTo>
                    <a:pt x="433" y="72"/>
                    <a:pt x="435" y="73"/>
                    <a:pt x="436" y="73"/>
                  </a:cubicBezTo>
                  <a:cubicBezTo>
                    <a:pt x="435" y="73"/>
                    <a:pt x="433" y="73"/>
                    <a:pt x="432" y="73"/>
                  </a:cubicBezTo>
                  <a:close/>
                  <a:moveTo>
                    <a:pt x="459" y="23"/>
                  </a:moveTo>
                  <a:cubicBezTo>
                    <a:pt x="460" y="23"/>
                    <a:pt x="461" y="22"/>
                    <a:pt x="461" y="23"/>
                  </a:cubicBezTo>
                  <a:cubicBezTo>
                    <a:pt x="460" y="23"/>
                    <a:pt x="460" y="23"/>
                    <a:pt x="460" y="24"/>
                  </a:cubicBezTo>
                  <a:cubicBezTo>
                    <a:pt x="460" y="24"/>
                    <a:pt x="460" y="24"/>
                    <a:pt x="460" y="24"/>
                  </a:cubicBezTo>
                  <a:cubicBezTo>
                    <a:pt x="460" y="24"/>
                    <a:pt x="460" y="24"/>
                    <a:pt x="460" y="24"/>
                  </a:cubicBezTo>
                  <a:cubicBezTo>
                    <a:pt x="459" y="24"/>
                    <a:pt x="459" y="24"/>
                    <a:pt x="459" y="24"/>
                  </a:cubicBezTo>
                  <a:cubicBezTo>
                    <a:pt x="459" y="24"/>
                    <a:pt x="459" y="24"/>
                    <a:pt x="460" y="24"/>
                  </a:cubicBezTo>
                  <a:cubicBezTo>
                    <a:pt x="460" y="24"/>
                    <a:pt x="460" y="24"/>
                    <a:pt x="460" y="24"/>
                  </a:cubicBezTo>
                  <a:lnTo>
                    <a:pt x="459" y="23"/>
                  </a:lnTo>
                  <a:close/>
                  <a:moveTo>
                    <a:pt x="458" y="24"/>
                  </a:moveTo>
                  <a:cubicBezTo>
                    <a:pt x="458" y="24"/>
                    <a:pt x="458" y="24"/>
                    <a:pt x="458" y="24"/>
                  </a:cubicBezTo>
                  <a:cubicBezTo>
                    <a:pt x="457" y="24"/>
                    <a:pt x="457" y="24"/>
                    <a:pt x="457" y="24"/>
                  </a:cubicBezTo>
                  <a:lnTo>
                    <a:pt x="458" y="24"/>
                  </a:lnTo>
                  <a:close/>
                  <a:moveTo>
                    <a:pt x="454" y="36"/>
                  </a:moveTo>
                  <a:cubicBezTo>
                    <a:pt x="453" y="35"/>
                    <a:pt x="453" y="35"/>
                    <a:pt x="453" y="35"/>
                  </a:cubicBezTo>
                  <a:cubicBezTo>
                    <a:pt x="453" y="35"/>
                    <a:pt x="453" y="35"/>
                    <a:pt x="453" y="35"/>
                  </a:cubicBezTo>
                  <a:cubicBezTo>
                    <a:pt x="453" y="35"/>
                    <a:pt x="452" y="35"/>
                    <a:pt x="452" y="35"/>
                  </a:cubicBezTo>
                  <a:cubicBezTo>
                    <a:pt x="452" y="34"/>
                    <a:pt x="452" y="34"/>
                    <a:pt x="452" y="34"/>
                  </a:cubicBezTo>
                  <a:cubicBezTo>
                    <a:pt x="453" y="35"/>
                    <a:pt x="454" y="34"/>
                    <a:pt x="454" y="36"/>
                  </a:cubicBezTo>
                  <a:close/>
                  <a:moveTo>
                    <a:pt x="443" y="55"/>
                  </a:moveTo>
                  <a:cubicBezTo>
                    <a:pt x="444" y="55"/>
                    <a:pt x="445" y="55"/>
                    <a:pt x="446" y="56"/>
                  </a:cubicBezTo>
                  <a:cubicBezTo>
                    <a:pt x="441" y="56"/>
                    <a:pt x="441" y="56"/>
                    <a:pt x="441" y="56"/>
                  </a:cubicBezTo>
                  <a:cubicBezTo>
                    <a:pt x="442" y="55"/>
                    <a:pt x="443" y="56"/>
                    <a:pt x="443" y="55"/>
                  </a:cubicBezTo>
                  <a:close/>
                  <a:moveTo>
                    <a:pt x="449" y="35"/>
                  </a:moveTo>
                  <a:cubicBezTo>
                    <a:pt x="449" y="34"/>
                    <a:pt x="449" y="34"/>
                    <a:pt x="449" y="34"/>
                  </a:cubicBezTo>
                  <a:cubicBezTo>
                    <a:pt x="450" y="35"/>
                    <a:pt x="450" y="35"/>
                    <a:pt x="450" y="35"/>
                  </a:cubicBezTo>
                  <a:lnTo>
                    <a:pt x="449" y="35"/>
                  </a:lnTo>
                  <a:close/>
                  <a:moveTo>
                    <a:pt x="453" y="26"/>
                  </a:moveTo>
                  <a:cubicBezTo>
                    <a:pt x="454" y="25"/>
                    <a:pt x="454" y="25"/>
                    <a:pt x="454" y="25"/>
                  </a:cubicBezTo>
                  <a:cubicBezTo>
                    <a:pt x="454" y="26"/>
                    <a:pt x="454" y="26"/>
                    <a:pt x="454" y="26"/>
                  </a:cubicBezTo>
                  <a:lnTo>
                    <a:pt x="453" y="26"/>
                  </a:lnTo>
                  <a:close/>
                  <a:moveTo>
                    <a:pt x="456" y="26"/>
                  </a:moveTo>
                  <a:cubicBezTo>
                    <a:pt x="455" y="26"/>
                    <a:pt x="455" y="26"/>
                    <a:pt x="455" y="26"/>
                  </a:cubicBezTo>
                  <a:cubicBezTo>
                    <a:pt x="455" y="26"/>
                    <a:pt x="455" y="26"/>
                    <a:pt x="455" y="26"/>
                  </a:cubicBezTo>
                  <a:cubicBezTo>
                    <a:pt x="455" y="25"/>
                    <a:pt x="455" y="26"/>
                    <a:pt x="456" y="26"/>
                  </a:cubicBezTo>
                  <a:close/>
                  <a:moveTo>
                    <a:pt x="455" y="23"/>
                  </a:moveTo>
                  <a:cubicBezTo>
                    <a:pt x="455" y="23"/>
                    <a:pt x="455" y="23"/>
                    <a:pt x="455" y="23"/>
                  </a:cubicBezTo>
                  <a:cubicBezTo>
                    <a:pt x="455" y="23"/>
                    <a:pt x="455" y="23"/>
                    <a:pt x="455" y="23"/>
                  </a:cubicBezTo>
                  <a:cubicBezTo>
                    <a:pt x="455" y="23"/>
                    <a:pt x="455" y="23"/>
                    <a:pt x="455" y="22"/>
                  </a:cubicBezTo>
                  <a:cubicBezTo>
                    <a:pt x="455" y="22"/>
                    <a:pt x="456" y="22"/>
                    <a:pt x="455" y="23"/>
                  </a:cubicBezTo>
                  <a:close/>
                  <a:moveTo>
                    <a:pt x="456" y="17"/>
                  </a:moveTo>
                  <a:cubicBezTo>
                    <a:pt x="457" y="18"/>
                    <a:pt x="458" y="16"/>
                    <a:pt x="459" y="17"/>
                  </a:cubicBezTo>
                  <a:cubicBezTo>
                    <a:pt x="461" y="17"/>
                    <a:pt x="461" y="17"/>
                    <a:pt x="461" y="17"/>
                  </a:cubicBezTo>
                  <a:cubicBezTo>
                    <a:pt x="461" y="17"/>
                    <a:pt x="461" y="18"/>
                    <a:pt x="461" y="18"/>
                  </a:cubicBezTo>
                  <a:cubicBezTo>
                    <a:pt x="461" y="18"/>
                    <a:pt x="461" y="18"/>
                    <a:pt x="461" y="18"/>
                  </a:cubicBezTo>
                  <a:cubicBezTo>
                    <a:pt x="461" y="18"/>
                    <a:pt x="461" y="18"/>
                    <a:pt x="461" y="18"/>
                  </a:cubicBezTo>
                  <a:cubicBezTo>
                    <a:pt x="461" y="18"/>
                    <a:pt x="459" y="18"/>
                    <a:pt x="459" y="18"/>
                  </a:cubicBezTo>
                  <a:cubicBezTo>
                    <a:pt x="458" y="19"/>
                    <a:pt x="456" y="17"/>
                    <a:pt x="456" y="17"/>
                  </a:cubicBezTo>
                  <a:cubicBezTo>
                    <a:pt x="455" y="18"/>
                    <a:pt x="455" y="18"/>
                    <a:pt x="455" y="18"/>
                  </a:cubicBezTo>
                  <a:cubicBezTo>
                    <a:pt x="455" y="18"/>
                    <a:pt x="455" y="16"/>
                    <a:pt x="456" y="17"/>
                  </a:cubicBezTo>
                  <a:close/>
                  <a:moveTo>
                    <a:pt x="455" y="20"/>
                  </a:moveTo>
                  <a:cubicBezTo>
                    <a:pt x="454" y="20"/>
                    <a:pt x="454" y="20"/>
                    <a:pt x="454" y="20"/>
                  </a:cubicBezTo>
                  <a:cubicBezTo>
                    <a:pt x="455" y="20"/>
                    <a:pt x="455" y="20"/>
                    <a:pt x="455" y="20"/>
                  </a:cubicBezTo>
                  <a:close/>
                  <a:moveTo>
                    <a:pt x="451" y="25"/>
                  </a:moveTo>
                  <a:cubicBezTo>
                    <a:pt x="452" y="25"/>
                    <a:pt x="452" y="25"/>
                    <a:pt x="452" y="25"/>
                  </a:cubicBezTo>
                  <a:cubicBezTo>
                    <a:pt x="451" y="25"/>
                    <a:pt x="451" y="25"/>
                    <a:pt x="451" y="25"/>
                  </a:cubicBezTo>
                  <a:cubicBezTo>
                    <a:pt x="451" y="25"/>
                    <a:pt x="451" y="25"/>
                    <a:pt x="451" y="25"/>
                  </a:cubicBezTo>
                  <a:cubicBezTo>
                    <a:pt x="452" y="26"/>
                    <a:pt x="452" y="26"/>
                    <a:pt x="452" y="26"/>
                  </a:cubicBezTo>
                  <a:cubicBezTo>
                    <a:pt x="453" y="26"/>
                    <a:pt x="452" y="25"/>
                    <a:pt x="453" y="25"/>
                  </a:cubicBezTo>
                  <a:cubicBezTo>
                    <a:pt x="453" y="25"/>
                    <a:pt x="452" y="26"/>
                    <a:pt x="453" y="26"/>
                  </a:cubicBezTo>
                  <a:cubicBezTo>
                    <a:pt x="453" y="26"/>
                    <a:pt x="453" y="26"/>
                    <a:pt x="453" y="26"/>
                  </a:cubicBezTo>
                  <a:cubicBezTo>
                    <a:pt x="454" y="26"/>
                    <a:pt x="454" y="26"/>
                    <a:pt x="454" y="26"/>
                  </a:cubicBezTo>
                  <a:cubicBezTo>
                    <a:pt x="453" y="26"/>
                    <a:pt x="453" y="27"/>
                    <a:pt x="452" y="27"/>
                  </a:cubicBezTo>
                  <a:cubicBezTo>
                    <a:pt x="452" y="27"/>
                    <a:pt x="452" y="27"/>
                    <a:pt x="452" y="26"/>
                  </a:cubicBezTo>
                  <a:cubicBezTo>
                    <a:pt x="452" y="26"/>
                    <a:pt x="452" y="26"/>
                    <a:pt x="452" y="26"/>
                  </a:cubicBezTo>
                  <a:cubicBezTo>
                    <a:pt x="451" y="26"/>
                    <a:pt x="451" y="26"/>
                    <a:pt x="451" y="26"/>
                  </a:cubicBezTo>
                  <a:cubicBezTo>
                    <a:pt x="451" y="26"/>
                    <a:pt x="451" y="26"/>
                    <a:pt x="451" y="26"/>
                  </a:cubicBezTo>
                  <a:cubicBezTo>
                    <a:pt x="451" y="25"/>
                    <a:pt x="451" y="26"/>
                    <a:pt x="450" y="26"/>
                  </a:cubicBezTo>
                  <a:lnTo>
                    <a:pt x="451" y="25"/>
                  </a:lnTo>
                  <a:close/>
                  <a:moveTo>
                    <a:pt x="446" y="34"/>
                  </a:moveTo>
                  <a:cubicBezTo>
                    <a:pt x="447" y="33"/>
                    <a:pt x="447" y="35"/>
                    <a:pt x="447" y="35"/>
                  </a:cubicBezTo>
                  <a:cubicBezTo>
                    <a:pt x="446" y="35"/>
                    <a:pt x="446" y="35"/>
                    <a:pt x="446" y="35"/>
                  </a:cubicBezTo>
                  <a:cubicBezTo>
                    <a:pt x="447" y="35"/>
                    <a:pt x="446" y="34"/>
                    <a:pt x="446" y="34"/>
                  </a:cubicBezTo>
                  <a:close/>
                  <a:moveTo>
                    <a:pt x="442" y="35"/>
                  </a:moveTo>
                  <a:cubicBezTo>
                    <a:pt x="442" y="35"/>
                    <a:pt x="442" y="35"/>
                    <a:pt x="442" y="34"/>
                  </a:cubicBezTo>
                  <a:cubicBezTo>
                    <a:pt x="443" y="34"/>
                    <a:pt x="443" y="35"/>
                    <a:pt x="443" y="35"/>
                  </a:cubicBezTo>
                  <a:cubicBezTo>
                    <a:pt x="442" y="35"/>
                    <a:pt x="442" y="35"/>
                    <a:pt x="442" y="35"/>
                  </a:cubicBezTo>
                  <a:cubicBezTo>
                    <a:pt x="442" y="35"/>
                    <a:pt x="442" y="35"/>
                    <a:pt x="442" y="35"/>
                  </a:cubicBezTo>
                  <a:close/>
                  <a:moveTo>
                    <a:pt x="446" y="25"/>
                  </a:moveTo>
                  <a:cubicBezTo>
                    <a:pt x="446" y="25"/>
                    <a:pt x="447" y="25"/>
                    <a:pt x="447" y="25"/>
                  </a:cubicBezTo>
                  <a:cubicBezTo>
                    <a:pt x="447" y="25"/>
                    <a:pt x="447" y="25"/>
                    <a:pt x="447" y="25"/>
                  </a:cubicBezTo>
                  <a:cubicBezTo>
                    <a:pt x="447" y="26"/>
                    <a:pt x="447" y="26"/>
                    <a:pt x="447" y="26"/>
                  </a:cubicBezTo>
                  <a:cubicBezTo>
                    <a:pt x="447" y="25"/>
                    <a:pt x="448" y="25"/>
                    <a:pt x="449" y="25"/>
                  </a:cubicBezTo>
                  <a:cubicBezTo>
                    <a:pt x="448" y="25"/>
                    <a:pt x="448" y="27"/>
                    <a:pt x="446" y="26"/>
                  </a:cubicBezTo>
                  <a:cubicBezTo>
                    <a:pt x="446" y="26"/>
                    <a:pt x="446" y="26"/>
                    <a:pt x="446" y="26"/>
                  </a:cubicBezTo>
                  <a:cubicBezTo>
                    <a:pt x="446" y="26"/>
                    <a:pt x="446" y="26"/>
                    <a:pt x="446" y="26"/>
                  </a:cubicBezTo>
                  <a:cubicBezTo>
                    <a:pt x="446" y="25"/>
                    <a:pt x="446" y="25"/>
                    <a:pt x="446" y="25"/>
                  </a:cubicBezTo>
                  <a:close/>
                  <a:moveTo>
                    <a:pt x="408" y="19"/>
                  </a:moveTo>
                  <a:cubicBezTo>
                    <a:pt x="409" y="18"/>
                    <a:pt x="409" y="18"/>
                    <a:pt x="409" y="18"/>
                  </a:cubicBezTo>
                  <a:cubicBezTo>
                    <a:pt x="409" y="19"/>
                    <a:pt x="409" y="19"/>
                    <a:pt x="409" y="19"/>
                  </a:cubicBezTo>
                  <a:lnTo>
                    <a:pt x="408" y="19"/>
                  </a:lnTo>
                  <a:close/>
                  <a:moveTo>
                    <a:pt x="414" y="23"/>
                  </a:moveTo>
                  <a:cubicBezTo>
                    <a:pt x="414" y="22"/>
                    <a:pt x="414" y="22"/>
                    <a:pt x="414" y="22"/>
                  </a:cubicBezTo>
                  <a:cubicBezTo>
                    <a:pt x="414" y="22"/>
                    <a:pt x="414" y="22"/>
                    <a:pt x="414" y="22"/>
                  </a:cubicBezTo>
                  <a:cubicBezTo>
                    <a:pt x="414" y="22"/>
                    <a:pt x="414" y="22"/>
                    <a:pt x="414" y="22"/>
                  </a:cubicBezTo>
                  <a:lnTo>
                    <a:pt x="414" y="23"/>
                  </a:lnTo>
                  <a:close/>
                  <a:moveTo>
                    <a:pt x="420" y="22"/>
                  </a:moveTo>
                  <a:cubicBezTo>
                    <a:pt x="420" y="22"/>
                    <a:pt x="420" y="22"/>
                    <a:pt x="420" y="22"/>
                  </a:cubicBezTo>
                  <a:cubicBezTo>
                    <a:pt x="421" y="22"/>
                    <a:pt x="421" y="22"/>
                    <a:pt x="421" y="22"/>
                  </a:cubicBezTo>
                  <a:lnTo>
                    <a:pt x="420" y="22"/>
                  </a:lnTo>
                  <a:close/>
                  <a:moveTo>
                    <a:pt x="426" y="22"/>
                  </a:moveTo>
                  <a:cubicBezTo>
                    <a:pt x="425" y="22"/>
                    <a:pt x="425" y="22"/>
                    <a:pt x="425" y="22"/>
                  </a:cubicBezTo>
                  <a:cubicBezTo>
                    <a:pt x="425" y="22"/>
                    <a:pt x="425" y="22"/>
                    <a:pt x="425" y="22"/>
                  </a:cubicBezTo>
                  <a:cubicBezTo>
                    <a:pt x="426" y="22"/>
                    <a:pt x="426" y="22"/>
                    <a:pt x="426" y="22"/>
                  </a:cubicBezTo>
                  <a:close/>
                  <a:moveTo>
                    <a:pt x="437" y="23"/>
                  </a:moveTo>
                  <a:cubicBezTo>
                    <a:pt x="438" y="22"/>
                    <a:pt x="437" y="22"/>
                    <a:pt x="438" y="22"/>
                  </a:cubicBezTo>
                  <a:cubicBezTo>
                    <a:pt x="438" y="22"/>
                    <a:pt x="438" y="22"/>
                    <a:pt x="438" y="22"/>
                  </a:cubicBezTo>
                  <a:cubicBezTo>
                    <a:pt x="438" y="23"/>
                    <a:pt x="438" y="23"/>
                    <a:pt x="437" y="23"/>
                  </a:cubicBezTo>
                  <a:close/>
                  <a:moveTo>
                    <a:pt x="440" y="22"/>
                  </a:moveTo>
                  <a:cubicBezTo>
                    <a:pt x="439" y="22"/>
                    <a:pt x="439" y="22"/>
                    <a:pt x="439" y="22"/>
                  </a:cubicBezTo>
                  <a:cubicBezTo>
                    <a:pt x="439" y="22"/>
                    <a:pt x="439" y="22"/>
                    <a:pt x="439" y="22"/>
                  </a:cubicBezTo>
                  <a:cubicBezTo>
                    <a:pt x="439" y="22"/>
                    <a:pt x="439" y="22"/>
                    <a:pt x="439" y="22"/>
                  </a:cubicBezTo>
                  <a:cubicBezTo>
                    <a:pt x="439" y="22"/>
                    <a:pt x="440" y="22"/>
                    <a:pt x="440" y="22"/>
                  </a:cubicBezTo>
                  <a:close/>
                  <a:moveTo>
                    <a:pt x="442" y="35"/>
                  </a:moveTo>
                  <a:cubicBezTo>
                    <a:pt x="441" y="35"/>
                    <a:pt x="441" y="35"/>
                    <a:pt x="441" y="35"/>
                  </a:cubicBezTo>
                  <a:cubicBezTo>
                    <a:pt x="441" y="35"/>
                    <a:pt x="441" y="35"/>
                    <a:pt x="441" y="35"/>
                  </a:cubicBezTo>
                  <a:lnTo>
                    <a:pt x="442" y="35"/>
                  </a:lnTo>
                  <a:close/>
                  <a:moveTo>
                    <a:pt x="443" y="25"/>
                  </a:moveTo>
                  <a:cubicBezTo>
                    <a:pt x="445" y="25"/>
                    <a:pt x="445" y="25"/>
                    <a:pt x="445" y="25"/>
                  </a:cubicBezTo>
                  <a:cubicBezTo>
                    <a:pt x="445" y="26"/>
                    <a:pt x="445" y="26"/>
                    <a:pt x="445" y="26"/>
                  </a:cubicBezTo>
                  <a:cubicBezTo>
                    <a:pt x="444" y="25"/>
                    <a:pt x="443" y="26"/>
                    <a:pt x="443" y="25"/>
                  </a:cubicBezTo>
                  <a:cubicBezTo>
                    <a:pt x="443" y="25"/>
                    <a:pt x="443" y="25"/>
                    <a:pt x="443" y="25"/>
                  </a:cubicBezTo>
                  <a:close/>
                  <a:moveTo>
                    <a:pt x="439" y="34"/>
                  </a:moveTo>
                  <a:cubicBezTo>
                    <a:pt x="439" y="34"/>
                    <a:pt x="439" y="34"/>
                    <a:pt x="439" y="34"/>
                  </a:cubicBezTo>
                  <a:cubicBezTo>
                    <a:pt x="439" y="34"/>
                    <a:pt x="439" y="34"/>
                    <a:pt x="439" y="34"/>
                  </a:cubicBezTo>
                  <a:cubicBezTo>
                    <a:pt x="438" y="35"/>
                    <a:pt x="440" y="34"/>
                    <a:pt x="440" y="34"/>
                  </a:cubicBezTo>
                  <a:cubicBezTo>
                    <a:pt x="441" y="34"/>
                    <a:pt x="441" y="34"/>
                    <a:pt x="441" y="34"/>
                  </a:cubicBezTo>
                  <a:cubicBezTo>
                    <a:pt x="441" y="35"/>
                    <a:pt x="439" y="35"/>
                    <a:pt x="438" y="35"/>
                  </a:cubicBezTo>
                  <a:cubicBezTo>
                    <a:pt x="438" y="34"/>
                    <a:pt x="438" y="35"/>
                    <a:pt x="439" y="34"/>
                  </a:cubicBezTo>
                  <a:close/>
                  <a:moveTo>
                    <a:pt x="436" y="35"/>
                  </a:moveTo>
                  <a:cubicBezTo>
                    <a:pt x="437" y="34"/>
                    <a:pt x="437" y="34"/>
                    <a:pt x="437" y="34"/>
                  </a:cubicBezTo>
                  <a:cubicBezTo>
                    <a:pt x="437" y="34"/>
                    <a:pt x="437" y="34"/>
                    <a:pt x="437" y="34"/>
                  </a:cubicBezTo>
                  <a:lnTo>
                    <a:pt x="436" y="35"/>
                  </a:lnTo>
                  <a:close/>
                  <a:moveTo>
                    <a:pt x="440" y="26"/>
                  </a:moveTo>
                  <a:cubicBezTo>
                    <a:pt x="440" y="26"/>
                    <a:pt x="439" y="26"/>
                    <a:pt x="439" y="26"/>
                  </a:cubicBezTo>
                  <a:cubicBezTo>
                    <a:pt x="439" y="26"/>
                    <a:pt x="439" y="26"/>
                    <a:pt x="439" y="26"/>
                  </a:cubicBezTo>
                  <a:cubicBezTo>
                    <a:pt x="439" y="26"/>
                    <a:pt x="439" y="26"/>
                    <a:pt x="439" y="26"/>
                  </a:cubicBezTo>
                  <a:cubicBezTo>
                    <a:pt x="440" y="26"/>
                    <a:pt x="440" y="25"/>
                    <a:pt x="440" y="26"/>
                  </a:cubicBezTo>
                  <a:close/>
                  <a:moveTo>
                    <a:pt x="379" y="25"/>
                  </a:moveTo>
                  <a:cubicBezTo>
                    <a:pt x="379" y="24"/>
                    <a:pt x="379" y="25"/>
                    <a:pt x="379" y="25"/>
                  </a:cubicBezTo>
                  <a:cubicBezTo>
                    <a:pt x="379" y="24"/>
                    <a:pt x="379" y="24"/>
                    <a:pt x="379" y="24"/>
                  </a:cubicBezTo>
                  <a:cubicBezTo>
                    <a:pt x="379" y="24"/>
                    <a:pt x="379" y="24"/>
                    <a:pt x="379" y="25"/>
                  </a:cubicBezTo>
                  <a:close/>
                  <a:moveTo>
                    <a:pt x="281" y="8"/>
                  </a:moveTo>
                  <a:cubicBezTo>
                    <a:pt x="281" y="9"/>
                    <a:pt x="281" y="9"/>
                    <a:pt x="281" y="9"/>
                  </a:cubicBezTo>
                  <a:cubicBezTo>
                    <a:pt x="281" y="9"/>
                    <a:pt x="281" y="9"/>
                    <a:pt x="281" y="9"/>
                  </a:cubicBezTo>
                  <a:cubicBezTo>
                    <a:pt x="281" y="9"/>
                    <a:pt x="280" y="9"/>
                    <a:pt x="280" y="9"/>
                  </a:cubicBezTo>
                  <a:cubicBezTo>
                    <a:pt x="280" y="9"/>
                    <a:pt x="280" y="9"/>
                    <a:pt x="281" y="8"/>
                  </a:cubicBezTo>
                  <a:close/>
                  <a:moveTo>
                    <a:pt x="280" y="9"/>
                  </a:moveTo>
                  <a:cubicBezTo>
                    <a:pt x="279" y="10"/>
                    <a:pt x="279" y="10"/>
                    <a:pt x="279" y="10"/>
                  </a:cubicBezTo>
                  <a:cubicBezTo>
                    <a:pt x="276" y="10"/>
                    <a:pt x="276" y="10"/>
                    <a:pt x="276" y="10"/>
                  </a:cubicBezTo>
                  <a:cubicBezTo>
                    <a:pt x="277" y="8"/>
                    <a:pt x="279" y="9"/>
                    <a:pt x="280" y="9"/>
                  </a:cubicBezTo>
                  <a:close/>
                  <a:moveTo>
                    <a:pt x="270" y="7"/>
                  </a:moveTo>
                  <a:cubicBezTo>
                    <a:pt x="270" y="7"/>
                    <a:pt x="271" y="6"/>
                    <a:pt x="271" y="6"/>
                  </a:cubicBezTo>
                  <a:cubicBezTo>
                    <a:pt x="271" y="6"/>
                    <a:pt x="271" y="6"/>
                    <a:pt x="271" y="7"/>
                  </a:cubicBezTo>
                  <a:cubicBezTo>
                    <a:pt x="271" y="6"/>
                    <a:pt x="271" y="7"/>
                    <a:pt x="270" y="7"/>
                  </a:cubicBezTo>
                  <a:close/>
                  <a:moveTo>
                    <a:pt x="266" y="9"/>
                  </a:moveTo>
                  <a:cubicBezTo>
                    <a:pt x="265" y="9"/>
                    <a:pt x="265" y="9"/>
                    <a:pt x="265" y="9"/>
                  </a:cubicBezTo>
                  <a:cubicBezTo>
                    <a:pt x="265" y="9"/>
                    <a:pt x="265" y="9"/>
                    <a:pt x="265" y="9"/>
                  </a:cubicBezTo>
                  <a:lnTo>
                    <a:pt x="266" y="9"/>
                  </a:lnTo>
                  <a:close/>
                  <a:moveTo>
                    <a:pt x="265" y="12"/>
                  </a:moveTo>
                  <a:cubicBezTo>
                    <a:pt x="265" y="12"/>
                    <a:pt x="265" y="12"/>
                    <a:pt x="265" y="12"/>
                  </a:cubicBezTo>
                  <a:cubicBezTo>
                    <a:pt x="265" y="12"/>
                    <a:pt x="264" y="12"/>
                    <a:pt x="264" y="12"/>
                  </a:cubicBezTo>
                  <a:cubicBezTo>
                    <a:pt x="264" y="12"/>
                    <a:pt x="264" y="12"/>
                    <a:pt x="264" y="11"/>
                  </a:cubicBezTo>
                  <a:cubicBezTo>
                    <a:pt x="265" y="12"/>
                    <a:pt x="265" y="11"/>
                    <a:pt x="267" y="11"/>
                  </a:cubicBezTo>
                  <a:cubicBezTo>
                    <a:pt x="267" y="12"/>
                    <a:pt x="266" y="12"/>
                    <a:pt x="266" y="12"/>
                  </a:cubicBezTo>
                  <a:cubicBezTo>
                    <a:pt x="266" y="13"/>
                    <a:pt x="266" y="13"/>
                    <a:pt x="267" y="13"/>
                  </a:cubicBezTo>
                  <a:cubicBezTo>
                    <a:pt x="266" y="13"/>
                    <a:pt x="266" y="13"/>
                    <a:pt x="266" y="12"/>
                  </a:cubicBezTo>
                  <a:cubicBezTo>
                    <a:pt x="266" y="12"/>
                    <a:pt x="265" y="13"/>
                    <a:pt x="265" y="12"/>
                  </a:cubicBezTo>
                  <a:close/>
                  <a:moveTo>
                    <a:pt x="246" y="11"/>
                  </a:moveTo>
                  <a:cubicBezTo>
                    <a:pt x="246" y="11"/>
                    <a:pt x="246" y="11"/>
                    <a:pt x="246" y="11"/>
                  </a:cubicBezTo>
                  <a:cubicBezTo>
                    <a:pt x="246" y="11"/>
                    <a:pt x="246" y="11"/>
                    <a:pt x="246" y="11"/>
                  </a:cubicBezTo>
                  <a:close/>
                  <a:moveTo>
                    <a:pt x="243" y="10"/>
                  </a:moveTo>
                  <a:cubicBezTo>
                    <a:pt x="242" y="8"/>
                    <a:pt x="244" y="10"/>
                    <a:pt x="244" y="9"/>
                  </a:cubicBezTo>
                  <a:cubicBezTo>
                    <a:pt x="244" y="9"/>
                    <a:pt x="244" y="9"/>
                    <a:pt x="245" y="10"/>
                  </a:cubicBezTo>
                  <a:cubicBezTo>
                    <a:pt x="243" y="8"/>
                    <a:pt x="243" y="11"/>
                    <a:pt x="242" y="10"/>
                  </a:cubicBezTo>
                  <a:cubicBezTo>
                    <a:pt x="241" y="10"/>
                    <a:pt x="241" y="10"/>
                    <a:pt x="241" y="10"/>
                  </a:cubicBezTo>
                  <a:cubicBezTo>
                    <a:pt x="240" y="9"/>
                    <a:pt x="240" y="9"/>
                    <a:pt x="240" y="9"/>
                  </a:cubicBezTo>
                  <a:cubicBezTo>
                    <a:pt x="242" y="9"/>
                    <a:pt x="241" y="9"/>
                    <a:pt x="243" y="10"/>
                  </a:cubicBezTo>
                  <a:close/>
                  <a:moveTo>
                    <a:pt x="199" y="2"/>
                  </a:moveTo>
                  <a:cubicBezTo>
                    <a:pt x="200" y="2"/>
                    <a:pt x="200" y="2"/>
                    <a:pt x="200" y="2"/>
                  </a:cubicBezTo>
                  <a:cubicBezTo>
                    <a:pt x="200" y="2"/>
                    <a:pt x="200" y="3"/>
                    <a:pt x="200" y="3"/>
                  </a:cubicBezTo>
                  <a:cubicBezTo>
                    <a:pt x="199" y="3"/>
                    <a:pt x="200" y="2"/>
                    <a:pt x="199" y="2"/>
                  </a:cubicBezTo>
                  <a:close/>
                  <a:moveTo>
                    <a:pt x="7" y="35"/>
                  </a:moveTo>
                  <a:cubicBezTo>
                    <a:pt x="6" y="35"/>
                    <a:pt x="5" y="35"/>
                    <a:pt x="5" y="35"/>
                  </a:cubicBezTo>
                  <a:cubicBezTo>
                    <a:pt x="5" y="35"/>
                    <a:pt x="6" y="34"/>
                    <a:pt x="8" y="34"/>
                  </a:cubicBezTo>
                  <a:cubicBezTo>
                    <a:pt x="7" y="35"/>
                    <a:pt x="7" y="35"/>
                    <a:pt x="7" y="35"/>
                  </a:cubicBezTo>
                  <a:close/>
                  <a:moveTo>
                    <a:pt x="12" y="34"/>
                  </a:moveTo>
                  <a:cubicBezTo>
                    <a:pt x="12" y="35"/>
                    <a:pt x="12" y="35"/>
                    <a:pt x="12" y="35"/>
                  </a:cubicBezTo>
                  <a:cubicBezTo>
                    <a:pt x="12" y="34"/>
                    <a:pt x="12" y="34"/>
                    <a:pt x="12" y="34"/>
                  </a:cubicBezTo>
                  <a:cubicBezTo>
                    <a:pt x="11" y="34"/>
                    <a:pt x="11" y="34"/>
                    <a:pt x="11" y="34"/>
                  </a:cubicBezTo>
                  <a:cubicBezTo>
                    <a:pt x="12" y="34"/>
                    <a:pt x="12" y="34"/>
                    <a:pt x="12" y="34"/>
                  </a:cubicBezTo>
                  <a:cubicBezTo>
                    <a:pt x="13" y="34"/>
                    <a:pt x="12" y="34"/>
                    <a:pt x="12" y="34"/>
                  </a:cubicBezTo>
                  <a:close/>
                  <a:moveTo>
                    <a:pt x="7" y="54"/>
                  </a:moveTo>
                  <a:cubicBezTo>
                    <a:pt x="7" y="54"/>
                    <a:pt x="7" y="54"/>
                    <a:pt x="7" y="54"/>
                  </a:cubicBezTo>
                  <a:cubicBezTo>
                    <a:pt x="8" y="54"/>
                    <a:pt x="8" y="54"/>
                    <a:pt x="8" y="54"/>
                  </a:cubicBezTo>
                  <a:lnTo>
                    <a:pt x="7" y="54"/>
                  </a:lnTo>
                  <a:close/>
                  <a:moveTo>
                    <a:pt x="21" y="44"/>
                  </a:moveTo>
                  <a:cubicBezTo>
                    <a:pt x="22" y="44"/>
                    <a:pt x="23" y="41"/>
                    <a:pt x="23" y="43"/>
                  </a:cubicBezTo>
                  <a:cubicBezTo>
                    <a:pt x="23" y="44"/>
                    <a:pt x="22" y="44"/>
                    <a:pt x="23" y="44"/>
                  </a:cubicBezTo>
                  <a:cubicBezTo>
                    <a:pt x="22" y="44"/>
                    <a:pt x="22" y="44"/>
                    <a:pt x="21" y="44"/>
                  </a:cubicBezTo>
                  <a:close/>
                  <a:moveTo>
                    <a:pt x="19" y="57"/>
                  </a:moveTo>
                  <a:cubicBezTo>
                    <a:pt x="18" y="56"/>
                    <a:pt x="20" y="56"/>
                    <a:pt x="20" y="56"/>
                  </a:cubicBezTo>
                  <a:cubicBezTo>
                    <a:pt x="20" y="56"/>
                    <a:pt x="20" y="56"/>
                    <a:pt x="20" y="56"/>
                  </a:cubicBezTo>
                  <a:cubicBezTo>
                    <a:pt x="20" y="56"/>
                    <a:pt x="21" y="56"/>
                    <a:pt x="21" y="56"/>
                  </a:cubicBezTo>
                  <a:cubicBezTo>
                    <a:pt x="21" y="57"/>
                    <a:pt x="20" y="57"/>
                    <a:pt x="19" y="57"/>
                  </a:cubicBezTo>
                  <a:close/>
                  <a:moveTo>
                    <a:pt x="21" y="49"/>
                  </a:moveTo>
                  <a:cubicBezTo>
                    <a:pt x="22" y="48"/>
                    <a:pt x="21" y="48"/>
                    <a:pt x="21" y="47"/>
                  </a:cubicBezTo>
                  <a:cubicBezTo>
                    <a:pt x="21" y="46"/>
                    <a:pt x="22" y="45"/>
                    <a:pt x="24" y="45"/>
                  </a:cubicBezTo>
                  <a:cubicBezTo>
                    <a:pt x="26" y="46"/>
                    <a:pt x="24" y="49"/>
                    <a:pt x="27" y="51"/>
                  </a:cubicBezTo>
                  <a:cubicBezTo>
                    <a:pt x="28" y="53"/>
                    <a:pt x="24" y="53"/>
                    <a:pt x="24" y="53"/>
                  </a:cubicBezTo>
                  <a:cubicBezTo>
                    <a:pt x="23" y="52"/>
                    <a:pt x="22" y="51"/>
                    <a:pt x="21" y="49"/>
                  </a:cubicBezTo>
                  <a:close/>
                  <a:moveTo>
                    <a:pt x="23" y="60"/>
                  </a:moveTo>
                  <a:cubicBezTo>
                    <a:pt x="22" y="59"/>
                    <a:pt x="21" y="58"/>
                    <a:pt x="22" y="58"/>
                  </a:cubicBezTo>
                  <a:cubicBezTo>
                    <a:pt x="23" y="58"/>
                    <a:pt x="25" y="58"/>
                    <a:pt x="25" y="59"/>
                  </a:cubicBezTo>
                  <a:cubicBezTo>
                    <a:pt x="24" y="60"/>
                    <a:pt x="24" y="59"/>
                    <a:pt x="23" y="60"/>
                  </a:cubicBezTo>
                  <a:close/>
                  <a:moveTo>
                    <a:pt x="61" y="4"/>
                  </a:moveTo>
                  <a:cubicBezTo>
                    <a:pt x="61" y="5"/>
                    <a:pt x="61" y="5"/>
                    <a:pt x="61" y="5"/>
                  </a:cubicBezTo>
                  <a:cubicBezTo>
                    <a:pt x="60" y="5"/>
                    <a:pt x="60" y="5"/>
                    <a:pt x="60" y="5"/>
                  </a:cubicBezTo>
                  <a:lnTo>
                    <a:pt x="61" y="4"/>
                  </a:lnTo>
                  <a:close/>
                  <a:moveTo>
                    <a:pt x="26" y="67"/>
                  </a:moveTo>
                  <a:cubicBezTo>
                    <a:pt x="26" y="67"/>
                    <a:pt x="26" y="67"/>
                    <a:pt x="26" y="67"/>
                  </a:cubicBezTo>
                  <a:cubicBezTo>
                    <a:pt x="26" y="68"/>
                    <a:pt x="26" y="68"/>
                    <a:pt x="26" y="68"/>
                  </a:cubicBezTo>
                  <a:cubicBezTo>
                    <a:pt x="26" y="68"/>
                    <a:pt x="26" y="68"/>
                    <a:pt x="26" y="68"/>
                  </a:cubicBezTo>
                  <a:lnTo>
                    <a:pt x="26" y="67"/>
                  </a:lnTo>
                  <a:close/>
                  <a:moveTo>
                    <a:pt x="25" y="64"/>
                  </a:moveTo>
                  <a:cubicBezTo>
                    <a:pt x="26" y="64"/>
                    <a:pt x="26" y="65"/>
                    <a:pt x="26" y="66"/>
                  </a:cubicBezTo>
                  <a:cubicBezTo>
                    <a:pt x="26" y="66"/>
                    <a:pt x="25" y="66"/>
                    <a:pt x="25" y="67"/>
                  </a:cubicBezTo>
                  <a:cubicBezTo>
                    <a:pt x="23" y="66"/>
                    <a:pt x="27" y="65"/>
                    <a:pt x="25" y="64"/>
                  </a:cubicBezTo>
                  <a:close/>
                  <a:moveTo>
                    <a:pt x="26" y="69"/>
                  </a:moveTo>
                  <a:cubicBezTo>
                    <a:pt x="26" y="69"/>
                    <a:pt x="25" y="69"/>
                    <a:pt x="25" y="69"/>
                  </a:cubicBezTo>
                  <a:cubicBezTo>
                    <a:pt x="25" y="69"/>
                    <a:pt x="25" y="69"/>
                    <a:pt x="25" y="70"/>
                  </a:cubicBezTo>
                  <a:cubicBezTo>
                    <a:pt x="24" y="69"/>
                    <a:pt x="24" y="69"/>
                    <a:pt x="24" y="69"/>
                  </a:cubicBezTo>
                  <a:cubicBezTo>
                    <a:pt x="25" y="69"/>
                    <a:pt x="25" y="68"/>
                    <a:pt x="25" y="68"/>
                  </a:cubicBezTo>
                  <a:cubicBezTo>
                    <a:pt x="25" y="68"/>
                    <a:pt x="25" y="68"/>
                    <a:pt x="25" y="69"/>
                  </a:cubicBezTo>
                  <a:cubicBezTo>
                    <a:pt x="26" y="68"/>
                    <a:pt x="27" y="68"/>
                    <a:pt x="27" y="67"/>
                  </a:cubicBezTo>
                  <a:cubicBezTo>
                    <a:pt x="28" y="69"/>
                    <a:pt x="28" y="69"/>
                    <a:pt x="28" y="69"/>
                  </a:cubicBezTo>
                  <a:cubicBezTo>
                    <a:pt x="27" y="69"/>
                    <a:pt x="27" y="68"/>
                    <a:pt x="26" y="69"/>
                  </a:cubicBezTo>
                  <a:close/>
                  <a:moveTo>
                    <a:pt x="32" y="75"/>
                  </a:moveTo>
                  <a:cubicBezTo>
                    <a:pt x="31" y="76"/>
                    <a:pt x="31" y="76"/>
                    <a:pt x="30" y="77"/>
                  </a:cubicBezTo>
                  <a:cubicBezTo>
                    <a:pt x="30" y="76"/>
                    <a:pt x="31" y="74"/>
                    <a:pt x="29" y="74"/>
                  </a:cubicBezTo>
                  <a:cubicBezTo>
                    <a:pt x="30" y="73"/>
                    <a:pt x="30" y="73"/>
                    <a:pt x="30" y="73"/>
                  </a:cubicBezTo>
                  <a:cubicBezTo>
                    <a:pt x="30" y="73"/>
                    <a:pt x="30" y="73"/>
                    <a:pt x="30" y="73"/>
                  </a:cubicBezTo>
                  <a:cubicBezTo>
                    <a:pt x="29" y="73"/>
                    <a:pt x="29" y="73"/>
                    <a:pt x="29" y="73"/>
                  </a:cubicBezTo>
                  <a:cubicBezTo>
                    <a:pt x="29" y="72"/>
                    <a:pt x="31" y="72"/>
                    <a:pt x="30" y="71"/>
                  </a:cubicBezTo>
                  <a:cubicBezTo>
                    <a:pt x="29" y="71"/>
                    <a:pt x="29" y="71"/>
                    <a:pt x="29" y="71"/>
                  </a:cubicBezTo>
                  <a:cubicBezTo>
                    <a:pt x="29" y="70"/>
                    <a:pt x="27" y="72"/>
                    <a:pt x="27" y="70"/>
                  </a:cubicBezTo>
                  <a:cubicBezTo>
                    <a:pt x="27" y="70"/>
                    <a:pt x="27" y="70"/>
                    <a:pt x="27" y="70"/>
                  </a:cubicBezTo>
                  <a:cubicBezTo>
                    <a:pt x="27" y="71"/>
                    <a:pt x="27" y="71"/>
                    <a:pt x="27" y="71"/>
                  </a:cubicBezTo>
                  <a:cubicBezTo>
                    <a:pt x="26" y="71"/>
                    <a:pt x="26" y="71"/>
                    <a:pt x="26" y="71"/>
                  </a:cubicBezTo>
                  <a:cubicBezTo>
                    <a:pt x="26" y="71"/>
                    <a:pt x="27" y="70"/>
                    <a:pt x="27" y="70"/>
                  </a:cubicBezTo>
                  <a:cubicBezTo>
                    <a:pt x="28" y="70"/>
                    <a:pt x="29" y="68"/>
                    <a:pt x="30" y="70"/>
                  </a:cubicBezTo>
                  <a:cubicBezTo>
                    <a:pt x="29" y="70"/>
                    <a:pt x="29" y="70"/>
                    <a:pt x="29" y="70"/>
                  </a:cubicBezTo>
                  <a:cubicBezTo>
                    <a:pt x="29" y="71"/>
                    <a:pt x="29" y="71"/>
                    <a:pt x="29" y="71"/>
                  </a:cubicBezTo>
                  <a:cubicBezTo>
                    <a:pt x="29" y="70"/>
                    <a:pt x="30" y="71"/>
                    <a:pt x="31" y="70"/>
                  </a:cubicBezTo>
                  <a:cubicBezTo>
                    <a:pt x="31" y="72"/>
                    <a:pt x="31" y="72"/>
                    <a:pt x="31" y="72"/>
                  </a:cubicBezTo>
                  <a:cubicBezTo>
                    <a:pt x="31" y="72"/>
                    <a:pt x="31" y="72"/>
                    <a:pt x="31" y="72"/>
                  </a:cubicBezTo>
                  <a:cubicBezTo>
                    <a:pt x="33" y="73"/>
                    <a:pt x="33" y="74"/>
                    <a:pt x="34" y="76"/>
                  </a:cubicBezTo>
                  <a:cubicBezTo>
                    <a:pt x="33" y="77"/>
                    <a:pt x="35" y="76"/>
                    <a:pt x="34" y="77"/>
                  </a:cubicBezTo>
                  <a:cubicBezTo>
                    <a:pt x="33" y="77"/>
                    <a:pt x="33" y="75"/>
                    <a:pt x="32" y="75"/>
                  </a:cubicBezTo>
                  <a:close/>
                  <a:moveTo>
                    <a:pt x="71" y="95"/>
                  </a:moveTo>
                  <a:cubicBezTo>
                    <a:pt x="71" y="95"/>
                    <a:pt x="71" y="95"/>
                    <a:pt x="71" y="95"/>
                  </a:cubicBezTo>
                  <a:cubicBezTo>
                    <a:pt x="70" y="95"/>
                    <a:pt x="70" y="95"/>
                    <a:pt x="70" y="95"/>
                  </a:cubicBezTo>
                  <a:lnTo>
                    <a:pt x="71" y="95"/>
                  </a:lnTo>
                  <a:close/>
                  <a:moveTo>
                    <a:pt x="69" y="97"/>
                  </a:moveTo>
                  <a:cubicBezTo>
                    <a:pt x="69" y="97"/>
                    <a:pt x="69" y="97"/>
                    <a:pt x="69" y="97"/>
                  </a:cubicBezTo>
                  <a:cubicBezTo>
                    <a:pt x="69" y="97"/>
                    <a:pt x="69" y="97"/>
                    <a:pt x="69" y="97"/>
                  </a:cubicBezTo>
                  <a:cubicBezTo>
                    <a:pt x="68" y="97"/>
                    <a:pt x="68" y="97"/>
                    <a:pt x="68" y="97"/>
                  </a:cubicBezTo>
                  <a:cubicBezTo>
                    <a:pt x="68" y="97"/>
                    <a:pt x="68" y="97"/>
                    <a:pt x="68" y="97"/>
                  </a:cubicBezTo>
                  <a:cubicBezTo>
                    <a:pt x="68" y="97"/>
                    <a:pt x="69" y="97"/>
                    <a:pt x="69" y="97"/>
                  </a:cubicBezTo>
                  <a:close/>
                  <a:moveTo>
                    <a:pt x="68" y="96"/>
                  </a:moveTo>
                  <a:cubicBezTo>
                    <a:pt x="67" y="97"/>
                    <a:pt x="67" y="97"/>
                    <a:pt x="67" y="97"/>
                  </a:cubicBezTo>
                  <a:cubicBezTo>
                    <a:pt x="67" y="96"/>
                    <a:pt x="67" y="96"/>
                    <a:pt x="67" y="96"/>
                  </a:cubicBezTo>
                  <a:cubicBezTo>
                    <a:pt x="67" y="96"/>
                    <a:pt x="67" y="96"/>
                    <a:pt x="67" y="96"/>
                  </a:cubicBezTo>
                  <a:cubicBezTo>
                    <a:pt x="67" y="96"/>
                    <a:pt x="67" y="96"/>
                    <a:pt x="67" y="96"/>
                  </a:cubicBezTo>
                  <a:cubicBezTo>
                    <a:pt x="67" y="96"/>
                    <a:pt x="68" y="95"/>
                    <a:pt x="68" y="96"/>
                  </a:cubicBezTo>
                  <a:close/>
                  <a:moveTo>
                    <a:pt x="66" y="95"/>
                  </a:moveTo>
                  <a:cubicBezTo>
                    <a:pt x="66" y="96"/>
                    <a:pt x="66" y="96"/>
                    <a:pt x="66" y="96"/>
                  </a:cubicBezTo>
                  <a:cubicBezTo>
                    <a:pt x="66" y="97"/>
                    <a:pt x="65" y="96"/>
                    <a:pt x="64" y="96"/>
                  </a:cubicBezTo>
                  <a:cubicBezTo>
                    <a:pt x="64" y="96"/>
                    <a:pt x="65" y="96"/>
                    <a:pt x="64" y="95"/>
                  </a:cubicBezTo>
                  <a:lnTo>
                    <a:pt x="66" y="95"/>
                  </a:lnTo>
                  <a:close/>
                  <a:moveTo>
                    <a:pt x="45" y="87"/>
                  </a:moveTo>
                  <a:cubicBezTo>
                    <a:pt x="45" y="87"/>
                    <a:pt x="45" y="87"/>
                    <a:pt x="45" y="87"/>
                  </a:cubicBezTo>
                  <a:cubicBezTo>
                    <a:pt x="46" y="88"/>
                    <a:pt x="46" y="88"/>
                    <a:pt x="46" y="88"/>
                  </a:cubicBezTo>
                  <a:lnTo>
                    <a:pt x="45" y="87"/>
                  </a:lnTo>
                  <a:close/>
                  <a:moveTo>
                    <a:pt x="45" y="86"/>
                  </a:moveTo>
                  <a:cubicBezTo>
                    <a:pt x="45" y="85"/>
                    <a:pt x="46" y="86"/>
                    <a:pt x="46" y="85"/>
                  </a:cubicBezTo>
                  <a:cubicBezTo>
                    <a:pt x="47" y="85"/>
                    <a:pt x="46" y="86"/>
                    <a:pt x="47" y="86"/>
                  </a:cubicBezTo>
                  <a:cubicBezTo>
                    <a:pt x="46" y="86"/>
                    <a:pt x="45" y="86"/>
                    <a:pt x="45" y="86"/>
                  </a:cubicBezTo>
                  <a:close/>
                  <a:moveTo>
                    <a:pt x="50" y="82"/>
                  </a:moveTo>
                  <a:cubicBezTo>
                    <a:pt x="49" y="82"/>
                    <a:pt x="49" y="82"/>
                    <a:pt x="49" y="81"/>
                  </a:cubicBezTo>
                  <a:cubicBezTo>
                    <a:pt x="50" y="82"/>
                    <a:pt x="50" y="82"/>
                    <a:pt x="50" y="82"/>
                  </a:cubicBezTo>
                  <a:close/>
                  <a:moveTo>
                    <a:pt x="53" y="83"/>
                  </a:moveTo>
                  <a:cubicBezTo>
                    <a:pt x="53" y="82"/>
                    <a:pt x="53" y="82"/>
                    <a:pt x="52" y="82"/>
                  </a:cubicBezTo>
                  <a:cubicBezTo>
                    <a:pt x="52" y="82"/>
                    <a:pt x="54" y="82"/>
                    <a:pt x="54" y="81"/>
                  </a:cubicBezTo>
                  <a:cubicBezTo>
                    <a:pt x="54" y="82"/>
                    <a:pt x="53" y="82"/>
                    <a:pt x="54" y="83"/>
                  </a:cubicBezTo>
                  <a:cubicBezTo>
                    <a:pt x="54" y="83"/>
                    <a:pt x="54" y="83"/>
                    <a:pt x="53" y="83"/>
                  </a:cubicBezTo>
                  <a:close/>
                  <a:moveTo>
                    <a:pt x="55" y="81"/>
                  </a:moveTo>
                  <a:cubicBezTo>
                    <a:pt x="54" y="81"/>
                    <a:pt x="54" y="81"/>
                    <a:pt x="54" y="81"/>
                  </a:cubicBezTo>
                  <a:cubicBezTo>
                    <a:pt x="54" y="80"/>
                    <a:pt x="55" y="80"/>
                    <a:pt x="55" y="81"/>
                  </a:cubicBezTo>
                  <a:cubicBezTo>
                    <a:pt x="55" y="81"/>
                    <a:pt x="55" y="81"/>
                    <a:pt x="55" y="81"/>
                  </a:cubicBezTo>
                  <a:close/>
                  <a:moveTo>
                    <a:pt x="57" y="83"/>
                  </a:moveTo>
                  <a:cubicBezTo>
                    <a:pt x="57" y="82"/>
                    <a:pt x="57" y="82"/>
                    <a:pt x="57" y="82"/>
                  </a:cubicBezTo>
                  <a:cubicBezTo>
                    <a:pt x="57" y="82"/>
                    <a:pt x="57" y="82"/>
                    <a:pt x="57" y="83"/>
                  </a:cubicBezTo>
                  <a:close/>
                  <a:moveTo>
                    <a:pt x="59" y="81"/>
                  </a:moveTo>
                  <a:cubicBezTo>
                    <a:pt x="58" y="80"/>
                    <a:pt x="58" y="80"/>
                    <a:pt x="58" y="80"/>
                  </a:cubicBezTo>
                  <a:cubicBezTo>
                    <a:pt x="59" y="80"/>
                    <a:pt x="59" y="80"/>
                    <a:pt x="59" y="80"/>
                  </a:cubicBezTo>
                  <a:lnTo>
                    <a:pt x="59" y="81"/>
                  </a:lnTo>
                  <a:close/>
                  <a:moveTo>
                    <a:pt x="69" y="80"/>
                  </a:moveTo>
                  <a:cubicBezTo>
                    <a:pt x="69" y="80"/>
                    <a:pt x="69" y="79"/>
                    <a:pt x="69" y="79"/>
                  </a:cubicBezTo>
                  <a:cubicBezTo>
                    <a:pt x="70" y="80"/>
                    <a:pt x="70" y="80"/>
                    <a:pt x="70" y="80"/>
                  </a:cubicBezTo>
                  <a:cubicBezTo>
                    <a:pt x="70" y="80"/>
                    <a:pt x="69" y="80"/>
                    <a:pt x="69" y="80"/>
                  </a:cubicBezTo>
                  <a:close/>
                  <a:moveTo>
                    <a:pt x="70" y="82"/>
                  </a:moveTo>
                  <a:cubicBezTo>
                    <a:pt x="70" y="81"/>
                    <a:pt x="70" y="81"/>
                    <a:pt x="70" y="81"/>
                  </a:cubicBezTo>
                  <a:cubicBezTo>
                    <a:pt x="70" y="81"/>
                    <a:pt x="70" y="82"/>
                    <a:pt x="70" y="82"/>
                  </a:cubicBezTo>
                  <a:close/>
                  <a:moveTo>
                    <a:pt x="72" y="79"/>
                  </a:moveTo>
                  <a:cubicBezTo>
                    <a:pt x="72" y="78"/>
                    <a:pt x="72" y="78"/>
                    <a:pt x="72" y="78"/>
                  </a:cubicBezTo>
                  <a:cubicBezTo>
                    <a:pt x="72" y="78"/>
                    <a:pt x="72" y="78"/>
                    <a:pt x="72" y="78"/>
                  </a:cubicBezTo>
                  <a:cubicBezTo>
                    <a:pt x="72" y="78"/>
                    <a:pt x="72" y="78"/>
                    <a:pt x="72" y="78"/>
                  </a:cubicBezTo>
                  <a:lnTo>
                    <a:pt x="72" y="79"/>
                  </a:lnTo>
                  <a:close/>
                  <a:moveTo>
                    <a:pt x="79" y="81"/>
                  </a:moveTo>
                  <a:cubicBezTo>
                    <a:pt x="79" y="80"/>
                    <a:pt x="79" y="80"/>
                    <a:pt x="79" y="80"/>
                  </a:cubicBezTo>
                  <a:cubicBezTo>
                    <a:pt x="80" y="80"/>
                    <a:pt x="80" y="80"/>
                    <a:pt x="80" y="80"/>
                  </a:cubicBezTo>
                  <a:lnTo>
                    <a:pt x="79" y="81"/>
                  </a:lnTo>
                  <a:close/>
                  <a:moveTo>
                    <a:pt x="80" y="79"/>
                  </a:moveTo>
                  <a:cubicBezTo>
                    <a:pt x="80" y="78"/>
                    <a:pt x="80" y="78"/>
                    <a:pt x="80" y="78"/>
                  </a:cubicBezTo>
                  <a:cubicBezTo>
                    <a:pt x="80" y="79"/>
                    <a:pt x="80" y="79"/>
                    <a:pt x="81" y="79"/>
                  </a:cubicBezTo>
                  <a:cubicBezTo>
                    <a:pt x="81" y="79"/>
                    <a:pt x="81" y="79"/>
                    <a:pt x="80" y="79"/>
                  </a:cubicBezTo>
                  <a:close/>
                  <a:moveTo>
                    <a:pt x="86" y="82"/>
                  </a:moveTo>
                  <a:cubicBezTo>
                    <a:pt x="86" y="81"/>
                    <a:pt x="86" y="81"/>
                    <a:pt x="86" y="81"/>
                  </a:cubicBezTo>
                  <a:cubicBezTo>
                    <a:pt x="85" y="82"/>
                    <a:pt x="85" y="82"/>
                    <a:pt x="85" y="82"/>
                  </a:cubicBezTo>
                  <a:cubicBezTo>
                    <a:pt x="85" y="81"/>
                    <a:pt x="86" y="81"/>
                    <a:pt x="86" y="81"/>
                  </a:cubicBezTo>
                  <a:cubicBezTo>
                    <a:pt x="86" y="81"/>
                    <a:pt x="86" y="81"/>
                    <a:pt x="86" y="81"/>
                  </a:cubicBezTo>
                  <a:cubicBezTo>
                    <a:pt x="86" y="81"/>
                    <a:pt x="86" y="81"/>
                    <a:pt x="86" y="81"/>
                  </a:cubicBezTo>
                  <a:cubicBezTo>
                    <a:pt x="86" y="82"/>
                    <a:pt x="88" y="81"/>
                    <a:pt x="88" y="83"/>
                  </a:cubicBezTo>
                  <a:cubicBezTo>
                    <a:pt x="87" y="83"/>
                    <a:pt x="86" y="81"/>
                    <a:pt x="86" y="82"/>
                  </a:cubicBezTo>
                  <a:close/>
                  <a:moveTo>
                    <a:pt x="89" y="86"/>
                  </a:moveTo>
                  <a:cubicBezTo>
                    <a:pt x="89" y="85"/>
                    <a:pt x="89" y="85"/>
                    <a:pt x="89" y="85"/>
                  </a:cubicBezTo>
                  <a:cubicBezTo>
                    <a:pt x="89" y="85"/>
                    <a:pt x="89" y="85"/>
                    <a:pt x="89" y="85"/>
                  </a:cubicBezTo>
                  <a:lnTo>
                    <a:pt x="89" y="86"/>
                  </a:lnTo>
                  <a:close/>
                  <a:moveTo>
                    <a:pt x="131" y="6"/>
                  </a:moveTo>
                  <a:cubicBezTo>
                    <a:pt x="131" y="6"/>
                    <a:pt x="131" y="6"/>
                    <a:pt x="131" y="6"/>
                  </a:cubicBezTo>
                  <a:cubicBezTo>
                    <a:pt x="132" y="5"/>
                    <a:pt x="132" y="5"/>
                    <a:pt x="132" y="5"/>
                  </a:cubicBezTo>
                  <a:lnTo>
                    <a:pt x="131" y="6"/>
                  </a:lnTo>
                  <a:close/>
                  <a:moveTo>
                    <a:pt x="133" y="6"/>
                  </a:moveTo>
                  <a:cubicBezTo>
                    <a:pt x="132" y="6"/>
                    <a:pt x="132" y="6"/>
                    <a:pt x="132" y="6"/>
                  </a:cubicBezTo>
                  <a:cubicBezTo>
                    <a:pt x="132" y="6"/>
                    <a:pt x="132" y="6"/>
                    <a:pt x="133" y="6"/>
                  </a:cubicBezTo>
                  <a:cubicBezTo>
                    <a:pt x="133" y="6"/>
                    <a:pt x="134" y="5"/>
                    <a:pt x="135" y="5"/>
                  </a:cubicBezTo>
                  <a:cubicBezTo>
                    <a:pt x="135" y="6"/>
                    <a:pt x="134" y="6"/>
                    <a:pt x="133" y="6"/>
                  </a:cubicBezTo>
                  <a:close/>
                  <a:moveTo>
                    <a:pt x="136" y="6"/>
                  </a:moveTo>
                  <a:cubicBezTo>
                    <a:pt x="136" y="5"/>
                    <a:pt x="137" y="5"/>
                    <a:pt x="138" y="5"/>
                  </a:cubicBezTo>
                  <a:lnTo>
                    <a:pt x="136" y="6"/>
                  </a:lnTo>
                  <a:close/>
                  <a:moveTo>
                    <a:pt x="147" y="9"/>
                  </a:moveTo>
                  <a:cubicBezTo>
                    <a:pt x="146" y="10"/>
                    <a:pt x="146" y="9"/>
                    <a:pt x="145" y="9"/>
                  </a:cubicBezTo>
                  <a:cubicBezTo>
                    <a:pt x="148" y="8"/>
                    <a:pt x="148" y="8"/>
                    <a:pt x="148" y="8"/>
                  </a:cubicBezTo>
                  <a:cubicBezTo>
                    <a:pt x="148" y="8"/>
                    <a:pt x="148" y="10"/>
                    <a:pt x="147" y="9"/>
                  </a:cubicBezTo>
                  <a:close/>
                  <a:moveTo>
                    <a:pt x="154" y="9"/>
                  </a:moveTo>
                  <a:cubicBezTo>
                    <a:pt x="154" y="10"/>
                    <a:pt x="155" y="10"/>
                    <a:pt x="155" y="11"/>
                  </a:cubicBezTo>
                  <a:cubicBezTo>
                    <a:pt x="153" y="10"/>
                    <a:pt x="153" y="10"/>
                    <a:pt x="153" y="10"/>
                  </a:cubicBezTo>
                  <a:lnTo>
                    <a:pt x="154" y="9"/>
                  </a:lnTo>
                  <a:close/>
                  <a:moveTo>
                    <a:pt x="153" y="13"/>
                  </a:moveTo>
                  <a:cubicBezTo>
                    <a:pt x="152" y="12"/>
                    <a:pt x="152" y="12"/>
                    <a:pt x="152" y="12"/>
                  </a:cubicBezTo>
                  <a:cubicBezTo>
                    <a:pt x="153" y="12"/>
                    <a:pt x="154" y="10"/>
                    <a:pt x="155" y="12"/>
                  </a:cubicBezTo>
                  <a:cubicBezTo>
                    <a:pt x="154" y="12"/>
                    <a:pt x="154" y="12"/>
                    <a:pt x="155" y="13"/>
                  </a:cubicBezTo>
                  <a:cubicBezTo>
                    <a:pt x="155" y="14"/>
                    <a:pt x="153" y="12"/>
                    <a:pt x="153" y="13"/>
                  </a:cubicBezTo>
                  <a:close/>
                  <a:moveTo>
                    <a:pt x="134" y="85"/>
                  </a:moveTo>
                  <a:cubicBezTo>
                    <a:pt x="134" y="84"/>
                    <a:pt x="134" y="84"/>
                    <a:pt x="134" y="84"/>
                  </a:cubicBezTo>
                  <a:cubicBezTo>
                    <a:pt x="134" y="84"/>
                    <a:pt x="134" y="84"/>
                    <a:pt x="134" y="84"/>
                  </a:cubicBezTo>
                  <a:lnTo>
                    <a:pt x="134" y="85"/>
                  </a:lnTo>
                  <a:close/>
                  <a:moveTo>
                    <a:pt x="165" y="11"/>
                  </a:moveTo>
                  <a:cubicBezTo>
                    <a:pt x="165" y="10"/>
                    <a:pt x="166" y="10"/>
                    <a:pt x="167" y="9"/>
                  </a:cubicBezTo>
                  <a:cubicBezTo>
                    <a:pt x="167" y="10"/>
                    <a:pt x="167" y="10"/>
                    <a:pt x="167" y="10"/>
                  </a:cubicBezTo>
                  <a:cubicBezTo>
                    <a:pt x="167" y="10"/>
                    <a:pt x="165" y="10"/>
                    <a:pt x="165" y="11"/>
                  </a:cubicBezTo>
                  <a:close/>
                  <a:moveTo>
                    <a:pt x="133" y="89"/>
                  </a:moveTo>
                  <a:cubicBezTo>
                    <a:pt x="133" y="89"/>
                    <a:pt x="133" y="89"/>
                    <a:pt x="133" y="89"/>
                  </a:cubicBezTo>
                  <a:cubicBezTo>
                    <a:pt x="133" y="90"/>
                    <a:pt x="133" y="90"/>
                    <a:pt x="133" y="90"/>
                  </a:cubicBezTo>
                  <a:lnTo>
                    <a:pt x="133" y="89"/>
                  </a:lnTo>
                  <a:close/>
                  <a:moveTo>
                    <a:pt x="138" y="85"/>
                  </a:moveTo>
                  <a:cubicBezTo>
                    <a:pt x="138" y="84"/>
                    <a:pt x="137" y="85"/>
                    <a:pt x="137" y="84"/>
                  </a:cubicBezTo>
                  <a:cubicBezTo>
                    <a:pt x="138" y="84"/>
                    <a:pt x="139" y="84"/>
                    <a:pt x="139" y="85"/>
                  </a:cubicBezTo>
                  <a:cubicBezTo>
                    <a:pt x="139" y="85"/>
                    <a:pt x="138" y="85"/>
                    <a:pt x="138" y="85"/>
                  </a:cubicBezTo>
                  <a:close/>
                  <a:moveTo>
                    <a:pt x="175" y="4"/>
                  </a:moveTo>
                  <a:cubicBezTo>
                    <a:pt x="174" y="5"/>
                    <a:pt x="174" y="5"/>
                    <a:pt x="174" y="5"/>
                  </a:cubicBezTo>
                  <a:cubicBezTo>
                    <a:pt x="174" y="5"/>
                    <a:pt x="174" y="5"/>
                    <a:pt x="174" y="5"/>
                  </a:cubicBezTo>
                  <a:lnTo>
                    <a:pt x="175" y="4"/>
                  </a:lnTo>
                  <a:close/>
                  <a:moveTo>
                    <a:pt x="141" y="84"/>
                  </a:moveTo>
                  <a:cubicBezTo>
                    <a:pt x="140" y="84"/>
                    <a:pt x="140" y="84"/>
                    <a:pt x="140" y="84"/>
                  </a:cubicBezTo>
                  <a:cubicBezTo>
                    <a:pt x="142" y="83"/>
                    <a:pt x="142" y="83"/>
                    <a:pt x="142" y="83"/>
                  </a:cubicBezTo>
                  <a:cubicBezTo>
                    <a:pt x="142" y="83"/>
                    <a:pt x="141" y="84"/>
                    <a:pt x="141" y="84"/>
                  </a:cubicBezTo>
                  <a:close/>
                  <a:moveTo>
                    <a:pt x="144" y="84"/>
                  </a:moveTo>
                  <a:cubicBezTo>
                    <a:pt x="144" y="85"/>
                    <a:pt x="144" y="85"/>
                    <a:pt x="144" y="85"/>
                  </a:cubicBezTo>
                  <a:cubicBezTo>
                    <a:pt x="144" y="85"/>
                    <a:pt x="144" y="85"/>
                    <a:pt x="144" y="85"/>
                  </a:cubicBezTo>
                  <a:lnTo>
                    <a:pt x="144" y="84"/>
                  </a:lnTo>
                  <a:close/>
                  <a:moveTo>
                    <a:pt x="145" y="83"/>
                  </a:moveTo>
                  <a:cubicBezTo>
                    <a:pt x="145" y="82"/>
                    <a:pt x="145" y="82"/>
                    <a:pt x="145" y="82"/>
                  </a:cubicBezTo>
                  <a:cubicBezTo>
                    <a:pt x="146" y="83"/>
                    <a:pt x="146" y="83"/>
                    <a:pt x="146" y="83"/>
                  </a:cubicBezTo>
                  <a:lnTo>
                    <a:pt x="145" y="83"/>
                  </a:lnTo>
                  <a:close/>
                  <a:moveTo>
                    <a:pt x="183" y="4"/>
                  </a:moveTo>
                  <a:cubicBezTo>
                    <a:pt x="183" y="4"/>
                    <a:pt x="183" y="4"/>
                    <a:pt x="183" y="4"/>
                  </a:cubicBezTo>
                  <a:cubicBezTo>
                    <a:pt x="182" y="4"/>
                    <a:pt x="182" y="4"/>
                    <a:pt x="182" y="4"/>
                  </a:cubicBezTo>
                  <a:lnTo>
                    <a:pt x="183" y="4"/>
                  </a:lnTo>
                  <a:close/>
                  <a:moveTo>
                    <a:pt x="152" y="81"/>
                  </a:moveTo>
                  <a:cubicBezTo>
                    <a:pt x="151" y="81"/>
                    <a:pt x="151" y="81"/>
                    <a:pt x="151" y="81"/>
                  </a:cubicBezTo>
                  <a:cubicBezTo>
                    <a:pt x="151" y="81"/>
                    <a:pt x="151" y="81"/>
                    <a:pt x="151" y="82"/>
                  </a:cubicBezTo>
                  <a:cubicBezTo>
                    <a:pt x="151" y="81"/>
                    <a:pt x="149" y="81"/>
                    <a:pt x="150" y="80"/>
                  </a:cubicBezTo>
                  <a:cubicBezTo>
                    <a:pt x="151" y="80"/>
                    <a:pt x="151" y="81"/>
                    <a:pt x="151" y="81"/>
                  </a:cubicBezTo>
                  <a:cubicBezTo>
                    <a:pt x="151" y="81"/>
                    <a:pt x="151" y="81"/>
                    <a:pt x="152" y="81"/>
                  </a:cubicBezTo>
                  <a:cubicBezTo>
                    <a:pt x="152" y="81"/>
                    <a:pt x="152" y="81"/>
                    <a:pt x="152" y="81"/>
                  </a:cubicBezTo>
                  <a:cubicBezTo>
                    <a:pt x="152" y="81"/>
                    <a:pt x="152" y="81"/>
                    <a:pt x="152" y="81"/>
                  </a:cubicBezTo>
                  <a:cubicBezTo>
                    <a:pt x="152" y="81"/>
                    <a:pt x="152" y="81"/>
                    <a:pt x="152" y="81"/>
                  </a:cubicBezTo>
                  <a:close/>
                  <a:moveTo>
                    <a:pt x="184" y="4"/>
                  </a:moveTo>
                  <a:cubicBezTo>
                    <a:pt x="184" y="5"/>
                    <a:pt x="184" y="4"/>
                    <a:pt x="184" y="4"/>
                  </a:cubicBezTo>
                  <a:cubicBezTo>
                    <a:pt x="185" y="4"/>
                    <a:pt x="184" y="4"/>
                    <a:pt x="184" y="4"/>
                  </a:cubicBezTo>
                  <a:cubicBezTo>
                    <a:pt x="184" y="4"/>
                    <a:pt x="184" y="4"/>
                    <a:pt x="184" y="4"/>
                  </a:cubicBezTo>
                  <a:cubicBezTo>
                    <a:pt x="184" y="4"/>
                    <a:pt x="184" y="4"/>
                    <a:pt x="184" y="4"/>
                  </a:cubicBezTo>
                  <a:cubicBezTo>
                    <a:pt x="185" y="4"/>
                    <a:pt x="185" y="4"/>
                    <a:pt x="185" y="4"/>
                  </a:cubicBezTo>
                  <a:cubicBezTo>
                    <a:pt x="185" y="4"/>
                    <a:pt x="185" y="5"/>
                    <a:pt x="184" y="4"/>
                  </a:cubicBezTo>
                  <a:close/>
                  <a:moveTo>
                    <a:pt x="158" y="80"/>
                  </a:moveTo>
                  <a:cubicBezTo>
                    <a:pt x="157" y="80"/>
                    <a:pt x="157" y="80"/>
                    <a:pt x="157" y="80"/>
                  </a:cubicBezTo>
                  <a:cubicBezTo>
                    <a:pt x="157" y="80"/>
                    <a:pt x="157" y="80"/>
                    <a:pt x="157" y="80"/>
                  </a:cubicBezTo>
                  <a:cubicBezTo>
                    <a:pt x="158" y="80"/>
                    <a:pt x="158" y="80"/>
                    <a:pt x="158" y="80"/>
                  </a:cubicBezTo>
                  <a:close/>
                  <a:moveTo>
                    <a:pt x="161" y="79"/>
                  </a:moveTo>
                  <a:cubicBezTo>
                    <a:pt x="161" y="79"/>
                    <a:pt x="161" y="79"/>
                    <a:pt x="161" y="79"/>
                  </a:cubicBezTo>
                  <a:cubicBezTo>
                    <a:pt x="162" y="78"/>
                    <a:pt x="162" y="78"/>
                    <a:pt x="162" y="78"/>
                  </a:cubicBezTo>
                  <a:lnTo>
                    <a:pt x="161" y="79"/>
                  </a:lnTo>
                  <a:close/>
                  <a:moveTo>
                    <a:pt x="195" y="5"/>
                  </a:moveTo>
                  <a:cubicBezTo>
                    <a:pt x="195" y="5"/>
                    <a:pt x="195" y="5"/>
                    <a:pt x="195" y="5"/>
                  </a:cubicBezTo>
                  <a:cubicBezTo>
                    <a:pt x="195" y="5"/>
                    <a:pt x="195" y="5"/>
                    <a:pt x="195" y="5"/>
                  </a:cubicBezTo>
                  <a:cubicBezTo>
                    <a:pt x="195" y="5"/>
                    <a:pt x="195" y="5"/>
                    <a:pt x="195" y="5"/>
                  </a:cubicBezTo>
                  <a:cubicBezTo>
                    <a:pt x="194" y="5"/>
                    <a:pt x="194" y="4"/>
                    <a:pt x="194" y="4"/>
                  </a:cubicBezTo>
                  <a:cubicBezTo>
                    <a:pt x="194" y="4"/>
                    <a:pt x="194" y="4"/>
                    <a:pt x="194" y="4"/>
                  </a:cubicBezTo>
                  <a:cubicBezTo>
                    <a:pt x="195" y="5"/>
                    <a:pt x="195" y="5"/>
                    <a:pt x="195" y="5"/>
                  </a:cubicBezTo>
                  <a:cubicBezTo>
                    <a:pt x="195" y="4"/>
                    <a:pt x="195" y="4"/>
                    <a:pt x="195" y="5"/>
                  </a:cubicBezTo>
                  <a:close/>
                  <a:moveTo>
                    <a:pt x="195" y="7"/>
                  </a:moveTo>
                  <a:cubicBezTo>
                    <a:pt x="195" y="6"/>
                    <a:pt x="197" y="7"/>
                    <a:pt x="198" y="7"/>
                  </a:cubicBezTo>
                  <a:cubicBezTo>
                    <a:pt x="197" y="8"/>
                    <a:pt x="195" y="7"/>
                    <a:pt x="195" y="7"/>
                  </a:cubicBezTo>
                  <a:close/>
                  <a:moveTo>
                    <a:pt x="167" y="78"/>
                  </a:moveTo>
                  <a:cubicBezTo>
                    <a:pt x="167" y="77"/>
                    <a:pt x="168" y="77"/>
                    <a:pt x="168" y="78"/>
                  </a:cubicBezTo>
                  <a:cubicBezTo>
                    <a:pt x="168" y="78"/>
                    <a:pt x="168" y="78"/>
                    <a:pt x="167" y="78"/>
                  </a:cubicBezTo>
                  <a:close/>
                  <a:moveTo>
                    <a:pt x="198" y="7"/>
                  </a:moveTo>
                  <a:cubicBezTo>
                    <a:pt x="198" y="7"/>
                    <a:pt x="199" y="7"/>
                    <a:pt x="199" y="6"/>
                  </a:cubicBezTo>
                  <a:cubicBezTo>
                    <a:pt x="200" y="8"/>
                    <a:pt x="201" y="7"/>
                    <a:pt x="202" y="7"/>
                  </a:cubicBezTo>
                  <a:cubicBezTo>
                    <a:pt x="201" y="7"/>
                    <a:pt x="199" y="8"/>
                    <a:pt x="198" y="7"/>
                  </a:cubicBezTo>
                  <a:close/>
                  <a:moveTo>
                    <a:pt x="185" y="84"/>
                  </a:moveTo>
                  <a:cubicBezTo>
                    <a:pt x="185" y="85"/>
                    <a:pt x="184" y="84"/>
                    <a:pt x="184" y="84"/>
                  </a:cubicBezTo>
                  <a:cubicBezTo>
                    <a:pt x="185" y="84"/>
                    <a:pt x="185" y="84"/>
                    <a:pt x="185" y="84"/>
                  </a:cubicBezTo>
                  <a:close/>
                  <a:moveTo>
                    <a:pt x="239" y="8"/>
                  </a:moveTo>
                  <a:cubicBezTo>
                    <a:pt x="239" y="8"/>
                    <a:pt x="239" y="8"/>
                    <a:pt x="239" y="8"/>
                  </a:cubicBezTo>
                  <a:cubicBezTo>
                    <a:pt x="240" y="8"/>
                    <a:pt x="240" y="8"/>
                    <a:pt x="240" y="8"/>
                  </a:cubicBezTo>
                  <a:cubicBezTo>
                    <a:pt x="239" y="8"/>
                    <a:pt x="239" y="8"/>
                    <a:pt x="239" y="8"/>
                  </a:cubicBezTo>
                  <a:cubicBezTo>
                    <a:pt x="239" y="8"/>
                    <a:pt x="239" y="8"/>
                    <a:pt x="239" y="8"/>
                  </a:cubicBezTo>
                  <a:cubicBezTo>
                    <a:pt x="239" y="8"/>
                    <a:pt x="238" y="8"/>
                    <a:pt x="239" y="8"/>
                  </a:cubicBezTo>
                  <a:close/>
                  <a:moveTo>
                    <a:pt x="238" y="8"/>
                  </a:moveTo>
                  <a:cubicBezTo>
                    <a:pt x="238" y="8"/>
                    <a:pt x="237" y="8"/>
                    <a:pt x="237" y="8"/>
                  </a:cubicBezTo>
                  <a:cubicBezTo>
                    <a:pt x="237" y="8"/>
                    <a:pt x="237" y="8"/>
                    <a:pt x="237" y="8"/>
                  </a:cubicBezTo>
                  <a:cubicBezTo>
                    <a:pt x="237" y="8"/>
                    <a:pt x="236" y="8"/>
                    <a:pt x="236" y="8"/>
                  </a:cubicBezTo>
                  <a:cubicBezTo>
                    <a:pt x="237" y="8"/>
                    <a:pt x="237" y="8"/>
                    <a:pt x="237" y="8"/>
                  </a:cubicBezTo>
                  <a:cubicBezTo>
                    <a:pt x="237" y="8"/>
                    <a:pt x="236" y="9"/>
                    <a:pt x="236" y="8"/>
                  </a:cubicBezTo>
                  <a:cubicBezTo>
                    <a:pt x="236" y="8"/>
                    <a:pt x="237" y="8"/>
                    <a:pt x="238" y="8"/>
                  </a:cubicBezTo>
                  <a:close/>
                  <a:moveTo>
                    <a:pt x="237" y="6"/>
                  </a:moveTo>
                  <a:cubicBezTo>
                    <a:pt x="237" y="6"/>
                    <a:pt x="237" y="6"/>
                    <a:pt x="238" y="6"/>
                  </a:cubicBezTo>
                  <a:cubicBezTo>
                    <a:pt x="236" y="6"/>
                    <a:pt x="236" y="6"/>
                    <a:pt x="236" y="6"/>
                  </a:cubicBezTo>
                  <a:cubicBezTo>
                    <a:pt x="236" y="5"/>
                    <a:pt x="236" y="6"/>
                    <a:pt x="237" y="6"/>
                  </a:cubicBezTo>
                  <a:close/>
                  <a:moveTo>
                    <a:pt x="236" y="7"/>
                  </a:moveTo>
                  <a:cubicBezTo>
                    <a:pt x="234" y="7"/>
                    <a:pt x="234" y="7"/>
                    <a:pt x="234" y="7"/>
                  </a:cubicBezTo>
                  <a:cubicBezTo>
                    <a:pt x="234" y="7"/>
                    <a:pt x="235" y="7"/>
                    <a:pt x="236" y="7"/>
                  </a:cubicBezTo>
                  <a:close/>
                  <a:moveTo>
                    <a:pt x="210" y="5"/>
                  </a:moveTo>
                  <a:cubicBezTo>
                    <a:pt x="209" y="5"/>
                    <a:pt x="209" y="5"/>
                    <a:pt x="209" y="5"/>
                  </a:cubicBezTo>
                  <a:cubicBezTo>
                    <a:pt x="208" y="5"/>
                    <a:pt x="207" y="5"/>
                    <a:pt x="205" y="5"/>
                  </a:cubicBezTo>
                  <a:cubicBezTo>
                    <a:pt x="205" y="5"/>
                    <a:pt x="205" y="5"/>
                    <a:pt x="205" y="5"/>
                  </a:cubicBezTo>
                  <a:cubicBezTo>
                    <a:pt x="206" y="5"/>
                    <a:pt x="208" y="4"/>
                    <a:pt x="210" y="5"/>
                  </a:cubicBezTo>
                  <a:close/>
                  <a:moveTo>
                    <a:pt x="175" y="81"/>
                  </a:moveTo>
                  <a:cubicBezTo>
                    <a:pt x="175" y="81"/>
                    <a:pt x="174" y="82"/>
                    <a:pt x="174" y="82"/>
                  </a:cubicBezTo>
                  <a:cubicBezTo>
                    <a:pt x="174" y="82"/>
                    <a:pt x="174" y="81"/>
                    <a:pt x="175" y="81"/>
                  </a:cubicBezTo>
                  <a:close/>
                  <a:moveTo>
                    <a:pt x="173" y="86"/>
                  </a:moveTo>
                  <a:cubicBezTo>
                    <a:pt x="174" y="84"/>
                    <a:pt x="174" y="84"/>
                    <a:pt x="174" y="84"/>
                  </a:cubicBezTo>
                  <a:cubicBezTo>
                    <a:pt x="174" y="85"/>
                    <a:pt x="173" y="85"/>
                    <a:pt x="173" y="86"/>
                  </a:cubicBezTo>
                  <a:close/>
                  <a:moveTo>
                    <a:pt x="213" y="7"/>
                  </a:moveTo>
                  <a:cubicBezTo>
                    <a:pt x="212" y="8"/>
                    <a:pt x="212" y="8"/>
                    <a:pt x="211" y="8"/>
                  </a:cubicBezTo>
                  <a:cubicBezTo>
                    <a:pt x="211" y="8"/>
                    <a:pt x="210" y="8"/>
                    <a:pt x="210" y="8"/>
                  </a:cubicBezTo>
                  <a:cubicBezTo>
                    <a:pt x="210" y="6"/>
                    <a:pt x="208" y="8"/>
                    <a:pt x="208" y="7"/>
                  </a:cubicBezTo>
                  <a:cubicBezTo>
                    <a:pt x="206" y="9"/>
                    <a:pt x="205" y="7"/>
                    <a:pt x="203" y="8"/>
                  </a:cubicBezTo>
                  <a:cubicBezTo>
                    <a:pt x="204" y="8"/>
                    <a:pt x="202" y="8"/>
                    <a:pt x="203" y="7"/>
                  </a:cubicBezTo>
                  <a:cubicBezTo>
                    <a:pt x="205" y="7"/>
                    <a:pt x="208" y="8"/>
                    <a:pt x="210" y="7"/>
                  </a:cubicBezTo>
                  <a:cubicBezTo>
                    <a:pt x="209" y="7"/>
                    <a:pt x="210" y="7"/>
                    <a:pt x="210" y="7"/>
                  </a:cubicBezTo>
                  <a:cubicBezTo>
                    <a:pt x="211" y="7"/>
                    <a:pt x="211" y="7"/>
                    <a:pt x="211" y="7"/>
                  </a:cubicBezTo>
                  <a:cubicBezTo>
                    <a:pt x="211" y="7"/>
                    <a:pt x="211" y="7"/>
                    <a:pt x="211" y="7"/>
                  </a:cubicBezTo>
                  <a:cubicBezTo>
                    <a:pt x="211" y="7"/>
                    <a:pt x="212" y="6"/>
                    <a:pt x="213" y="7"/>
                  </a:cubicBezTo>
                  <a:cubicBezTo>
                    <a:pt x="213" y="7"/>
                    <a:pt x="213" y="7"/>
                    <a:pt x="213" y="7"/>
                  </a:cubicBezTo>
                  <a:cubicBezTo>
                    <a:pt x="213" y="7"/>
                    <a:pt x="213" y="7"/>
                    <a:pt x="213" y="7"/>
                  </a:cubicBezTo>
                  <a:cubicBezTo>
                    <a:pt x="213" y="7"/>
                    <a:pt x="213" y="7"/>
                    <a:pt x="213" y="7"/>
                  </a:cubicBezTo>
                  <a:close/>
                  <a:moveTo>
                    <a:pt x="214" y="5"/>
                  </a:moveTo>
                  <a:cubicBezTo>
                    <a:pt x="215" y="5"/>
                    <a:pt x="215" y="4"/>
                    <a:pt x="216" y="5"/>
                  </a:cubicBezTo>
                  <a:cubicBezTo>
                    <a:pt x="215" y="5"/>
                    <a:pt x="215" y="5"/>
                    <a:pt x="215" y="5"/>
                  </a:cubicBezTo>
                  <a:cubicBezTo>
                    <a:pt x="215" y="5"/>
                    <a:pt x="215" y="5"/>
                    <a:pt x="215" y="5"/>
                  </a:cubicBezTo>
                  <a:cubicBezTo>
                    <a:pt x="214" y="6"/>
                    <a:pt x="214" y="5"/>
                    <a:pt x="214" y="5"/>
                  </a:cubicBezTo>
                  <a:close/>
                  <a:moveTo>
                    <a:pt x="183" y="80"/>
                  </a:moveTo>
                  <a:cubicBezTo>
                    <a:pt x="182" y="80"/>
                    <a:pt x="183" y="80"/>
                    <a:pt x="183" y="80"/>
                  </a:cubicBezTo>
                  <a:cubicBezTo>
                    <a:pt x="183" y="80"/>
                    <a:pt x="183" y="80"/>
                    <a:pt x="183" y="80"/>
                  </a:cubicBezTo>
                  <a:cubicBezTo>
                    <a:pt x="183" y="80"/>
                    <a:pt x="183" y="80"/>
                    <a:pt x="183" y="80"/>
                  </a:cubicBezTo>
                  <a:close/>
                  <a:moveTo>
                    <a:pt x="214" y="8"/>
                  </a:moveTo>
                  <a:cubicBezTo>
                    <a:pt x="215" y="7"/>
                    <a:pt x="215" y="7"/>
                    <a:pt x="216" y="8"/>
                  </a:cubicBezTo>
                  <a:cubicBezTo>
                    <a:pt x="215" y="8"/>
                    <a:pt x="215" y="8"/>
                    <a:pt x="214" y="8"/>
                  </a:cubicBezTo>
                  <a:close/>
                  <a:moveTo>
                    <a:pt x="217" y="5"/>
                  </a:moveTo>
                  <a:cubicBezTo>
                    <a:pt x="219" y="5"/>
                    <a:pt x="219" y="5"/>
                    <a:pt x="219" y="5"/>
                  </a:cubicBezTo>
                  <a:cubicBezTo>
                    <a:pt x="219" y="5"/>
                    <a:pt x="217" y="5"/>
                    <a:pt x="218" y="6"/>
                  </a:cubicBezTo>
                  <a:cubicBezTo>
                    <a:pt x="218" y="6"/>
                    <a:pt x="218" y="6"/>
                    <a:pt x="218" y="6"/>
                  </a:cubicBezTo>
                  <a:cubicBezTo>
                    <a:pt x="217" y="6"/>
                    <a:pt x="217" y="5"/>
                    <a:pt x="217" y="5"/>
                  </a:cubicBezTo>
                  <a:close/>
                  <a:moveTo>
                    <a:pt x="218" y="9"/>
                  </a:moveTo>
                  <a:cubicBezTo>
                    <a:pt x="218" y="9"/>
                    <a:pt x="218" y="9"/>
                    <a:pt x="218" y="9"/>
                  </a:cubicBezTo>
                  <a:cubicBezTo>
                    <a:pt x="219" y="10"/>
                    <a:pt x="219" y="10"/>
                    <a:pt x="219" y="10"/>
                  </a:cubicBezTo>
                  <a:lnTo>
                    <a:pt x="218" y="9"/>
                  </a:lnTo>
                  <a:close/>
                  <a:moveTo>
                    <a:pt x="190" y="80"/>
                  </a:moveTo>
                  <a:cubicBezTo>
                    <a:pt x="189" y="80"/>
                    <a:pt x="189" y="80"/>
                    <a:pt x="189" y="80"/>
                  </a:cubicBezTo>
                  <a:cubicBezTo>
                    <a:pt x="189" y="80"/>
                    <a:pt x="190" y="79"/>
                    <a:pt x="189" y="80"/>
                  </a:cubicBezTo>
                  <a:cubicBezTo>
                    <a:pt x="189" y="80"/>
                    <a:pt x="188" y="80"/>
                    <a:pt x="188" y="80"/>
                  </a:cubicBezTo>
                  <a:cubicBezTo>
                    <a:pt x="189" y="79"/>
                    <a:pt x="189" y="79"/>
                    <a:pt x="189" y="79"/>
                  </a:cubicBezTo>
                  <a:cubicBezTo>
                    <a:pt x="189" y="79"/>
                    <a:pt x="189" y="80"/>
                    <a:pt x="190" y="79"/>
                  </a:cubicBezTo>
                  <a:cubicBezTo>
                    <a:pt x="190" y="81"/>
                    <a:pt x="190" y="81"/>
                    <a:pt x="190" y="81"/>
                  </a:cubicBezTo>
                  <a:cubicBezTo>
                    <a:pt x="190" y="81"/>
                    <a:pt x="190" y="80"/>
                    <a:pt x="190" y="80"/>
                  </a:cubicBezTo>
                  <a:close/>
                  <a:moveTo>
                    <a:pt x="190" y="78"/>
                  </a:moveTo>
                  <a:cubicBezTo>
                    <a:pt x="190" y="78"/>
                    <a:pt x="190" y="78"/>
                    <a:pt x="190" y="78"/>
                  </a:cubicBezTo>
                  <a:cubicBezTo>
                    <a:pt x="190" y="78"/>
                    <a:pt x="190" y="78"/>
                    <a:pt x="190" y="78"/>
                  </a:cubicBezTo>
                  <a:cubicBezTo>
                    <a:pt x="190" y="79"/>
                    <a:pt x="190" y="79"/>
                    <a:pt x="190" y="79"/>
                  </a:cubicBezTo>
                  <a:lnTo>
                    <a:pt x="190" y="78"/>
                  </a:lnTo>
                  <a:close/>
                  <a:moveTo>
                    <a:pt x="219" y="10"/>
                  </a:moveTo>
                  <a:cubicBezTo>
                    <a:pt x="220" y="9"/>
                    <a:pt x="220" y="8"/>
                    <a:pt x="219" y="8"/>
                  </a:cubicBezTo>
                  <a:cubicBezTo>
                    <a:pt x="218" y="8"/>
                    <a:pt x="218" y="8"/>
                    <a:pt x="218" y="8"/>
                  </a:cubicBezTo>
                  <a:cubicBezTo>
                    <a:pt x="217" y="8"/>
                    <a:pt x="217" y="8"/>
                    <a:pt x="217" y="8"/>
                  </a:cubicBezTo>
                  <a:cubicBezTo>
                    <a:pt x="217" y="8"/>
                    <a:pt x="217" y="8"/>
                    <a:pt x="217" y="8"/>
                  </a:cubicBezTo>
                  <a:cubicBezTo>
                    <a:pt x="217" y="8"/>
                    <a:pt x="217" y="8"/>
                    <a:pt x="217" y="8"/>
                  </a:cubicBezTo>
                  <a:cubicBezTo>
                    <a:pt x="217" y="8"/>
                    <a:pt x="217" y="8"/>
                    <a:pt x="217" y="8"/>
                  </a:cubicBezTo>
                  <a:cubicBezTo>
                    <a:pt x="217" y="7"/>
                    <a:pt x="219" y="7"/>
                    <a:pt x="219" y="6"/>
                  </a:cubicBezTo>
                  <a:cubicBezTo>
                    <a:pt x="219" y="6"/>
                    <a:pt x="220" y="6"/>
                    <a:pt x="221" y="6"/>
                  </a:cubicBezTo>
                  <a:cubicBezTo>
                    <a:pt x="221" y="6"/>
                    <a:pt x="221" y="6"/>
                    <a:pt x="222" y="6"/>
                  </a:cubicBezTo>
                  <a:cubicBezTo>
                    <a:pt x="221" y="6"/>
                    <a:pt x="221" y="6"/>
                    <a:pt x="221" y="6"/>
                  </a:cubicBezTo>
                  <a:cubicBezTo>
                    <a:pt x="220" y="6"/>
                    <a:pt x="221" y="7"/>
                    <a:pt x="221" y="8"/>
                  </a:cubicBezTo>
                  <a:cubicBezTo>
                    <a:pt x="221" y="7"/>
                    <a:pt x="223" y="7"/>
                    <a:pt x="224" y="7"/>
                  </a:cubicBezTo>
                  <a:cubicBezTo>
                    <a:pt x="223" y="8"/>
                    <a:pt x="223" y="8"/>
                    <a:pt x="223" y="8"/>
                  </a:cubicBezTo>
                  <a:cubicBezTo>
                    <a:pt x="225" y="8"/>
                    <a:pt x="225" y="8"/>
                    <a:pt x="225" y="8"/>
                  </a:cubicBezTo>
                  <a:cubicBezTo>
                    <a:pt x="224" y="8"/>
                    <a:pt x="224" y="8"/>
                    <a:pt x="224" y="8"/>
                  </a:cubicBezTo>
                  <a:cubicBezTo>
                    <a:pt x="224" y="8"/>
                    <a:pt x="224" y="8"/>
                    <a:pt x="223" y="8"/>
                  </a:cubicBezTo>
                  <a:cubicBezTo>
                    <a:pt x="223" y="9"/>
                    <a:pt x="221" y="8"/>
                    <a:pt x="222" y="9"/>
                  </a:cubicBezTo>
                  <a:cubicBezTo>
                    <a:pt x="222" y="9"/>
                    <a:pt x="221" y="9"/>
                    <a:pt x="221" y="9"/>
                  </a:cubicBezTo>
                  <a:cubicBezTo>
                    <a:pt x="221" y="10"/>
                    <a:pt x="220" y="9"/>
                    <a:pt x="219" y="10"/>
                  </a:cubicBezTo>
                  <a:close/>
                  <a:moveTo>
                    <a:pt x="191" y="80"/>
                  </a:moveTo>
                  <a:cubicBezTo>
                    <a:pt x="192" y="78"/>
                    <a:pt x="192" y="78"/>
                    <a:pt x="192" y="78"/>
                  </a:cubicBezTo>
                  <a:cubicBezTo>
                    <a:pt x="192" y="80"/>
                    <a:pt x="192" y="80"/>
                    <a:pt x="192" y="80"/>
                  </a:cubicBezTo>
                  <a:lnTo>
                    <a:pt x="191" y="80"/>
                  </a:lnTo>
                  <a:close/>
                  <a:moveTo>
                    <a:pt x="222" y="12"/>
                  </a:moveTo>
                  <a:cubicBezTo>
                    <a:pt x="222" y="12"/>
                    <a:pt x="222" y="12"/>
                    <a:pt x="222" y="12"/>
                  </a:cubicBezTo>
                  <a:cubicBezTo>
                    <a:pt x="222" y="12"/>
                    <a:pt x="221" y="12"/>
                    <a:pt x="220" y="11"/>
                  </a:cubicBezTo>
                  <a:cubicBezTo>
                    <a:pt x="221" y="11"/>
                    <a:pt x="221" y="11"/>
                    <a:pt x="221" y="11"/>
                  </a:cubicBezTo>
                  <a:cubicBezTo>
                    <a:pt x="221" y="11"/>
                    <a:pt x="221" y="10"/>
                    <a:pt x="221" y="10"/>
                  </a:cubicBezTo>
                  <a:cubicBezTo>
                    <a:pt x="221" y="10"/>
                    <a:pt x="221" y="11"/>
                    <a:pt x="221" y="11"/>
                  </a:cubicBezTo>
                  <a:cubicBezTo>
                    <a:pt x="221" y="11"/>
                    <a:pt x="221" y="11"/>
                    <a:pt x="221" y="11"/>
                  </a:cubicBezTo>
                  <a:cubicBezTo>
                    <a:pt x="222" y="11"/>
                    <a:pt x="222" y="11"/>
                    <a:pt x="222" y="11"/>
                  </a:cubicBezTo>
                  <a:cubicBezTo>
                    <a:pt x="222" y="11"/>
                    <a:pt x="222" y="11"/>
                    <a:pt x="222" y="10"/>
                  </a:cubicBezTo>
                  <a:cubicBezTo>
                    <a:pt x="222" y="10"/>
                    <a:pt x="222" y="10"/>
                    <a:pt x="222" y="10"/>
                  </a:cubicBezTo>
                  <a:cubicBezTo>
                    <a:pt x="222" y="10"/>
                    <a:pt x="222" y="10"/>
                    <a:pt x="222" y="10"/>
                  </a:cubicBezTo>
                  <a:cubicBezTo>
                    <a:pt x="223" y="10"/>
                    <a:pt x="223" y="11"/>
                    <a:pt x="223" y="11"/>
                  </a:cubicBezTo>
                  <a:cubicBezTo>
                    <a:pt x="223" y="10"/>
                    <a:pt x="223" y="10"/>
                    <a:pt x="223" y="10"/>
                  </a:cubicBezTo>
                  <a:cubicBezTo>
                    <a:pt x="223" y="10"/>
                    <a:pt x="223" y="10"/>
                    <a:pt x="223" y="10"/>
                  </a:cubicBezTo>
                  <a:cubicBezTo>
                    <a:pt x="223" y="10"/>
                    <a:pt x="223" y="10"/>
                    <a:pt x="223" y="10"/>
                  </a:cubicBezTo>
                  <a:cubicBezTo>
                    <a:pt x="223" y="11"/>
                    <a:pt x="223" y="11"/>
                    <a:pt x="223" y="11"/>
                  </a:cubicBezTo>
                  <a:cubicBezTo>
                    <a:pt x="224" y="11"/>
                    <a:pt x="224" y="11"/>
                    <a:pt x="224" y="11"/>
                  </a:cubicBezTo>
                  <a:cubicBezTo>
                    <a:pt x="223" y="12"/>
                    <a:pt x="223" y="12"/>
                    <a:pt x="223" y="12"/>
                  </a:cubicBezTo>
                  <a:lnTo>
                    <a:pt x="222" y="12"/>
                  </a:lnTo>
                  <a:close/>
                  <a:moveTo>
                    <a:pt x="195" y="80"/>
                  </a:moveTo>
                  <a:cubicBezTo>
                    <a:pt x="195" y="79"/>
                    <a:pt x="195" y="79"/>
                    <a:pt x="195" y="79"/>
                  </a:cubicBezTo>
                  <a:cubicBezTo>
                    <a:pt x="195" y="79"/>
                    <a:pt x="195" y="79"/>
                    <a:pt x="195" y="80"/>
                  </a:cubicBezTo>
                  <a:close/>
                  <a:moveTo>
                    <a:pt x="198" y="82"/>
                  </a:moveTo>
                  <a:cubicBezTo>
                    <a:pt x="198" y="82"/>
                    <a:pt x="198" y="82"/>
                    <a:pt x="198" y="82"/>
                  </a:cubicBezTo>
                  <a:cubicBezTo>
                    <a:pt x="198" y="81"/>
                    <a:pt x="198" y="81"/>
                    <a:pt x="198" y="81"/>
                  </a:cubicBezTo>
                  <a:cubicBezTo>
                    <a:pt x="198" y="82"/>
                    <a:pt x="198" y="82"/>
                    <a:pt x="198" y="82"/>
                  </a:cubicBezTo>
                  <a:close/>
                  <a:moveTo>
                    <a:pt x="229" y="13"/>
                  </a:moveTo>
                  <a:cubicBezTo>
                    <a:pt x="228" y="13"/>
                    <a:pt x="227" y="12"/>
                    <a:pt x="227" y="13"/>
                  </a:cubicBezTo>
                  <a:cubicBezTo>
                    <a:pt x="226" y="12"/>
                    <a:pt x="225" y="13"/>
                    <a:pt x="224" y="13"/>
                  </a:cubicBezTo>
                  <a:cubicBezTo>
                    <a:pt x="223" y="11"/>
                    <a:pt x="225" y="11"/>
                    <a:pt x="225" y="10"/>
                  </a:cubicBezTo>
                  <a:cubicBezTo>
                    <a:pt x="225" y="11"/>
                    <a:pt x="226" y="10"/>
                    <a:pt x="226" y="11"/>
                  </a:cubicBezTo>
                  <a:cubicBezTo>
                    <a:pt x="226" y="11"/>
                    <a:pt x="226" y="11"/>
                    <a:pt x="226" y="11"/>
                  </a:cubicBezTo>
                  <a:cubicBezTo>
                    <a:pt x="228" y="12"/>
                    <a:pt x="227" y="10"/>
                    <a:pt x="229" y="11"/>
                  </a:cubicBezTo>
                  <a:cubicBezTo>
                    <a:pt x="229" y="11"/>
                    <a:pt x="229" y="13"/>
                    <a:pt x="229" y="13"/>
                  </a:cubicBezTo>
                  <a:close/>
                  <a:moveTo>
                    <a:pt x="229" y="10"/>
                  </a:moveTo>
                  <a:cubicBezTo>
                    <a:pt x="229" y="9"/>
                    <a:pt x="230" y="9"/>
                    <a:pt x="229" y="9"/>
                  </a:cubicBezTo>
                  <a:cubicBezTo>
                    <a:pt x="229" y="9"/>
                    <a:pt x="229" y="9"/>
                    <a:pt x="229" y="9"/>
                  </a:cubicBezTo>
                  <a:cubicBezTo>
                    <a:pt x="229" y="9"/>
                    <a:pt x="229" y="9"/>
                    <a:pt x="229" y="9"/>
                  </a:cubicBezTo>
                  <a:cubicBezTo>
                    <a:pt x="229" y="9"/>
                    <a:pt x="228" y="9"/>
                    <a:pt x="228" y="8"/>
                  </a:cubicBezTo>
                  <a:cubicBezTo>
                    <a:pt x="228" y="9"/>
                    <a:pt x="227" y="9"/>
                    <a:pt x="227" y="9"/>
                  </a:cubicBezTo>
                  <a:cubicBezTo>
                    <a:pt x="227" y="9"/>
                    <a:pt x="227" y="9"/>
                    <a:pt x="227" y="9"/>
                  </a:cubicBezTo>
                  <a:cubicBezTo>
                    <a:pt x="227" y="9"/>
                    <a:pt x="227" y="9"/>
                    <a:pt x="227" y="9"/>
                  </a:cubicBezTo>
                  <a:cubicBezTo>
                    <a:pt x="226" y="9"/>
                    <a:pt x="226" y="9"/>
                    <a:pt x="226" y="9"/>
                  </a:cubicBezTo>
                  <a:cubicBezTo>
                    <a:pt x="226" y="9"/>
                    <a:pt x="226" y="9"/>
                    <a:pt x="226" y="9"/>
                  </a:cubicBezTo>
                  <a:cubicBezTo>
                    <a:pt x="226" y="9"/>
                    <a:pt x="227" y="9"/>
                    <a:pt x="227" y="9"/>
                  </a:cubicBezTo>
                  <a:cubicBezTo>
                    <a:pt x="227" y="9"/>
                    <a:pt x="227" y="9"/>
                    <a:pt x="227" y="9"/>
                  </a:cubicBezTo>
                  <a:cubicBezTo>
                    <a:pt x="227" y="9"/>
                    <a:pt x="228" y="9"/>
                    <a:pt x="228" y="8"/>
                  </a:cubicBezTo>
                  <a:cubicBezTo>
                    <a:pt x="228" y="8"/>
                    <a:pt x="228" y="8"/>
                    <a:pt x="228" y="8"/>
                  </a:cubicBezTo>
                  <a:cubicBezTo>
                    <a:pt x="228" y="8"/>
                    <a:pt x="228" y="8"/>
                    <a:pt x="228" y="8"/>
                  </a:cubicBezTo>
                  <a:cubicBezTo>
                    <a:pt x="228" y="9"/>
                    <a:pt x="230" y="8"/>
                    <a:pt x="230" y="9"/>
                  </a:cubicBezTo>
                  <a:cubicBezTo>
                    <a:pt x="230" y="8"/>
                    <a:pt x="231" y="8"/>
                    <a:pt x="231" y="8"/>
                  </a:cubicBezTo>
                  <a:cubicBezTo>
                    <a:pt x="231" y="8"/>
                    <a:pt x="231" y="8"/>
                    <a:pt x="231" y="8"/>
                  </a:cubicBezTo>
                  <a:cubicBezTo>
                    <a:pt x="231" y="8"/>
                    <a:pt x="231" y="8"/>
                    <a:pt x="231" y="8"/>
                  </a:cubicBezTo>
                  <a:cubicBezTo>
                    <a:pt x="232" y="8"/>
                    <a:pt x="232" y="8"/>
                    <a:pt x="232" y="8"/>
                  </a:cubicBezTo>
                  <a:cubicBezTo>
                    <a:pt x="232" y="8"/>
                    <a:pt x="232" y="8"/>
                    <a:pt x="232" y="8"/>
                  </a:cubicBezTo>
                  <a:cubicBezTo>
                    <a:pt x="232" y="8"/>
                    <a:pt x="232" y="8"/>
                    <a:pt x="232" y="9"/>
                  </a:cubicBezTo>
                  <a:cubicBezTo>
                    <a:pt x="233" y="8"/>
                    <a:pt x="234" y="8"/>
                    <a:pt x="235" y="8"/>
                  </a:cubicBezTo>
                  <a:cubicBezTo>
                    <a:pt x="235" y="8"/>
                    <a:pt x="235" y="9"/>
                    <a:pt x="235" y="9"/>
                  </a:cubicBezTo>
                  <a:cubicBezTo>
                    <a:pt x="235" y="9"/>
                    <a:pt x="234" y="9"/>
                    <a:pt x="234" y="9"/>
                  </a:cubicBezTo>
                  <a:cubicBezTo>
                    <a:pt x="234" y="9"/>
                    <a:pt x="234" y="9"/>
                    <a:pt x="234" y="9"/>
                  </a:cubicBezTo>
                  <a:cubicBezTo>
                    <a:pt x="233" y="9"/>
                    <a:pt x="232" y="10"/>
                    <a:pt x="231" y="9"/>
                  </a:cubicBezTo>
                  <a:cubicBezTo>
                    <a:pt x="231" y="9"/>
                    <a:pt x="231" y="9"/>
                    <a:pt x="231" y="9"/>
                  </a:cubicBezTo>
                  <a:cubicBezTo>
                    <a:pt x="231" y="10"/>
                    <a:pt x="229" y="10"/>
                    <a:pt x="229" y="10"/>
                  </a:cubicBezTo>
                  <a:close/>
                  <a:moveTo>
                    <a:pt x="232" y="13"/>
                  </a:moveTo>
                  <a:cubicBezTo>
                    <a:pt x="231" y="13"/>
                    <a:pt x="231" y="13"/>
                    <a:pt x="231" y="13"/>
                  </a:cubicBezTo>
                  <a:cubicBezTo>
                    <a:pt x="232" y="12"/>
                    <a:pt x="232" y="12"/>
                    <a:pt x="232" y="12"/>
                  </a:cubicBezTo>
                  <a:lnTo>
                    <a:pt x="232" y="13"/>
                  </a:lnTo>
                  <a:close/>
                  <a:moveTo>
                    <a:pt x="233" y="13"/>
                  </a:moveTo>
                  <a:cubicBezTo>
                    <a:pt x="233" y="12"/>
                    <a:pt x="233" y="13"/>
                    <a:pt x="233" y="12"/>
                  </a:cubicBezTo>
                  <a:cubicBezTo>
                    <a:pt x="232" y="11"/>
                    <a:pt x="231" y="12"/>
                    <a:pt x="230" y="12"/>
                  </a:cubicBezTo>
                  <a:cubicBezTo>
                    <a:pt x="230" y="11"/>
                    <a:pt x="230" y="11"/>
                    <a:pt x="230" y="11"/>
                  </a:cubicBezTo>
                  <a:cubicBezTo>
                    <a:pt x="231" y="11"/>
                    <a:pt x="232" y="12"/>
                    <a:pt x="233" y="11"/>
                  </a:cubicBezTo>
                  <a:cubicBezTo>
                    <a:pt x="234" y="12"/>
                    <a:pt x="233" y="12"/>
                    <a:pt x="234" y="13"/>
                  </a:cubicBezTo>
                  <a:cubicBezTo>
                    <a:pt x="234" y="12"/>
                    <a:pt x="235" y="12"/>
                    <a:pt x="236" y="12"/>
                  </a:cubicBezTo>
                  <a:cubicBezTo>
                    <a:pt x="235" y="12"/>
                    <a:pt x="235" y="14"/>
                    <a:pt x="233" y="13"/>
                  </a:cubicBezTo>
                  <a:close/>
                  <a:moveTo>
                    <a:pt x="236" y="10"/>
                  </a:moveTo>
                  <a:cubicBezTo>
                    <a:pt x="237" y="9"/>
                    <a:pt x="238" y="9"/>
                    <a:pt x="239" y="9"/>
                  </a:cubicBezTo>
                  <a:cubicBezTo>
                    <a:pt x="239" y="10"/>
                    <a:pt x="237" y="9"/>
                    <a:pt x="236" y="10"/>
                  </a:cubicBezTo>
                  <a:close/>
                  <a:moveTo>
                    <a:pt x="220" y="78"/>
                  </a:moveTo>
                  <a:cubicBezTo>
                    <a:pt x="220" y="78"/>
                    <a:pt x="220" y="78"/>
                    <a:pt x="220" y="78"/>
                  </a:cubicBezTo>
                  <a:cubicBezTo>
                    <a:pt x="221" y="77"/>
                    <a:pt x="221" y="77"/>
                    <a:pt x="221" y="77"/>
                  </a:cubicBezTo>
                  <a:cubicBezTo>
                    <a:pt x="221" y="77"/>
                    <a:pt x="221" y="77"/>
                    <a:pt x="221" y="77"/>
                  </a:cubicBezTo>
                  <a:lnTo>
                    <a:pt x="220" y="78"/>
                  </a:lnTo>
                  <a:close/>
                  <a:moveTo>
                    <a:pt x="226" y="78"/>
                  </a:moveTo>
                  <a:cubicBezTo>
                    <a:pt x="226" y="77"/>
                    <a:pt x="226" y="77"/>
                    <a:pt x="226" y="77"/>
                  </a:cubicBezTo>
                  <a:cubicBezTo>
                    <a:pt x="227" y="78"/>
                    <a:pt x="227" y="78"/>
                    <a:pt x="227" y="78"/>
                  </a:cubicBezTo>
                  <a:lnTo>
                    <a:pt x="226" y="78"/>
                  </a:lnTo>
                  <a:close/>
                  <a:moveTo>
                    <a:pt x="253" y="15"/>
                  </a:moveTo>
                  <a:cubicBezTo>
                    <a:pt x="254" y="15"/>
                    <a:pt x="254" y="15"/>
                    <a:pt x="254" y="15"/>
                  </a:cubicBezTo>
                  <a:cubicBezTo>
                    <a:pt x="253" y="14"/>
                    <a:pt x="253" y="15"/>
                    <a:pt x="252" y="15"/>
                  </a:cubicBezTo>
                  <a:cubicBezTo>
                    <a:pt x="252" y="15"/>
                    <a:pt x="252" y="14"/>
                    <a:pt x="252" y="14"/>
                  </a:cubicBezTo>
                  <a:cubicBezTo>
                    <a:pt x="251" y="14"/>
                    <a:pt x="251" y="14"/>
                    <a:pt x="251" y="14"/>
                  </a:cubicBezTo>
                  <a:cubicBezTo>
                    <a:pt x="254" y="14"/>
                    <a:pt x="254" y="14"/>
                    <a:pt x="254" y="14"/>
                  </a:cubicBezTo>
                  <a:cubicBezTo>
                    <a:pt x="254" y="14"/>
                    <a:pt x="254" y="15"/>
                    <a:pt x="253" y="15"/>
                  </a:cubicBezTo>
                  <a:close/>
                  <a:moveTo>
                    <a:pt x="230" y="79"/>
                  </a:moveTo>
                  <a:cubicBezTo>
                    <a:pt x="230" y="78"/>
                    <a:pt x="229" y="78"/>
                    <a:pt x="230" y="77"/>
                  </a:cubicBezTo>
                  <a:cubicBezTo>
                    <a:pt x="230" y="78"/>
                    <a:pt x="231" y="78"/>
                    <a:pt x="230" y="79"/>
                  </a:cubicBezTo>
                  <a:close/>
                  <a:moveTo>
                    <a:pt x="232" y="78"/>
                  </a:moveTo>
                  <a:cubicBezTo>
                    <a:pt x="232" y="78"/>
                    <a:pt x="232" y="78"/>
                    <a:pt x="231" y="77"/>
                  </a:cubicBezTo>
                  <a:cubicBezTo>
                    <a:pt x="231" y="77"/>
                    <a:pt x="231" y="77"/>
                    <a:pt x="231" y="77"/>
                  </a:cubicBezTo>
                  <a:cubicBezTo>
                    <a:pt x="233" y="78"/>
                    <a:pt x="233" y="78"/>
                    <a:pt x="233" y="78"/>
                  </a:cubicBezTo>
                  <a:cubicBezTo>
                    <a:pt x="233" y="78"/>
                    <a:pt x="233" y="78"/>
                    <a:pt x="233" y="78"/>
                  </a:cubicBezTo>
                  <a:cubicBezTo>
                    <a:pt x="233" y="78"/>
                    <a:pt x="233" y="78"/>
                    <a:pt x="233" y="78"/>
                  </a:cubicBezTo>
                  <a:cubicBezTo>
                    <a:pt x="233" y="78"/>
                    <a:pt x="233" y="78"/>
                    <a:pt x="232" y="78"/>
                  </a:cubicBezTo>
                  <a:close/>
                  <a:moveTo>
                    <a:pt x="237" y="79"/>
                  </a:moveTo>
                  <a:cubicBezTo>
                    <a:pt x="237" y="79"/>
                    <a:pt x="237" y="79"/>
                    <a:pt x="237" y="79"/>
                  </a:cubicBezTo>
                  <a:cubicBezTo>
                    <a:pt x="237" y="78"/>
                    <a:pt x="237" y="78"/>
                    <a:pt x="237" y="78"/>
                  </a:cubicBezTo>
                  <a:cubicBezTo>
                    <a:pt x="238" y="78"/>
                    <a:pt x="238" y="78"/>
                    <a:pt x="238" y="78"/>
                  </a:cubicBezTo>
                  <a:cubicBezTo>
                    <a:pt x="238" y="78"/>
                    <a:pt x="238" y="78"/>
                    <a:pt x="237" y="79"/>
                  </a:cubicBezTo>
                  <a:close/>
                  <a:moveTo>
                    <a:pt x="240" y="78"/>
                  </a:moveTo>
                  <a:cubicBezTo>
                    <a:pt x="241" y="78"/>
                    <a:pt x="241" y="78"/>
                    <a:pt x="241" y="78"/>
                  </a:cubicBezTo>
                  <a:cubicBezTo>
                    <a:pt x="241" y="78"/>
                    <a:pt x="241" y="78"/>
                    <a:pt x="241" y="78"/>
                  </a:cubicBezTo>
                  <a:cubicBezTo>
                    <a:pt x="241" y="79"/>
                    <a:pt x="241" y="78"/>
                    <a:pt x="240" y="78"/>
                  </a:cubicBezTo>
                  <a:close/>
                  <a:moveTo>
                    <a:pt x="273" y="9"/>
                  </a:moveTo>
                  <a:cubicBezTo>
                    <a:pt x="273" y="9"/>
                    <a:pt x="273" y="9"/>
                    <a:pt x="273" y="9"/>
                  </a:cubicBezTo>
                  <a:cubicBezTo>
                    <a:pt x="273" y="9"/>
                    <a:pt x="272" y="9"/>
                    <a:pt x="272" y="9"/>
                  </a:cubicBezTo>
                  <a:cubicBezTo>
                    <a:pt x="272" y="8"/>
                    <a:pt x="272" y="8"/>
                    <a:pt x="272" y="8"/>
                  </a:cubicBezTo>
                  <a:cubicBezTo>
                    <a:pt x="273" y="9"/>
                    <a:pt x="273" y="9"/>
                    <a:pt x="273" y="9"/>
                  </a:cubicBezTo>
                  <a:cubicBezTo>
                    <a:pt x="273" y="9"/>
                    <a:pt x="273" y="9"/>
                    <a:pt x="273" y="9"/>
                  </a:cubicBezTo>
                  <a:close/>
                  <a:moveTo>
                    <a:pt x="271" y="12"/>
                  </a:moveTo>
                  <a:cubicBezTo>
                    <a:pt x="271" y="12"/>
                    <a:pt x="271" y="12"/>
                    <a:pt x="271" y="12"/>
                  </a:cubicBezTo>
                  <a:cubicBezTo>
                    <a:pt x="271" y="12"/>
                    <a:pt x="271" y="12"/>
                    <a:pt x="271" y="12"/>
                  </a:cubicBezTo>
                  <a:cubicBezTo>
                    <a:pt x="269" y="13"/>
                    <a:pt x="268" y="14"/>
                    <a:pt x="267" y="12"/>
                  </a:cubicBezTo>
                  <a:cubicBezTo>
                    <a:pt x="268" y="12"/>
                    <a:pt x="267" y="10"/>
                    <a:pt x="268" y="10"/>
                  </a:cubicBezTo>
                  <a:cubicBezTo>
                    <a:pt x="268" y="9"/>
                    <a:pt x="269" y="10"/>
                    <a:pt x="270" y="10"/>
                  </a:cubicBezTo>
                  <a:cubicBezTo>
                    <a:pt x="271" y="10"/>
                    <a:pt x="271" y="10"/>
                    <a:pt x="271" y="11"/>
                  </a:cubicBezTo>
                  <a:cubicBezTo>
                    <a:pt x="270" y="11"/>
                    <a:pt x="270" y="11"/>
                    <a:pt x="269" y="11"/>
                  </a:cubicBezTo>
                  <a:cubicBezTo>
                    <a:pt x="269" y="12"/>
                    <a:pt x="270" y="12"/>
                    <a:pt x="271" y="12"/>
                  </a:cubicBezTo>
                  <a:cubicBezTo>
                    <a:pt x="271" y="12"/>
                    <a:pt x="271" y="12"/>
                    <a:pt x="271" y="12"/>
                  </a:cubicBezTo>
                  <a:cubicBezTo>
                    <a:pt x="271" y="12"/>
                    <a:pt x="271" y="11"/>
                    <a:pt x="272" y="11"/>
                  </a:cubicBezTo>
                  <a:cubicBezTo>
                    <a:pt x="272" y="12"/>
                    <a:pt x="273" y="12"/>
                    <a:pt x="273" y="12"/>
                  </a:cubicBezTo>
                  <a:cubicBezTo>
                    <a:pt x="272" y="12"/>
                    <a:pt x="272" y="12"/>
                    <a:pt x="271" y="12"/>
                  </a:cubicBezTo>
                  <a:close/>
                  <a:moveTo>
                    <a:pt x="245" y="79"/>
                  </a:moveTo>
                  <a:cubicBezTo>
                    <a:pt x="245" y="78"/>
                    <a:pt x="245" y="78"/>
                    <a:pt x="245" y="78"/>
                  </a:cubicBezTo>
                  <a:cubicBezTo>
                    <a:pt x="246" y="79"/>
                    <a:pt x="245" y="79"/>
                    <a:pt x="245" y="79"/>
                  </a:cubicBezTo>
                  <a:close/>
                  <a:moveTo>
                    <a:pt x="250" y="78"/>
                  </a:moveTo>
                  <a:cubicBezTo>
                    <a:pt x="249" y="77"/>
                    <a:pt x="249" y="77"/>
                    <a:pt x="249" y="77"/>
                  </a:cubicBezTo>
                  <a:cubicBezTo>
                    <a:pt x="250" y="78"/>
                    <a:pt x="250" y="78"/>
                    <a:pt x="250" y="78"/>
                  </a:cubicBezTo>
                  <a:close/>
                  <a:moveTo>
                    <a:pt x="277" y="17"/>
                  </a:moveTo>
                  <a:cubicBezTo>
                    <a:pt x="277" y="17"/>
                    <a:pt x="277" y="17"/>
                    <a:pt x="277" y="17"/>
                  </a:cubicBezTo>
                  <a:cubicBezTo>
                    <a:pt x="277" y="17"/>
                    <a:pt x="277" y="17"/>
                    <a:pt x="277" y="17"/>
                  </a:cubicBezTo>
                  <a:cubicBezTo>
                    <a:pt x="277" y="17"/>
                    <a:pt x="277" y="17"/>
                    <a:pt x="277" y="17"/>
                  </a:cubicBezTo>
                  <a:cubicBezTo>
                    <a:pt x="277" y="17"/>
                    <a:pt x="277" y="16"/>
                    <a:pt x="276" y="16"/>
                  </a:cubicBezTo>
                  <a:cubicBezTo>
                    <a:pt x="277" y="16"/>
                    <a:pt x="277" y="16"/>
                    <a:pt x="277" y="15"/>
                  </a:cubicBezTo>
                  <a:cubicBezTo>
                    <a:pt x="276" y="15"/>
                    <a:pt x="275" y="15"/>
                    <a:pt x="275" y="15"/>
                  </a:cubicBezTo>
                  <a:cubicBezTo>
                    <a:pt x="275" y="16"/>
                    <a:pt x="275" y="16"/>
                    <a:pt x="275" y="16"/>
                  </a:cubicBezTo>
                  <a:cubicBezTo>
                    <a:pt x="274" y="17"/>
                    <a:pt x="273" y="15"/>
                    <a:pt x="272" y="16"/>
                  </a:cubicBezTo>
                  <a:cubicBezTo>
                    <a:pt x="271" y="16"/>
                    <a:pt x="271" y="17"/>
                    <a:pt x="271" y="17"/>
                  </a:cubicBezTo>
                  <a:cubicBezTo>
                    <a:pt x="270" y="17"/>
                    <a:pt x="270" y="16"/>
                    <a:pt x="270" y="15"/>
                  </a:cubicBezTo>
                  <a:cubicBezTo>
                    <a:pt x="270" y="15"/>
                    <a:pt x="273" y="16"/>
                    <a:pt x="272" y="14"/>
                  </a:cubicBezTo>
                  <a:cubicBezTo>
                    <a:pt x="272" y="14"/>
                    <a:pt x="275" y="15"/>
                    <a:pt x="275" y="14"/>
                  </a:cubicBezTo>
                  <a:cubicBezTo>
                    <a:pt x="275" y="14"/>
                    <a:pt x="276" y="15"/>
                    <a:pt x="277" y="15"/>
                  </a:cubicBezTo>
                  <a:cubicBezTo>
                    <a:pt x="277" y="14"/>
                    <a:pt x="277" y="14"/>
                    <a:pt x="277" y="14"/>
                  </a:cubicBezTo>
                  <a:cubicBezTo>
                    <a:pt x="277" y="16"/>
                    <a:pt x="279" y="16"/>
                    <a:pt x="277" y="17"/>
                  </a:cubicBezTo>
                  <a:close/>
                  <a:moveTo>
                    <a:pt x="252" y="79"/>
                  </a:moveTo>
                  <a:cubicBezTo>
                    <a:pt x="252" y="79"/>
                    <a:pt x="252" y="79"/>
                    <a:pt x="252" y="79"/>
                  </a:cubicBezTo>
                  <a:cubicBezTo>
                    <a:pt x="251" y="80"/>
                    <a:pt x="251" y="80"/>
                    <a:pt x="251" y="80"/>
                  </a:cubicBezTo>
                  <a:cubicBezTo>
                    <a:pt x="250" y="79"/>
                    <a:pt x="252" y="79"/>
                    <a:pt x="252" y="79"/>
                  </a:cubicBezTo>
                  <a:cubicBezTo>
                    <a:pt x="252" y="79"/>
                    <a:pt x="252" y="79"/>
                    <a:pt x="252" y="79"/>
                  </a:cubicBezTo>
                  <a:close/>
                  <a:moveTo>
                    <a:pt x="252" y="78"/>
                  </a:moveTo>
                  <a:cubicBezTo>
                    <a:pt x="252" y="78"/>
                    <a:pt x="252" y="78"/>
                    <a:pt x="252" y="78"/>
                  </a:cubicBezTo>
                  <a:cubicBezTo>
                    <a:pt x="252" y="78"/>
                    <a:pt x="253" y="78"/>
                    <a:pt x="253" y="78"/>
                  </a:cubicBezTo>
                  <a:lnTo>
                    <a:pt x="252" y="78"/>
                  </a:lnTo>
                  <a:close/>
                  <a:moveTo>
                    <a:pt x="279" y="17"/>
                  </a:moveTo>
                  <a:cubicBezTo>
                    <a:pt x="279" y="17"/>
                    <a:pt x="279" y="17"/>
                    <a:pt x="280" y="17"/>
                  </a:cubicBezTo>
                  <a:cubicBezTo>
                    <a:pt x="280" y="16"/>
                    <a:pt x="279" y="16"/>
                    <a:pt x="279" y="16"/>
                  </a:cubicBezTo>
                  <a:cubicBezTo>
                    <a:pt x="279" y="16"/>
                    <a:pt x="279" y="16"/>
                    <a:pt x="279" y="16"/>
                  </a:cubicBezTo>
                  <a:cubicBezTo>
                    <a:pt x="279" y="16"/>
                    <a:pt x="279" y="16"/>
                    <a:pt x="279" y="16"/>
                  </a:cubicBezTo>
                  <a:cubicBezTo>
                    <a:pt x="280" y="16"/>
                    <a:pt x="280" y="16"/>
                    <a:pt x="280" y="16"/>
                  </a:cubicBezTo>
                  <a:cubicBezTo>
                    <a:pt x="280" y="17"/>
                    <a:pt x="280" y="17"/>
                    <a:pt x="280" y="17"/>
                  </a:cubicBezTo>
                  <a:cubicBezTo>
                    <a:pt x="280" y="17"/>
                    <a:pt x="279" y="17"/>
                    <a:pt x="279" y="17"/>
                  </a:cubicBezTo>
                  <a:close/>
                  <a:moveTo>
                    <a:pt x="254" y="79"/>
                  </a:moveTo>
                  <a:cubicBezTo>
                    <a:pt x="253" y="79"/>
                    <a:pt x="253" y="79"/>
                    <a:pt x="253" y="79"/>
                  </a:cubicBezTo>
                  <a:cubicBezTo>
                    <a:pt x="254" y="79"/>
                    <a:pt x="254" y="78"/>
                    <a:pt x="254" y="78"/>
                  </a:cubicBezTo>
                  <a:cubicBezTo>
                    <a:pt x="254" y="78"/>
                    <a:pt x="254" y="79"/>
                    <a:pt x="254" y="79"/>
                  </a:cubicBezTo>
                  <a:close/>
                  <a:moveTo>
                    <a:pt x="259" y="79"/>
                  </a:moveTo>
                  <a:cubicBezTo>
                    <a:pt x="259" y="79"/>
                    <a:pt x="259" y="79"/>
                    <a:pt x="259" y="79"/>
                  </a:cubicBezTo>
                  <a:cubicBezTo>
                    <a:pt x="259" y="79"/>
                    <a:pt x="259" y="79"/>
                    <a:pt x="259" y="79"/>
                  </a:cubicBezTo>
                  <a:cubicBezTo>
                    <a:pt x="259" y="79"/>
                    <a:pt x="259" y="79"/>
                    <a:pt x="259" y="79"/>
                  </a:cubicBezTo>
                  <a:cubicBezTo>
                    <a:pt x="259" y="79"/>
                    <a:pt x="259" y="78"/>
                    <a:pt x="259" y="78"/>
                  </a:cubicBezTo>
                  <a:cubicBezTo>
                    <a:pt x="260" y="78"/>
                    <a:pt x="260" y="78"/>
                    <a:pt x="260" y="78"/>
                  </a:cubicBezTo>
                  <a:cubicBezTo>
                    <a:pt x="259" y="78"/>
                    <a:pt x="259" y="79"/>
                    <a:pt x="259" y="79"/>
                  </a:cubicBezTo>
                  <a:cubicBezTo>
                    <a:pt x="259" y="79"/>
                    <a:pt x="259" y="79"/>
                    <a:pt x="259" y="79"/>
                  </a:cubicBezTo>
                  <a:cubicBezTo>
                    <a:pt x="260" y="79"/>
                    <a:pt x="260" y="79"/>
                    <a:pt x="260" y="80"/>
                  </a:cubicBezTo>
                  <a:cubicBezTo>
                    <a:pt x="260" y="80"/>
                    <a:pt x="259" y="80"/>
                    <a:pt x="259" y="79"/>
                  </a:cubicBezTo>
                  <a:close/>
                  <a:moveTo>
                    <a:pt x="262" y="79"/>
                  </a:moveTo>
                  <a:cubicBezTo>
                    <a:pt x="262" y="78"/>
                    <a:pt x="262" y="78"/>
                    <a:pt x="262" y="78"/>
                  </a:cubicBezTo>
                  <a:cubicBezTo>
                    <a:pt x="262" y="79"/>
                    <a:pt x="262" y="79"/>
                    <a:pt x="262" y="79"/>
                  </a:cubicBezTo>
                  <a:close/>
                  <a:moveTo>
                    <a:pt x="283" y="22"/>
                  </a:moveTo>
                  <a:cubicBezTo>
                    <a:pt x="284" y="21"/>
                    <a:pt x="286" y="23"/>
                    <a:pt x="286" y="21"/>
                  </a:cubicBezTo>
                  <a:cubicBezTo>
                    <a:pt x="286" y="22"/>
                    <a:pt x="288" y="21"/>
                    <a:pt x="288" y="22"/>
                  </a:cubicBezTo>
                  <a:cubicBezTo>
                    <a:pt x="286" y="22"/>
                    <a:pt x="285" y="22"/>
                    <a:pt x="283" y="22"/>
                  </a:cubicBezTo>
                  <a:close/>
                  <a:moveTo>
                    <a:pt x="287" y="21"/>
                  </a:moveTo>
                  <a:cubicBezTo>
                    <a:pt x="288" y="21"/>
                    <a:pt x="288" y="21"/>
                    <a:pt x="288" y="21"/>
                  </a:cubicBezTo>
                  <a:cubicBezTo>
                    <a:pt x="288" y="21"/>
                    <a:pt x="288" y="21"/>
                    <a:pt x="287" y="21"/>
                  </a:cubicBezTo>
                  <a:close/>
                  <a:moveTo>
                    <a:pt x="264" y="80"/>
                  </a:moveTo>
                  <a:cubicBezTo>
                    <a:pt x="265" y="79"/>
                    <a:pt x="265" y="79"/>
                    <a:pt x="265" y="79"/>
                  </a:cubicBezTo>
                  <a:cubicBezTo>
                    <a:pt x="265" y="79"/>
                    <a:pt x="265" y="79"/>
                    <a:pt x="265" y="79"/>
                  </a:cubicBezTo>
                  <a:cubicBezTo>
                    <a:pt x="265" y="80"/>
                    <a:pt x="265" y="80"/>
                    <a:pt x="264" y="80"/>
                  </a:cubicBezTo>
                  <a:close/>
                  <a:moveTo>
                    <a:pt x="290" y="24"/>
                  </a:moveTo>
                  <a:cubicBezTo>
                    <a:pt x="290" y="23"/>
                    <a:pt x="290" y="23"/>
                    <a:pt x="290" y="23"/>
                  </a:cubicBezTo>
                  <a:cubicBezTo>
                    <a:pt x="290" y="23"/>
                    <a:pt x="290" y="23"/>
                    <a:pt x="290" y="23"/>
                  </a:cubicBezTo>
                  <a:lnTo>
                    <a:pt x="290" y="24"/>
                  </a:lnTo>
                  <a:close/>
                  <a:moveTo>
                    <a:pt x="267" y="80"/>
                  </a:moveTo>
                  <a:cubicBezTo>
                    <a:pt x="266" y="80"/>
                    <a:pt x="266" y="80"/>
                    <a:pt x="266" y="80"/>
                  </a:cubicBezTo>
                  <a:cubicBezTo>
                    <a:pt x="267" y="79"/>
                    <a:pt x="267" y="79"/>
                    <a:pt x="267" y="79"/>
                  </a:cubicBezTo>
                  <a:cubicBezTo>
                    <a:pt x="267" y="79"/>
                    <a:pt x="267" y="80"/>
                    <a:pt x="267" y="80"/>
                  </a:cubicBezTo>
                  <a:close/>
                  <a:moveTo>
                    <a:pt x="291" y="24"/>
                  </a:moveTo>
                  <a:cubicBezTo>
                    <a:pt x="291" y="24"/>
                    <a:pt x="291" y="24"/>
                    <a:pt x="291" y="23"/>
                  </a:cubicBezTo>
                  <a:cubicBezTo>
                    <a:pt x="291" y="24"/>
                    <a:pt x="292" y="23"/>
                    <a:pt x="292" y="23"/>
                  </a:cubicBezTo>
                  <a:cubicBezTo>
                    <a:pt x="292" y="24"/>
                    <a:pt x="292" y="24"/>
                    <a:pt x="291" y="24"/>
                  </a:cubicBezTo>
                  <a:close/>
                  <a:moveTo>
                    <a:pt x="294" y="21"/>
                  </a:moveTo>
                  <a:cubicBezTo>
                    <a:pt x="294" y="21"/>
                    <a:pt x="294" y="21"/>
                    <a:pt x="294" y="21"/>
                  </a:cubicBezTo>
                  <a:cubicBezTo>
                    <a:pt x="294" y="21"/>
                    <a:pt x="294" y="21"/>
                    <a:pt x="294" y="21"/>
                  </a:cubicBezTo>
                  <a:cubicBezTo>
                    <a:pt x="294" y="21"/>
                    <a:pt x="294" y="21"/>
                    <a:pt x="294" y="21"/>
                  </a:cubicBezTo>
                  <a:close/>
                  <a:moveTo>
                    <a:pt x="298" y="23"/>
                  </a:moveTo>
                  <a:cubicBezTo>
                    <a:pt x="297" y="24"/>
                    <a:pt x="297" y="23"/>
                    <a:pt x="296" y="23"/>
                  </a:cubicBezTo>
                  <a:cubicBezTo>
                    <a:pt x="296" y="22"/>
                    <a:pt x="297" y="21"/>
                    <a:pt x="298" y="21"/>
                  </a:cubicBezTo>
                  <a:cubicBezTo>
                    <a:pt x="299" y="22"/>
                    <a:pt x="298" y="22"/>
                    <a:pt x="298" y="23"/>
                  </a:cubicBezTo>
                  <a:close/>
                  <a:moveTo>
                    <a:pt x="301" y="23"/>
                  </a:moveTo>
                  <a:cubicBezTo>
                    <a:pt x="301" y="22"/>
                    <a:pt x="301" y="22"/>
                    <a:pt x="301" y="22"/>
                  </a:cubicBezTo>
                  <a:cubicBezTo>
                    <a:pt x="302" y="22"/>
                    <a:pt x="302" y="22"/>
                    <a:pt x="302" y="22"/>
                  </a:cubicBezTo>
                  <a:cubicBezTo>
                    <a:pt x="302" y="22"/>
                    <a:pt x="302" y="22"/>
                    <a:pt x="301" y="23"/>
                  </a:cubicBezTo>
                  <a:close/>
                  <a:moveTo>
                    <a:pt x="303" y="24"/>
                  </a:moveTo>
                  <a:cubicBezTo>
                    <a:pt x="303" y="24"/>
                    <a:pt x="303" y="24"/>
                    <a:pt x="303" y="24"/>
                  </a:cubicBezTo>
                  <a:cubicBezTo>
                    <a:pt x="304" y="24"/>
                    <a:pt x="304" y="24"/>
                    <a:pt x="304" y="24"/>
                  </a:cubicBezTo>
                  <a:cubicBezTo>
                    <a:pt x="304" y="24"/>
                    <a:pt x="303" y="24"/>
                    <a:pt x="303" y="24"/>
                  </a:cubicBezTo>
                  <a:cubicBezTo>
                    <a:pt x="303" y="24"/>
                    <a:pt x="303" y="24"/>
                    <a:pt x="303" y="24"/>
                  </a:cubicBezTo>
                  <a:cubicBezTo>
                    <a:pt x="303" y="24"/>
                    <a:pt x="302" y="23"/>
                    <a:pt x="303" y="22"/>
                  </a:cubicBezTo>
                  <a:cubicBezTo>
                    <a:pt x="304" y="22"/>
                    <a:pt x="304" y="21"/>
                    <a:pt x="305" y="22"/>
                  </a:cubicBezTo>
                  <a:cubicBezTo>
                    <a:pt x="305" y="22"/>
                    <a:pt x="305" y="23"/>
                    <a:pt x="305" y="23"/>
                  </a:cubicBezTo>
                  <a:cubicBezTo>
                    <a:pt x="304" y="23"/>
                    <a:pt x="303" y="23"/>
                    <a:pt x="303" y="24"/>
                  </a:cubicBezTo>
                  <a:close/>
                  <a:moveTo>
                    <a:pt x="282" y="82"/>
                  </a:moveTo>
                  <a:cubicBezTo>
                    <a:pt x="282" y="81"/>
                    <a:pt x="281" y="81"/>
                    <a:pt x="282" y="80"/>
                  </a:cubicBezTo>
                  <a:cubicBezTo>
                    <a:pt x="282" y="80"/>
                    <a:pt x="283" y="81"/>
                    <a:pt x="283" y="80"/>
                  </a:cubicBezTo>
                  <a:cubicBezTo>
                    <a:pt x="283" y="80"/>
                    <a:pt x="283" y="80"/>
                    <a:pt x="283" y="80"/>
                  </a:cubicBezTo>
                  <a:cubicBezTo>
                    <a:pt x="283" y="80"/>
                    <a:pt x="283" y="80"/>
                    <a:pt x="283" y="80"/>
                  </a:cubicBezTo>
                  <a:cubicBezTo>
                    <a:pt x="283" y="80"/>
                    <a:pt x="283" y="81"/>
                    <a:pt x="283" y="81"/>
                  </a:cubicBezTo>
                  <a:cubicBezTo>
                    <a:pt x="283" y="80"/>
                    <a:pt x="282" y="82"/>
                    <a:pt x="282" y="82"/>
                  </a:cubicBezTo>
                  <a:close/>
                  <a:moveTo>
                    <a:pt x="309" y="25"/>
                  </a:moveTo>
                  <a:cubicBezTo>
                    <a:pt x="309" y="24"/>
                    <a:pt x="308" y="24"/>
                    <a:pt x="308" y="24"/>
                  </a:cubicBezTo>
                  <a:cubicBezTo>
                    <a:pt x="308" y="23"/>
                    <a:pt x="309" y="24"/>
                    <a:pt x="310" y="24"/>
                  </a:cubicBezTo>
                  <a:lnTo>
                    <a:pt x="309" y="25"/>
                  </a:lnTo>
                  <a:close/>
                  <a:moveTo>
                    <a:pt x="310" y="23"/>
                  </a:moveTo>
                  <a:cubicBezTo>
                    <a:pt x="310" y="22"/>
                    <a:pt x="310" y="22"/>
                    <a:pt x="310" y="22"/>
                  </a:cubicBezTo>
                  <a:cubicBezTo>
                    <a:pt x="311" y="22"/>
                    <a:pt x="311" y="22"/>
                    <a:pt x="311" y="22"/>
                  </a:cubicBezTo>
                  <a:cubicBezTo>
                    <a:pt x="311" y="22"/>
                    <a:pt x="310" y="23"/>
                    <a:pt x="310" y="23"/>
                  </a:cubicBezTo>
                  <a:close/>
                  <a:moveTo>
                    <a:pt x="287" y="81"/>
                  </a:moveTo>
                  <a:cubicBezTo>
                    <a:pt x="287" y="80"/>
                    <a:pt x="287" y="80"/>
                    <a:pt x="287" y="80"/>
                  </a:cubicBezTo>
                  <a:cubicBezTo>
                    <a:pt x="288" y="80"/>
                    <a:pt x="287" y="81"/>
                    <a:pt x="287" y="81"/>
                  </a:cubicBezTo>
                  <a:cubicBezTo>
                    <a:pt x="287" y="81"/>
                    <a:pt x="287" y="81"/>
                    <a:pt x="287" y="81"/>
                  </a:cubicBezTo>
                  <a:close/>
                  <a:moveTo>
                    <a:pt x="313" y="24"/>
                  </a:moveTo>
                  <a:cubicBezTo>
                    <a:pt x="312" y="24"/>
                    <a:pt x="312" y="25"/>
                    <a:pt x="311" y="25"/>
                  </a:cubicBezTo>
                  <a:cubicBezTo>
                    <a:pt x="311" y="24"/>
                    <a:pt x="312" y="24"/>
                    <a:pt x="313" y="24"/>
                  </a:cubicBezTo>
                  <a:cubicBezTo>
                    <a:pt x="313" y="24"/>
                    <a:pt x="313" y="24"/>
                    <a:pt x="313" y="24"/>
                  </a:cubicBezTo>
                  <a:cubicBezTo>
                    <a:pt x="313" y="24"/>
                    <a:pt x="313" y="24"/>
                    <a:pt x="313" y="24"/>
                  </a:cubicBezTo>
                  <a:close/>
                  <a:moveTo>
                    <a:pt x="314" y="24"/>
                  </a:moveTo>
                  <a:cubicBezTo>
                    <a:pt x="314" y="24"/>
                    <a:pt x="314" y="24"/>
                    <a:pt x="314" y="24"/>
                  </a:cubicBezTo>
                  <a:cubicBezTo>
                    <a:pt x="315" y="24"/>
                    <a:pt x="315" y="24"/>
                    <a:pt x="315" y="24"/>
                  </a:cubicBezTo>
                  <a:lnTo>
                    <a:pt x="314" y="24"/>
                  </a:lnTo>
                  <a:close/>
                  <a:moveTo>
                    <a:pt x="315" y="23"/>
                  </a:moveTo>
                  <a:cubicBezTo>
                    <a:pt x="314" y="23"/>
                    <a:pt x="314" y="23"/>
                    <a:pt x="314" y="23"/>
                  </a:cubicBezTo>
                  <a:cubicBezTo>
                    <a:pt x="316" y="22"/>
                    <a:pt x="316" y="22"/>
                    <a:pt x="316" y="22"/>
                  </a:cubicBezTo>
                  <a:lnTo>
                    <a:pt x="315" y="23"/>
                  </a:lnTo>
                  <a:close/>
                  <a:moveTo>
                    <a:pt x="316" y="23"/>
                  </a:moveTo>
                  <a:cubicBezTo>
                    <a:pt x="317" y="22"/>
                    <a:pt x="317" y="22"/>
                    <a:pt x="317" y="22"/>
                  </a:cubicBezTo>
                  <a:cubicBezTo>
                    <a:pt x="317" y="23"/>
                    <a:pt x="317" y="23"/>
                    <a:pt x="317" y="23"/>
                  </a:cubicBezTo>
                  <a:cubicBezTo>
                    <a:pt x="318" y="22"/>
                    <a:pt x="318" y="22"/>
                    <a:pt x="318" y="22"/>
                  </a:cubicBezTo>
                  <a:cubicBezTo>
                    <a:pt x="318" y="23"/>
                    <a:pt x="318" y="23"/>
                    <a:pt x="318" y="23"/>
                  </a:cubicBezTo>
                  <a:lnTo>
                    <a:pt x="316" y="23"/>
                  </a:lnTo>
                  <a:close/>
                  <a:moveTo>
                    <a:pt x="318" y="25"/>
                  </a:moveTo>
                  <a:cubicBezTo>
                    <a:pt x="318" y="25"/>
                    <a:pt x="318" y="25"/>
                    <a:pt x="318" y="25"/>
                  </a:cubicBezTo>
                  <a:cubicBezTo>
                    <a:pt x="318" y="24"/>
                    <a:pt x="320" y="25"/>
                    <a:pt x="320" y="24"/>
                  </a:cubicBezTo>
                  <a:cubicBezTo>
                    <a:pt x="320" y="25"/>
                    <a:pt x="319" y="25"/>
                    <a:pt x="318" y="25"/>
                  </a:cubicBezTo>
                  <a:close/>
                  <a:moveTo>
                    <a:pt x="325" y="25"/>
                  </a:moveTo>
                  <a:cubicBezTo>
                    <a:pt x="326" y="24"/>
                    <a:pt x="327" y="24"/>
                    <a:pt x="328" y="25"/>
                  </a:cubicBezTo>
                  <a:cubicBezTo>
                    <a:pt x="327" y="25"/>
                    <a:pt x="326" y="25"/>
                    <a:pt x="325" y="25"/>
                  </a:cubicBezTo>
                  <a:close/>
                  <a:moveTo>
                    <a:pt x="328" y="24"/>
                  </a:moveTo>
                  <a:cubicBezTo>
                    <a:pt x="327" y="24"/>
                    <a:pt x="327" y="24"/>
                    <a:pt x="326" y="24"/>
                  </a:cubicBezTo>
                  <a:cubicBezTo>
                    <a:pt x="326" y="24"/>
                    <a:pt x="326" y="24"/>
                    <a:pt x="326" y="24"/>
                  </a:cubicBezTo>
                  <a:cubicBezTo>
                    <a:pt x="326" y="24"/>
                    <a:pt x="326" y="24"/>
                    <a:pt x="326" y="24"/>
                  </a:cubicBezTo>
                  <a:cubicBezTo>
                    <a:pt x="325" y="24"/>
                    <a:pt x="325" y="24"/>
                    <a:pt x="324" y="24"/>
                  </a:cubicBezTo>
                  <a:cubicBezTo>
                    <a:pt x="324" y="24"/>
                    <a:pt x="324" y="24"/>
                    <a:pt x="324" y="24"/>
                  </a:cubicBezTo>
                  <a:cubicBezTo>
                    <a:pt x="324" y="25"/>
                    <a:pt x="323" y="24"/>
                    <a:pt x="322" y="25"/>
                  </a:cubicBezTo>
                  <a:cubicBezTo>
                    <a:pt x="322" y="24"/>
                    <a:pt x="322" y="24"/>
                    <a:pt x="322" y="24"/>
                  </a:cubicBezTo>
                  <a:cubicBezTo>
                    <a:pt x="322" y="24"/>
                    <a:pt x="324" y="23"/>
                    <a:pt x="323" y="23"/>
                  </a:cubicBezTo>
                  <a:cubicBezTo>
                    <a:pt x="324" y="24"/>
                    <a:pt x="325" y="23"/>
                    <a:pt x="326" y="23"/>
                  </a:cubicBezTo>
                  <a:cubicBezTo>
                    <a:pt x="326" y="23"/>
                    <a:pt x="326" y="23"/>
                    <a:pt x="326" y="23"/>
                  </a:cubicBezTo>
                  <a:cubicBezTo>
                    <a:pt x="326" y="23"/>
                    <a:pt x="326" y="23"/>
                    <a:pt x="326" y="23"/>
                  </a:cubicBezTo>
                  <a:cubicBezTo>
                    <a:pt x="326" y="23"/>
                    <a:pt x="326" y="23"/>
                    <a:pt x="326" y="23"/>
                  </a:cubicBezTo>
                  <a:cubicBezTo>
                    <a:pt x="326" y="23"/>
                    <a:pt x="326" y="24"/>
                    <a:pt x="326" y="24"/>
                  </a:cubicBezTo>
                  <a:cubicBezTo>
                    <a:pt x="326" y="24"/>
                    <a:pt x="326" y="24"/>
                    <a:pt x="326" y="24"/>
                  </a:cubicBezTo>
                  <a:cubicBezTo>
                    <a:pt x="327" y="23"/>
                    <a:pt x="328" y="23"/>
                    <a:pt x="327" y="23"/>
                  </a:cubicBezTo>
                  <a:cubicBezTo>
                    <a:pt x="328" y="23"/>
                    <a:pt x="329" y="22"/>
                    <a:pt x="330" y="23"/>
                  </a:cubicBezTo>
                  <a:cubicBezTo>
                    <a:pt x="329" y="22"/>
                    <a:pt x="328" y="24"/>
                    <a:pt x="328" y="24"/>
                  </a:cubicBezTo>
                  <a:close/>
                  <a:moveTo>
                    <a:pt x="333" y="25"/>
                  </a:moveTo>
                  <a:cubicBezTo>
                    <a:pt x="333" y="25"/>
                    <a:pt x="333" y="25"/>
                    <a:pt x="332" y="24"/>
                  </a:cubicBezTo>
                  <a:cubicBezTo>
                    <a:pt x="332" y="25"/>
                    <a:pt x="332" y="23"/>
                    <a:pt x="331" y="24"/>
                  </a:cubicBezTo>
                  <a:cubicBezTo>
                    <a:pt x="331" y="24"/>
                    <a:pt x="331" y="25"/>
                    <a:pt x="331" y="25"/>
                  </a:cubicBezTo>
                  <a:cubicBezTo>
                    <a:pt x="331" y="25"/>
                    <a:pt x="331" y="25"/>
                    <a:pt x="332" y="25"/>
                  </a:cubicBezTo>
                  <a:cubicBezTo>
                    <a:pt x="332" y="26"/>
                    <a:pt x="332" y="26"/>
                    <a:pt x="332" y="26"/>
                  </a:cubicBezTo>
                  <a:cubicBezTo>
                    <a:pt x="331" y="26"/>
                    <a:pt x="331" y="26"/>
                    <a:pt x="331" y="26"/>
                  </a:cubicBezTo>
                  <a:cubicBezTo>
                    <a:pt x="331" y="26"/>
                    <a:pt x="331" y="26"/>
                    <a:pt x="331" y="26"/>
                  </a:cubicBezTo>
                  <a:cubicBezTo>
                    <a:pt x="331" y="26"/>
                    <a:pt x="331" y="26"/>
                    <a:pt x="331" y="26"/>
                  </a:cubicBezTo>
                  <a:cubicBezTo>
                    <a:pt x="331" y="26"/>
                    <a:pt x="332" y="25"/>
                    <a:pt x="331" y="25"/>
                  </a:cubicBezTo>
                  <a:cubicBezTo>
                    <a:pt x="328" y="26"/>
                    <a:pt x="328" y="26"/>
                    <a:pt x="328" y="26"/>
                  </a:cubicBezTo>
                  <a:cubicBezTo>
                    <a:pt x="329" y="26"/>
                    <a:pt x="328" y="26"/>
                    <a:pt x="328" y="26"/>
                  </a:cubicBezTo>
                  <a:cubicBezTo>
                    <a:pt x="328" y="26"/>
                    <a:pt x="328" y="26"/>
                    <a:pt x="328" y="26"/>
                  </a:cubicBezTo>
                  <a:cubicBezTo>
                    <a:pt x="328" y="26"/>
                    <a:pt x="328" y="26"/>
                    <a:pt x="328" y="26"/>
                  </a:cubicBezTo>
                  <a:cubicBezTo>
                    <a:pt x="328" y="26"/>
                    <a:pt x="328" y="26"/>
                    <a:pt x="328" y="26"/>
                  </a:cubicBezTo>
                  <a:cubicBezTo>
                    <a:pt x="329" y="26"/>
                    <a:pt x="330" y="24"/>
                    <a:pt x="331" y="24"/>
                  </a:cubicBezTo>
                  <a:cubicBezTo>
                    <a:pt x="331" y="24"/>
                    <a:pt x="330" y="23"/>
                    <a:pt x="332" y="23"/>
                  </a:cubicBezTo>
                  <a:cubicBezTo>
                    <a:pt x="332" y="23"/>
                    <a:pt x="334" y="24"/>
                    <a:pt x="334" y="23"/>
                  </a:cubicBezTo>
                  <a:cubicBezTo>
                    <a:pt x="335" y="24"/>
                    <a:pt x="335" y="24"/>
                    <a:pt x="335" y="24"/>
                  </a:cubicBezTo>
                  <a:cubicBezTo>
                    <a:pt x="334" y="24"/>
                    <a:pt x="334" y="24"/>
                    <a:pt x="334" y="24"/>
                  </a:cubicBezTo>
                  <a:cubicBezTo>
                    <a:pt x="334" y="24"/>
                    <a:pt x="334" y="24"/>
                    <a:pt x="334" y="24"/>
                  </a:cubicBezTo>
                  <a:cubicBezTo>
                    <a:pt x="334" y="24"/>
                    <a:pt x="333" y="24"/>
                    <a:pt x="332" y="24"/>
                  </a:cubicBezTo>
                  <a:cubicBezTo>
                    <a:pt x="333" y="25"/>
                    <a:pt x="334" y="25"/>
                    <a:pt x="335" y="25"/>
                  </a:cubicBezTo>
                  <a:cubicBezTo>
                    <a:pt x="334" y="26"/>
                    <a:pt x="334" y="24"/>
                    <a:pt x="333" y="25"/>
                  </a:cubicBezTo>
                  <a:close/>
                  <a:moveTo>
                    <a:pt x="338" y="25"/>
                  </a:moveTo>
                  <a:cubicBezTo>
                    <a:pt x="338" y="25"/>
                    <a:pt x="338" y="25"/>
                    <a:pt x="338" y="25"/>
                  </a:cubicBezTo>
                  <a:cubicBezTo>
                    <a:pt x="338" y="26"/>
                    <a:pt x="338" y="26"/>
                    <a:pt x="338" y="26"/>
                  </a:cubicBezTo>
                  <a:cubicBezTo>
                    <a:pt x="337" y="26"/>
                    <a:pt x="338" y="25"/>
                    <a:pt x="337" y="25"/>
                  </a:cubicBezTo>
                  <a:cubicBezTo>
                    <a:pt x="337" y="26"/>
                    <a:pt x="337" y="26"/>
                    <a:pt x="337" y="26"/>
                  </a:cubicBezTo>
                  <a:cubicBezTo>
                    <a:pt x="337" y="26"/>
                    <a:pt x="336" y="26"/>
                    <a:pt x="336" y="26"/>
                  </a:cubicBezTo>
                  <a:cubicBezTo>
                    <a:pt x="337" y="25"/>
                    <a:pt x="335" y="25"/>
                    <a:pt x="336" y="25"/>
                  </a:cubicBezTo>
                  <a:cubicBezTo>
                    <a:pt x="336" y="25"/>
                    <a:pt x="337" y="24"/>
                    <a:pt x="337" y="24"/>
                  </a:cubicBezTo>
                  <a:cubicBezTo>
                    <a:pt x="337" y="23"/>
                    <a:pt x="337" y="23"/>
                    <a:pt x="337" y="23"/>
                  </a:cubicBezTo>
                  <a:cubicBezTo>
                    <a:pt x="337" y="23"/>
                    <a:pt x="337" y="23"/>
                    <a:pt x="336" y="23"/>
                  </a:cubicBezTo>
                  <a:cubicBezTo>
                    <a:pt x="336" y="23"/>
                    <a:pt x="336" y="24"/>
                    <a:pt x="336" y="23"/>
                  </a:cubicBezTo>
                  <a:cubicBezTo>
                    <a:pt x="336" y="23"/>
                    <a:pt x="336" y="23"/>
                    <a:pt x="336" y="23"/>
                  </a:cubicBezTo>
                  <a:cubicBezTo>
                    <a:pt x="336" y="23"/>
                    <a:pt x="336" y="23"/>
                    <a:pt x="336" y="23"/>
                  </a:cubicBezTo>
                  <a:cubicBezTo>
                    <a:pt x="337" y="23"/>
                    <a:pt x="337" y="23"/>
                    <a:pt x="337" y="23"/>
                  </a:cubicBezTo>
                  <a:cubicBezTo>
                    <a:pt x="338" y="23"/>
                    <a:pt x="338" y="23"/>
                    <a:pt x="339" y="23"/>
                  </a:cubicBezTo>
                  <a:cubicBezTo>
                    <a:pt x="340" y="24"/>
                    <a:pt x="340" y="24"/>
                    <a:pt x="340" y="24"/>
                  </a:cubicBezTo>
                  <a:cubicBezTo>
                    <a:pt x="339" y="24"/>
                    <a:pt x="338" y="24"/>
                    <a:pt x="338" y="25"/>
                  </a:cubicBezTo>
                  <a:close/>
                  <a:moveTo>
                    <a:pt x="341" y="24"/>
                  </a:moveTo>
                  <a:cubicBezTo>
                    <a:pt x="340" y="25"/>
                    <a:pt x="340" y="25"/>
                    <a:pt x="339" y="26"/>
                  </a:cubicBezTo>
                  <a:cubicBezTo>
                    <a:pt x="338" y="25"/>
                    <a:pt x="342" y="25"/>
                    <a:pt x="341" y="24"/>
                  </a:cubicBezTo>
                  <a:cubicBezTo>
                    <a:pt x="341" y="24"/>
                    <a:pt x="342" y="24"/>
                    <a:pt x="343" y="24"/>
                  </a:cubicBezTo>
                  <a:cubicBezTo>
                    <a:pt x="343" y="24"/>
                    <a:pt x="342" y="25"/>
                    <a:pt x="343" y="25"/>
                  </a:cubicBezTo>
                  <a:cubicBezTo>
                    <a:pt x="342" y="25"/>
                    <a:pt x="342" y="25"/>
                    <a:pt x="341" y="24"/>
                  </a:cubicBezTo>
                  <a:close/>
                  <a:moveTo>
                    <a:pt x="342" y="26"/>
                  </a:moveTo>
                  <a:cubicBezTo>
                    <a:pt x="341" y="26"/>
                    <a:pt x="341" y="26"/>
                    <a:pt x="341" y="26"/>
                  </a:cubicBezTo>
                  <a:cubicBezTo>
                    <a:pt x="341" y="26"/>
                    <a:pt x="341" y="26"/>
                    <a:pt x="342" y="26"/>
                  </a:cubicBezTo>
                  <a:cubicBezTo>
                    <a:pt x="342" y="26"/>
                    <a:pt x="344" y="26"/>
                    <a:pt x="344" y="26"/>
                  </a:cubicBezTo>
                  <a:cubicBezTo>
                    <a:pt x="344" y="28"/>
                    <a:pt x="342" y="27"/>
                    <a:pt x="342" y="26"/>
                  </a:cubicBezTo>
                  <a:close/>
                  <a:moveTo>
                    <a:pt x="345" y="27"/>
                  </a:moveTo>
                  <a:cubicBezTo>
                    <a:pt x="345" y="27"/>
                    <a:pt x="345" y="27"/>
                    <a:pt x="345" y="27"/>
                  </a:cubicBezTo>
                  <a:cubicBezTo>
                    <a:pt x="345" y="27"/>
                    <a:pt x="345" y="26"/>
                    <a:pt x="345" y="26"/>
                  </a:cubicBezTo>
                  <a:cubicBezTo>
                    <a:pt x="345" y="26"/>
                    <a:pt x="344" y="26"/>
                    <a:pt x="344" y="26"/>
                  </a:cubicBezTo>
                  <a:cubicBezTo>
                    <a:pt x="343" y="26"/>
                    <a:pt x="343" y="26"/>
                    <a:pt x="343" y="26"/>
                  </a:cubicBezTo>
                  <a:cubicBezTo>
                    <a:pt x="344" y="25"/>
                    <a:pt x="345" y="25"/>
                    <a:pt x="345" y="24"/>
                  </a:cubicBezTo>
                  <a:cubicBezTo>
                    <a:pt x="345" y="24"/>
                    <a:pt x="345" y="24"/>
                    <a:pt x="345" y="24"/>
                  </a:cubicBezTo>
                  <a:cubicBezTo>
                    <a:pt x="345" y="24"/>
                    <a:pt x="345" y="24"/>
                    <a:pt x="345" y="24"/>
                  </a:cubicBezTo>
                  <a:cubicBezTo>
                    <a:pt x="345" y="24"/>
                    <a:pt x="345" y="24"/>
                    <a:pt x="345" y="24"/>
                  </a:cubicBezTo>
                  <a:cubicBezTo>
                    <a:pt x="345" y="24"/>
                    <a:pt x="347" y="23"/>
                    <a:pt x="347" y="24"/>
                  </a:cubicBezTo>
                  <a:cubicBezTo>
                    <a:pt x="347" y="24"/>
                    <a:pt x="347" y="24"/>
                    <a:pt x="347" y="24"/>
                  </a:cubicBezTo>
                  <a:cubicBezTo>
                    <a:pt x="347" y="24"/>
                    <a:pt x="347" y="24"/>
                    <a:pt x="347" y="24"/>
                  </a:cubicBezTo>
                  <a:cubicBezTo>
                    <a:pt x="347" y="24"/>
                    <a:pt x="347" y="24"/>
                    <a:pt x="347" y="24"/>
                  </a:cubicBezTo>
                  <a:cubicBezTo>
                    <a:pt x="346" y="24"/>
                    <a:pt x="345" y="25"/>
                    <a:pt x="345" y="25"/>
                  </a:cubicBezTo>
                  <a:cubicBezTo>
                    <a:pt x="345" y="26"/>
                    <a:pt x="345" y="26"/>
                    <a:pt x="345" y="26"/>
                  </a:cubicBezTo>
                  <a:cubicBezTo>
                    <a:pt x="346" y="26"/>
                    <a:pt x="346" y="26"/>
                    <a:pt x="346" y="26"/>
                  </a:cubicBezTo>
                  <a:cubicBezTo>
                    <a:pt x="346" y="26"/>
                    <a:pt x="347" y="25"/>
                    <a:pt x="347" y="26"/>
                  </a:cubicBezTo>
                  <a:cubicBezTo>
                    <a:pt x="347" y="26"/>
                    <a:pt x="346" y="26"/>
                    <a:pt x="346" y="26"/>
                  </a:cubicBezTo>
                  <a:cubicBezTo>
                    <a:pt x="346" y="26"/>
                    <a:pt x="346" y="26"/>
                    <a:pt x="345" y="26"/>
                  </a:cubicBezTo>
                  <a:cubicBezTo>
                    <a:pt x="345" y="26"/>
                    <a:pt x="345" y="26"/>
                    <a:pt x="345" y="26"/>
                  </a:cubicBezTo>
                  <a:cubicBezTo>
                    <a:pt x="345" y="27"/>
                    <a:pt x="346" y="27"/>
                    <a:pt x="346" y="27"/>
                  </a:cubicBezTo>
                  <a:cubicBezTo>
                    <a:pt x="348" y="27"/>
                    <a:pt x="348" y="27"/>
                    <a:pt x="348" y="27"/>
                  </a:cubicBezTo>
                  <a:cubicBezTo>
                    <a:pt x="348" y="27"/>
                    <a:pt x="346" y="28"/>
                    <a:pt x="345" y="27"/>
                  </a:cubicBezTo>
                  <a:close/>
                  <a:moveTo>
                    <a:pt x="349" y="24"/>
                  </a:moveTo>
                  <a:cubicBezTo>
                    <a:pt x="350" y="24"/>
                    <a:pt x="350" y="24"/>
                    <a:pt x="350" y="24"/>
                  </a:cubicBezTo>
                  <a:cubicBezTo>
                    <a:pt x="350" y="24"/>
                    <a:pt x="350" y="24"/>
                    <a:pt x="350" y="24"/>
                  </a:cubicBezTo>
                  <a:cubicBezTo>
                    <a:pt x="350" y="24"/>
                    <a:pt x="351" y="24"/>
                    <a:pt x="351" y="24"/>
                  </a:cubicBezTo>
                  <a:cubicBezTo>
                    <a:pt x="352" y="24"/>
                    <a:pt x="351" y="24"/>
                    <a:pt x="351" y="25"/>
                  </a:cubicBezTo>
                  <a:cubicBezTo>
                    <a:pt x="350" y="26"/>
                    <a:pt x="351" y="24"/>
                    <a:pt x="351" y="24"/>
                  </a:cubicBezTo>
                  <a:cubicBezTo>
                    <a:pt x="350" y="24"/>
                    <a:pt x="350" y="24"/>
                    <a:pt x="349" y="24"/>
                  </a:cubicBezTo>
                  <a:close/>
                  <a:moveTo>
                    <a:pt x="349" y="26"/>
                  </a:moveTo>
                  <a:cubicBezTo>
                    <a:pt x="349" y="26"/>
                    <a:pt x="349" y="26"/>
                    <a:pt x="349" y="26"/>
                  </a:cubicBezTo>
                  <a:cubicBezTo>
                    <a:pt x="349" y="26"/>
                    <a:pt x="348" y="26"/>
                    <a:pt x="348" y="26"/>
                  </a:cubicBezTo>
                  <a:cubicBezTo>
                    <a:pt x="348" y="26"/>
                    <a:pt x="349" y="26"/>
                    <a:pt x="349" y="26"/>
                  </a:cubicBezTo>
                  <a:cubicBezTo>
                    <a:pt x="349" y="26"/>
                    <a:pt x="350" y="25"/>
                    <a:pt x="351" y="26"/>
                  </a:cubicBezTo>
                  <a:cubicBezTo>
                    <a:pt x="350" y="26"/>
                    <a:pt x="349" y="27"/>
                    <a:pt x="349" y="26"/>
                  </a:cubicBezTo>
                  <a:close/>
                  <a:moveTo>
                    <a:pt x="354" y="28"/>
                  </a:moveTo>
                  <a:cubicBezTo>
                    <a:pt x="354" y="28"/>
                    <a:pt x="355" y="27"/>
                    <a:pt x="355" y="28"/>
                  </a:cubicBezTo>
                  <a:cubicBezTo>
                    <a:pt x="355" y="28"/>
                    <a:pt x="354" y="28"/>
                    <a:pt x="354" y="28"/>
                  </a:cubicBezTo>
                  <a:close/>
                  <a:moveTo>
                    <a:pt x="361" y="28"/>
                  </a:moveTo>
                  <a:cubicBezTo>
                    <a:pt x="360" y="28"/>
                    <a:pt x="360" y="28"/>
                    <a:pt x="360" y="28"/>
                  </a:cubicBezTo>
                  <a:cubicBezTo>
                    <a:pt x="360" y="28"/>
                    <a:pt x="360" y="28"/>
                    <a:pt x="359" y="28"/>
                  </a:cubicBezTo>
                  <a:cubicBezTo>
                    <a:pt x="359" y="28"/>
                    <a:pt x="359" y="28"/>
                    <a:pt x="358" y="28"/>
                  </a:cubicBezTo>
                  <a:cubicBezTo>
                    <a:pt x="358" y="28"/>
                    <a:pt x="358" y="28"/>
                    <a:pt x="358" y="28"/>
                  </a:cubicBezTo>
                  <a:cubicBezTo>
                    <a:pt x="356" y="27"/>
                    <a:pt x="356" y="27"/>
                    <a:pt x="356" y="27"/>
                  </a:cubicBezTo>
                  <a:cubicBezTo>
                    <a:pt x="357" y="27"/>
                    <a:pt x="358" y="27"/>
                    <a:pt x="358" y="26"/>
                  </a:cubicBezTo>
                  <a:cubicBezTo>
                    <a:pt x="358" y="26"/>
                    <a:pt x="358" y="26"/>
                    <a:pt x="358" y="26"/>
                  </a:cubicBezTo>
                  <a:cubicBezTo>
                    <a:pt x="358" y="25"/>
                    <a:pt x="358" y="25"/>
                    <a:pt x="358" y="25"/>
                  </a:cubicBezTo>
                  <a:cubicBezTo>
                    <a:pt x="356" y="26"/>
                    <a:pt x="355" y="27"/>
                    <a:pt x="353" y="26"/>
                  </a:cubicBezTo>
                  <a:cubicBezTo>
                    <a:pt x="353" y="26"/>
                    <a:pt x="353" y="26"/>
                    <a:pt x="353" y="26"/>
                  </a:cubicBezTo>
                  <a:cubicBezTo>
                    <a:pt x="353" y="25"/>
                    <a:pt x="354" y="26"/>
                    <a:pt x="354" y="25"/>
                  </a:cubicBezTo>
                  <a:cubicBezTo>
                    <a:pt x="353" y="24"/>
                    <a:pt x="353" y="25"/>
                    <a:pt x="352" y="25"/>
                  </a:cubicBezTo>
                  <a:cubicBezTo>
                    <a:pt x="353" y="24"/>
                    <a:pt x="355" y="24"/>
                    <a:pt x="356" y="24"/>
                  </a:cubicBezTo>
                  <a:cubicBezTo>
                    <a:pt x="356" y="24"/>
                    <a:pt x="357" y="25"/>
                    <a:pt x="357" y="24"/>
                  </a:cubicBezTo>
                  <a:cubicBezTo>
                    <a:pt x="358" y="24"/>
                    <a:pt x="359" y="25"/>
                    <a:pt x="360" y="24"/>
                  </a:cubicBezTo>
                  <a:cubicBezTo>
                    <a:pt x="360" y="25"/>
                    <a:pt x="360" y="25"/>
                    <a:pt x="360" y="25"/>
                  </a:cubicBezTo>
                  <a:cubicBezTo>
                    <a:pt x="360" y="25"/>
                    <a:pt x="359" y="25"/>
                    <a:pt x="359" y="26"/>
                  </a:cubicBezTo>
                  <a:cubicBezTo>
                    <a:pt x="359" y="26"/>
                    <a:pt x="359" y="26"/>
                    <a:pt x="359" y="26"/>
                  </a:cubicBezTo>
                  <a:cubicBezTo>
                    <a:pt x="358" y="26"/>
                    <a:pt x="358" y="26"/>
                    <a:pt x="358" y="26"/>
                  </a:cubicBezTo>
                  <a:cubicBezTo>
                    <a:pt x="358" y="27"/>
                    <a:pt x="359" y="27"/>
                    <a:pt x="359" y="28"/>
                  </a:cubicBezTo>
                  <a:cubicBezTo>
                    <a:pt x="359" y="27"/>
                    <a:pt x="360" y="28"/>
                    <a:pt x="360" y="27"/>
                  </a:cubicBezTo>
                  <a:cubicBezTo>
                    <a:pt x="360" y="27"/>
                    <a:pt x="360" y="27"/>
                    <a:pt x="360" y="27"/>
                  </a:cubicBezTo>
                  <a:cubicBezTo>
                    <a:pt x="360" y="27"/>
                    <a:pt x="360" y="27"/>
                    <a:pt x="360" y="27"/>
                  </a:cubicBezTo>
                  <a:cubicBezTo>
                    <a:pt x="360" y="27"/>
                    <a:pt x="361" y="27"/>
                    <a:pt x="361" y="27"/>
                  </a:cubicBezTo>
                  <a:cubicBezTo>
                    <a:pt x="361" y="27"/>
                    <a:pt x="361" y="27"/>
                    <a:pt x="361" y="27"/>
                  </a:cubicBezTo>
                  <a:cubicBezTo>
                    <a:pt x="361" y="27"/>
                    <a:pt x="361" y="27"/>
                    <a:pt x="361" y="27"/>
                  </a:cubicBezTo>
                  <a:cubicBezTo>
                    <a:pt x="361" y="27"/>
                    <a:pt x="360" y="27"/>
                    <a:pt x="361" y="28"/>
                  </a:cubicBezTo>
                  <a:cubicBezTo>
                    <a:pt x="361" y="28"/>
                    <a:pt x="361" y="28"/>
                    <a:pt x="361" y="28"/>
                  </a:cubicBezTo>
                  <a:cubicBezTo>
                    <a:pt x="361" y="28"/>
                    <a:pt x="361" y="28"/>
                    <a:pt x="361" y="28"/>
                  </a:cubicBezTo>
                  <a:close/>
                  <a:moveTo>
                    <a:pt x="362" y="28"/>
                  </a:moveTo>
                  <a:cubicBezTo>
                    <a:pt x="362" y="28"/>
                    <a:pt x="362" y="28"/>
                    <a:pt x="362" y="28"/>
                  </a:cubicBezTo>
                  <a:cubicBezTo>
                    <a:pt x="362" y="27"/>
                    <a:pt x="362" y="27"/>
                    <a:pt x="362" y="27"/>
                  </a:cubicBezTo>
                  <a:cubicBezTo>
                    <a:pt x="362" y="28"/>
                    <a:pt x="362" y="28"/>
                    <a:pt x="362" y="28"/>
                  </a:cubicBezTo>
                  <a:close/>
                  <a:moveTo>
                    <a:pt x="362" y="27"/>
                  </a:moveTo>
                  <a:cubicBezTo>
                    <a:pt x="362" y="27"/>
                    <a:pt x="362" y="27"/>
                    <a:pt x="362" y="27"/>
                  </a:cubicBezTo>
                  <a:cubicBezTo>
                    <a:pt x="363" y="27"/>
                    <a:pt x="363" y="27"/>
                    <a:pt x="363" y="27"/>
                  </a:cubicBezTo>
                  <a:lnTo>
                    <a:pt x="362" y="27"/>
                  </a:lnTo>
                  <a:close/>
                  <a:moveTo>
                    <a:pt x="369" y="24"/>
                  </a:moveTo>
                  <a:cubicBezTo>
                    <a:pt x="369" y="24"/>
                    <a:pt x="369" y="24"/>
                    <a:pt x="369" y="24"/>
                  </a:cubicBezTo>
                  <a:cubicBezTo>
                    <a:pt x="368" y="24"/>
                    <a:pt x="368" y="24"/>
                    <a:pt x="368" y="24"/>
                  </a:cubicBezTo>
                  <a:lnTo>
                    <a:pt x="369" y="24"/>
                  </a:lnTo>
                  <a:close/>
                  <a:moveTo>
                    <a:pt x="363" y="28"/>
                  </a:moveTo>
                  <a:cubicBezTo>
                    <a:pt x="363" y="28"/>
                    <a:pt x="364" y="27"/>
                    <a:pt x="365" y="27"/>
                  </a:cubicBezTo>
                  <a:cubicBezTo>
                    <a:pt x="365" y="27"/>
                    <a:pt x="365" y="27"/>
                    <a:pt x="365" y="27"/>
                  </a:cubicBezTo>
                  <a:cubicBezTo>
                    <a:pt x="365" y="27"/>
                    <a:pt x="365" y="27"/>
                    <a:pt x="365" y="27"/>
                  </a:cubicBezTo>
                  <a:cubicBezTo>
                    <a:pt x="365" y="27"/>
                    <a:pt x="365" y="27"/>
                    <a:pt x="365" y="27"/>
                  </a:cubicBezTo>
                  <a:cubicBezTo>
                    <a:pt x="364" y="27"/>
                    <a:pt x="366" y="26"/>
                    <a:pt x="365" y="26"/>
                  </a:cubicBezTo>
                  <a:cubicBezTo>
                    <a:pt x="365" y="25"/>
                    <a:pt x="364" y="26"/>
                    <a:pt x="364" y="26"/>
                  </a:cubicBezTo>
                  <a:cubicBezTo>
                    <a:pt x="364" y="25"/>
                    <a:pt x="364" y="25"/>
                    <a:pt x="364" y="25"/>
                  </a:cubicBezTo>
                  <a:cubicBezTo>
                    <a:pt x="364" y="25"/>
                    <a:pt x="364" y="25"/>
                    <a:pt x="364" y="25"/>
                  </a:cubicBezTo>
                  <a:cubicBezTo>
                    <a:pt x="365" y="25"/>
                    <a:pt x="367" y="25"/>
                    <a:pt x="368" y="25"/>
                  </a:cubicBezTo>
                  <a:cubicBezTo>
                    <a:pt x="368" y="25"/>
                    <a:pt x="368" y="25"/>
                    <a:pt x="368" y="25"/>
                  </a:cubicBezTo>
                  <a:cubicBezTo>
                    <a:pt x="368" y="26"/>
                    <a:pt x="366" y="26"/>
                    <a:pt x="365" y="26"/>
                  </a:cubicBezTo>
                  <a:cubicBezTo>
                    <a:pt x="366" y="26"/>
                    <a:pt x="365" y="27"/>
                    <a:pt x="365" y="27"/>
                  </a:cubicBezTo>
                  <a:cubicBezTo>
                    <a:pt x="365" y="27"/>
                    <a:pt x="365" y="27"/>
                    <a:pt x="365" y="27"/>
                  </a:cubicBezTo>
                  <a:cubicBezTo>
                    <a:pt x="365" y="27"/>
                    <a:pt x="365" y="27"/>
                    <a:pt x="365" y="27"/>
                  </a:cubicBezTo>
                  <a:cubicBezTo>
                    <a:pt x="365" y="27"/>
                    <a:pt x="365" y="28"/>
                    <a:pt x="365" y="28"/>
                  </a:cubicBezTo>
                  <a:cubicBezTo>
                    <a:pt x="365" y="28"/>
                    <a:pt x="365" y="28"/>
                    <a:pt x="364" y="28"/>
                  </a:cubicBezTo>
                  <a:cubicBezTo>
                    <a:pt x="364" y="28"/>
                    <a:pt x="364" y="28"/>
                    <a:pt x="364" y="28"/>
                  </a:cubicBezTo>
                  <a:cubicBezTo>
                    <a:pt x="365" y="29"/>
                    <a:pt x="365" y="29"/>
                    <a:pt x="365" y="29"/>
                  </a:cubicBezTo>
                  <a:cubicBezTo>
                    <a:pt x="365" y="28"/>
                    <a:pt x="365" y="28"/>
                    <a:pt x="365" y="28"/>
                  </a:cubicBezTo>
                  <a:cubicBezTo>
                    <a:pt x="366" y="29"/>
                    <a:pt x="366" y="29"/>
                    <a:pt x="366" y="29"/>
                  </a:cubicBezTo>
                  <a:cubicBezTo>
                    <a:pt x="365" y="28"/>
                    <a:pt x="364" y="30"/>
                    <a:pt x="363" y="28"/>
                  </a:cubicBezTo>
                  <a:close/>
                  <a:moveTo>
                    <a:pt x="392" y="26"/>
                  </a:moveTo>
                  <a:cubicBezTo>
                    <a:pt x="392" y="26"/>
                    <a:pt x="392" y="26"/>
                    <a:pt x="392" y="26"/>
                  </a:cubicBezTo>
                  <a:cubicBezTo>
                    <a:pt x="393" y="26"/>
                    <a:pt x="393" y="26"/>
                    <a:pt x="393" y="26"/>
                  </a:cubicBezTo>
                  <a:cubicBezTo>
                    <a:pt x="393" y="26"/>
                    <a:pt x="393" y="26"/>
                    <a:pt x="394" y="26"/>
                  </a:cubicBezTo>
                  <a:cubicBezTo>
                    <a:pt x="394" y="26"/>
                    <a:pt x="394" y="26"/>
                    <a:pt x="394" y="26"/>
                  </a:cubicBezTo>
                  <a:cubicBezTo>
                    <a:pt x="394" y="27"/>
                    <a:pt x="394" y="27"/>
                    <a:pt x="394" y="27"/>
                  </a:cubicBezTo>
                  <a:cubicBezTo>
                    <a:pt x="394" y="27"/>
                    <a:pt x="393" y="27"/>
                    <a:pt x="393" y="27"/>
                  </a:cubicBezTo>
                  <a:cubicBezTo>
                    <a:pt x="392" y="27"/>
                    <a:pt x="391" y="27"/>
                    <a:pt x="391" y="28"/>
                  </a:cubicBezTo>
                  <a:cubicBezTo>
                    <a:pt x="390" y="27"/>
                    <a:pt x="392" y="27"/>
                    <a:pt x="390" y="26"/>
                  </a:cubicBezTo>
                  <a:cubicBezTo>
                    <a:pt x="390" y="26"/>
                    <a:pt x="392" y="26"/>
                    <a:pt x="392" y="26"/>
                  </a:cubicBezTo>
                  <a:close/>
                  <a:moveTo>
                    <a:pt x="379" y="26"/>
                  </a:moveTo>
                  <a:cubicBezTo>
                    <a:pt x="379" y="26"/>
                    <a:pt x="380" y="25"/>
                    <a:pt x="380" y="25"/>
                  </a:cubicBezTo>
                  <a:cubicBezTo>
                    <a:pt x="380" y="25"/>
                    <a:pt x="380" y="25"/>
                    <a:pt x="380" y="25"/>
                  </a:cubicBezTo>
                  <a:cubicBezTo>
                    <a:pt x="380" y="25"/>
                    <a:pt x="380" y="25"/>
                    <a:pt x="380" y="25"/>
                  </a:cubicBezTo>
                  <a:cubicBezTo>
                    <a:pt x="380" y="25"/>
                    <a:pt x="380" y="24"/>
                    <a:pt x="380" y="24"/>
                  </a:cubicBezTo>
                  <a:cubicBezTo>
                    <a:pt x="380" y="24"/>
                    <a:pt x="380" y="24"/>
                    <a:pt x="380" y="24"/>
                  </a:cubicBezTo>
                  <a:cubicBezTo>
                    <a:pt x="380" y="24"/>
                    <a:pt x="380" y="24"/>
                    <a:pt x="380" y="24"/>
                  </a:cubicBezTo>
                  <a:cubicBezTo>
                    <a:pt x="380" y="24"/>
                    <a:pt x="380" y="24"/>
                    <a:pt x="381" y="24"/>
                  </a:cubicBezTo>
                  <a:cubicBezTo>
                    <a:pt x="380" y="24"/>
                    <a:pt x="380" y="24"/>
                    <a:pt x="380" y="24"/>
                  </a:cubicBezTo>
                  <a:cubicBezTo>
                    <a:pt x="380" y="24"/>
                    <a:pt x="380" y="24"/>
                    <a:pt x="380" y="25"/>
                  </a:cubicBezTo>
                  <a:cubicBezTo>
                    <a:pt x="380" y="25"/>
                    <a:pt x="380" y="25"/>
                    <a:pt x="380" y="25"/>
                  </a:cubicBezTo>
                  <a:cubicBezTo>
                    <a:pt x="381" y="26"/>
                    <a:pt x="382" y="26"/>
                    <a:pt x="381" y="27"/>
                  </a:cubicBezTo>
                  <a:cubicBezTo>
                    <a:pt x="381" y="27"/>
                    <a:pt x="381" y="27"/>
                    <a:pt x="381" y="27"/>
                  </a:cubicBezTo>
                  <a:cubicBezTo>
                    <a:pt x="381" y="27"/>
                    <a:pt x="381" y="27"/>
                    <a:pt x="381" y="27"/>
                  </a:cubicBezTo>
                  <a:cubicBezTo>
                    <a:pt x="381" y="27"/>
                    <a:pt x="381" y="27"/>
                    <a:pt x="381" y="27"/>
                  </a:cubicBezTo>
                  <a:cubicBezTo>
                    <a:pt x="382" y="28"/>
                    <a:pt x="382" y="28"/>
                    <a:pt x="382" y="28"/>
                  </a:cubicBezTo>
                  <a:cubicBezTo>
                    <a:pt x="382" y="27"/>
                    <a:pt x="382" y="27"/>
                    <a:pt x="382" y="27"/>
                  </a:cubicBezTo>
                  <a:cubicBezTo>
                    <a:pt x="383" y="27"/>
                    <a:pt x="381" y="26"/>
                    <a:pt x="382" y="26"/>
                  </a:cubicBezTo>
                  <a:cubicBezTo>
                    <a:pt x="383" y="26"/>
                    <a:pt x="385" y="25"/>
                    <a:pt x="386" y="26"/>
                  </a:cubicBezTo>
                  <a:cubicBezTo>
                    <a:pt x="386" y="25"/>
                    <a:pt x="388" y="25"/>
                    <a:pt x="388" y="26"/>
                  </a:cubicBezTo>
                  <a:cubicBezTo>
                    <a:pt x="388" y="25"/>
                    <a:pt x="388" y="25"/>
                    <a:pt x="388" y="25"/>
                  </a:cubicBezTo>
                  <a:cubicBezTo>
                    <a:pt x="388" y="26"/>
                    <a:pt x="389" y="25"/>
                    <a:pt x="390" y="26"/>
                  </a:cubicBezTo>
                  <a:cubicBezTo>
                    <a:pt x="389" y="26"/>
                    <a:pt x="389" y="26"/>
                    <a:pt x="389" y="26"/>
                  </a:cubicBezTo>
                  <a:cubicBezTo>
                    <a:pt x="389" y="26"/>
                    <a:pt x="389" y="26"/>
                    <a:pt x="389" y="26"/>
                  </a:cubicBezTo>
                  <a:cubicBezTo>
                    <a:pt x="389" y="27"/>
                    <a:pt x="388" y="26"/>
                    <a:pt x="388" y="27"/>
                  </a:cubicBezTo>
                  <a:cubicBezTo>
                    <a:pt x="389" y="27"/>
                    <a:pt x="387" y="27"/>
                    <a:pt x="388" y="28"/>
                  </a:cubicBezTo>
                  <a:cubicBezTo>
                    <a:pt x="389" y="29"/>
                    <a:pt x="390" y="28"/>
                    <a:pt x="391" y="29"/>
                  </a:cubicBezTo>
                  <a:cubicBezTo>
                    <a:pt x="391" y="29"/>
                    <a:pt x="387" y="28"/>
                    <a:pt x="390" y="29"/>
                  </a:cubicBezTo>
                  <a:cubicBezTo>
                    <a:pt x="389" y="30"/>
                    <a:pt x="389" y="30"/>
                    <a:pt x="388" y="30"/>
                  </a:cubicBezTo>
                  <a:cubicBezTo>
                    <a:pt x="388" y="30"/>
                    <a:pt x="388" y="30"/>
                    <a:pt x="388" y="29"/>
                  </a:cubicBezTo>
                  <a:cubicBezTo>
                    <a:pt x="388" y="29"/>
                    <a:pt x="388" y="29"/>
                    <a:pt x="388" y="29"/>
                  </a:cubicBezTo>
                  <a:cubicBezTo>
                    <a:pt x="388" y="29"/>
                    <a:pt x="388" y="29"/>
                    <a:pt x="388" y="29"/>
                  </a:cubicBezTo>
                  <a:cubicBezTo>
                    <a:pt x="388" y="29"/>
                    <a:pt x="388" y="29"/>
                    <a:pt x="388" y="29"/>
                  </a:cubicBezTo>
                  <a:cubicBezTo>
                    <a:pt x="388" y="29"/>
                    <a:pt x="387" y="29"/>
                    <a:pt x="387" y="29"/>
                  </a:cubicBezTo>
                  <a:cubicBezTo>
                    <a:pt x="387" y="29"/>
                    <a:pt x="387" y="29"/>
                    <a:pt x="387" y="29"/>
                  </a:cubicBezTo>
                  <a:cubicBezTo>
                    <a:pt x="387" y="29"/>
                    <a:pt x="387" y="29"/>
                    <a:pt x="387" y="29"/>
                  </a:cubicBezTo>
                  <a:cubicBezTo>
                    <a:pt x="387" y="29"/>
                    <a:pt x="387" y="29"/>
                    <a:pt x="387" y="29"/>
                  </a:cubicBezTo>
                  <a:cubicBezTo>
                    <a:pt x="387" y="29"/>
                    <a:pt x="387" y="29"/>
                    <a:pt x="388" y="29"/>
                  </a:cubicBezTo>
                  <a:cubicBezTo>
                    <a:pt x="388" y="29"/>
                    <a:pt x="388" y="29"/>
                    <a:pt x="388" y="29"/>
                  </a:cubicBezTo>
                  <a:cubicBezTo>
                    <a:pt x="388" y="29"/>
                    <a:pt x="388" y="29"/>
                    <a:pt x="388" y="29"/>
                  </a:cubicBezTo>
                  <a:cubicBezTo>
                    <a:pt x="388" y="29"/>
                    <a:pt x="388" y="29"/>
                    <a:pt x="388" y="29"/>
                  </a:cubicBezTo>
                  <a:cubicBezTo>
                    <a:pt x="388" y="28"/>
                    <a:pt x="387" y="29"/>
                    <a:pt x="387" y="28"/>
                  </a:cubicBezTo>
                  <a:cubicBezTo>
                    <a:pt x="388" y="28"/>
                    <a:pt x="388" y="28"/>
                    <a:pt x="388" y="28"/>
                  </a:cubicBezTo>
                  <a:cubicBezTo>
                    <a:pt x="387" y="28"/>
                    <a:pt x="386" y="27"/>
                    <a:pt x="386" y="28"/>
                  </a:cubicBezTo>
                  <a:cubicBezTo>
                    <a:pt x="386" y="28"/>
                    <a:pt x="386" y="28"/>
                    <a:pt x="386" y="28"/>
                  </a:cubicBezTo>
                  <a:cubicBezTo>
                    <a:pt x="386" y="28"/>
                    <a:pt x="386" y="28"/>
                    <a:pt x="386" y="28"/>
                  </a:cubicBezTo>
                  <a:cubicBezTo>
                    <a:pt x="386" y="28"/>
                    <a:pt x="386" y="29"/>
                    <a:pt x="385" y="29"/>
                  </a:cubicBezTo>
                  <a:cubicBezTo>
                    <a:pt x="386" y="28"/>
                    <a:pt x="386" y="28"/>
                    <a:pt x="386" y="28"/>
                  </a:cubicBezTo>
                  <a:cubicBezTo>
                    <a:pt x="386" y="28"/>
                    <a:pt x="386" y="28"/>
                    <a:pt x="386" y="28"/>
                  </a:cubicBezTo>
                  <a:cubicBezTo>
                    <a:pt x="386" y="28"/>
                    <a:pt x="385" y="28"/>
                    <a:pt x="384" y="28"/>
                  </a:cubicBezTo>
                  <a:cubicBezTo>
                    <a:pt x="384" y="29"/>
                    <a:pt x="385" y="29"/>
                    <a:pt x="385" y="29"/>
                  </a:cubicBezTo>
                  <a:cubicBezTo>
                    <a:pt x="385" y="29"/>
                    <a:pt x="385" y="29"/>
                    <a:pt x="385" y="30"/>
                  </a:cubicBezTo>
                  <a:cubicBezTo>
                    <a:pt x="385" y="29"/>
                    <a:pt x="385" y="29"/>
                    <a:pt x="386" y="29"/>
                  </a:cubicBezTo>
                  <a:cubicBezTo>
                    <a:pt x="386" y="30"/>
                    <a:pt x="386" y="30"/>
                    <a:pt x="386" y="30"/>
                  </a:cubicBezTo>
                  <a:cubicBezTo>
                    <a:pt x="386" y="30"/>
                    <a:pt x="385" y="30"/>
                    <a:pt x="385" y="30"/>
                  </a:cubicBezTo>
                  <a:cubicBezTo>
                    <a:pt x="385" y="30"/>
                    <a:pt x="385" y="30"/>
                    <a:pt x="385" y="30"/>
                  </a:cubicBezTo>
                  <a:cubicBezTo>
                    <a:pt x="385" y="30"/>
                    <a:pt x="385" y="30"/>
                    <a:pt x="385" y="29"/>
                  </a:cubicBezTo>
                  <a:cubicBezTo>
                    <a:pt x="384" y="30"/>
                    <a:pt x="384" y="30"/>
                    <a:pt x="383" y="30"/>
                  </a:cubicBezTo>
                  <a:cubicBezTo>
                    <a:pt x="383" y="29"/>
                    <a:pt x="385" y="29"/>
                    <a:pt x="384" y="28"/>
                  </a:cubicBezTo>
                  <a:cubicBezTo>
                    <a:pt x="382" y="28"/>
                    <a:pt x="382" y="28"/>
                    <a:pt x="382" y="28"/>
                  </a:cubicBezTo>
                  <a:cubicBezTo>
                    <a:pt x="382" y="28"/>
                    <a:pt x="381" y="28"/>
                    <a:pt x="381" y="27"/>
                  </a:cubicBezTo>
                  <a:cubicBezTo>
                    <a:pt x="381" y="27"/>
                    <a:pt x="381" y="27"/>
                    <a:pt x="381" y="27"/>
                  </a:cubicBezTo>
                  <a:cubicBezTo>
                    <a:pt x="381" y="27"/>
                    <a:pt x="381" y="27"/>
                    <a:pt x="381" y="27"/>
                  </a:cubicBezTo>
                  <a:cubicBezTo>
                    <a:pt x="381" y="27"/>
                    <a:pt x="381" y="27"/>
                    <a:pt x="381" y="27"/>
                  </a:cubicBezTo>
                  <a:cubicBezTo>
                    <a:pt x="381" y="26"/>
                    <a:pt x="380" y="27"/>
                    <a:pt x="380" y="27"/>
                  </a:cubicBezTo>
                  <a:cubicBezTo>
                    <a:pt x="380" y="26"/>
                    <a:pt x="379" y="26"/>
                    <a:pt x="379" y="26"/>
                  </a:cubicBezTo>
                  <a:close/>
                  <a:moveTo>
                    <a:pt x="379" y="28"/>
                  </a:moveTo>
                  <a:cubicBezTo>
                    <a:pt x="380" y="28"/>
                    <a:pt x="379" y="27"/>
                    <a:pt x="379" y="27"/>
                  </a:cubicBezTo>
                  <a:cubicBezTo>
                    <a:pt x="379" y="28"/>
                    <a:pt x="380" y="28"/>
                    <a:pt x="380" y="28"/>
                  </a:cubicBezTo>
                  <a:cubicBezTo>
                    <a:pt x="379" y="28"/>
                    <a:pt x="379" y="28"/>
                    <a:pt x="379" y="28"/>
                  </a:cubicBezTo>
                  <a:cubicBezTo>
                    <a:pt x="379" y="28"/>
                    <a:pt x="379" y="28"/>
                    <a:pt x="378" y="28"/>
                  </a:cubicBezTo>
                  <a:cubicBezTo>
                    <a:pt x="378" y="28"/>
                    <a:pt x="379" y="29"/>
                    <a:pt x="378" y="29"/>
                  </a:cubicBezTo>
                  <a:cubicBezTo>
                    <a:pt x="378" y="29"/>
                    <a:pt x="378" y="28"/>
                    <a:pt x="378" y="28"/>
                  </a:cubicBezTo>
                  <a:cubicBezTo>
                    <a:pt x="378" y="28"/>
                    <a:pt x="379" y="28"/>
                    <a:pt x="379" y="28"/>
                  </a:cubicBezTo>
                  <a:close/>
                  <a:moveTo>
                    <a:pt x="380" y="29"/>
                  </a:moveTo>
                  <a:cubicBezTo>
                    <a:pt x="378" y="29"/>
                    <a:pt x="378" y="29"/>
                    <a:pt x="378" y="29"/>
                  </a:cubicBezTo>
                  <a:cubicBezTo>
                    <a:pt x="379" y="29"/>
                    <a:pt x="379" y="29"/>
                    <a:pt x="379" y="29"/>
                  </a:cubicBezTo>
                  <a:lnTo>
                    <a:pt x="380" y="29"/>
                  </a:lnTo>
                  <a:close/>
                  <a:moveTo>
                    <a:pt x="376" y="32"/>
                  </a:moveTo>
                  <a:cubicBezTo>
                    <a:pt x="377" y="32"/>
                    <a:pt x="377" y="31"/>
                    <a:pt x="378" y="32"/>
                  </a:cubicBezTo>
                  <a:cubicBezTo>
                    <a:pt x="378" y="32"/>
                    <a:pt x="378" y="31"/>
                    <a:pt x="378" y="31"/>
                  </a:cubicBezTo>
                  <a:cubicBezTo>
                    <a:pt x="378" y="31"/>
                    <a:pt x="378" y="32"/>
                    <a:pt x="379" y="32"/>
                  </a:cubicBezTo>
                  <a:cubicBezTo>
                    <a:pt x="379" y="32"/>
                    <a:pt x="379" y="32"/>
                    <a:pt x="379" y="32"/>
                  </a:cubicBezTo>
                  <a:cubicBezTo>
                    <a:pt x="379" y="32"/>
                    <a:pt x="379" y="32"/>
                    <a:pt x="379" y="32"/>
                  </a:cubicBezTo>
                  <a:lnTo>
                    <a:pt x="376" y="32"/>
                  </a:lnTo>
                  <a:close/>
                  <a:moveTo>
                    <a:pt x="380" y="29"/>
                  </a:moveTo>
                  <a:cubicBezTo>
                    <a:pt x="380" y="29"/>
                    <a:pt x="381" y="28"/>
                    <a:pt x="382" y="28"/>
                  </a:cubicBezTo>
                  <a:cubicBezTo>
                    <a:pt x="382" y="28"/>
                    <a:pt x="382" y="28"/>
                    <a:pt x="382" y="28"/>
                  </a:cubicBezTo>
                  <a:cubicBezTo>
                    <a:pt x="381" y="28"/>
                    <a:pt x="382" y="28"/>
                    <a:pt x="382" y="28"/>
                  </a:cubicBezTo>
                  <a:cubicBezTo>
                    <a:pt x="382" y="28"/>
                    <a:pt x="382" y="29"/>
                    <a:pt x="382" y="30"/>
                  </a:cubicBezTo>
                  <a:cubicBezTo>
                    <a:pt x="381" y="30"/>
                    <a:pt x="381" y="29"/>
                    <a:pt x="380" y="29"/>
                  </a:cubicBezTo>
                  <a:close/>
                  <a:moveTo>
                    <a:pt x="384" y="32"/>
                  </a:moveTo>
                  <a:cubicBezTo>
                    <a:pt x="384" y="32"/>
                    <a:pt x="384" y="32"/>
                    <a:pt x="384" y="32"/>
                  </a:cubicBezTo>
                  <a:cubicBezTo>
                    <a:pt x="384" y="33"/>
                    <a:pt x="383" y="33"/>
                    <a:pt x="383" y="33"/>
                  </a:cubicBezTo>
                  <a:cubicBezTo>
                    <a:pt x="383" y="33"/>
                    <a:pt x="383" y="33"/>
                    <a:pt x="382" y="33"/>
                  </a:cubicBezTo>
                  <a:cubicBezTo>
                    <a:pt x="382" y="32"/>
                    <a:pt x="383" y="32"/>
                    <a:pt x="384" y="32"/>
                  </a:cubicBezTo>
                  <a:cubicBezTo>
                    <a:pt x="384" y="32"/>
                    <a:pt x="384" y="32"/>
                    <a:pt x="384" y="32"/>
                  </a:cubicBezTo>
                  <a:cubicBezTo>
                    <a:pt x="384" y="32"/>
                    <a:pt x="384" y="32"/>
                    <a:pt x="384" y="32"/>
                  </a:cubicBezTo>
                  <a:cubicBezTo>
                    <a:pt x="384" y="32"/>
                    <a:pt x="384" y="32"/>
                    <a:pt x="384" y="32"/>
                  </a:cubicBezTo>
                  <a:cubicBezTo>
                    <a:pt x="382" y="32"/>
                    <a:pt x="382" y="32"/>
                    <a:pt x="381" y="31"/>
                  </a:cubicBezTo>
                  <a:cubicBezTo>
                    <a:pt x="381" y="31"/>
                    <a:pt x="381" y="31"/>
                    <a:pt x="381" y="31"/>
                  </a:cubicBezTo>
                  <a:cubicBezTo>
                    <a:pt x="381" y="30"/>
                    <a:pt x="381" y="32"/>
                    <a:pt x="383" y="31"/>
                  </a:cubicBezTo>
                  <a:cubicBezTo>
                    <a:pt x="382" y="30"/>
                    <a:pt x="383" y="31"/>
                    <a:pt x="384" y="31"/>
                  </a:cubicBezTo>
                  <a:cubicBezTo>
                    <a:pt x="384" y="31"/>
                    <a:pt x="384" y="31"/>
                    <a:pt x="384" y="31"/>
                  </a:cubicBezTo>
                  <a:cubicBezTo>
                    <a:pt x="384" y="31"/>
                    <a:pt x="384" y="31"/>
                    <a:pt x="384" y="31"/>
                  </a:cubicBezTo>
                  <a:cubicBezTo>
                    <a:pt x="384" y="31"/>
                    <a:pt x="384" y="31"/>
                    <a:pt x="384" y="31"/>
                  </a:cubicBezTo>
                  <a:cubicBezTo>
                    <a:pt x="385" y="31"/>
                    <a:pt x="385" y="31"/>
                    <a:pt x="385" y="31"/>
                  </a:cubicBezTo>
                  <a:cubicBezTo>
                    <a:pt x="385" y="32"/>
                    <a:pt x="384" y="31"/>
                    <a:pt x="384" y="32"/>
                  </a:cubicBezTo>
                  <a:close/>
                  <a:moveTo>
                    <a:pt x="364" y="87"/>
                  </a:moveTo>
                  <a:cubicBezTo>
                    <a:pt x="364" y="86"/>
                    <a:pt x="364" y="86"/>
                    <a:pt x="364" y="86"/>
                  </a:cubicBezTo>
                  <a:cubicBezTo>
                    <a:pt x="364" y="86"/>
                    <a:pt x="364" y="86"/>
                    <a:pt x="364" y="86"/>
                  </a:cubicBezTo>
                  <a:lnTo>
                    <a:pt x="364" y="87"/>
                  </a:lnTo>
                  <a:close/>
                  <a:moveTo>
                    <a:pt x="367" y="87"/>
                  </a:moveTo>
                  <a:cubicBezTo>
                    <a:pt x="366" y="87"/>
                    <a:pt x="366" y="87"/>
                    <a:pt x="366" y="87"/>
                  </a:cubicBezTo>
                  <a:cubicBezTo>
                    <a:pt x="367" y="87"/>
                    <a:pt x="367" y="87"/>
                    <a:pt x="367" y="87"/>
                  </a:cubicBezTo>
                  <a:close/>
                  <a:moveTo>
                    <a:pt x="370" y="84"/>
                  </a:moveTo>
                  <a:cubicBezTo>
                    <a:pt x="371" y="83"/>
                    <a:pt x="371" y="83"/>
                    <a:pt x="371" y="83"/>
                  </a:cubicBezTo>
                  <a:cubicBezTo>
                    <a:pt x="371" y="83"/>
                    <a:pt x="371" y="83"/>
                    <a:pt x="371" y="83"/>
                  </a:cubicBezTo>
                  <a:cubicBezTo>
                    <a:pt x="371" y="83"/>
                    <a:pt x="371" y="84"/>
                    <a:pt x="370" y="84"/>
                  </a:cubicBezTo>
                  <a:close/>
                  <a:moveTo>
                    <a:pt x="394" y="32"/>
                  </a:moveTo>
                  <a:cubicBezTo>
                    <a:pt x="394" y="32"/>
                    <a:pt x="394" y="32"/>
                    <a:pt x="394" y="32"/>
                  </a:cubicBezTo>
                  <a:cubicBezTo>
                    <a:pt x="392" y="32"/>
                    <a:pt x="392" y="32"/>
                    <a:pt x="390" y="32"/>
                  </a:cubicBezTo>
                  <a:cubicBezTo>
                    <a:pt x="390" y="32"/>
                    <a:pt x="391" y="33"/>
                    <a:pt x="390" y="33"/>
                  </a:cubicBezTo>
                  <a:cubicBezTo>
                    <a:pt x="390" y="32"/>
                    <a:pt x="390" y="32"/>
                    <a:pt x="390" y="32"/>
                  </a:cubicBezTo>
                  <a:cubicBezTo>
                    <a:pt x="388" y="32"/>
                    <a:pt x="387" y="32"/>
                    <a:pt x="386" y="31"/>
                  </a:cubicBezTo>
                  <a:cubicBezTo>
                    <a:pt x="385" y="31"/>
                    <a:pt x="387" y="31"/>
                    <a:pt x="387" y="31"/>
                  </a:cubicBezTo>
                  <a:cubicBezTo>
                    <a:pt x="389" y="31"/>
                    <a:pt x="391" y="31"/>
                    <a:pt x="393" y="31"/>
                  </a:cubicBezTo>
                  <a:cubicBezTo>
                    <a:pt x="393" y="31"/>
                    <a:pt x="393" y="32"/>
                    <a:pt x="394" y="32"/>
                  </a:cubicBezTo>
                  <a:cubicBezTo>
                    <a:pt x="394" y="32"/>
                    <a:pt x="394" y="32"/>
                    <a:pt x="395" y="32"/>
                  </a:cubicBezTo>
                  <a:lnTo>
                    <a:pt x="394" y="32"/>
                  </a:lnTo>
                  <a:close/>
                  <a:moveTo>
                    <a:pt x="398" y="33"/>
                  </a:moveTo>
                  <a:cubicBezTo>
                    <a:pt x="398" y="32"/>
                    <a:pt x="398" y="32"/>
                    <a:pt x="398" y="32"/>
                  </a:cubicBezTo>
                  <a:cubicBezTo>
                    <a:pt x="397" y="33"/>
                    <a:pt x="396" y="33"/>
                    <a:pt x="396" y="32"/>
                  </a:cubicBezTo>
                  <a:cubicBezTo>
                    <a:pt x="397" y="31"/>
                    <a:pt x="398" y="31"/>
                    <a:pt x="398" y="31"/>
                  </a:cubicBezTo>
                  <a:lnTo>
                    <a:pt x="398" y="33"/>
                  </a:lnTo>
                  <a:close/>
                  <a:moveTo>
                    <a:pt x="375" y="87"/>
                  </a:moveTo>
                  <a:cubicBezTo>
                    <a:pt x="375" y="87"/>
                    <a:pt x="375" y="87"/>
                    <a:pt x="375" y="87"/>
                  </a:cubicBezTo>
                  <a:cubicBezTo>
                    <a:pt x="375" y="86"/>
                    <a:pt x="375" y="86"/>
                    <a:pt x="375" y="86"/>
                  </a:cubicBezTo>
                  <a:lnTo>
                    <a:pt x="375" y="87"/>
                  </a:lnTo>
                  <a:close/>
                  <a:moveTo>
                    <a:pt x="403" y="29"/>
                  </a:moveTo>
                  <a:cubicBezTo>
                    <a:pt x="403" y="29"/>
                    <a:pt x="403" y="29"/>
                    <a:pt x="403" y="30"/>
                  </a:cubicBezTo>
                  <a:cubicBezTo>
                    <a:pt x="402" y="30"/>
                    <a:pt x="402" y="30"/>
                    <a:pt x="402" y="30"/>
                  </a:cubicBezTo>
                  <a:lnTo>
                    <a:pt x="403" y="29"/>
                  </a:lnTo>
                  <a:close/>
                  <a:moveTo>
                    <a:pt x="398" y="35"/>
                  </a:moveTo>
                  <a:cubicBezTo>
                    <a:pt x="398" y="35"/>
                    <a:pt x="398" y="35"/>
                    <a:pt x="398" y="35"/>
                  </a:cubicBezTo>
                  <a:cubicBezTo>
                    <a:pt x="398" y="35"/>
                    <a:pt x="398" y="35"/>
                    <a:pt x="398" y="35"/>
                  </a:cubicBezTo>
                  <a:cubicBezTo>
                    <a:pt x="399" y="35"/>
                    <a:pt x="399" y="35"/>
                    <a:pt x="399" y="35"/>
                  </a:cubicBezTo>
                  <a:lnTo>
                    <a:pt x="398" y="35"/>
                  </a:lnTo>
                  <a:close/>
                  <a:moveTo>
                    <a:pt x="401" y="33"/>
                  </a:moveTo>
                  <a:cubicBezTo>
                    <a:pt x="401" y="33"/>
                    <a:pt x="401" y="33"/>
                    <a:pt x="401" y="33"/>
                  </a:cubicBezTo>
                  <a:cubicBezTo>
                    <a:pt x="400" y="33"/>
                    <a:pt x="400" y="33"/>
                    <a:pt x="399" y="33"/>
                  </a:cubicBezTo>
                  <a:cubicBezTo>
                    <a:pt x="400" y="33"/>
                    <a:pt x="400" y="33"/>
                    <a:pt x="401" y="33"/>
                  </a:cubicBezTo>
                  <a:cubicBezTo>
                    <a:pt x="401" y="33"/>
                    <a:pt x="401" y="33"/>
                    <a:pt x="401" y="33"/>
                  </a:cubicBezTo>
                  <a:cubicBezTo>
                    <a:pt x="401" y="32"/>
                    <a:pt x="401" y="32"/>
                    <a:pt x="402" y="32"/>
                  </a:cubicBezTo>
                  <a:cubicBezTo>
                    <a:pt x="402" y="33"/>
                    <a:pt x="402" y="33"/>
                    <a:pt x="401" y="33"/>
                  </a:cubicBezTo>
                  <a:cubicBezTo>
                    <a:pt x="401" y="33"/>
                    <a:pt x="401" y="33"/>
                    <a:pt x="401" y="33"/>
                  </a:cubicBezTo>
                  <a:close/>
                  <a:moveTo>
                    <a:pt x="413" y="33"/>
                  </a:moveTo>
                  <a:cubicBezTo>
                    <a:pt x="414" y="34"/>
                    <a:pt x="414" y="34"/>
                    <a:pt x="414" y="34"/>
                  </a:cubicBezTo>
                  <a:cubicBezTo>
                    <a:pt x="414" y="34"/>
                    <a:pt x="414" y="34"/>
                    <a:pt x="414" y="34"/>
                  </a:cubicBezTo>
                  <a:cubicBezTo>
                    <a:pt x="414" y="34"/>
                    <a:pt x="414" y="34"/>
                    <a:pt x="414" y="34"/>
                  </a:cubicBezTo>
                  <a:cubicBezTo>
                    <a:pt x="415" y="34"/>
                    <a:pt x="413" y="32"/>
                    <a:pt x="415" y="32"/>
                  </a:cubicBezTo>
                  <a:cubicBezTo>
                    <a:pt x="414" y="33"/>
                    <a:pt x="414" y="33"/>
                    <a:pt x="414" y="34"/>
                  </a:cubicBezTo>
                  <a:cubicBezTo>
                    <a:pt x="414" y="34"/>
                    <a:pt x="414" y="34"/>
                    <a:pt x="414" y="34"/>
                  </a:cubicBezTo>
                  <a:cubicBezTo>
                    <a:pt x="413" y="34"/>
                    <a:pt x="413" y="34"/>
                    <a:pt x="413" y="33"/>
                  </a:cubicBezTo>
                  <a:cubicBezTo>
                    <a:pt x="413" y="33"/>
                    <a:pt x="413" y="33"/>
                    <a:pt x="413" y="33"/>
                  </a:cubicBezTo>
                  <a:cubicBezTo>
                    <a:pt x="413" y="33"/>
                    <a:pt x="413" y="33"/>
                    <a:pt x="413" y="33"/>
                  </a:cubicBezTo>
                  <a:close/>
                  <a:moveTo>
                    <a:pt x="413" y="26"/>
                  </a:moveTo>
                  <a:cubicBezTo>
                    <a:pt x="413" y="26"/>
                    <a:pt x="414" y="27"/>
                    <a:pt x="414" y="26"/>
                  </a:cubicBezTo>
                  <a:cubicBezTo>
                    <a:pt x="414" y="26"/>
                    <a:pt x="415" y="26"/>
                    <a:pt x="416" y="26"/>
                  </a:cubicBezTo>
                  <a:cubicBezTo>
                    <a:pt x="415" y="27"/>
                    <a:pt x="414" y="26"/>
                    <a:pt x="413" y="26"/>
                  </a:cubicBezTo>
                  <a:close/>
                  <a:moveTo>
                    <a:pt x="407" y="29"/>
                  </a:moveTo>
                  <a:cubicBezTo>
                    <a:pt x="406" y="29"/>
                    <a:pt x="406" y="29"/>
                    <a:pt x="406" y="29"/>
                  </a:cubicBezTo>
                  <a:cubicBezTo>
                    <a:pt x="407" y="30"/>
                    <a:pt x="407" y="29"/>
                    <a:pt x="408" y="29"/>
                  </a:cubicBezTo>
                  <a:cubicBezTo>
                    <a:pt x="408" y="29"/>
                    <a:pt x="408" y="29"/>
                    <a:pt x="408" y="29"/>
                  </a:cubicBezTo>
                  <a:cubicBezTo>
                    <a:pt x="408" y="30"/>
                    <a:pt x="409" y="29"/>
                    <a:pt x="410" y="30"/>
                  </a:cubicBezTo>
                  <a:cubicBezTo>
                    <a:pt x="410" y="30"/>
                    <a:pt x="409" y="30"/>
                    <a:pt x="409" y="30"/>
                  </a:cubicBezTo>
                  <a:cubicBezTo>
                    <a:pt x="409" y="30"/>
                    <a:pt x="410" y="30"/>
                    <a:pt x="410" y="31"/>
                  </a:cubicBezTo>
                  <a:cubicBezTo>
                    <a:pt x="411" y="30"/>
                    <a:pt x="412" y="30"/>
                    <a:pt x="412" y="30"/>
                  </a:cubicBezTo>
                  <a:cubicBezTo>
                    <a:pt x="412" y="30"/>
                    <a:pt x="412" y="30"/>
                    <a:pt x="412" y="30"/>
                  </a:cubicBezTo>
                  <a:cubicBezTo>
                    <a:pt x="412" y="30"/>
                    <a:pt x="411" y="30"/>
                    <a:pt x="411" y="30"/>
                  </a:cubicBezTo>
                  <a:cubicBezTo>
                    <a:pt x="411" y="30"/>
                    <a:pt x="411" y="30"/>
                    <a:pt x="411" y="31"/>
                  </a:cubicBezTo>
                  <a:cubicBezTo>
                    <a:pt x="410" y="31"/>
                    <a:pt x="409" y="31"/>
                    <a:pt x="408" y="31"/>
                  </a:cubicBezTo>
                  <a:cubicBezTo>
                    <a:pt x="408" y="30"/>
                    <a:pt x="407" y="30"/>
                    <a:pt x="407" y="30"/>
                  </a:cubicBezTo>
                  <a:cubicBezTo>
                    <a:pt x="406" y="31"/>
                    <a:pt x="406" y="31"/>
                    <a:pt x="406" y="31"/>
                  </a:cubicBezTo>
                  <a:cubicBezTo>
                    <a:pt x="405" y="31"/>
                    <a:pt x="405" y="29"/>
                    <a:pt x="404" y="30"/>
                  </a:cubicBezTo>
                  <a:cubicBezTo>
                    <a:pt x="404" y="30"/>
                    <a:pt x="404" y="30"/>
                    <a:pt x="404" y="29"/>
                  </a:cubicBezTo>
                  <a:cubicBezTo>
                    <a:pt x="404" y="29"/>
                    <a:pt x="406" y="29"/>
                    <a:pt x="407" y="29"/>
                  </a:cubicBezTo>
                  <a:close/>
                  <a:moveTo>
                    <a:pt x="401" y="35"/>
                  </a:moveTo>
                  <a:cubicBezTo>
                    <a:pt x="402" y="35"/>
                    <a:pt x="402" y="35"/>
                    <a:pt x="402" y="35"/>
                  </a:cubicBezTo>
                  <a:cubicBezTo>
                    <a:pt x="402" y="35"/>
                    <a:pt x="402" y="35"/>
                    <a:pt x="402" y="35"/>
                  </a:cubicBezTo>
                  <a:lnTo>
                    <a:pt x="401" y="35"/>
                  </a:lnTo>
                  <a:close/>
                  <a:moveTo>
                    <a:pt x="385" y="87"/>
                  </a:moveTo>
                  <a:cubicBezTo>
                    <a:pt x="384" y="87"/>
                    <a:pt x="384" y="88"/>
                    <a:pt x="383" y="88"/>
                  </a:cubicBezTo>
                  <a:cubicBezTo>
                    <a:pt x="383" y="87"/>
                    <a:pt x="384" y="87"/>
                    <a:pt x="385" y="87"/>
                  </a:cubicBezTo>
                  <a:cubicBezTo>
                    <a:pt x="385" y="87"/>
                    <a:pt x="385" y="87"/>
                    <a:pt x="386" y="87"/>
                  </a:cubicBezTo>
                  <a:cubicBezTo>
                    <a:pt x="385" y="87"/>
                    <a:pt x="385" y="87"/>
                    <a:pt x="385" y="87"/>
                  </a:cubicBezTo>
                  <a:close/>
                  <a:moveTo>
                    <a:pt x="406" y="36"/>
                  </a:moveTo>
                  <a:cubicBezTo>
                    <a:pt x="406" y="35"/>
                    <a:pt x="406" y="35"/>
                    <a:pt x="406" y="35"/>
                  </a:cubicBezTo>
                  <a:cubicBezTo>
                    <a:pt x="407" y="35"/>
                    <a:pt x="407" y="35"/>
                    <a:pt x="407" y="35"/>
                  </a:cubicBezTo>
                  <a:cubicBezTo>
                    <a:pt x="406" y="36"/>
                    <a:pt x="406" y="36"/>
                    <a:pt x="406" y="36"/>
                  </a:cubicBezTo>
                  <a:close/>
                  <a:moveTo>
                    <a:pt x="384" y="86"/>
                  </a:moveTo>
                  <a:cubicBezTo>
                    <a:pt x="384" y="86"/>
                    <a:pt x="384" y="86"/>
                    <a:pt x="384" y="86"/>
                  </a:cubicBezTo>
                  <a:cubicBezTo>
                    <a:pt x="384" y="86"/>
                    <a:pt x="384" y="86"/>
                    <a:pt x="384" y="86"/>
                  </a:cubicBezTo>
                  <a:cubicBezTo>
                    <a:pt x="384" y="86"/>
                    <a:pt x="384" y="86"/>
                    <a:pt x="384" y="86"/>
                  </a:cubicBezTo>
                  <a:cubicBezTo>
                    <a:pt x="384" y="86"/>
                    <a:pt x="384" y="86"/>
                    <a:pt x="384" y="86"/>
                  </a:cubicBezTo>
                  <a:close/>
                  <a:moveTo>
                    <a:pt x="407" y="36"/>
                  </a:moveTo>
                  <a:cubicBezTo>
                    <a:pt x="407" y="35"/>
                    <a:pt x="407" y="35"/>
                    <a:pt x="407" y="35"/>
                  </a:cubicBezTo>
                  <a:cubicBezTo>
                    <a:pt x="408" y="35"/>
                    <a:pt x="408" y="35"/>
                    <a:pt x="408" y="35"/>
                  </a:cubicBezTo>
                  <a:cubicBezTo>
                    <a:pt x="408" y="35"/>
                    <a:pt x="408" y="36"/>
                    <a:pt x="407" y="36"/>
                  </a:cubicBezTo>
                  <a:close/>
                  <a:moveTo>
                    <a:pt x="386" y="86"/>
                  </a:moveTo>
                  <a:cubicBezTo>
                    <a:pt x="386" y="86"/>
                    <a:pt x="386" y="86"/>
                    <a:pt x="386" y="86"/>
                  </a:cubicBezTo>
                  <a:cubicBezTo>
                    <a:pt x="387" y="86"/>
                    <a:pt x="387" y="86"/>
                    <a:pt x="387" y="86"/>
                  </a:cubicBezTo>
                  <a:cubicBezTo>
                    <a:pt x="386" y="86"/>
                    <a:pt x="386" y="86"/>
                    <a:pt x="386" y="86"/>
                  </a:cubicBezTo>
                  <a:close/>
                  <a:moveTo>
                    <a:pt x="403" y="33"/>
                  </a:moveTo>
                  <a:cubicBezTo>
                    <a:pt x="404" y="32"/>
                    <a:pt x="405" y="33"/>
                    <a:pt x="406" y="32"/>
                  </a:cubicBezTo>
                  <a:cubicBezTo>
                    <a:pt x="405" y="32"/>
                    <a:pt x="405" y="32"/>
                    <a:pt x="405" y="32"/>
                  </a:cubicBezTo>
                  <a:cubicBezTo>
                    <a:pt x="406" y="32"/>
                    <a:pt x="406" y="32"/>
                    <a:pt x="406" y="32"/>
                  </a:cubicBezTo>
                  <a:cubicBezTo>
                    <a:pt x="406" y="32"/>
                    <a:pt x="406" y="32"/>
                    <a:pt x="406" y="32"/>
                  </a:cubicBezTo>
                  <a:cubicBezTo>
                    <a:pt x="406" y="33"/>
                    <a:pt x="407" y="32"/>
                    <a:pt x="408" y="32"/>
                  </a:cubicBezTo>
                  <a:cubicBezTo>
                    <a:pt x="409" y="31"/>
                    <a:pt x="411" y="32"/>
                    <a:pt x="412" y="32"/>
                  </a:cubicBezTo>
                  <a:cubicBezTo>
                    <a:pt x="412" y="32"/>
                    <a:pt x="412" y="32"/>
                    <a:pt x="412" y="32"/>
                  </a:cubicBezTo>
                  <a:cubicBezTo>
                    <a:pt x="412" y="32"/>
                    <a:pt x="412" y="32"/>
                    <a:pt x="412" y="32"/>
                  </a:cubicBezTo>
                  <a:cubicBezTo>
                    <a:pt x="412" y="32"/>
                    <a:pt x="413" y="33"/>
                    <a:pt x="413" y="34"/>
                  </a:cubicBezTo>
                  <a:cubicBezTo>
                    <a:pt x="412" y="33"/>
                    <a:pt x="411" y="33"/>
                    <a:pt x="410" y="34"/>
                  </a:cubicBezTo>
                  <a:cubicBezTo>
                    <a:pt x="408" y="33"/>
                    <a:pt x="405" y="33"/>
                    <a:pt x="403" y="33"/>
                  </a:cubicBezTo>
                  <a:close/>
                  <a:moveTo>
                    <a:pt x="413" y="36"/>
                  </a:moveTo>
                  <a:cubicBezTo>
                    <a:pt x="411" y="35"/>
                    <a:pt x="410" y="36"/>
                    <a:pt x="408" y="36"/>
                  </a:cubicBezTo>
                  <a:cubicBezTo>
                    <a:pt x="409" y="35"/>
                    <a:pt x="411" y="36"/>
                    <a:pt x="412" y="35"/>
                  </a:cubicBezTo>
                  <a:cubicBezTo>
                    <a:pt x="412" y="35"/>
                    <a:pt x="412" y="35"/>
                    <a:pt x="412" y="35"/>
                  </a:cubicBezTo>
                  <a:cubicBezTo>
                    <a:pt x="412" y="35"/>
                    <a:pt x="412" y="35"/>
                    <a:pt x="412" y="35"/>
                  </a:cubicBezTo>
                  <a:cubicBezTo>
                    <a:pt x="412" y="35"/>
                    <a:pt x="412" y="35"/>
                    <a:pt x="412" y="35"/>
                  </a:cubicBezTo>
                  <a:cubicBezTo>
                    <a:pt x="412" y="35"/>
                    <a:pt x="412" y="35"/>
                    <a:pt x="412" y="35"/>
                  </a:cubicBezTo>
                  <a:cubicBezTo>
                    <a:pt x="413" y="36"/>
                    <a:pt x="414" y="35"/>
                    <a:pt x="415" y="35"/>
                  </a:cubicBezTo>
                  <a:cubicBezTo>
                    <a:pt x="415" y="36"/>
                    <a:pt x="413" y="36"/>
                    <a:pt x="413" y="36"/>
                  </a:cubicBezTo>
                  <a:close/>
                  <a:moveTo>
                    <a:pt x="429" y="33"/>
                  </a:moveTo>
                  <a:cubicBezTo>
                    <a:pt x="429" y="34"/>
                    <a:pt x="429" y="34"/>
                    <a:pt x="429" y="34"/>
                  </a:cubicBezTo>
                  <a:cubicBezTo>
                    <a:pt x="430" y="35"/>
                    <a:pt x="430" y="33"/>
                    <a:pt x="430" y="34"/>
                  </a:cubicBezTo>
                  <a:cubicBezTo>
                    <a:pt x="432" y="34"/>
                    <a:pt x="432" y="34"/>
                    <a:pt x="432" y="34"/>
                  </a:cubicBezTo>
                  <a:cubicBezTo>
                    <a:pt x="431" y="34"/>
                    <a:pt x="430" y="35"/>
                    <a:pt x="429" y="34"/>
                  </a:cubicBezTo>
                  <a:cubicBezTo>
                    <a:pt x="429" y="34"/>
                    <a:pt x="429" y="34"/>
                    <a:pt x="429" y="34"/>
                  </a:cubicBezTo>
                  <a:cubicBezTo>
                    <a:pt x="428" y="34"/>
                    <a:pt x="428" y="34"/>
                    <a:pt x="428" y="34"/>
                  </a:cubicBezTo>
                  <a:cubicBezTo>
                    <a:pt x="428" y="34"/>
                    <a:pt x="428" y="34"/>
                    <a:pt x="428" y="34"/>
                  </a:cubicBezTo>
                  <a:cubicBezTo>
                    <a:pt x="428" y="34"/>
                    <a:pt x="428" y="34"/>
                    <a:pt x="428" y="34"/>
                  </a:cubicBezTo>
                  <a:cubicBezTo>
                    <a:pt x="428" y="34"/>
                    <a:pt x="428" y="33"/>
                    <a:pt x="428" y="33"/>
                  </a:cubicBezTo>
                  <a:cubicBezTo>
                    <a:pt x="427" y="33"/>
                    <a:pt x="427" y="33"/>
                    <a:pt x="427" y="33"/>
                  </a:cubicBezTo>
                  <a:cubicBezTo>
                    <a:pt x="427" y="34"/>
                    <a:pt x="427" y="34"/>
                    <a:pt x="427" y="34"/>
                  </a:cubicBezTo>
                  <a:cubicBezTo>
                    <a:pt x="427" y="33"/>
                    <a:pt x="427" y="33"/>
                    <a:pt x="427" y="33"/>
                  </a:cubicBezTo>
                  <a:cubicBezTo>
                    <a:pt x="427" y="33"/>
                    <a:pt x="428" y="33"/>
                    <a:pt x="429" y="33"/>
                  </a:cubicBezTo>
                  <a:close/>
                  <a:moveTo>
                    <a:pt x="415" y="36"/>
                  </a:moveTo>
                  <a:cubicBezTo>
                    <a:pt x="416" y="36"/>
                    <a:pt x="416" y="36"/>
                    <a:pt x="416" y="36"/>
                  </a:cubicBezTo>
                  <a:cubicBezTo>
                    <a:pt x="416" y="36"/>
                    <a:pt x="417" y="36"/>
                    <a:pt x="417" y="36"/>
                  </a:cubicBezTo>
                  <a:cubicBezTo>
                    <a:pt x="417" y="36"/>
                    <a:pt x="417" y="36"/>
                    <a:pt x="417" y="36"/>
                  </a:cubicBezTo>
                  <a:cubicBezTo>
                    <a:pt x="416" y="36"/>
                    <a:pt x="416" y="36"/>
                    <a:pt x="416" y="36"/>
                  </a:cubicBezTo>
                  <a:cubicBezTo>
                    <a:pt x="416" y="36"/>
                    <a:pt x="416" y="36"/>
                    <a:pt x="415" y="36"/>
                  </a:cubicBezTo>
                  <a:close/>
                  <a:moveTo>
                    <a:pt x="418" y="34"/>
                  </a:moveTo>
                  <a:cubicBezTo>
                    <a:pt x="418" y="33"/>
                    <a:pt x="418" y="33"/>
                    <a:pt x="418" y="33"/>
                  </a:cubicBezTo>
                  <a:cubicBezTo>
                    <a:pt x="418" y="33"/>
                    <a:pt x="418" y="33"/>
                    <a:pt x="418" y="33"/>
                  </a:cubicBezTo>
                  <a:lnTo>
                    <a:pt x="418" y="34"/>
                  </a:lnTo>
                  <a:close/>
                  <a:moveTo>
                    <a:pt x="424" y="36"/>
                  </a:moveTo>
                  <a:cubicBezTo>
                    <a:pt x="424" y="36"/>
                    <a:pt x="424" y="36"/>
                    <a:pt x="424" y="36"/>
                  </a:cubicBezTo>
                  <a:cubicBezTo>
                    <a:pt x="424" y="36"/>
                    <a:pt x="424" y="36"/>
                    <a:pt x="424" y="36"/>
                  </a:cubicBezTo>
                  <a:cubicBezTo>
                    <a:pt x="424" y="36"/>
                    <a:pt x="424" y="36"/>
                    <a:pt x="424" y="36"/>
                  </a:cubicBezTo>
                  <a:cubicBezTo>
                    <a:pt x="425" y="36"/>
                    <a:pt x="425" y="36"/>
                    <a:pt x="425" y="36"/>
                  </a:cubicBezTo>
                  <a:cubicBezTo>
                    <a:pt x="424" y="36"/>
                    <a:pt x="424" y="36"/>
                    <a:pt x="424" y="36"/>
                  </a:cubicBezTo>
                  <a:close/>
                  <a:moveTo>
                    <a:pt x="426" y="34"/>
                  </a:moveTo>
                  <a:cubicBezTo>
                    <a:pt x="426" y="34"/>
                    <a:pt x="426" y="34"/>
                    <a:pt x="426" y="34"/>
                  </a:cubicBezTo>
                  <a:cubicBezTo>
                    <a:pt x="424" y="34"/>
                    <a:pt x="424" y="34"/>
                    <a:pt x="424" y="34"/>
                  </a:cubicBezTo>
                  <a:cubicBezTo>
                    <a:pt x="424" y="34"/>
                    <a:pt x="424" y="33"/>
                    <a:pt x="424" y="33"/>
                  </a:cubicBezTo>
                  <a:cubicBezTo>
                    <a:pt x="424" y="33"/>
                    <a:pt x="424" y="33"/>
                    <a:pt x="424" y="33"/>
                  </a:cubicBezTo>
                  <a:cubicBezTo>
                    <a:pt x="423" y="33"/>
                    <a:pt x="424" y="34"/>
                    <a:pt x="424" y="34"/>
                  </a:cubicBezTo>
                  <a:cubicBezTo>
                    <a:pt x="423" y="34"/>
                    <a:pt x="420" y="34"/>
                    <a:pt x="419" y="33"/>
                  </a:cubicBezTo>
                  <a:cubicBezTo>
                    <a:pt x="419" y="33"/>
                    <a:pt x="419" y="33"/>
                    <a:pt x="419" y="33"/>
                  </a:cubicBezTo>
                  <a:cubicBezTo>
                    <a:pt x="421" y="34"/>
                    <a:pt x="424" y="33"/>
                    <a:pt x="426" y="33"/>
                  </a:cubicBezTo>
                  <a:cubicBezTo>
                    <a:pt x="426" y="33"/>
                    <a:pt x="426" y="33"/>
                    <a:pt x="426" y="34"/>
                  </a:cubicBezTo>
                  <a:close/>
                </a:path>
              </a:pathLst>
            </a:custGeom>
            <a:solidFill>
              <a:srgbClr val="256864"/>
            </a:solidFill>
            <a:ln>
              <a:noFill/>
            </a:ln>
          </p:spPr>
          <p:txBody>
            <a:bodyPr vert="horz" wrap="square" lIns="121920" tIns="60960" rIns="121920" bIns="60960" numCol="1" anchor="t" anchorCtr="0" compatLnSpc="1"/>
            <a:lstStyle/>
            <a:p>
              <a:endParaRPr lang="zh-CN" altLang="en-US" sz="3200">
                <a:solidFill>
                  <a:schemeClr val="tx1">
                    <a:lumMod val="65000"/>
                    <a:lumOff val="35000"/>
                  </a:schemeClr>
                </a:solidFill>
                <a:cs typeface="+mn-ea"/>
                <a:sym typeface="+mn-lt"/>
              </a:endParaRPr>
            </a:p>
          </p:txBody>
        </p:sp>
        <p:sp>
          <p:nvSpPr>
            <p:cNvPr id="52" name="文本框 51"/>
            <p:cNvSpPr txBox="1"/>
            <p:nvPr/>
          </p:nvSpPr>
          <p:spPr>
            <a:xfrm>
              <a:off x="3683053" y="862878"/>
              <a:ext cx="1892195" cy="307923"/>
            </a:xfrm>
            <a:prstGeom prst="rect">
              <a:avLst/>
            </a:prstGeom>
            <a:noFill/>
          </p:spPr>
          <p:txBody>
            <a:bodyPr wrap="square" rtlCol="0">
              <a:spAutoFit/>
            </a:bodyPr>
            <a:lstStyle>
              <a:defPPr>
                <a:defRPr lang="en-US"/>
              </a:defPPr>
              <a:lvl1pPr>
                <a:defRPr sz="1400" b="1">
                  <a:solidFill>
                    <a:srgbClr val="C29354"/>
                  </a:solidFill>
                  <a:latin typeface="微软雅黑" panose="020B0503020204020204" charset="-122"/>
                  <a:ea typeface="微软雅黑" panose="020B0503020204020204" charset="-122"/>
                </a:defRPr>
              </a:lvl1pPr>
            </a:lstStyle>
            <a:p>
              <a:pPr algn="l"/>
              <a:r>
                <a:rPr lang="zh-CN" altLang="en-US" sz="3200" dirty="0">
                  <a:solidFill>
                    <a:schemeClr val="bg1"/>
                  </a:solidFill>
                  <a:latin typeface="+mn-lt"/>
                  <a:ea typeface="+mn-ea"/>
                  <a:cs typeface="+mn-ea"/>
                  <a:sym typeface="+mn-lt"/>
                </a:rPr>
                <a:t>Saint Jerome</a:t>
              </a:r>
              <a:endParaRPr lang="zh-CN" altLang="en-US" sz="3200" dirty="0">
                <a:solidFill>
                  <a:schemeClr val="bg1"/>
                </a:solidFill>
                <a:latin typeface="+mn-lt"/>
                <a:ea typeface="+mn-ea"/>
                <a:cs typeface="+mn-ea"/>
                <a:sym typeface="+mn-lt"/>
              </a:endParaRPr>
            </a:p>
          </p:txBody>
        </p:sp>
      </p:grpSp>
      <p:sp>
        <p:nvSpPr>
          <p:cNvPr id="56" name="矩形 55"/>
          <p:cNvSpPr/>
          <p:nvPr/>
        </p:nvSpPr>
        <p:spPr>
          <a:xfrm>
            <a:off x="635635" y="2760980"/>
            <a:ext cx="10920730" cy="3107690"/>
          </a:xfrm>
          <a:prstGeom prst="rect">
            <a:avLst/>
          </a:prstGeom>
        </p:spPr>
        <p:txBody>
          <a:bodyPr wrap="square">
            <a:spAutoFit/>
          </a:bodyPr>
          <a:lstStyle/>
          <a:p>
            <a:pPr marL="457200" indent="-457200">
              <a:buFont typeface="Arial" panose="020B0604020202020204" pitchFamily="34" charset="0"/>
              <a:buChar char="•"/>
            </a:pPr>
            <a:r>
              <a:rPr sz="2800" dirty="0">
                <a:solidFill>
                  <a:schemeClr val="tx1">
                    <a:lumMod val="65000"/>
                    <a:lumOff val="35000"/>
                  </a:schemeClr>
                </a:solidFill>
                <a:cs typeface="+mn-ea"/>
                <a:sym typeface="+mn-lt"/>
              </a:rPr>
              <a:t>Terence has translated Menander; Plautus and Caecilius have translated the old comic poets. But do they stick at the literal words? </a:t>
            </a:r>
            <a:endParaRPr sz="2800" dirty="0">
              <a:solidFill>
                <a:schemeClr val="tx1">
                  <a:lumMod val="65000"/>
                  <a:lumOff val="35000"/>
                </a:schemeClr>
              </a:solidFill>
              <a:cs typeface="+mn-ea"/>
              <a:sym typeface="+mn-lt"/>
            </a:endParaRPr>
          </a:p>
          <a:p>
            <a:pPr marL="457200" indent="-457200">
              <a:buFont typeface="Arial" panose="020B0604020202020204" pitchFamily="34" charset="0"/>
              <a:buChar char="•"/>
            </a:pPr>
            <a:r>
              <a:rPr sz="2800" dirty="0">
                <a:solidFill>
                  <a:schemeClr val="tx1">
                    <a:lumMod val="65000"/>
                    <a:lumOff val="35000"/>
                  </a:schemeClr>
                </a:solidFill>
                <a:cs typeface="+mn-ea"/>
                <a:sym typeface="+mn-lt"/>
              </a:rPr>
              <a:t>Don’t they rather try to preserve the beauty and style of their originals? </a:t>
            </a:r>
            <a:endParaRPr sz="2800" dirty="0">
              <a:solidFill>
                <a:schemeClr val="tx1">
                  <a:lumMod val="65000"/>
                  <a:lumOff val="35000"/>
                </a:schemeClr>
              </a:solidFill>
              <a:cs typeface="+mn-ea"/>
              <a:sym typeface="+mn-lt"/>
            </a:endParaRPr>
          </a:p>
          <a:p>
            <a:pPr marL="457200" indent="-457200">
              <a:buFont typeface="Arial" panose="020B0604020202020204" pitchFamily="34" charset="0"/>
              <a:buChar char="•"/>
            </a:pPr>
            <a:r>
              <a:rPr sz="2800" dirty="0">
                <a:solidFill>
                  <a:schemeClr val="tx1">
                    <a:lumMod val="65000"/>
                    <a:lumOff val="35000"/>
                  </a:schemeClr>
                </a:solidFill>
                <a:cs typeface="+mn-ea"/>
                <a:sym typeface="+mn-lt"/>
              </a:rPr>
              <a:t>What men like you call accuracy in translation, learned men call pedantry.</a:t>
            </a:r>
            <a:endParaRPr lang="zh-CN" sz="2800" dirty="0">
              <a:solidFill>
                <a:schemeClr val="tx1">
                  <a:lumMod val="65000"/>
                  <a:lumOff val="35000"/>
                </a:schemeClr>
              </a:solidFill>
              <a:cs typeface="+mn-ea"/>
              <a:sym typeface="+mn-lt"/>
            </a:endParaRPr>
          </a:p>
        </p:txBody>
      </p:sp>
      <p:pic>
        <p:nvPicPr>
          <p:cNvPr id="3" name="图片 2"/>
          <p:cNvPicPr>
            <a:picLocks noChangeAspect="1"/>
          </p:cNvPicPr>
          <p:nvPr/>
        </p:nvPicPr>
        <p:blipFill>
          <a:blip r:embed="rId2"/>
          <a:stretch>
            <a:fillRect/>
          </a:stretch>
        </p:blipFill>
        <p:spPr>
          <a:xfrm>
            <a:off x="7832725" y="436245"/>
            <a:ext cx="3960495" cy="215646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arn(inVertical)">
                                      <p:cBhvr>
                                        <p:cTn id="1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56864"/>
        </a:solidFill>
        <a:effectLst/>
      </p:bgPr>
    </p:bg>
    <p:spTree>
      <p:nvGrpSpPr>
        <p:cNvPr id="1" name=""/>
        <p:cNvGrpSpPr/>
        <p:nvPr/>
      </p:nvGrpSpPr>
      <p:grpSpPr>
        <a:xfrm>
          <a:off x="0" y="0"/>
          <a:ext cx="0" cy="0"/>
          <a:chOff x="0" y="0"/>
          <a:chExt cx="0" cy="0"/>
        </a:xfrm>
      </p:grpSpPr>
      <p:sp>
        <p:nvSpPr>
          <p:cNvPr id="8" name="矩形: 圆角 3"/>
          <p:cNvSpPr/>
          <p:nvPr userDrawn="1"/>
        </p:nvSpPr>
        <p:spPr>
          <a:xfrm>
            <a:off x="133350" y="161925"/>
            <a:ext cx="11925300" cy="6534150"/>
          </a:xfrm>
          <a:prstGeom prst="roundRect">
            <a:avLst>
              <a:gd name="adj" fmla="val 8795"/>
            </a:avLst>
          </a:prstGeom>
          <a:solidFill>
            <a:srgbClr val="FB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545465" y="3321050"/>
            <a:ext cx="1228090" cy="1106805"/>
          </a:xfrm>
          <a:prstGeom prst="rect">
            <a:avLst/>
          </a:prstGeom>
          <a:noFill/>
        </p:spPr>
        <p:txBody>
          <a:bodyPr wrap="square" rtlCol="0">
            <a:spAutoFit/>
          </a:bodyPr>
          <a:lstStyle/>
          <a:p>
            <a:r>
              <a:rPr lang="en-US" altLang="zh-CN" sz="6600" b="1" dirty="0">
                <a:solidFill>
                  <a:schemeClr val="tx1">
                    <a:lumMod val="75000"/>
                    <a:lumOff val="25000"/>
                  </a:schemeClr>
                </a:solidFill>
                <a:cs typeface="+mn-ea"/>
                <a:sym typeface="+mn-lt"/>
              </a:rPr>
              <a:t>“</a:t>
            </a:r>
            <a:endParaRPr lang="en-US" altLang="zh-CN" sz="6600" b="1" dirty="0">
              <a:solidFill>
                <a:schemeClr val="tx1">
                  <a:lumMod val="75000"/>
                  <a:lumOff val="25000"/>
                </a:schemeClr>
              </a:solidFill>
              <a:cs typeface="+mn-ea"/>
              <a:sym typeface="+mn-lt"/>
            </a:endParaRPr>
          </a:p>
        </p:txBody>
      </p:sp>
      <p:grpSp>
        <p:nvGrpSpPr>
          <p:cNvPr id="5" name="组合 4"/>
          <p:cNvGrpSpPr/>
          <p:nvPr/>
        </p:nvGrpSpPr>
        <p:grpSpPr>
          <a:xfrm>
            <a:off x="4399280" y="457835"/>
            <a:ext cx="2713355" cy="584200"/>
            <a:chOff x="7104" y="625"/>
            <a:chExt cx="4273" cy="920"/>
          </a:xfrm>
        </p:grpSpPr>
        <p:sp>
          <p:nvSpPr>
            <p:cNvPr id="7" name="文本框 6"/>
            <p:cNvSpPr txBox="1"/>
            <p:nvPr/>
          </p:nvSpPr>
          <p:spPr>
            <a:xfrm>
              <a:off x="8194" y="626"/>
              <a:ext cx="3183" cy="919"/>
            </a:xfrm>
            <a:prstGeom prst="rect">
              <a:avLst/>
            </a:prstGeom>
            <a:noFill/>
          </p:spPr>
          <p:txBody>
            <a:bodyPr wrap="square" rtlCol="0">
              <a:spAutoFit/>
            </a:bodyPr>
            <a:lstStyle/>
            <a:p>
              <a:r>
                <a:rPr lang="zh-CN" altLang="en-US" sz="3200" b="1">
                  <a:solidFill>
                    <a:srgbClr val="256864"/>
                  </a:solidFill>
                  <a:effectLst>
                    <a:outerShdw blurRad="38100" dist="38100" dir="2700000" algn="tl">
                      <a:srgbClr val="000000">
                        <a:alpha val="43137"/>
                      </a:srgbClr>
                    </a:outerShdw>
                  </a:effectLst>
                  <a:cs typeface="+mn-ea"/>
                  <a:sym typeface="+mn-lt"/>
                </a:rPr>
                <a:t>Newmark</a:t>
              </a:r>
              <a:endParaRPr lang="zh-CN" altLang="en-US" sz="2400" b="1">
                <a:solidFill>
                  <a:srgbClr val="256864"/>
                </a:solidFill>
                <a:effectLst>
                  <a:outerShdw blurRad="38100" dist="38100" dir="2700000" algn="tl">
                    <a:srgbClr val="000000">
                      <a:alpha val="43137"/>
                    </a:srgbClr>
                  </a:outerShdw>
                </a:effectLst>
                <a:cs typeface="+mn-ea"/>
                <a:sym typeface="+mn-lt"/>
              </a:endParaRPr>
            </a:p>
          </p:txBody>
        </p:sp>
        <p:pic>
          <p:nvPicPr>
            <p:cNvPr id="9" name="图片 8" descr="摄图网_401086628"/>
            <p:cNvPicPr>
              <a:picLocks noChangeAspect="1"/>
            </p:cNvPicPr>
            <p:nvPr/>
          </p:nvPicPr>
          <p:blipFill>
            <a:blip r:embed="rId1">
              <a:lum bright="-6000"/>
            </a:blip>
            <a:srcRect l="63168" t="27508" r="24685" b="60619"/>
            <a:stretch>
              <a:fillRect/>
            </a:stretch>
          </p:blipFill>
          <p:spPr>
            <a:xfrm>
              <a:off x="7104" y="625"/>
              <a:ext cx="1090" cy="728"/>
            </a:xfrm>
            <a:prstGeom prst="ellipse">
              <a:avLst/>
            </a:prstGeom>
          </p:spPr>
        </p:pic>
      </p:grpSp>
      <p:pic>
        <p:nvPicPr>
          <p:cNvPr id="4" name="图片 3"/>
          <p:cNvPicPr>
            <a:picLocks noChangeAspect="1"/>
          </p:cNvPicPr>
          <p:nvPr/>
        </p:nvPicPr>
        <p:blipFill>
          <a:blip r:embed="rId2"/>
          <a:stretch>
            <a:fillRect/>
          </a:stretch>
        </p:blipFill>
        <p:spPr>
          <a:xfrm>
            <a:off x="1310640" y="827405"/>
            <a:ext cx="3088640" cy="2266315"/>
          </a:xfrm>
          <a:prstGeom prst="rect">
            <a:avLst/>
          </a:prstGeom>
        </p:spPr>
      </p:pic>
      <p:pic>
        <p:nvPicPr>
          <p:cNvPr id="6" name="图片 5"/>
          <p:cNvPicPr>
            <a:picLocks noChangeAspect="1"/>
          </p:cNvPicPr>
          <p:nvPr/>
        </p:nvPicPr>
        <p:blipFill>
          <a:blip r:embed="rId3"/>
          <a:stretch>
            <a:fillRect/>
          </a:stretch>
        </p:blipFill>
        <p:spPr>
          <a:xfrm>
            <a:off x="8581390" y="1166495"/>
            <a:ext cx="3308985" cy="4525645"/>
          </a:xfrm>
          <a:prstGeom prst="rect">
            <a:avLst/>
          </a:prstGeom>
        </p:spPr>
      </p:pic>
      <p:sp>
        <p:nvSpPr>
          <p:cNvPr id="10" name="文本框 9"/>
          <p:cNvSpPr txBox="1"/>
          <p:nvPr/>
        </p:nvSpPr>
        <p:spPr>
          <a:xfrm>
            <a:off x="386080" y="4427855"/>
            <a:ext cx="8195310" cy="521970"/>
          </a:xfrm>
          <a:prstGeom prst="rect">
            <a:avLst/>
          </a:prstGeom>
          <a:noFill/>
        </p:spPr>
        <p:txBody>
          <a:bodyPr wrap="square" rtlCol="0">
            <a:spAutoFit/>
          </a:bodyPr>
          <a:p>
            <a:r>
              <a:rPr lang="zh-CN" altLang="en-US" sz="2800"/>
              <a:t>criticized both of these two translation methods.</a:t>
            </a:r>
            <a:endParaRPr lang="zh-CN" altLang="en-US" sz="280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630420" y="2479040"/>
            <a:ext cx="2308225" cy="2444115"/>
            <a:chOff x="3740150" y="1854200"/>
            <a:chExt cx="4691063" cy="4133850"/>
          </a:xfrm>
          <a:solidFill>
            <a:srgbClr val="256864"/>
          </a:solidFill>
        </p:grpSpPr>
        <p:sp>
          <p:nvSpPr>
            <p:cNvPr id="8" name="Freeform 21"/>
            <p:cNvSpPr/>
            <p:nvPr/>
          </p:nvSpPr>
          <p:spPr bwMode="auto">
            <a:xfrm>
              <a:off x="5472113" y="3778250"/>
              <a:ext cx="1216025" cy="2209800"/>
            </a:xfrm>
            <a:custGeom>
              <a:avLst/>
              <a:gdLst>
                <a:gd name="T0" fmla="*/ 558 w 679"/>
                <a:gd name="T1" fmla="*/ 1235 h 1235"/>
                <a:gd name="T2" fmla="*/ 517 w 679"/>
                <a:gd name="T3" fmla="*/ 546 h 1235"/>
                <a:gd name="T4" fmla="*/ 669 w 679"/>
                <a:gd name="T5" fmla="*/ 191 h 1235"/>
                <a:gd name="T6" fmla="*/ 593 w 679"/>
                <a:gd name="T7" fmla="*/ 207 h 1235"/>
                <a:gd name="T8" fmla="*/ 451 w 679"/>
                <a:gd name="T9" fmla="*/ 310 h 1235"/>
                <a:gd name="T10" fmla="*/ 331 w 679"/>
                <a:gd name="T11" fmla="*/ 25 h 1235"/>
                <a:gd name="T12" fmla="*/ 319 w 679"/>
                <a:gd name="T13" fmla="*/ 214 h 1235"/>
                <a:gd name="T14" fmla="*/ 199 w 679"/>
                <a:gd name="T15" fmla="*/ 139 h 1235"/>
                <a:gd name="T16" fmla="*/ 110 w 679"/>
                <a:gd name="T17" fmla="*/ 71 h 1235"/>
                <a:gd name="T18" fmla="*/ 216 w 679"/>
                <a:gd name="T19" fmla="*/ 311 h 1235"/>
                <a:gd name="T20" fmla="*/ 40 w 679"/>
                <a:gd name="T21" fmla="*/ 150 h 1235"/>
                <a:gd name="T22" fmla="*/ 37 w 679"/>
                <a:gd name="T23" fmla="*/ 224 h 1235"/>
                <a:gd name="T24" fmla="*/ 180 w 679"/>
                <a:gd name="T25" fmla="*/ 388 h 1235"/>
                <a:gd name="T26" fmla="*/ 44 w 679"/>
                <a:gd name="T27" fmla="*/ 317 h 1235"/>
                <a:gd name="T28" fmla="*/ 85 w 679"/>
                <a:gd name="T29" fmla="*/ 408 h 1235"/>
                <a:gd name="T30" fmla="*/ 303 w 679"/>
                <a:gd name="T31" fmla="*/ 668 h 1235"/>
                <a:gd name="T32" fmla="*/ 275 w 679"/>
                <a:gd name="T33" fmla="*/ 113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9" h="1235">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grpFill/>
            <a:ln>
              <a:noFill/>
            </a:ln>
          </p:spPr>
          <p:txBody>
            <a:bodyPr lIns="109728" tIns="54864" rIns="109728" bIns="54864"/>
            <a:lstStyle/>
            <a:p>
              <a:pPr defTabSz="950595" eaLnBrk="1" fontAlgn="auto" hangingPunct="1">
                <a:spcBef>
                  <a:spcPts val="0"/>
                </a:spcBef>
                <a:spcAft>
                  <a:spcPts val="0"/>
                </a:spcAft>
                <a:defRPr/>
              </a:pPr>
              <a:endParaRPr lang="bg-BG" sz="1685">
                <a:solidFill>
                  <a:schemeClr val="tx1">
                    <a:lumMod val="85000"/>
                    <a:lumOff val="15000"/>
                  </a:schemeClr>
                </a:solidFill>
                <a:cs typeface="+mn-ea"/>
                <a:sym typeface="+mn-lt"/>
              </a:endParaRPr>
            </a:p>
          </p:txBody>
        </p:sp>
        <p:sp>
          <p:nvSpPr>
            <p:cNvPr id="10" name="Freeform 22"/>
            <p:cNvSpPr/>
            <p:nvPr/>
          </p:nvSpPr>
          <p:spPr bwMode="auto">
            <a:xfrm>
              <a:off x="5600700" y="1854200"/>
              <a:ext cx="2252663" cy="2132013"/>
            </a:xfrm>
            <a:custGeom>
              <a:avLst/>
              <a:gdLst>
                <a:gd name="T0" fmla="*/ 388 w 1261"/>
                <a:gd name="T1" fmla="*/ 1185 h 1192"/>
                <a:gd name="T2" fmla="*/ 659 w 1261"/>
                <a:gd name="T3" fmla="*/ 0 h 1192"/>
                <a:gd name="T4" fmla="*/ 490 w 1261"/>
                <a:gd name="T5" fmla="*/ 1192 h 1192"/>
                <a:gd name="T6" fmla="*/ 595 w 1261"/>
                <a:gd name="T7" fmla="*/ 548 h 1192"/>
                <a:gd name="T8" fmla="*/ 388 w 1261"/>
                <a:gd name="T9" fmla="*/ 1185 h 1192"/>
              </a:gdLst>
              <a:ahLst/>
              <a:cxnLst>
                <a:cxn ang="0">
                  <a:pos x="T0" y="T1"/>
                </a:cxn>
                <a:cxn ang="0">
                  <a:pos x="T2" y="T3"/>
                </a:cxn>
                <a:cxn ang="0">
                  <a:pos x="T4" y="T5"/>
                </a:cxn>
                <a:cxn ang="0">
                  <a:pos x="T6" y="T7"/>
                </a:cxn>
                <a:cxn ang="0">
                  <a:pos x="T8" y="T9"/>
                </a:cxn>
              </a:cxnLst>
              <a:rect l="0" t="0" r="r" b="b"/>
              <a:pathLst>
                <a:path w="1261" h="1192">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bg-BG" sz="1600">
                <a:solidFill>
                  <a:schemeClr val="tx1">
                    <a:lumMod val="85000"/>
                    <a:lumOff val="15000"/>
                  </a:schemeClr>
                </a:solidFill>
                <a:cs typeface="+mn-ea"/>
                <a:sym typeface="+mn-lt"/>
              </a:endParaRPr>
            </a:p>
          </p:txBody>
        </p:sp>
        <p:sp>
          <p:nvSpPr>
            <p:cNvPr id="11" name="Freeform 23"/>
            <p:cNvSpPr/>
            <p:nvPr/>
          </p:nvSpPr>
          <p:spPr bwMode="auto">
            <a:xfrm>
              <a:off x="6759575" y="3173413"/>
              <a:ext cx="1671638" cy="1636712"/>
            </a:xfrm>
            <a:custGeom>
              <a:avLst/>
              <a:gdLst>
                <a:gd name="T0" fmla="*/ 0 w 933"/>
                <a:gd name="T1" fmla="*/ 502 h 915"/>
                <a:gd name="T2" fmla="*/ 933 w 933"/>
                <a:gd name="T3" fmla="*/ 207 h 915"/>
                <a:gd name="T4" fmla="*/ 37 w 933"/>
                <a:gd name="T5" fmla="*/ 576 h 915"/>
                <a:gd name="T6" fmla="*/ 527 w 933"/>
                <a:gd name="T7" fmla="*/ 386 h 915"/>
                <a:gd name="T8" fmla="*/ 0 w 933"/>
                <a:gd name="T9" fmla="*/ 502 h 915"/>
              </a:gdLst>
              <a:ahLst/>
              <a:cxnLst>
                <a:cxn ang="0">
                  <a:pos x="T0" y="T1"/>
                </a:cxn>
                <a:cxn ang="0">
                  <a:pos x="T2" y="T3"/>
                </a:cxn>
                <a:cxn ang="0">
                  <a:pos x="T4" y="T5"/>
                </a:cxn>
                <a:cxn ang="0">
                  <a:pos x="T6" y="T7"/>
                </a:cxn>
                <a:cxn ang="0">
                  <a:pos x="T8" y="T9"/>
                </a:cxn>
              </a:cxnLst>
              <a:rect l="0" t="0" r="r" b="b"/>
              <a:pathLst>
                <a:path w="933" h="915">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bg-BG" sz="1600">
                <a:solidFill>
                  <a:schemeClr val="tx1">
                    <a:lumMod val="85000"/>
                    <a:lumOff val="15000"/>
                  </a:schemeClr>
                </a:solidFill>
                <a:cs typeface="+mn-ea"/>
                <a:sym typeface="+mn-lt"/>
              </a:endParaRPr>
            </a:p>
          </p:txBody>
        </p:sp>
        <p:sp>
          <p:nvSpPr>
            <p:cNvPr id="12" name="Freeform 24"/>
            <p:cNvSpPr/>
            <p:nvPr/>
          </p:nvSpPr>
          <p:spPr bwMode="auto">
            <a:xfrm>
              <a:off x="3740150" y="2832100"/>
              <a:ext cx="1731963" cy="1833563"/>
            </a:xfrm>
            <a:custGeom>
              <a:avLst/>
              <a:gdLst>
                <a:gd name="T0" fmla="*/ 966 w 970"/>
                <a:gd name="T1" fmla="*/ 703 h 1025"/>
                <a:gd name="T2" fmla="*/ 0 w 970"/>
                <a:gd name="T3" fmla="*/ 498 h 1025"/>
                <a:gd name="T4" fmla="*/ 970 w 970"/>
                <a:gd name="T5" fmla="*/ 620 h 1025"/>
                <a:gd name="T6" fmla="*/ 445 w 970"/>
                <a:gd name="T7" fmla="*/ 543 h 1025"/>
                <a:gd name="T8" fmla="*/ 966 w 970"/>
                <a:gd name="T9" fmla="*/ 703 h 1025"/>
              </a:gdLst>
              <a:ahLst/>
              <a:cxnLst>
                <a:cxn ang="0">
                  <a:pos x="T0" y="T1"/>
                </a:cxn>
                <a:cxn ang="0">
                  <a:pos x="T2" y="T3"/>
                </a:cxn>
                <a:cxn ang="0">
                  <a:pos x="T4" y="T5"/>
                </a:cxn>
                <a:cxn ang="0">
                  <a:pos x="T6" y="T7"/>
                </a:cxn>
                <a:cxn ang="0">
                  <a:pos x="T8" y="T9"/>
                </a:cxn>
              </a:cxnLst>
              <a:rect l="0" t="0" r="r" b="b"/>
              <a:pathLst>
                <a:path w="970" h="1025">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bg-BG" sz="1600">
                <a:solidFill>
                  <a:schemeClr val="tx1">
                    <a:lumMod val="85000"/>
                    <a:lumOff val="15000"/>
                  </a:schemeClr>
                </a:solidFill>
                <a:cs typeface="+mn-ea"/>
                <a:sym typeface="+mn-lt"/>
              </a:endParaRPr>
            </a:p>
          </p:txBody>
        </p:sp>
        <p:sp>
          <p:nvSpPr>
            <p:cNvPr id="20" name="Freeform 25"/>
            <p:cNvSpPr/>
            <p:nvPr/>
          </p:nvSpPr>
          <p:spPr bwMode="auto">
            <a:xfrm>
              <a:off x="4610100" y="2012950"/>
              <a:ext cx="1731963" cy="1806575"/>
            </a:xfrm>
            <a:custGeom>
              <a:avLst/>
              <a:gdLst>
                <a:gd name="T0" fmla="*/ 594 w 968"/>
                <a:gd name="T1" fmla="*/ 1009 h 1009"/>
                <a:gd name="T2" fmla="*/ 142 w 968"/>
                <a:gd name="T3" fmla="*/ 0 h 1009"/>
                <a:gd name="T4" fmla="*/ 671 w 968"/>
                <a:gd name="T5" fmla="*/ 958 h 1009"/>
                <a:gd name="T6" fmla="*/ 395 w 968"/>
                <a:gd name="T7" fmla="*/ 433 h 1009"/>
                <a:gd name="T8" fmla="*/ 594 w 968"/>
                <a:gd name="T9" fmla="*/ 1009 h 1009"/>
              </a:gdLst>
              <a:ahLst/>
              <a:cxnLst>
                <a:cxn ang="0">
                  <a:pos x="T0" y="T1"/>
                </a:cxn>
                <a:cxn ang="0">
                  <a:pos x="T2" y="T3"/>
                </a:cxn>
                <a:cxn ang="0">
                  <a:pos x="T4" y="T5"/>
                </a:cxn>
                <a:cxn ang="0">
                  <a:pos x="T6" y="T7"/>
                </a:cxn>
                <a:cxn ang="0">
                  <a:pos x="T8" y="T9"/>
                </a:cxn>
              </a:cxnLst>
              <a:rect l="0" t="0" r="r" b="b"/>
              <a:pathLst>
                <a:path w="968" h="1009">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bg-BG" sz="1600">
                <a:solidFill>
                  <a:schemeClr val="tx1">
                    <a:lumMod val="85000"/>
                    <a:lumOff val="15000"/>
                  </a:schemeClr>
                </a:solidFill>
                <a:cs typeface="+mn-ea"/>
                <a:sym typeface="+mn-lt"/>
              </a:endParaRPr>
            </a:p>
          </p:txBody>
        </p:sp>
      </p:grpSp>
      <p:sp>
        <p:nvSpPr>
          <p:cNvPr id="27" name="TextBox 13"/>
          <p:cNvSpPr txBox="1"/>
          <p:nvPr/>
        </p:nvSpPr>
        <p:spPr>
          <a:xfrm>
            <a:off x="368935" y="1163320"/>
            <a:ext cx="4282440" cy="1723390"/>
          </a:xfrm>
          <a:prstGeom prst="rect">
            <a:avLst/>
          </a:prstGeom>
          <a:noFill/>
        </p:spPr>
        <p:txBody>
          <a:bodyPr wrap="square" lIns="0" tIns="0" rIns="0" bIns="0" rtlCol="0" anchor="t" anchorCtr="0">
            <a:spAutoFit/>
          </a:bodyPr>
          <a:lstStyle/>
          <a:p>
            <a:pPr algn="l" defTabSz="1216660">
              <a:spcBef>
                <a:spcPct val="20000"/>
              </a:spcBef>
              <a:defRPr/>
            </a:pPr>
            <a:r>
              <a:rPr lang="zh-CN" altLang="en-US" sz="2800" dirty="0">
                <a:solidFill>
                  <a:schemeClr val="tx1">
                    <a:lumMod val="85000"/>
                    <a:lumOff val="15000"/>
                  </a:schemeClr>
                </a:solidFill>
                <a:cs typeface="+mn-ea"/>
                <a:sym typeface="+mn-lt"/>
              </a:rPr>
              <a:t> the formal elements of the target language and even the intelligibility of the target language tex</a:t>
            </a:r>
            <a:endParaRPr lang="zh-CN" altLang="en-US" sz="2800" dirty="0">
              <a:solidFill>
                <a:schemeClr val="tx1">
                  <a:lumMod val="85000"/>
                  <a:lumOff val="15000"/>
                </a:schemeClr>
              </a:solidFill>
              <a:cs typeface="+mn-ea"/>
              <a:sym typeface="+mn-lt"/>
            </a:endParaRPr>
          </a:p>
        </p:txBody>
      </p:sp>
      <p:sp>
        <p:nvSpPr>
          <p:cNvPr id="2" name="TextBox 13"/>
          <p:cNvSpPr txBox="1"/>
          <p:nvPr/>
        </p:nvSpPr>
        <p:spPr>
          <a:xfrm>
            <a:off x="368935" y="5182235"/>
            <a:ext cx="4282440" cy="861695"/>
          </a:xfrm>
          <a:prstGeom prst="rect">
            <a:avLst/>
          </a:prstGeom>
          <a:noFill/>
        </p:spPr>
        <p:txBody>
          <a:bodyPr wrap="square" lIns="0" tIns="0" rIns="0" bIns="0" rtlCol="0" anchor="t" anchorCtr="0">
            <a:spAutoFit/>
          </a:bodyPr>
          <a:p>
            <a:pPr algn="l" defTabSz="1216660">
              <a:spcBef>
                <a:spcPct val="20000"/>
              </a:spcBef>
              <a:defRPr/>
            </a:pPr>
            <a:r>
              <a:rPr lang="zh-CN" altLang="en-US" sz="2800" dirty="0">
                <a:solidFill>
                  <a:schemeClr val="tx1">
                    <a:lumMod val="85000"/>
                    <a:lumOff val="15000"/>
                  </a:schemeClr>
                </a:solidFill>
                <a:cs typeface="+mn-ea"/>
                <a:sym typeface="+mn-lt"/>
              </a:rPr>
              <a:t>the integrity of the source text.</a:t>
            </a:r>
            <a:endParaRPr lang="zh-CN" altLang="en-US" sz="2800" dirty="0">
              <a:solidFill>
                <a:schemeClr val="tx1">
                  <a:lumMod val="85000"/>
                  <a:lumOff val="15000"/>
                </a:schemeClr>
              </a:solidFill>
              <a:cs typeface="+mn-ea"/>
              <a:sym typeface="+mn-lt"/>
            </a:endParaRPr>
          </a:p>
        </p:txBody>
      </p:sp>
      <p:sp>
        <p:nvSpPr>
          <p:cNvPr id="4" name="TextBox 13"/>
          <p:cNvSpPr txBox="1"/>
          <p:nvPr/>
        </p:nvSpPr>
        <p:spPr>
          <a:xfrm>
            <a:off x="942975" y="3302000"/>
            <a:ext cx="4282440" cy="1464310"/>
          </a:xfrm>
          <a:prstGeom prst="rect">
            <a:avLst/>
          </a:prstGeom>
          <a:noFill/>
        </p:spPr>
        <p:txBody>
          <a:bodyPr wrap="square" lIns="0" tIns="0" rIns="0" bIns="0" rtlCol="0" anchor="t" anchorCtr="0">
            <a:spAutoFit/>
          </a:bodyPr>
          <a:p>
            <a:pPr algn="l" defTabSz="1216660">
              <a:spcBef>
                <a:spcPct val="20000"/>
              </a:spcBef>
              <a:defRPr/>
            </a:pPr>
            <a:r>
              <a:rPr lang="zh-CN" altLang="en-US" sz="2800" dirty="0">
                <a:solidFill>
                  <a:srgbClr val="256864"/>
                </a:solidFill>
                <a:cs typeface="+mn-ea"/>
                <a:sym typeface="+mn-lt"/>
              </a:rPr>
              <a:t>classic literature</a:t>
            </a:r>
            <a:endParaRPr lang="zh-CN" altLang="en-US" sz="2800" dirty="0">
              <a:solidFill>
                <a:srgbClr val="256864"/>
              </a:solidFill>
              <a:cs typeface="+mn-ea"/>
              <a:sym typeface="+mn-lt"/>
            </a:endParaRPr>
          </a:p>
          <a:p>
            <a:pPr algn="l" defTabSz="1216660">
              <a:spcBef>
                <a:spcPct val="20000"/>
              </a:spcBef>
              <a:defRPr/>
            </a:pPr>
            <a:r>
              <a:rPr lang="zh-CN" altLang="en-US" sz="2800" dirty="0">
                <a:solidFill>
                  <a:srgbClr val="256864"/>
                </a:solidFill>
                <a:cs typeface="+mn-ea"/>
                <a:sym typeface="+mn-lt"/>
              </a:rPr>
              <a:t>religious documents</a:t>
            </a:r>
            <a:endParaRPr lang="zh-CN" altLang="en-US" sz="2800" dirty="0">
              <a:solidFill>
                <a:srgbClr val="256864"/>
              </a:solidFill>
              <a:cs typeface="+mn-ea"/>
              <a:sym typeface="+mn-lt"/>
            </a:endParaRPr>
          </a:p>
          <a:p>
            <a:pPr algn="l" defTabSz="1216660">
              <a:spcBef>
                <a:spcPct val="20000"/>
              </a:spcBef>
              <a:defRPr/>
            </a:pPr>
            <a:r>
              <a:rPr lang="zh-CN" altLang="en-US" sz="2800" dirty="0">
                <a:solidFill>
                  <a:srgbClr val="256864"/>
                </a:solidFill>
                <a:cs typeface="+mn-ea"/>
                <a:sym typeface="+mn-lt"/>
              </a:rPr>
              <a:t>political documents</a:t>
            </a:r>
            <a:endParaRPr lang="zh-CN" altLang="en-US" sz="2800" dirty="0">
              <a:solidFill>
                <a:srgbClr val="256864"/>
              </a:solidFill>
              <a:cs typeface="+mn-ea"/>
              <a:sym typeface="+mn-lt"/>
            </a:endParaRPr>
          </a:p>
        </p:txBody>
      </p:sp>
      <p:sp>
        <p:nvSpPr>
          <p:cNvPr id="5" name="TextBox 13"/>
          <p:cNvSpPr txBox="1"/>
          <p:nvPr/>
        </p:nvSpPr>
        <p:spPr>
          <a:xfrm>
            <a:off x="7153275" y="1394460"/>
            <a:ext cx="4282440" cy="861695"/>
          </a:xfrm>
          <a:prstGeom prst="rect">
            <a:avLst/>
          </a:prstGeom>
          <a:noFill/>
        </p:spPr>
        <p:txBody>
          <a:bodyPr wrap="square" lIns="0" tIns="0" rIns="0" bIns="0" rtlCol="0" anchor="t" anchorCtr="0">
            <a:spAutoFit/>
          </a:bodyPr>
          <a:p>
            <a:pPr algn="l" defTabSz="1216660">
              <a:spcBef>
                <a:spcPct val="20000"/>
              </a:spcBef>
              <a:defRPr/>
            </a:pPr>
            <a:r>
              <a:rPr lang="zh-CN" altLang="en-US" sz="2800" dirty="0">
                <a:solidFill>
                  <a:schemeClr val="tx1">
                    <a:lumMod val="85000"/>
                    <a:lumOff val="15000"/>
                  </a:schemeClr>
                </a:solidFill>
                <a:cs typeface="+mn-ea"/>
                <a:sym typeface="+mn-lt"/>
              </a:rPr>
              <a:t>the form of the source language </a:t>
            </a:r>
            <a:endParaRPr lang="zh-CN" altLang="en-US" sz="2800" dirty="0">
              <a:solidFill>
                <a:schemeClr val="tx1">
                  <a:lumMod val="85000"/>
                  <a:lumOff val="15000"/>
                </a:schemeClr>
              </a:solidFill>
              <a:cs typeface="+mn-ea"/>
              <a:sym typeface="+mn-lt"/>
            </a:endParaRPr>
          </a:p>
        </p:txBody>
      </p:sp>
      <p:sp>
        <p:nvSpPr>
          <p:cNvPr id="6" name="TextBox 13"/>
          <p:cNvSpPr txBox="1"/>
          <p:nvPr/>
        </p:nvSpPr>
        <p:spPr>
          <a:xfrm>
            <a:off x="7174230" y="5182235"/>
            <a:ext cx="4282440" cy="861695"/>
          </a:xfrm>
          <a:prstGeom prst="rect">
            <a:avLst/>
          </a:prstGeom>
          <a:noFill/>
        </p:spPr>
        <p:txBody>
          <a:bodyPr wrap="square" lIns="0" tIns="0" rIns="0" bIns="0" rtlCol="0" anchor="t" anchorCtr="0">
            <a:spAutoFit/>
          </a:bodyPr>
          <a:p>
            <a:pPr algn="l" defTabSz="1216660">
              <a:spcBef>
                <a:spcPct val="20000"/>
              </a:spcBef>
              <a:defRPr/>
            </a:pPr>
            <a:r>
              <a:rPr lang="zh-CN" altLang="en-US" sz="2800" dirty="0">
                <a:solidFill>
                  <a:schemeClr val="tx1">
                    <a:lumMod val="85000"/>
                    <a:lumOff val="15000"/>
                  </a:schemeClr>
                </a:solidFill>
                <a:cs typeface="+mn-ea"/>
                <a:sym typeface="+mn-lt"/>
              </a:rPr>
              <a:t>elegance and intelligibility in the target language</a:t>
            </a:r>
            <a:endParaRPr lang="zh-CN" altLang="en-US" sz="2800" dirty="0">
              <a:solidFill>
                <a:schemeClr val="tx1">
                  <a:lumMod val="85000"/>
                  <a:lumOff val="15000"/>
                </a:schemeClr>
              </a:solidFill>
              <a:cs typeface="+mn-ea"/>
              <a:sym typeface="+mn-lt"/>
            </a:endParaRPr>
          </a:p>
        </p:txBody>
      </p:sp>
      <p:sp>
        <p:nvSpPr>
          <p:cNvPr id="13" name="TextBox 13"/>
          <p:cNvSpPr txBox="1"/>
          <p:nvPr/>
        </p:nvSpPr>
        <p:spPr>
          <a:xfrm>
            <a:off x="7798435" y="2810510"/>
            <a:ext cx="4282440" cy="1981200"/>
          </a:xfrm>
          <a:prstGeom prst="rect">
            <a:avLst/>
          </a:prstGeom>
          <a:noFill/>
        </p:spPr>
        <p:txBody>
          <a:bodyPr wrap="square" lIns="0" tIns="0" rIns="0" bIns="0" rtlCol="0" anchor="t" anchorCtr="0">
            <a:spAutoFit/>
          </a:bodyPr>
          <a:p>
            <a:pPr algn="l" defTabSz="1216660">
              <a:spcBef>
                <a:spcPct val="20000"/>
              </a:spcBef>
              <a:defRPr/>
            </a:pPr>
            <a:r>
              <a:rPr lang="zh-CN" altLang="en-US" sz="2800" dirty="0">
                <a:solidFill>
                  <a:srgbClr val="256864"/>
                </a:solidFill>
                <a:cs typeface="+mn-ea"/>
                <a:sym typeface="+mn-lt"/>
              </a:rPr>
              <a:t>technical texts</a:t>
            </a:r>
            <a:endParaRPr lang="zh-CN" altLang="en-US" sz="2800" dirty="0">
              <a:solidFill>
                <a:srgbClr val="256864"/>
              </a:solidFill>
              <a:cs typeface="+mn-ea"/>
              <a:sym typeface="+mn-lt"/>
            </a:endParaRPr>
          </a:p>
          <a:p>
            <a:pPr algn="l" defTabSz="1216660">
              <a:spcBef>
                <a:spcPct val="20000"/>
              </a:spcBef>
              <a:defRPr/>
            </a:pPr>
            <a:r>
              <a:rPr lang="zh-CN" altLang="en-US" sz="2800" dirty="0">
                <a:solidFill>
                  <a:srgbClr val="256864"/>
                </a:solidFill>
                <a:cs typeface="+mn-ea"/>
                <a:sym typeface="+mn-lt"/>
              </a:rPr>
              <a:t> how-to-do-it manuals</a:t>
            </a:r>
            <a:endParaRPr lang="zh-CN" altLang="en-US" sz="2800" dirty="0">
              <a:solidFill>
                <a:srgbClr val="256864"/>
              </a:solidFill>
              <a:cs typeface="+mn-ea"/>
              <a:sym typeface="+mn-lt"/>
            </a:endParaRPr>
          </a:p>
          <a:p>
            <a:pPr algn="l" defTabSz="1216660">
              <a:spcBef>
                <a:spcPct val="20000"/>
              </a:spcBef>
              <a:defRPr/>
            </a:pPr>
            <a:r>
              <a:rPr lang="zh-CN" altLang="en-US" sz="2800" dirty="0">
                <a:solidFill>
                  <a:srgbClr val="256864"/>
                </a:solidFill>
                <a:cs typeface="+mn-ea"/>
                <a:sym typeface="+mn-lt"/>
              </a:rPr>
              <a:t> urgent notices</a:t>
            </a:r>
            <a:endParaRPr lang="zh-CN" altLang="en-US" sz="2800" dirty="0">
              <a:solidFill>
                <a:srgbClr val="256864"/>
              </a:solidFill>
              <a:cs typeface="+mn-ea"/>
              <a:sym typeface="+mn-lt"/>
            </a:endParaRPr>
          </a:p>
          <a:p>
            <a:pPr algn="l" defTabSz="1216660">
              <a:spcBef>
                <a:spcPct val="20000"/>
              </a:spcBef>
              <a:defRPr/>
            </a:pPr>
            <a:r>
              <a:rPr lang="zh-CN" altLang="en-US" sz="2800" dirty="0">
                <a:solidFill>
                  <a:srgbClr val="256864"/>
                </a:solidFill>
                <a:cs typeface="+mn-ea"/>
                <a:sym typeface="+mn-lt"/>
              </a:rPr>
              <a:t>popular news</a:t>
            </a:r>
            <a:endParaRPr lang="zh-CN" altLang="en-US" sz="2800" dirty="0">
              <a:solidFill>
                <a:srgbClr val="256864"/>
              </a:solidFill>
              <a:cs typeface="+mn-ea"/>
              <a:sym typeface="+mn-lt"/>
            </a:endParaRPr>
          </a:p>
        </p:txBody>
      </p:sp>
      <p:cxnSp>
        <p:nvCxnSpPr>
          <p:cNvPr id="15" name="直接箭头连接符 14"/>
          <p:cNvCxnSpPr/>
          <p:nvPr/>
        </p:nvCxnSpPr>
        <p:spPr>
          <a:xfrm>
            <a:off x="502285" y="2901315"/>
            <a:ext cx="0" cy="2021840"/>
          </a:xfrm>
          <a:prstGeom prst="straightConnector1">
            <a:avLst/>
          </a:prstGeom>
          <a:ln w="60325" cmpd="sng">
            <a:solidFill>
              <a:schemeClr val="accent6">
                <a:lumMod val="75000"/>
              </a:schemeClr>
            </a:solidFill>
            <a:prstDash val="solid"/>
            <a:tailEnd type="arrow" w="med" len="med"/>
          </a:ln>
        </p:spPr>
        <p:style>
          <a:lnRef idx="3">
            <a:schemeClr val="accent6"/>
          </a:lnRef>
          <a:fillRef idx="0">
            <a:schemeClr val="accent6"/>
          </a:fillRef>
          <a:effectRef idx="2">
            <a:schemeClr val="accent6"/>
          </a:effectRef>
          <a:fontRef idx="minor">
            <a:schemeClr val="tx1"/>
          </a:fontRef>
        </p:style>
      </p:cxnSp>
      <p:cxnSp>
        <p:nvCxnSpPr>
          <p:cNvPr id="16" name="直接箭头连接符 15"/>
          <p:cNvCxnSpPr/>
          <p:nvPr/>
        </p:nvCxnSpPr>
        <p:spPr>
          <a:xfrm>
            <a:off x="7540625" y="2588895"/>
            <a:ext cx="0" cy="2021840"/>
          </a:xfrm>
          <a:prstGeom prst="straightConnector1">
            <a:avLst/>
          </a:prstGeom>
          <a:ln w="60325" cmpd="sng">
            <a:solidFill>
              <a:schemeClr val="accent6">
                <a:lumMod val="75000"/>
              </a:schemeClr>
            </a:solidFill>
            <a:prstDash val="solid"/>
            <a:tailEnd type="arrow"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4" grpId="0"/>
      <p:bldP spid="5" grpId="0"/>
      <p:bldP spid="6"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97118" y="2109937"/>
            <a:ext cx="2600696" cy="2600695"/>
            <a:chOff x="4208198" y="1615617"/>
            <a:chExt cx="3741096" cy="3741096"/>
          </a:xfrm>
        </p:grpSpPr>
        <p:sp>
          <p:nvSpPr>
            <p:cNvPr id="7" name="任意多边形 6"/>
            <p:cNvSpPr/>
            <p:nvPr/>
          </p:nvSpPr>
          <p:spPr>
            <a:xfrm rot="18900000">
              <a:off x="4208198" y="2237865"/>
              <a:ext cx="1945044" cy="700548"/>
            </a:xfrm>
            <a:custGeom>
              <a:avLst/>
              <a:gdLst>
                <a:gd name="connsiteX0" fmla="*/ 0 w 1945044"/>
                <a:gd name="connsiteY0" fmla="*/ 598061 h 700548"/>
                <a:gd name="connsiteX1" fmla="*/ 499895 w 1945044"/>
                <a:gd name="connsiteY1" fmla="*/ 102487 h 700548"/>
                <a:gd name="connsiteX2" fmla="*/ 1481155 w 1945044"/>
                <a:gd name="connsiteY2" fmla="*/ 102487 h 700548"/>
                <a:gd name="connsiteX3" fmla="*/ 1481155 w 1945044"/>
                <a:gd name="connsiteY3" fmla="*/ 0 h 700548"/>
                <a:gd name="connsiteX4" fmla="*/ 1945044 w 1945044"/>
                <a:gd name="connsiteY4" fmla="*/ 350274 h 700548"/>
                <a:gd name="connsiteX5" fmla="*/ 1481155 w 1945044"/>
                <a:gd name="connsiteY5" fmla="*/ 700548 h 700548"/>
                <a:gd name="connsiteX6" fmla="*/ 1481155 w 1945044"/>
                <a:gd name="connsiteY6" fmla="*/ 598061 h 70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044" h="700548">
                  <a:moveTo>
                    <a:pt x="0" y="598061"/>
                  </a:moveTo>
                  <a:lnTo>
                    <a:pt x="499895" y="102487"/>
                  </a:lnTo>
                  <a:lnTo>
                    <a:pt x="1481155" y="102487"/>
                  </a:lnTo>
                  <a:lnTo>
                    <a:pt x="1481155" y="0"/>
                  </a:lnTo>
                  <a:lnTo>
                    <a:pt x="1945044" y="350274"/>
                  </a:lnTo>
                  <a:lnTo>
                    <a:pt x="1481155" y="700548"/>
                  </a:lnTo>
                  <a:lnTo>
                    <a:pt x="1481155" y="598061"/>
                  </a:lnTo>
                  <a:close/>
                </a:path>
              </a:pathLst>
            </a:cu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8" name="任意多边形 7"/>
            <p:cNvSpPr/>
            <p:nvPr/>
          </p:nvSpPr>
          <p:spPr>
            <a:xfrm rot="2700000">
              <a:off x="6004250" y="2237865"/>
              <a:ext cx="1945044" cy="700548"/>
            </a:xfrm>
            <a:custGeom>
              <a:avLst/>
              <a:gdLst>
                <a:gd name="connsiteX0" fmla="*/ 0 w 1945044"/>
                <a:gd name="connsiteY0" fmla="*/ 598061 h 700548"/>
                <a:gd name="connsiteX1" fmla="*/ 499895 w 1945044"/>
                <a:gd name="connsiteY1" fmla="*/ 102487 h 700548"/>
                <a:gd name="connsiteX2" fmla="*/ 1481155 w 1945044"/>
                <a:gd name="connsiteY2" fmla="*/ 102487 h 700548"/>
                <a:gd name="connsiteX3" fmla="*/ 1481155 w 1945044"/>
                <a:gd name="connsiteY3" fmla="*/ 0 h 700548"/>
                <a:gd name="connsiteX4" fmla="*/ 1945044 w 1945044"/>
                <a:gd name="connsiteY4" fmla="*/ 350274 h 700548"/>
                <a:gd name="connsiteX5" fmla="*/ 1481155 w 1945044"/>
                <a:gd name="connsiteY5" fmla="*/ 700548 h 700548"/>
                <a:gd name="connsiteX6" fmla="*/ 1481155 w 1945044"/>
                <a:gd name="connsiteY6" fmla="*/ 598061 h 70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044" h="700548">
                  <a:moveTo>
                    <a:pt x="0" y="598061"/>
                  </a:moveTo>
                  <a:lnTo>
                    <a:pt x="499895" y="102487"/>
                  </a:lnTo>
                  <a:lnTo>
                    <a:pt x="1481155" y="102487"/>
                  </a:lnTo>
                  <a:lnTo>
                    <a:pt x="1481155" y="0"/>
                  </a:lnTo>
                  <a:lnTo>
                    <a:pt x="1945044" y="350274"/>
                  </a:lnTo>
                  <a:lnTo>
                    <a:pt x="1481155" y="700548"/>
                  </a:lnTo>
                  <a:lnTo>
                    <a:pt x="1481155" y="598061"/>
                  </a:lnTo>
                  <a:close/>
                </a:path>
              </a:pathLst>
            </a:custGeom>
            <a:solidFill>
              <a:srgbClr val="25686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10" name="任意多边形 9"/>
            <p:cNvSpPr/>
            <p:nvPr/>
          </p:nvSpPr>
          <p:spPr>
            <a:xfrm rot="8100000">
              <a:off x="6004250" y="4033917"/>
              <a:ext cx="1945044" cy="700548"/>
            </a:xfrm>
            <a:custGeom>
              <a:avLst/>
              <a:gdLst>
                <a:gd name="connsiteX0" fmla="*/ 0 w 1945044"/>
                <a:gd name="connsiteY0" fmla="*/ 598061 h 700548"/>
                <a:gd name="connsiteX1" fmla="*/ 499895 w 1945044"/>
                <a:gd name="connsiteY1" fmla="*/ 102487 h 700548"/>
                <a:gd name="connsiteX2" fmla="*/ 1481155 w 1945044"/>
                <a:gd name="connsiteY2" fmla="*/ 102487 h 700548"/>
                <a:gd name="connsiteX3" fmla="*/ 1481155 w 1945044"/>
                <a:gd name="connsiteY3" fmla="*/ 0 h 700548"/>
                <a:gd name="connsiteX4" fmla="*/ 1945044 w 1945044"/>
                <a:gd name="connsiteY4" fmla="*/ 350274 h 700548"/>
                <a:gd name="connsiteX5" fmla="*/ 1481155 w 1945044"/>
                <a:gd name="connsiteY5" fmla="*/ 700548 h 700548"/>
                <a:gd name="connsiteX6" fmla="*/ 1481155 w 1945044"/>
                <a:gd name="connsiteY6" fmla="*/ 598061 h 70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044" h="700548">
                  <a:moveTo>
                    <a:pt x="0" y="598061"/>
                  </a:moveTo>
                  <a:lnTo>
                    <a:pt x="499895" y="102487"/>
                  </a:lnTo>
                  <a:lnTo>
                    <a:pt x="1481155" y="102487"/>
                  </a:lnTo>
                  <a:lnTo>
                    <a:pt x="1481155" y="0"/>
                  </a:lnTo>
                  <a:lnTo>
                    <a:pt x="1945044" y="350274"/>
                  </a:lnTo>
                  <a:lnTo>
                    <a:pt x="1481155" y="700548"/>
                  </a:lnTo>
                  <a:lnTo>
                    <a:pt x="1481155" y="598061"/>
                  </a:lnTo>
                  <a:close/>
                </a:path>
              </a:pathLst>
            </a:cu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11" name="任意多边形 10"/>
            <p:cNvSpPr/>
            <p:nvPr/>
          </p:nvSpPr>
          <p:spPr>
            <a:xfrm rot="13500000">
              <a:off x="4208198" y="4033917"/>
              <a:ext cx="1945044" cy="700548"/>
            </a:xfrm>
            <a:custGeom>
              <a:avLst/>
              <a:gdLst>
                <a:gd name="connsiteX0" fmla="*/ 0 w 1945044"/>
                <a:gd name="connsiteY0" fmla="*/ 598061 h 700548"/>
                <a:gd name="connsiteX1" fmla="*/ 499895 w 1945044"/>
                <a:gd name="connsiteY1" fmla="*/ 102487 h 700548"/>
                <a:gd name="connsiteX2" fmla="*/ 1481155 w 1945044"/>
                <a:gd name="connsiteY2" fmla="*/ 102487 h 700548"/>
                <a:gd name="connsiteX3" fmla="*/ 1481155 w 1945044"/>
                <a:gd name="connsiteY3" fmla="*/ 0 h 700548"/>
                <a:gd name="connsiteX4" fmla="*/ 1945044 w 1945044"/>
                <a:gd name="connsiteY4" fmla="*/ 350274 h 700548"/>
                <a:gd name="connsiteX5" fmla="*/ 1481155 w 1945044"/>
                <a:gd name="connsiteY5" fmla="*/ 700548 h 700548"/>
                <a:gd name="connsiteX6" fmla="*/ 1481155 w 1945044"/>
                <a:gd name="connsiteY6" fmla="*/ 598061 h 70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044" h="700548">
                  <a:moveTo>
                    <a:pt x="0" y="598061"/>
                  </a:moveTo>
                  <a:lnTo>
                    <a:pt x="499895" y="102487"/>
                  </a:lnTo>
                  <a:lnTo>
                    <a:pt x="1481155" y="102487"/>
                  </a:lnTo>
                  <a:lnTo>
                    <a:pt x="1481155" y="0"/>
                  </a:lnTo>
                  <a:lnTo>
                    <a:pt x="1945044" y="350274"/>
                  </a:lnTo>
                  <a:lnTo>
                    <a:pt x="1481155" y="700548"/>
                  </a:lnTo>
                  <a:lnTo>
                    <a:pt x="1481155" y="598061"/>
                  </a:lnTo>
                  <a:close/>
                </a:path>
              </a:pathLst>
            </a:custGeom>
            <a:solidFill>
              <a:srgbClr val="25686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grpSp>
      <p:sp>
        <p:nvSpPr>
          <p:cNvPr id="27" name="TextBox 13"/>
          <p:cNvSpPr txBox="1"/>
          <p:nvPr/>
        </p:nvSpPr>
        <p:spPr>
          <a:xfrm>
            <a:off x="1344295" y="3213735"/>
            <a:ext cx="4282440" cy="430530"/>
          </a:xfrm>
          <a:prstGeom prst="rect">
            <a:avLst/>
          </a:prstGeom>
          <a:noFill/>
        </p:spPr>
        <p:txBody>
          <a:bodyPr wrap="square" lIns="0" tIns="0" rIns="0" bIns="0" rtlCol="0" anchor="t" anchorCtr="0">
            <a:spAutoFit/>
          </a:bodyPr>
          <a:p>
            <a:pPr defTabSz="1216660">
              <a:spcBef>
                <a:spcPct val="20000"/>
              </a:spcBef>
              <a:defRPr/>
            </a:pPr>
            <a:r>
              <a:rPr lang="en-US" altLang="zh-CN" sz="2800" dirty="0">
                <a:solidFill>
                  <a:schemeClr val="tx1">
                    <a:lumMod val="85000"/>
                    <a:lumOff val="15000"/>
                  </a:schemeClr>
                </a:solidFill>
                <a:cs typeface="+mn-ea"/>
                <a:sym typeface="+mn-lt"/>
              </a:rPr>
              <a:t>Literal Translation</a:t>
            </a:r>
            <a:endParaRPr lang="en-US" altLang="zh-CN" sz="2800" dirty="0">
              <a:solidFill>
                <a:schemeClr val="tx1">
                  <a:lumMod val="85000"/>
                  <a:lumOff val="15000"/>
                </a:schemeClr>
              </a:solidFill>
              <a:cs typeface="+mn-ea"/>
              <a:sym typeface="+mn-lt"/>
            </a:endParaRPr>
          </a:p>
        </p:txBody>
      </p:sp>
      <p:sp>
        <p:nvSpPr>
          <p:cNvPr id="2" name="TextBox 13"/>
          <p:cNvSpPr txBox="1"/>
          <p:nvPr/>
        </p:nvSpPr>
        <p:spPr>
          <a:xfrm>
            <a:off x="7407910" y="3213735"/>
            <a:ext cx="4282440" cy="430530"/>
          </a:xfrm>
          <a:prstGeom prst="rect">
            <a:avLst/>
          </a:prstGeom>
          <a:noFill/>
        </p:spPr>
        <p:txBody>
          <a:bodyPr wrap="square" lIns="0" tIns="0" rIns="0" bIns="0" rtlCol="0" anchor="t" anchorCtr="0">
            <a:spAutoFit/>
          </a:bodyPr>
          <a:p>
            <a:pPr defTabSz="1216660">
              <a:spcBef>
                <a:spcPct val="20000"/>
              </a:spcBef>
              <a:defRPr/>
            </a:pPr>
            <a:r>
              <a:rPr lang="en-US" altLang="zh-CN" sz="2800" dirty="0">
                <a:solidFill>
                  <a:schemeClr val="tx1">
                    <a:lumMod val="85000"/>
                    <a:lumOff val="15000"/>
                  </a:schemeClr>
                </a:solidFill>
                <a:cs typeface="+mn-ea"/>
                <a:sym typeface="+mn-lt"/>
              </a:rPr>
              <a:t>Free Translation</a:t>
            </a:r>
            <a:endParaRPr lang="en-US" altLang="zh-CN" sz="2800" dirty="0">
              <a:solidFill>
                <a:schemeClr val="tx1">
                  <a:lumMod val="85000"/>
                  <a:lumOff val="15000"/>
                </a:schemeClr>
              </a:solidFill>
              <a:cs typeface="+mn-ea"/>
              <a:sym typeface="+mn-lt"/>
            </a:endParaRPr>
          </a:p>
        </p:txBody>
      </p:sp>
      <p:sp>
        <p:nvSpPr>
          <p:cNvPr id="100" name="文本框 99"/>
          <p:cNvSpPr txBox="1"/>
          <p:nvPr/>
        </p:nvSpPr>
        <p:spPr>
          <a:xfrm>
            <a:off x="5061585" y="1551940"/>
            <a:ext cx="2068830" cy="583565"/>
          </a:xfrm>
          <a:prstGeom prst="rect">
            <a:avLst/>
          </a:prstGeom>
          <a:noFill/>
          <a:ln w="9525">
            <a:noFill/>
          </a:ln>
        </p:spPr>
        <p:txBody>
          <a:bodyPr wrap="square">
            <a:spAutoFit/>
          </a:bodyPr>
          <a:p>
            <a:pPr indent="0"/>
            <a:r>
              <a:rPr lang="en-US" altLang="zh-CN" sz="3200" b="0">
                <a:solidFill>
                  <a:srgbClr val="256864"/>
                </a:solidFill>
                <a:latin typeface="Times New Roman" panose="02020603050405020304" charset="0"/>
                <a:cs typeface="Times New Roman" panose="02020603050405020304" charset="0"/>
              </a:rPr>
              <a:t>supplement</a:t>
            </a:r>
            <a:endParaRPr lang="en-US" altLang="zh-CN" sz="3200" b="0">
              <a:solidFill>
                <a:srgbClr val="256864"/>
              </a:solidFill>
              <a:latin typeface="Times New Roman" panose="02020603050405020304" charset="0"/>
              <a:cs typeface="Times New Roman" panose="02020603050405020304" charset="0"/>
            </a:endParaRPr>
          </a:p>
        </p:txBody>
      </p:sp>
      <p:sp>
        <p:nvSpPr>
          <p:cNvPr id="4" name="文本框 3"/>
          <p:cNvSpPr txBox="1"/>
          <p:nvPr/>
        </p:nvSpPr>
        <p:spPr>
          <a:xfrm rot="10800000" flipV="1">
            <a:off x="2635250" y="5359400"/>
            <a:ext cx="7520305" cy="583565"/>
          </a:xfrm>
          <a:prstGeom prst="rect">
            <a:avLst/>
          </a:prstGeom>
          <a:noFill/>
          <a:ln w="9525">
            <a:noFill/>
          </a:ln>
        </p:spPr>
        <p:txBody>
          <a:bodyPr wrap="square">
            <a:spAutoFit/>
          </a:bodyPr>
          <a:p>
            <a:pPr marL="0" indent="0" algn="l"/>
            <a:r>
              <a:rPr lang="en-US" altLang="zh-CN" sz="3200" b="0">
                <a:effectLst>
                  <a:outerShdw blurRad="38100" dist="38100" dir="2700000" algn="tl">
                    <a:srgbClr val="000000">
                      <a:alpha val="43137"/>
                    </a:srgbClr>
                  </a:outerShdw>
                </a:effectLst>
                <a:latin typeface="Times New Roman" panose="02020603050405020304" charset="0"/>
                <a:cs typeface="Times New Roman" panose="02020603050405020304" charset="0"/>
              </a:rPr>
              <a:t>faithfulness, expressiveness and elegance</a:t>
            </a:r>
            <a:endParaRPr lang="en-US" altLang="zh-CN" sz="32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任意多边形: 形状 2"/>
          <p:cNvSpPr/>
          <p:nvPr/>
        </p:nvSpPr>
        <p:spPr>
          <a:xfrm>
            <a:off x="0" y="0"/>
            <a:ext cx="12192000" cy="4552676"/>
          </a:xfrm>
          <a:custGeom>
            <a:avLst/>
            <a:gdLst>
              <a:gd name="connsiteX0" fmla="*/ 0 w 12192000"/>
              <a:gd name="connsiteY0" fmla="*/ 0 h 4552676"/>
              <a:gd name="connsiteX1" fmla="*/ 12192000 w 12192000"/>
              <a:gd name="connsiteY1" fmla="*/ 0 h 4552676"/>
              <a:gd name="connsiteX2" fmla="*/ 12192000 w 12192000"/>
              <a:gd name="connsiteY2" fmla="*/ 2568419 h 4552676"/>
              <a:gd name="connsiteX3" fmla="*/ 11940727 w 12192000"/>
              <a:gd name="connsiteY3" fmla="*/ 2801492 h 4552676"/>
              <a:gd name="connsiteX4" fmla="*/ 6096000 w 12192000"/>
              <a:gd name="connsiteY4" fmla="*/ 4552676 h 4552676"/>
              <a:gd name="connsiteX5" fmla="*/ 251272 w 12192000"/>
              <a:gd name="connsiteY5" fmla="*/ 2801492 h 4552676"/>
              <a:gd name="connsiteX6" fmla="*/ 0 w 12192000"/>
              <a:gd name="connsiteY6" fmla="*/ 2568421 h 45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52676">
                <a:moveTo>
                  <a:pt x="0" y="0"/>
                </a:moveTo>
                <a:lnTo>
                  <a:pt x="12192000" y="0"/>
                </a:lnTo>
                <a:lnTo>
                  <a:pt x="12192000" y="2568419"/>
                </a:lnTo>
                <a:lnTo>
                  <a:pt x="11940727" y="2801492"/>
                </a:lnTo>
                <a:cubicBezTo>
                  <a:pt x="10674061" y="3858031"/>
                  <a:pt x="8528987" y="4552676"/>
                  <a:pt x="6096000" y="4552676"/>
                </a:cubicBezTo>
                <a:cubicBezTo>
                  <a:pt x="3663012" y="4552676"/>
                  <a:pt x="1517938" y="3858031"/>
                  <a:pt x="251272" y="2801492"/>
                </a:cubicBezTo>
                <a:lnTo>
                  <a:pt x="0" y="2568421"/>
                </a:lnTo>
                <a:close/>
              </a:path>
            </a:pathLst>
          </a:custGeom>
          <a:solidFill>
            <a:srgbClr val="FBFCF7"/>
          </a:solidFill>
          <a:ln>
            <a:noFill/>
          </a:ln>
          <a:effectLst>
            <a:outerShdw blurRad="152400" dist="317500" dir="5400000" sx="77000" sy="7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178685" y="2049780"/>
            <a:ext cx="10282555" cy="521970"/>
          </a:xfrm>
          <a:prstGeom prst="rect">
            <a:avLst/>
          </a:prstGeom>
          <a:noFill/>
        </p:spPr>
        <p:txBody>
          <a:bodyPr wrap="square" rtlCol="0">
            <a:spAutoFit/>
          </a:bodyPr>
          <a:lstStyle/>
          <a:p>
            <a:r>
              <a:rPr lang="zh-CN" altLang="en-US" sz="2800" b="1">
                <a:solidFill>
                  <a:schemeClr val="tx1"/>
                </a:solidFill>
                <a:effectLst>
                  <a:outerShdw blurRad="38100" dist="19050" dir="2700000" algn="tl" rotWithShape="0">
                    <a:schemeClr val="dk1">
                      <a:alpha val="40000"/>
                    </a:schemeClr>
                  </a:outerShdw>
                </a:effectLst>
                <a:cs typeface="+mn-ea"/>
                <a:sym typeface="+mn-lt"/>
              </a:rPr>
              <a:t>Application of Free translation and literal translation</a:t>
            </a:r>
            <a:endParaRPr lang="zh-CN" altLang="en-US" sz="2800" b="1">
              <a:solidFill>
                <a:schemeClr val="tx1"/>
              </a:solidFill>
              <a:effectLst>
                <a:outerShdw blurRad="38100" dist="19050" dir="2700000" algn="tl" rotWithShape="0">
                  <a:schemeClr val="dk1">
                    <a:alpha val="40000"/>
                  </a:schemeClr>
                </a:outerShdw>
              </a:effectLst>
              <a:cs typeface="+mn-ea"/>
              <a:sym typeface="+mn-lt"/>
            </a:endParaRPr>
          </a:p>
        </p:txBody>
      </p:sp>
      <p:sp>
        <p:nvSpPr>
          <p:cNvPr id="8" name="文本框 7"/>
          <p:cNvSpPr txBox="1"/>
          <p:nvPr/>
        </p:nvSpPr>
        <p:spPr>
          <a:xfrm>
            <a:off x="5506827" y="604373"/>
            <a:ext cx="1177898" cy="1445260"/>
          </a:xfrm>
          <a:prstGeom prst="rect">
            <a:avLst/>
          </a:prstGeom>
          <a:noFill/>
        </p:spPr>
        <p:txBody>
          <a:bodyPr wrap="square" rtlCol="0">
            <a:spAutoFit/>
          </a:bodyPr>
          <a:lstStyle/>
          <a:p>
            <a:pPr algn="ctr"/>
            <a:r>
              <a:rPr lang="en-US" altLang="zh-CN" sz="8800">
                <a:solidFill>
                  <a:srgbClr val="256864"/>
                </a:solidFill>
                <a:cs typeface="+mn-ea"/>
                <a:sym typeface="+mn-lt"/>
              </a:rPr>
              <a:t>5</a:t>
            </a:r>
            <a:endParaRPr lang="en-US" altLang="zh-CN" sz="8800">
              <a:solidFill>
                <a:srgbClr val="256864"/>
              </a:solidFill>
              <a:cs typeface="+mn-ea"/>
              <a:sym typeface="+mn-lt"/>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56864"/>
        </a:solidFill>
        <a:effectLst/>
      </p:bgPr>
    </p:bg>
    <p:spTree>
      <p:nvGrpSpPr>
        <p:cNvPr id="1" name=""/>
        <p:cNvGrpSpPr/>
        <p:nvPr/>
      </p:nvGrpSpPr>
      <p:grpSpPr>
        <a:xfrm>
          <a:off x="0" y="0"/>
          <a:ext cx="0" cy="0"/>
          <a:chOff x="0" y="0"/>
          <a:chExt cx="0" cy="0"/>
        </a:xfrm>
      </p:grpSpPr>
      <p:sp>
        <p:nvSpPr>
          <p:cNvPr id="18" name="矩形: 圆角 3"/>
          <p:cNvSpPr/>
          <p:nvPr userDrawn="1"/>
        </p:nvSpPr>
        <p:spPr>
          <a:xfrm>
            <a:off x="139700" y="161925"/>
            <a:ext cx="11925300" cy="6534150"/>
          </a:xfrm>
          <a:prstGeom prst="roundRect">
            <a:avLst>
              <a:gd name="adj" fmla="val 8795"/>
            </a:avLst>
          </a:prstGeom>
          <a:solidFill>
            <a:srgbClr val="FB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434465" y="1483360"/>
            <a:ext cx="8168005" cy="3891280"/>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5" name="图片 34"/>
          <p:cNvPicPr>
            <a:picLocks noChangeAspect="1"/>
          </p:cNvPicPr>
          <p:nvPr/>
        </p:nvPicPr>
        <p:blipFill>
          <a:blip r:embed="rId1"/>
          <a:stretch>
            <a:fillRect/>
          </a:stretch>
        </p:blipFill>
        <p:spPr>
          <a:xfrm>
            <a:off x="7205345" y="3076575"/>
            <a:ext cx="5262245" cy="3726180"/>
          </a:xfrm>
          <a:prstGeom prst="rect">
            <a:avLst/>
          </a:prstGeom>
        </p:spPr>
      </p:pic>
      <p:sp>
        <p:nvSpPr>
          <p:cNvPr id="2" name="文本框 1"/>
          <p:cNvSpPr txBox="1"/>
          <p:nvPr/>
        </p:nvSpPr>
        <p:spPr>
          <a:xfrm>
            <a:off x="1771650" y="1783080"/>
            <a:ext cx="7528560" cy="3046095"/>
          </a:xfrm>
          <a:prstGeom prst="rect">
            <a:avLst/>
          </a:prstGeom>
          <a:noFill/>
        </p:spPr>
        <p:txBody>
          <a:bodyPr wrap="square" rtlCol="0">
            <a:spAutoFit/>
          </a:bodyPr>
          <a:p>
            <a:r>
              <a:rPr lang="zh-CN" altLang="en-US" sz="3200">
                <a:solidFill>
                  <a:schemeClr val="bg1"/>
                </a:solidFill>
              </a:rPr>
              <a:t>A. being necessary to adopt literal translation; </a:t>
            </a:r>
            <a:endParaRPr lang="zh-CN" altLang="en-US" sz="3200">
              <a:solidFill>
                <a:schemeClr val="bg1"/>
              </a:solidFill>
            </a:endParaRPr>
          </a:p>
          <a:p>
            <a:r>
              <a:rPr lang="zh-CN" altLang="en-US" sz="3200">
                <a:solidFill>
                  <a:schemeClr val="bg1"/>
                </a:solidFill>
              </a:rPr>
              <a:t>B. being necessary to adopt free translation and </a:t>
            </a:r>
            <a:endParaRPr lang="zh-CN" altLang="en-US" sz="3200">
              <a:solidFill>
                <a:schemeClr val="bg1"/>
              </a:solidFill>
            </a:endParaRPr>
          </a:p>
          <a:p>
            <a:r>
              <a:rPr lang="zh-CN" altLang="en-US" sz="3200">
                <a:solidFill>
                  <a:schemeClr val="bg1"/>
                </a:solidFill>
              </a:rPr>
              <a:t>C. being necessary to adopt a combination of the two.</a:t>
            </a:r>
            <a:endParaRPr lang="zh-CN" altLang="en-US" sz="320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18565" y="1515110"/>
            <a:ext cx="9652635" cy="3898265"/>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849630" y="930910"/>
            <a:ext cx="9857105" cy="584200"/>
            <a:chOff x="7104" y="625"/>
            <a:chExt cx="15523" cy="920"/>
          </a:xfrm>
        </p:grpSpPr>
        <p:sp>
          <p:nvSpPr>
            <p:cNvPr id="3" name="文本框 2"/>
            <p:cNvSpPr txBox="1"/>
            <p:nvPr/>
          </p:nvSpPr>
          <p:spPr>
            <a:xfrm>
              <a:off x="8194" y="626"/>
              <a:ext cx="14433" cy="919"/>
            </a:xfrm>
            <a:prstGeom prst="rect">
              <a:avLst/>
            </a:prstGeom>
            <a:noFill/>
          </p:spPr>
          <p:txBody>
            <a:bodyPr wrap="square" rtlCol="0">
              <a:spAutoFit/>
            </a:bodyPr>
            <a:lstStyle/>
            <a:p>
              <a:r>
                <a:rPr lang="zh-CN" altLang="en-US" sz="3200">
                  <a:solidFill>
                    <a:srgbClr val="256864"/>
                  </a:solidFill>
                  <a:cs typeface="+mn-ea"/>
                  <a:sym typeface="+mn-lt"/>
                </a:rPr>
                <a:t>It means killing two birds with one stone.</a:t>
              </a:r>
              <a:endParaRPr lang="zh-CN" altLang="en-US" sz="3200">
                <a:solidFill>
                  <a:srgbClr val="256864"/>
                </a:solidFill>
                <a:cs typeface="+mn-ea"/>
                <a:sym typeface="+mn-lt"/>
              </a:endParaRPr>
            </a:p>
          </p:txBody>
        </p:sp>
        <p:pic>
          <p:nvPicPr>
            <p:cNvPr id="9" name="图片 8" descr="摄图网_401086628"/>
            <p:cNvPicPr>
              <a:picLocks noChangeAspect="1"/>
            </p:cNvPicPr>
            <p:nvPr/>
          </p:nvPicPr>
          <p:blipFill>
            <a:blip r:embed="rId1">
              <a:lum bright="-6000"/>
            </a:blip>
            <a:srcRect l="63168" t="27508" r="24685" b="60619"/>
            <a:stretch>
              <a:fillRect/>
            </a:stretch>
          </p:blipFill>
          <p:spPr>
            <a:xfrm>
              <a:off x="7104" y="625"/>
              <a:ext cx="1090" cy="728"/>
            </a:xfrm>
            <a:prstGeom prst="ellipse">
              <a:avLst/>
            </a:prstGeom>
          </p:spPr>
        </p:pic>
      </p:grpSp>
      <p:sp>
        <p:nvSpPr>
          <p:cNvPr id="4" name="文本框 3"/>
          <p:cNvSpPr txBox="1"/>
          <p:nvPr/>
        </p:nvSpPr>
        <p:spPr>
          <a:xfrm>
            <a:off x="1656715" y="2152015"/>
            <a:ext cx="8935720" cy="2553335"/>
          </a:xfrm>
          <a:prstGeom prst="rect">
            <a:avLst/>
          </a:prstGeom>
          <a:noFill/>
        </p:spPr>
        <p:txBody>
          <a:bodyPr wrap="square" rtlCol="0">
            <a:spAutoFit/>
          </a:bodyPr>
          <a:p>
            <a:r>
              <a:rPr lang="zh-CN" altLang="en-US" sz="3200">
                <a:solidFill>
                  <a:schemeClr val="bg1"/>
                </a:solidFill>
              </a:rPr>
              <a:t>A. 这意味着一石二鸟。（literal translation）</a:t>
            </a:r>
            <a:endParaRPr lang="zh-CN" altLang="en-US" sz="3200">
              <a:solidFill>
                <a:schemeClr val="bg1"/>
              </a:solidFill>
            </a:endParaRPr>
          </a:p>
          <a:p>
            <a:endParaRPr lang="zh-CN" altLang="en-US" sz="3200">
              <a:solidFill>
                <a:schemeClr val="bg1"/>
              </a:solidFill>
            </a:endParaRPr>
          </a:p>
          <a:p>
            <a:r>
              <a:rPr lang="zh-CN" altLang="en-US" sz="3200">
                <a:solidFill>
                  <a:schemeClr val="bg1"/>
                </a:solidFill>
              </a:rPr>
              <a:t>B. 这意味着一举两得。（free translation）</a:t>
            </a:r>
            <a:endParaRPr lang="zh-CN" altLang="en-US" sz="3200">
              <a:solidFill>
                <a:schemeClr val="bg1"/>
              </a:solidFill>
            </a:endParaRPr>
          </a:p>
          <a:p>
            <a:endParaRPr lang="zh-CN" altLang="en-US" sz="3200">
              <a:solidFill>
                <a:schemeClr val="bg1"/>
              </a:solidFill>
            </a:endParaRPr>
          </a:p>
          <a:p>
            <a:r>
              <a:rPr lang="zh-CN" altLang="en-US" sz="3200">
                <a:solidFill>
                  <a:schemeClr val="bg1"/>
                </a:solidFill>
              </a:rPr>
              <a:t>C. 这意味着一箭双雕。（combination）</a:t>
            </a:r>
            <a:endParaRPr lang="zh-CN" altLang="en-US" sz="320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18565" y="1515110"/>
            <a:ext cx="9652635" cy="4902835"/>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849630" y="930910"/>
            <a:ext cx="9857105" cy="584200"/>
            <a:chOff x="7104" y="625"/>
            <a:chExt cx="15523" cy="920"/>
          </a:xfrm>
        </p:grpSpPr>
        <p:sp>
          <p:nvSpPr>
            <p:cNvPr id="3" name="文本框 2"/>
            <p:cNvSpPr txBox="1"/>
            <p:nvPr/>
          </p:nvSpPr>
          <p:spPr>
            <a:xfrm>
              <a:off x="8194" y="626"/>
              <a:ext cx="14433" cy="919"/>
            </a:xfrm>
            <a:prstGeom prst="rect">
              <a:avLst/>
            </a:prstGeom>
            <a:noFill/>
          </p:spPr>
          <p:txBody>
            <a:bodyPr wrap="square" rtlCol="0">
              <a:spAutoFit/>
            </a:bodyPr>
            <a:lstStyle/>
            <a:p>
              <a:r>
                <a:rPr lang="zh-CN" altLang="en-US" sz="3200">
                  <a:solidFill>
                    <a:srgbClr val="256864"/>
                  </a:solidFill>
                  <a:cs typeface="+mn-ea"/>
                  <a:sym typeface="+mn-lt"/>
                </a:rPr>
                <a:t>你不要班门弄斧了。</a:t>
              </a:r>
              <a:endParaRPr lang="zh-CN" altLang="en-US" sz="3200">
                <a:solidFill>
                  <a:srgbClr val="256864"/>
                </a:solidFill>
                <a:cs typeface="+mn-ea"/>
                <a:sym typeface="+mn-lt"/>
              </a:endParaRPr>
            </a:p>
          </p:txBody>
        </p:sp>
        <p:pic>
          <p:nvPicPr>
            <p:cNvPr id="9" name="图片 8" descr="摄图网_401086628"/>
            <p:cNvPicPr>
              <a:picLocks noChangeAspect="1"/>
            </p:cNvPicPr>
            <p:nvPr/>
          </p:nvPicPr>
          <p:blipFill>
            <a:blip r:embed="rId1">
              <a:lum bright="-6000"/>
            </a:blip>
            <a:srcRect l="63168" t="27508" r="24685" b="60619"/>
            <a:stretch>
              <a:fillRect/>
            </a:stretch>
          </p:blipFill>
          <p:spPr>
            <a:xfrm>
              <a:off x="7104" y="625"/>
              <a:ext cx="1090" cy="728"/>
            </a:xfrm>
            <a:prstGeom prst="ellipse">
              <a:avLst/>
            </a:prstGeom>
          </p:spPr>
        </p:pic>
      </p:grpSp>
      <p:sp>
        <p:nvSpPr>
          <p:cNvPr id="4" name="文本框 3"/>
          <p:cNvSpPr txBox="1"/>
          <p:nvPr/>
        </p:nvSpPr>
        <p:spPr>
          <a:xfrm>
            <a:off x="1628140" y="1951355"/>
            <a:ext cx="8935720" cy="4030980"/>
          </a:xfrm>
          <a:prstGeom prst="rect">
            <a:avLst/>
          </a:prstGeom>
          <a:noFill/>
        </p:spPr>
        <p:txBody>
          <a:bodyPr wrap="square" rtlCol="0">
            <a:spAutoFit/>
          </a:bodyPr>
          <a:p>
            <a:r>
              <a:rPr lang="zh-CN" altLang="en-US" sz="3200">
                <a:solidFill>
                  <a:schemeClr val="bg1"/>
                </a:solidFill>
              </a:rPr>
              <a:t>  A. Don’t display your ax at Lu Ban’s door.  (literal translation)</a:t>
            </a:r>
            <a:endParaRPr lang="zh-CN" altLang="en-US" sz="3200">
              <a:solidFill>
                <a:schemeClr val="bg1"/>
              </a:solidFill>
            </a:endParaRPr>
          </a:p>
          <a:p>
            <a:endParaRPr lang="zh-CN" altLang="en-US" sz="3200">
              <a:solidFill>
                <a:schemeClr val="bg1"/>
              </a:solidFill>
            </a:endParaRPr>
          </a:p>
          <a:p>
            <a:r>
              <a:rPr lang="zh-CN" altLang="en-US" sz="3200">
                <a:solidFill>
                  <a:schemeClr val="bg1"/>
                </a:solidFill>
              </a:rPr>
              <a:t>B. Don’t teach your grandmother to suck eggs. (free translation)</a:t>
            </a:r>
            <a:endParaRPr lang="zh-CN" altLang="en-US" sz="3200">
              <a:solidFill>
                <a:schemeClr val="bg1"/>
              </a:solidFill>
            </a:endParaRPr>
          </a:p>
          <a:p>
            <a:endParaRPr lang="zh-CN" altLang="en-US" sz="3200">
              <a:solidFill>
                <a:schemeClr val="bg1"/>
              </a:solidFill>
            </a:endParaRPr>
          </a:p>
          <a:p>
            <a:r>
              <a:rPr lang="zh-CN" altLang="en-US" sz="3200">
                <a:solidFill>
                  <a:schemeClr val="bg1"/>
                </a:solidFill>
              </a:rPr>
              <a:t>C. Never offer to teach a fish to swim. (free translation)</a:t>
            </a:r>
            <a:endParaRPr lang="zh-CN" altLang="en-US" sz="320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345180" y="587375"/>
            <a:ext cx="3877310" cy="645795"/>
            <a:chOff x="7104" y="625"/>
            <a:chExt cx="6106" cy="1017"/>
          </a:xfrm>
        </p:grpSpPr>
        <p:sp>
          <p:nvSpPr>
            <p:cNvPr id="3" name="文本框 2"/>
            <p:cNvSpPr txBox="1"/>
            <p:nvPr/>
          </p:nvSpPr>
          <p:spPr>
            <a:xfrm>
              <a:off x="8194" y="626"/>
              <a:ext cx="5016" cy="1016"/>
            </a:xfrm>
            <a:prstGeom prst="rect">
              <a:avLst/>
            </a:prstGeom>
            <a:noFill/>
          </p:spPr>
          <p:txBody>
            <a:bodyPr wrap="square" rtlCol="0">
              <a:spAutoFit/>
            </a:bodyPr>
            <a:lstStyle/>
            <a:p>
              <a:r>
                <a:rPr lang="en-US" altLang="zh-CN" sz="3600" b="1">
                  <a:solidFill>
                    <a:srgbClr val="256864"/>
                  </a:solidFill>
                  <a:effectLst>
                    <a:outerShdw blurRad="38100" dist="38100" dir="2700000" algn="tl">
                      <a:srgbClr val="000000">
                        <a:alpha val="43137"/>
                      </a:srgbClr>
                    </a:outerShdw>
                  </a:effectLst>
                  <a:cs typeface="+mn-ea"/>
                  <a:sym typeface="+mn-lt"/>
                </a:rPr>
                <a:t>conclusion</a:t>
              </a:r>
              <a:endParaRPr lang="en-US" altLang="zh-CN" sz="2400" b="1">
                <a:solidFill>
                  <a:srgbClr val="256864"/>
                </a:solidFill>
                <a:effectLst>
                  <a:outerShdw blurRad="38100" dist="38100" dir="2700000" algn="tl">
                    <a:srgbClr val="000000">
                      <a:alpha val="43137"/>
                    </a:srgbClr>
                  </a:outerShdw>
                </a:effectLst>
                <a:cs typeface="+mn-ea"/>
                <a:sym typeface="+mn-lt"/>
              </a:endParaRPr>
            </a:p>
          </p:txBody>
        </p:sp>
        <p:pic>
          <p:nvPicPr>
            <p:cNvPr id="9" name="图片 8" descr="摄图网_401086628"/>
            <p:cNvPicPr>
              <a:picLocks noChangeAspect="1"/>
            </p:cNvPicPr>
            <p:nvPr/>
          </p:nvPicPr>
          <p:blipFill>
            <a:blip r:embed="rId1">
              <a:lum bright="-6000"/>
            </a:blip>
            <a:srcRect l="63168" t="27508" r="24685" b="60619"/>
            <a:stretch>
              <a:fillRect/>
            </a:stretch>
          </p:blipFill>
          <p:spPr>
            <a:xfrm>
              <a:off x="7104" y="625"/>
              <a:ext cx="1090" cy="728"/>
            </a:xfrm>
            <a:prstGeom prst="ellipse">
              <a:avLst/>
            </a:prstGeom>
          </p:spPr>
        </p:pic>
      </p:grpSp>
      <p:grpSp>
        <p:nvGrpSpPr>
          <p:cNvPr id="21" name="组合 20"/>
          <p:cNvGrpSpPr/>
          <p:nvPr/>
        </p:nvGrpSpPr>
        <p:grpSpPr>
          <a:xfrm>
            <a:off x="8224445" y="1691955"/>
            <a:ext cx="2375358" cy="2375358"/>
            <a:chOff x="12687140" y="-727541"/>
            <a:chExt cx="3866402" cy="3866402"/>
          </a:xfrm>
        </p:grpSpPr>
        <p:sp>
          <p:nvSpPr>
            <p:cNvPr id="20" name="椭圆 19"/>
            <p:cNvSpPr/>
            <p:nvPr/>
          </p:nvSpPr>
          <p:spPr>
            <a:xfrm>
              <a:off x="12687140" y="-727541"/>
              <a:ext cx="3866402" cy="3866402"/>
            </a:xfrm>
            <a:prstGeom prst="ellipse">
              <a:avLst/>
            </a:prstGeom>
            <a:noFill/>
            <a:ln w="28575">
              <a:solidFill>
                <a:srgbClr val="256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p:cNvPicPr>
              <a:picLocks noChangeAspect="1"/>
            </p:cNvPicPr>
            <p:nvPr/>
          </p:nvPicPr>
          <p:blipFill>
            <a:blip r:embed="rId2" cstate="email"/>
            <a:srcRect/>
            <a:stretch>
              <a:fillRect/>
            </a:stretch>
          </p:blipFill>
          <p:spPr>
            <a:xfrm>
              <a:off x="12771068" y="-643613"/>
              <a:ext cx="3698546" cy="3698546"/>
            </a:xfrm>
            <a:custGeom>
              <a:avLst/>
              <a:gdLst>
                <a:gd name="connsiteX0" fmla="*/ 1849273 w 3698546"/>
                <a:gd name="connsiteY0" fmla="*/ 0 h 3698546"/>
                <a:gd name="connsiteX1" fmla="*/ 3698546 w 3698546"/>
                <a:gd name="connsiteY1" fmla="*/ 1849273 h 3698546"/>
                <a:gd name="connsiteX2" fmla="*/ 1849273 w 3698546"/>
                <a:gd name="connsiteY2" fmla="*/ 3698546 h 3698546"/>
                <a:gd name="connsiteX3" fmla="*/ 0 w 3698546"/>
                <a:gd name="connsiteY3" fmla="*/ 1849273 h 3698546"/>
                <a:gd name="connsiteX4" fmla="*/ 1849273 w 3698546"/>
                <a:gd name="connsiteY4" fmla="*/ 0 h 369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546" h="3698546">
                  <a:moveTo>
                    <a:pt x="1849273" y="0"/>
                  </a:moveTo>
                  <a:cubicBezTo>
                    <a:pt x="2870598" y="0"/>
                    <a:pt x="3698546" y="827948"/>
                    <a:pt x="3698546" y="1849273"/>
                  </a:cubicBezTo>
                  <a:cubicBezTo>
                    <a:pt x="3698546" y="2870598"/>
                    <a:pt x="2870598" y="3698546"/>
                    <a:pt x="1849273" y="3698546"/>
                  </a:cubicBezTo>
                  <a:cubicBezTo>
                    <a:pt x="827948" y="3698546"/>
                    <a:pt x="0" y="2870598"/>
                    <a:pt x="0" y="1849273"/>
                  </a:cubicBezTo>
                  <a:cubicBezTo>
                    <a:pt x="0" y="827948"/>
                    <a:pt x="827948" y="0"/>
                    <a:pt x="1849273" y="0"/>
                  </a:cubicBezTo>
                  <a:close/>
                </a:path>
              </a:pathLst>
            </a:custGeom>
          </p:spPr>
        </p:pic>
      </p:grpSp>
      <p:pic>
        <p:nvPicPr>
          <p:cNvPr id="23" name="图片 22"/>
          <p:cNvPicPr>
            <a:picLocks noChangeAspect="1"/>
          </p:cNvPicPr>
          <p:nvPr/>
        </p:nvPicPr>
        <p:blipFill>
          <a:blip r:embed="rId3" cstate="email"/>
          <a:stretch>
            <a:fillRect/>
          </a:stretch>
        </p:blipFill>
        <p:spPr>
          <a:xfrm>
            <a:off x="9299597" y="-33772"/>
            <a:ext cx="2751017" cy="5037207"/>
          </a:xfrm>
          <a:prstGeom prst="rect">
            <a:avLst/>
          </a:prstGeom>
        </p:spPr>
      </p:pic>
      <p:sp>
        <p:nvSpPr>
          <p:cNvPr id="100" name="文本框 99"/>
          <p:cNvSpPr txBox="1"/>
          <p:nvPr/>
        </p:nvSpPr>
        <p:spPr>
          <a:xfrm>
            <a:off x="543560" y="2521585"/>
            <a:ext cx="7680960" cy="1814830"/>
          </a:xfrm>
          <a:prstGeom prst="rect">
            <a:avLst/>
          </a:prstGeom>
          <a:noFill/>
          <a:ln w="9525">
            <a:noFill/>
          </a:ln>
        </p:spPr>
        <p:txBody>
          <a:bodyPr wrap="square">
            <a:spAutoFit/>
          </a:bodyPr>
          <a:p>
            <a:pPr indent="0"/>
            <a:r>
              <a:rPr lang="en-US" altLang="zh-CN" sz="2800" b="1">
                <a:solidFill>
                  <a:srgbClr val="4F663C"/>
                </a:solidFill>
                <a:latin typeface="Times New Roman Bold" panose="02020503050405090304" charset="0"/>
                <a:cs typeface="Times New Roman Bold" panose="02020503050405090304" charset="0"/>
              </a:rPr>
              <a:t>depends on the actual sentence-structure and/or the figure of speech and on the demand of the principle of faithfulness, expressiveness and closeness</a:t>
            </a:r>
            <a:endParaRPr lang="en-US" altLang="zh-CN" sz="2800" b="1">
              <a:solidFill>
                <a:srgbClr val="4F663C"/>
              </a:solidFill>
              <a:latin typeface="Times New Roman Bold" panose="02020503050405090304" charset="0"/>
              <a:cs typeface="Times New Roman Bold" panose="02020503050405090304" charset="0"/>
            </a:endParaRPr>
          </a:p>
        </p:txBody>
      </p:sp>
      <p:sp>
        <p:nvSpPr>
          <p:cNvPr id="2" name="文本框 1"/>
          <p:cNvSpPr txBox="1"/>
          <p:nvPr/>
        </p:nvSpPr>
        <p:spPr>
          <a:xfrm>
            <a:off x="845185" y="5003165"/>
            <a:ext cx="5080000" cy="521970"/>
          </a:xfrm>
          <a:prstGeom prst="rect">
            <a:avLst/>
          </a:prstGeom>
          <a:noFill/>
          <a:ln w="9525">
            <a:noFill/>
          </a:ln>
        </p:spPr>
        <p:txBody>
          <a:bodyPr>
            <a:spAutoFit/>
          </a:bodyPr>
          <a:p>
            <a:pPr marL="0" indent="0" algn="l"/>
            <a:r>
              <a:rPr lang="en-US" altLang="zh-CN" sz="2800" b="0" u="sng">
                <a:solidFill>
                  <a:srgbClr val="4F663C"/>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indispensable and supplementary</a:t>
            </a:r>
            <a:endParaRPr lang="en-US" altLang="zh-CN" sz="2800" b="0" u="sng">
              <a:solidFill>
                <a:srgbClr val="4F663C"/>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3345180" y="587375"/>
            <a:ext cx="3877310" cy="645160"/>
            <a:chOff x="7104" y="625"/>
            <a:chExt cx="6106" cy="1016"/>
          </a:xfrm>
        </p:grpSpPr>
        <p:sp>
          <p:nvSpPr>
            <p:cNvPr id="3" name="文本框 2"/>
            <p:cNvSpPr txBox="1"/>
            <p:nvPr/>
          </p:nvSpPr>
          <p:spPr>
            <a:xfrm>
              <a:off x="8194" y="625"/>
              <a:ext cx="5016" cy="1016"/>
            </a:xfrm>
            <a:prstGeom prst="rect">
              <a:avLst/>
            </a:prstGeom>
            <a:noFill/>
          </p:spPr>
          <p:txBody>
            <a:bodyPr wrap="square" rtlCol="0">
              <a:spAutoFit/>
            </a:bodyPr>
            <a:p>
              <a:r>
                <a:rPr lang="en-US" altLang="zh-CN" sz="3600" b="1">
                  <a:solidFill>
                    <a:srgbClr val="256864"/>
                  </a:solidFill>
                  <a:effectLst>
                    <a:outerShdw blurRad="38100" dist="38100" dir="2700000" algn="tl">
                      <a:srgbClr val="000000">
                        <a:alpha val="43137"/>
                      </a:srgbClr>
                    </a:outerShdw>
                  </a:effectLst>
                  <a:cs typeface="+mn-ea"/>
                  <a:sym typeface="+mn-lt"/>
                </a:rPr>
                <a:t>Reference</a:t>
              </a:r>
              <a:endParaRPr lang="en-US" altLang="zh-CN" sz="3600" b="1">
                <a:solidFill>
                  <a:srgbClr val="256864"/>
                </a:solidFill>
                <a:effectLst>
                  <a:outerShdw blurRad="38100" dist="38100" dir="2700000" algn="tl">
                    <a:srgbClr val="000000">
                      <a:alpha val="43137"/>
                    </a:srgbClr>
                  </a:outerShdw>
                </a:effectLst>
                <a:cs typeface="+mn-ea"/>
                <a:sym typeface="+mn-lt"/>
              </a:endParaRPr>
            </a:p>
          </p:txBody>
        </p:sp>
        <p:pic>
          <p:nvPicPr>
            <p:cNvPr id="9" name="图片 8" descr="摄图网_401086628"/>
            <p:cNvPicPr>
              <a:picLocks noChangeAspect="1"/>
            </p:cNvPicPr>
            <p:nvPr/>
          </p:nvPicPr>
          <p:blipFill>
            <a:blip r:embed="rId1">
              <a:lum bright="-6000"/>
            </a:blip>
            <a:srcRect l="63168" t="27508" r="24685" b="60619"/>
            <a:stretch>
              <a:fillRect/>
            </a:stretch>
          </p:blipFill>
          <p:spPr>
            <a:xfrm>
              <a:off x="7104" y="625"/>
              <a:ext cx="1090" cy="728"/>
            </a:xfrm>
            <a:prstGeom prst="ellipse">
              <a:avLst/>
            </a:prstGeom>
          </p:spPr>
        </p:pic>
      </p:grpSp>
      <p:sp>
        <p:nvSpPr>
          <p:cNvPr id="100" name="文本框 99"/>
          <p:cNvSpPr txBox="1"/>
          <p:nvPr/>
        </p:nvSpPr>
        <p:spPr>
          <a:xfrm>
            <a:off x="402590" y="1446530"/>
            <a:ext cx="10455275" cy="4399915"/>
          </a:xfrm>
          <a:prstGeom prst="rect">
            <a:avLst/>
          </a:prstGeom>
          <a:noFill/>
          <a:ln w="9525">
            <a:noFill/>
          </a:ln>
        </p:spPr>
        <p:txBody>
          <a:bodyPr wrap="square">
            <a:spAutoFit/>
          </a:bodyPr>
          <a:p>
            <a:pPr indent="0"/>
            <a:r>
              <a:rPr lang="en-US" altLang="zh-CN" sz="2800" b="1">
                <a:solidFill>
                  <a:srgbClr val="4F663C"/>
                </a:solidFill>
                <a:latin typeface="Times New Roman Bold" panose="02020503050405090304" charset="0"/>
                <a:cs typeface="Times New Roman Bold" panose="02020503050405090304" charset="0"/>
              </a:rPr>
              <a:t>[1]刘重德.《文学翻译十讲》[M]. 北京：中国对外翻译出版公司.1991.</a:t>
            </a:r>
            <a:endParaRPr lang="en-US" altLang="zh-CN" sz="2800" b="1">
              <a:solidFill>
                <a:srgbClr val="4F663C"/>
              </a:solidFill>
              <a:latin typeface="Times New Roman Bold" panose="02020503050405090304" charset="0"/>
              <a:cs typeface="Times New Roman Bold" panose="02020503050405090304" charset="0"/>
            </a:endParaRPr>
          </a:p>
          <a:p>
            <a:pPr indent="0"/>
            <a:r>
              <a:rPr lang="en-US" altLang="zh-CN" sz="2800" b="1">
                <a:solidFill>
                  <a:srgbClr val="4F663C"/>
                </a:solidFill>
                <a:latin typeface="Times New Roman Bold" panose="02020503050405090304" charset="0"/>
                <a:cs typeface="Times New Roman Bold" panose="02020503050405090304" charset="0"/>
              </a:rPr>
              <a:t>[2]彭长江.《英汉-汉英翻译教程》[M].湖南：湖南师范大学出版社.2017</a:t>
            </a:r>
            <a:endParaRPr lang="en-US" altLang="zh-CN" sz="2800" b="1">
              <a:solidFill>
                <a:srgbClr val="4F663C"/>
              </a:solidFill>
              <a:latin typeface="Times New Roman Bold" panose="02020503050405090304" charset="0"/>
              <a:cs typeface="Times New Roman Bold" panose="02020503050405090304" charset="0"/>
            </a:endParaRPr>
          </a:p>
          <a:p>
            <a:pPr indent="0"/>
            <a:r>
              <a:rPr lang="en-US" altLang="zh-CN" sz="2800" b="1">
                <a:solidFill>
                  <a:srgbClr val="4F663C"/>
                </a:solidFill>
                <a:latin typeface="Times New Roman Bold" panose="02020503050405090304" charset="0"/>
                <a:cs typeface="Times New Roman Bold" panose="02020503050405090304" charset="0"/>
              </a:rPr>
              <a:t>[3]杨颖.浅谈直译与意译的动态统一[J]. 海外英语.2019(17)：160-161</a:t>
            </a:r>
            <a:endParaRPr lang="en-US" altLang="zh-CN" sz="2800" b="1">
              <a:solidFill>
                <a:srgbClr val="4F663C"/>
              </a:solidFill>
              <a:latin typeface="Times New Roman Bold" panose="02020503050405090304" charset="0"/>
              <a:cs typeface="Times New Roman Bold" panose="02020503050405090304" charset="0"/>
            </a:endParaRPr>
          </a:p>
          <a:p>
            <a:pPr indent="0"/>
            <a:r>
              <a:rPr lang="en-US" altLang="zh-CN" sz="2800" b="1">
                <a:solidFill>
                  <a:srgbClr val="4F663C"/>
                </a:solidFill>
                <a:latin typeface="Times New Roman Bold" panose="02020503050405090304" charset="0"/>
                <a:cs typeface="Times New Roman Bold" panose="02020503050405090304" charset="0"/>
              </a:rPr>
              <a:t>[4]吴爽.翻译的最高境界--直译与意译的完美统一[J].现代交际.2018(08):107-108</a:t>
            </a:r>
            <a:endParaRPr lang="en-US" altLang="zh-CN" sz="2800" b="1">
              <a:solidFill>
                <a:srgbClr val="4F663C"/>
              </a:solidFill>
              <a:latin typeface="Times New Roman Bold" panose="02020503050405090304" charset="0"/>
              <a:cs typeface="Times New Roman Bold" panose="02020503050405090304" charset="0"/>
            </a:endParaRPr>
          </a:p>
          <a:p>
            <a:pPr indent="0"/>
            <a:r>
              <a:rPr lang="en-US" altLang="zh-CN" sz="2800" b="1">
                <a:solidFill>
                  <a:srgbClr val="4F663C"/>
                </a:solidFill>
                <a:latin typeface="Times New Roman Bold" panose="02020503050405090304" charset="0"/>
                <a:cs typeface="Times New Roman Bold" panose="02020503050405090304" charset="0"/>
              </a:rPr>
              <a:t>[5]Jin Di et Nida, Eugene A. On Translation[M].北京：中国对外翻译出版公司，1984：77-78</a:t>
            </a:r>
            <a:endParaRPr lang="en-US" altLang="zh-CN" sz="2800" b="1">
              <a:solidFill>
                <a:srgbClr val="4F663C"/>
              </a:solidFill>
              <a:latin typeface="Times New Roman Bold" panose="02020503050405090304" charset="0"/>
              <a:cs typeface="Times New Roman Bold" panose="0202050305040509030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任意多边形: 形状 2"/>
          <p:cNvSpPr/>
          <p:nvPr/>
        </p:nvSpPr>
        <p:spPr>
          <a:xfrm>
            <a:off x="0" y="0"/>
            <a:ext cx="12192000" cy="4552676"/>
          </a:xfrm>
          <a:custGeom>
            <a:avLst/>
            <a:gdLst>
              <a:gd name="connsiteX0" fmla="*/ 0 w 12192000"/>
              <a:gd name="connsiteY0" fmla="*/ 0 h 4552676"/>
              <a:gd name="connsiteX1" fmla="*/ 12192000 w 12192000"/>
              <a:gd name="connsiteY1" fmla="*/ 0 h 4552676"/>
              <a:gd name="connsiteX2" fmla="*/ 12192000 w 12192000"/>
              <a:gd name="connsiteY2" fmla="*/ 2568419 h 4552676"/>
              <a:gd name="connsiteX3" fmla="*/ 11940727 w 12192000"/>
              <a:gd name="connsiteY3" fmla="*/ 2801492 h 4552676"/>
              <a:gd name="connsiteX4" fmla="*/ 6096000 w 12192000"/>
              <a:gd name="connsiteY4" fmla="*/ 4552676 h 4552676"/>
              <a:gd name="connsiteX5" fmla="*/ 251272 w 12192000"/>
              <a:gd name="connsiteY5" fmla="*/ 2801492 h 4552676"/>
              <a:gd name="connsiteX6" fmla="*/ 0 w 12192000"/>
              <a:gd name="connsiteY6" fmla="*/ 2568421 h 45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52676">
                <a:moveTo>
                  <a:pt x="0" y="0"/>
                </a:moveTo>
                <a:lnTo>
                  <a:pt x="12192000" y="0"/>
                </a:lnTo>
                <a:lnTo>
                  <a:pt x="12192000" y="2568419"/>
                </a:lnTo>
                <a:lnTo>
                  <a:pt x="11940727" y="2801492"/>
                </a:lnTo>
                <a:cubicBezTo>
                  <a:pt x="10674061" y="3858031"/>
                  <a:pt x="8528987" y="4552676"/>
                  <a:pt x="6096000" y="4552676"/>
                </a:cubicBezTo>
                <a:cubicBezTo>
                  <a:pt x="3663012" y="4552676"/>
                  <a:pt x="1517938" y="3858031"/>
                  <a:pt x="251272" y="2801492"/>
                </a:cubicBezTo>
                <a:lnTo>
                  <a:pt x="0" y="2568421"/>
                </a:lnTo>
                <a:close/>
              </a:path>
            </a:pathLst>
          </a:custGeom>
          <a:solidFill>
            <a:srgbClr val="FBFCF7"/>
          </a:solidFill>
          <a:ln>
            <a:noFill/>
          </a:ln>
          <a:effectLst>
            <a:outerShdw blurRad="152400" dist="317500" dir="5400000" sx="77000" sy="7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338070" y="1799590"/>
            <a:ext cx="9531985" cy="953135"/>
          </a:xfrm>
          <a:prstGeom prst="rect">
            <a:avLst/>
          </a:prstGeom>
          <a:noFill/>
        </p:spPr>
        <p:txBody>
          <a:bodyPr wrap="square" rtlCol="0">
            <a:spAutoFit/>
          </a:bodyPr>
          <a:lstStyle/>
          <a:p>
            <a:r>
              <a:rPr lang="zh-CN" altLang="en-US" sz="2800" b="1" dirty="0">
                <a:solidFill>
                  <a:schemeClr val="tx1"/>
                </a:solidFill>
                <a:effectLst>
                  <a:outerShdw blurRad="38100" dist="19050" dir="2700000" algn="tl" rotWithShape="0">
                    <a:schemeClr val="dk1">
                      <a:alpha val="40000"/>
                    </a:schemeClr>
                  </a:outerShdw>
                </a:effectLst>
                <a:cs typeface="+mn-ea"/>
                <a:sym typeface="+mn-lt"/>
              </a:rPr>
              <a:t>The Origin of Literal Translation and Free Translation</a:t>
            </a:r>
            <a:endParaRPr lang="zh-CN" altLang="en-US" sz="2800" dirty="0">
              <a:solidFill>
                <a:schemeClr val="tx1">
                  <a:lumMod val="75000"/>
                  <a:lumOff val="25000"/>
                </a:schemeClr>
              </a:solidFill>
              <a:cs typeface="+mn-ea"/>
              <a:sym typeface="+mn-lt"/>
            </a:endParaRPr>
          </a:p>
          <a:p>
            <a:endParaRPr lang="zh-CN" altLang="en-US" sz="2800">
              <a:solidFill>
                <a:schemeClr val="tx1">
                  <a:lumMod val="85000"/>
                  <a:lumOff val="15000"/>
                </a:schemeClr>
              </a:solidFill>
              <a:cs typeface="+mn-ea"/>
              <a:sym typeface="+mn-lt"/>
            </a:endParaRPr>
          </a:p>
        </p:txBody>
      </p:sp>
      <p:sp>
        <p:nvSpPr>
          <p:cNvPr id="8" name="文本框 7"/>
          <p:cNvSpPr txBox="1"/>
          <p:nvPr/>
        </p:nvSpPr>
        <p:spPr>
          <a:xfrm>
            <a:off x="5506827" y="149713"/>
            <a:ext cx="1177898" cy="1445260"/>
          </a:xfrm>
          <a:prstGeom prst="rect">
            <a:avLst/>
          </a:prstGeom>
          <a:noFill/>
        </p:spPr>
        <p:txBody>
          <a:bodyPr wrap="square" rtlCol="0">
            <a:spAutoFit/>
          </a:bodyPr>
          <a:lstStyle/>
          <a:p>
            <a:pPr algn="ctr"/>
            <a:r>
              <a:rPr lang="en-US" altLang="zh-CN" sz="8800">
                <a:solidFill>
                  <a:srgbClr val="256864"/>
                </a:solidFill>
                <a:cs typeface="+mn-ea"/>
                <a:sym typeface="+mn-lt"/>
              </a:rPr>
              <a:t>1</a:t>
            </a:r>
            <a:endParaRPr lang="en-US" altLang="zh-CN" sz="8800">
              <a:solidFill>
                <a:srgbClr val="256864"/>
              </a:solidFill>
              <a:cs typeface="+mn-ea"/>
              <a:sym typeface="+mn-lt"/>
            </a:endParaRPr>
          </a:p>
        </p:txBody>
      </p:sp>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35"/>
            <a:ext cx="4878070" cy="6858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p:cNvSpPr/>
          <p:nvPr/>
        </p:nvSpPr>
        <p:spPr>
          <a:xfrm>
            <a:off x="0" y="0"/>
            <a:ext cx="12192000" cy="4552676"/>
          </a:xfrm>
          <a:custGeom>
            <a:avLst/>
            <a:gdLst>
              <a:gd name="connsiteX0" fmla="*/ 0 w 12192000"/>
              <a:gd name="connsiteY0" fmla="*/ 0 h 4552676"/>
              <a:gd name="connsiteX1" fmla="*/ 12192000 w 12192000"/>
              <a:gd name="connsiteY1" fmla="*/ 0 h 4552676"/>
              <a:gd name="connsiteX2" fmla="*/ 12192000 w 12192000"/>
              <a:gd name="connsiteY2" fmla="*/ 2568419 h 4552676"/>
              <a:gd name="connsiteX3" fmla="*/ 11940727 w 12192000"/>
              <a:gd name="connsiteY3" fmla="*/ 2801492 h 4552676"/>
              <a:gd name="connsiteX4" fmla="*/ 6096000 w 12192000"/>
              <a:gd name="connsiteY4" fmla="*/ 4552676 h 4552676"/>
              <a:gd name="connsiteX5" fmla="*/ 251272 w 12192000"/>
              <a:gd name="connsiteY5" fmla="*/ 2801492 h 4552676"/>
              <a:gd name="connsiteX6" fmla="*/ 0 w 12192000"/>
              <a:gd name="connsiteY6" fmla="*/ 2568421 h 45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52676">
                <a:moveTo>
                  <a:pt x="0" y="0"/>
                </a:moveTo>
                <a:lnTo>
                  <a:pt x="12192000" y="0"/>
                </a:lnTo>
                <a:lnTo>
                  <a:pt x="12192000" y="2568419"/>
                </a:lnTo>
                <a:lnTo>
                  <a:pt x="11940727" y="2801492"/>
                </a:lnTo>
                <a:cubicBezTo>
                  <a:pt x="10674061" y="3858031"/>
                  <a:pt x="8528987" y="4552676"/>
                  <a:pt x="6096000" y="4552676"/>
                </a:cubicBezTo>
                <a:cubicBezTo>
                  <a:pt x="3663012" y="4552676"/>
                  <a:pt x="1517938" y="3858031"/>
                  <a:pt x="251272" y="2801492"/>
                </a:cubicBezTo>
                <a:lnTo>
                  <a:pt x="0" y="2568421"/>
                </a:lnTo>
                <a:close/>
              </a:path>
            </a:pathLst>
          </a:custGeom>
          <a:solidFill>
            <a:srgbClr val="FBFCF7"/>
          </a:solidFill>
          <a:ln>
            <a:noFill/>
          </a:ln>
          <a:effectLst>
            <a:outerShdw blurRad="152400" dist="317500" dir="5400000" sx="77000" sy="7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摄图网_401086628"/>
          <p:cNvPicPr>
            <a:picLocks noChangeAspect="1"/>
          </p:cNvPicPr>
          <p:nvPr/>
        </p:nvPicPr>
        <p:blipFill>
          <a:blip r:embed="rId1"/>
          <a:srcRect t="24848" b="29394"/>
          <a:stretch>
            <a:fillRect/>
          </a:stretch>
        </p:blipFill>
        <p:spPr>
          <a:xfrm>
            <a:off x="2367280" y="3789680"/>
            <a:ext cx="9824720" cy="3068320"/>
          </a:xfrm>
          <a:prstGeom prst="rect">
            <a:avLst/>
          </a:prstGeom>
        </p:spPr>
      </p:pic>
      <p:pic>
        <p:nvPicPr>
          <p:cNvPr id="9" name="图片 8" descr="摄图网_401086628"/>
          <p:cNvPicPr>
            <a:picLocks noChangeAspect="1"/>
          </p:cNvPicPr>
          <p:nvPr/>
        </p:nvPicPr>
        <p:blipFill>
          <a:blip r:embed="rId1"/>
          <a:srcRect l="63168" t="27508" r="24685" b="37312"/>
          <a:stretch>
            <a:fillRect/>
          </a:stretch>
        </p:blipFill>
        <p:spPr>
          <a:xfrm>
            <a:off x="0" y="3013075"/>
            <a:ext cx="1962785" cy="3879850"/>
          </a:xfrm>
          <a:prstGeom prst="rect">
            <a:avLst/>
          </a:prstGeom>
        </p:spPr>
      </p:pic>
      <p:sp>
        <p:nvSpPr>
          <p:cNvPr id="25" name="标题 1"/>
          <p:cNvSpPr txBox="1"/>
          <p:nvPr/>
        </p:nvSpPr>
        <p:spPr>
          <a:xfrm>
            <a:off x="2603737" y="1818053"/>
            <a:ext cx="7420442"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8000" spc="600" dirty="0">
                <a:solidFill>
                  <a:schemeClr val="tx1">
                    <a:lumMod val="75000"/>
                    <a:lumOff val="25000"/>
                  </a:schemeClr>
                </a:solidFill>
                <a:effectLst/>
                <a:latin typeface="+mn-lt"/>
                <a:ea typeface="+mn-ea"/>
                <a:cs typeface="+mn-ea"/>
                <a:sym typeface="+mn-lt"/>
              </a:rPr>
              <a:t>Thank You</a:t>
            </a:r>
            <a:r>
              <a:rPr lang="zh-CN" altLang="en-US" sz="8000" spc="600" dirty="0">
                <a:solidFill>
                  <a:schemeClr val="tx1">
                    <a:lumMod val="75000"/>
                    <a:lumOff val="25000"/>
                  </a:schemeClr>
                </a:solidFill>
                <a:effectLst/>
                <a:latin typeface="+mn-lt"/>
                <a:ea typeface="+mn-ea"/>
                <a:cs typeface="+mn-ea"/>
                <a:sym typeface="+mn-lt"/>
              </a:rPr>
              <a:t>！</a:t>
            </a:r>
            <a:endParaRPr lang="zh-CN" altLang="en-US" sz="8000" spc="600" dirty="0">
              <a:solidFill>
                <a:schemeClr val="tx1">
                  <a:lumMod val="75000"/>
                  <a:lumOff val="25000"/>
                </a:schemeClr>
              </a:solidFill>
              <a:effectLst/>
              <a:latin typeface="+mn-lt"/>
              <a:ea typeface="+mn-ea"/>
              <a:cs typeface="+mn-ea"/>
              <a:sym typeface="+mn-lt"/>
            </a:endParaRPr>
          </a:p>
        </p:txBody>
      </p:sp>
      <p:sp>
        <p:nvSpPr>
          <p:cNvPr id="2" name="矩形 1"/>
          <p:cNvSpPr/>
          <p:nvPr/>
        </p:nvSpPr>
        <p:spPr>
          <a:xfrm>
            <a:off x="2924810" y="3013075"/>
            <a:ext cx="6343015" cy="1076325"/>
          </a:xfrm>
          <a:prstGeom prst="rect">
            <a:avLst/>
          </a:prstGeom>
        </p:spPr>
        <p:txBody>
          <a:bodyPr wrap="square">
            <a:spAutoFit/>
          </a:bodyPr>
          <a:p>
            <a:pPr algn="ctr"/>
            <a:r>
              <a:rPr lang="en-US" sz="3200" dirty="0">
                <a:solidFill>
                  <a:schemeClr val="tx1">
                    <a:lumMod val="75000"/>
                    <a:lumOff val="25000"/>
                  </a:schemeClr>
                </a:solidFill>
                <a:cs typeface="+mn-ea"/>
                <a:sym typeface="+mn-lt"/>
              </a:rPr>
              <a:t>Si Yu &amp; Wu Yilu </a:t>
            </a:r>
            <a:endParaRPr lang="en-US" sz="3200" dirty="0">
              <a:solidFill>
                <a:schemeClr val="tx1">
                  <a:lumMod val="75000"/>
                  <a:lumOff val="25000"/>
                </a:schemeClr>
              </a:solidFill>
              <a:cs typeface="+mn-ea"/>
              <a:sym typeface="+mn-lt"/>
            </a:endParaRPr>
          </a:p>
          <a:p>
            <a:pPr algn="ctr"/>
            <a:r>
              <a:rPr lang="en-US" sz="3200" dirty="0">
                <a:solidFill>
                  <a:schemeClr val="tx1">
                    <a:lumMod val="75000"/>
                    <a:lumOff val="25000"/>
                  </a:schemeClr>
                </a:solidFill>
                <a:cs typeface="+mn-ea"/>
                <a:sym typeface="+mn-lt"/>
              </a:rPr>
              <a:t>2020/11/9</a:t>
            </a:r>
            <a:endParaRPr lang="en-US" sz="3200" dirty="0">
              <a:solidFill>
                <a:schemeClr val="tx1">
                  <a:lumMod val="75000"/>
                  <a:lumOff val="25000"/>
                </a:schemeClr>
              </a:solidFill>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750"/>
                                        <p:tgtEl>
                                          <p:spTgt spid="2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49555" y="458470"/>
            <a:ext cx="6873240" cy="4101465"/>
            <a:chOff x="553" y="626"/>
            <a:chExt cx="10824" cy="6459"/>
          </a:xfrm>
        </p:grpSpPr>
        <p:sp>
          <p:nvSpPr>
            <p:cNvPr id="2" name="文本框 1"/>
            <p:cNvSpPr txBox="1"/>
            <p:nvPr/>
          </p:nvSpPr>
          <p:spPr>
            <a:xfrm>
              <a:off x="8194" y="626"/>
              <a:ext cx="3183" cy="725"/>
            </a:xfrm>
            <a:prstGeom prst="rect">
              <a:avLst/>
            </a:prstGeom>
            <a:noFill/>
          </p:spPr>
          <p:txBody>
            <a:bodyPr wrap="square" rtlCol="0">
              <a:spAutoFit/>
            </a:bodyPr>
            <a:lstStyle/>
            <a:p>
              <a:endParaRPr lang="zh-CN" altLang="en-US" sz="2400">
                <a:solidFill>
                  <a:srgbClr val="256864"/>
                </a:solidFill>
                <a:cs typeface="+mn-ea"/>
                <a:sym typeface="+mn-lt"/>
              </a:endParaRPr>
            </a:p>
          </p:txBody>
        </p:sp>
        <p:pic>
          <p:nvPicPr>
            <p:cNvPr id="9" name="图片 8" descr="摄图网_401086628"/>
            <p:cNvPicPr>
              <a:picLocks noChangeAspect="1"/>
            </p:cNvPicPr>
            <p:nvPr/>
          </p:nvPicPr>
          <p:blipFill>
            <a:blip r:embed="rId1">
              <a:lum bright="-6000"/>
            </a:blip>
            <a:srcRect l="63168" t="27508" r="24685" b="60619"/>
            <a:stretch>
              <a:fillRect/>
            </a:stretch>
          </p:blipFill>
          <p:spPr>
            <a:xfrm>
              <a:off x="553" y="6357"/>
              <a:ext cx="1090" cy="728"/>
            </a:xfrm>
            <a:prstGeom prst="ellipse">
              <a:avLst/>
            </a:prstGeom>
          </p:spPr>
        </p:pic>
      </p:grpSp>
      <p:sp>
        <p:nvSpPr>
          <p:cNvPr id="3" name="Oval 14"/>
          <p:cNvSpPr>
            <a:spLocks noChangeAspect="1"/>
          </p:cNvSpPr>
          <p:nvPr/>
        </p:nvSpPr>
        <p:spPr>
          <a:xfrm>
            <a:off x="1310005" y="1202690"/>
            <a:ext cx="2150110" cy="2150110"/>
          </a:xfrm>
          <a:prstGeom prst="ellipse">
            <a:avLst/>
          </a:prstGeom>
          <a:solidFill>
            <a:srgbClr val="2568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1200" cap="none" spc="0" normalizeH="0" baseline="0" noProof="0" dirty="0">
              <a:ln>
                <a:noFill/>
              </a:ln>
              <a:solidFill>
                <a:prstClr val="white"/>
              </a:solidFill>
              <a:effectLst/>
              <a:uLnTx/>
              <a:uFillTx/>
              <a:cs typeface="+mn-ea"/>
              <a:sym typeface="+mn-lt"/>
            </a:endParaRPr>
          </a:p>
        </p:txBody>
      </p:sp>
      <p:sp>
        <p:nvSpPr>
          <p:cNvPr id="4" name="任意多边形 12"/>
          <p:cNvSpPr/>
          <p:nvPr/>
        </p:nvSpPr>
        <p:spPr>
          <a:xfrm>
            <a:off x="3027680" y="3164840"/>
            <a:ext cx="5710555" cy="1105535"/>
          </a:xfrm>
          <a:custGeom>
            <a:avLst/>
            <a:gdLst>
              <a:gd name="connsiteX0" fmla="*/ 0 w 2459182"/>
              <a:gd name="connsiteY0" fmla="*/ 0 h 888919"/>
              <a:gd name="connsiteX1" fmla="*/ 955964 w 2459182"/>
              <a:gd name="connsiteY1" fmla="*/ 858982 h 888919"/>
              <a:gd name="connsiteX2" fmla="*/ 2459182 w 2459182"/>
              <a:gd name="connsiteY2" fmla="*/ 609600 h 888919"/>
            </a:gdLst>
            <a:ahLst/>
            <a:cxnLst>
              <a:cxn ang="0">
                <a:pos x="connsiteX0" y="connsiteY0"/>
              </a:cxn>
              <a:cxn ang="0">
                <a:pos x="connsiteX1" y="connsiteY1"/>
              </a:cxn>
              <a:cxn ang="0">
                <a:pos x="connsiteX2" y="connsiteY2"/>
              </a:cxn>
            </a:cxnLst>
            <a:rect l="l" t="t" r="r" b="b"/>
            <a:pathLst>
              <a:path w="2459182" h="888919">
                <a:moveTo>
                  <a:pt x="0" y="0"/>
                </a:moveTo>
                <a:cubicBezTo>
                  <a:pt x="273050" y="378691"/>
                  <a:pt x="546100" y="757382"/>
                  <a:pt x="955964" y="858982"/>
                </a:cubicBezTo>
                <a:cubicBezTo>
                  <a:pt x="1365828" y="960582"/>
                  <a:pt x="1912505" y="785091"/>
                  <a:pt x="2459182" y="609600"/>
                </a:cubicBezTo>
              </a:path>
            </a:pathLst>
          </a:custGeom>
          <a:noFill/>
          <a:ln>
            <a:solidFill>
              <a:srgbClr val="57706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cs typeface="+mn-ea"/>
              <a:sym typeface="+mn-lt"/>
            </a:endParaRPr>
          </a:p>
        </p:txBody>
      </p:sp>
      <p:sp>
        <p:nvSpPr>
          <p:cNvPr id="6" name="Oval 14"/>
          <p:cNvSpPr>
            <a:spLocks noChangeAspect="1"/>
          </p:cNvSpPr>
          <p:nvPr/>
        </p:nvSpPr>
        <p:spPr>
          <a:xfrm>
            <a:off x="8114665" y="1738630"/>
            <a:ext cx="2215515" cy="2215515"/>
          </a:xfrm>
          <a:prstGeom prst="ellipse">
            <a:avLst/>
          </a:prstGeom>
          <a:noFill/>
          <a:ln w="19050">
            <a:solidFill>
              <a:srgbClr val="256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white"/>
              </a:solidFill>
              <a:effectLst/>
              <a:uLnTx/>
              <a:uFillTx/>
              <a:cs typeface="+mn-ea"/>
              <a:sym typeface="+mn-lt"/>
            </a:endParaRPr>
          </a:p>
        </p:txBody>
      </p:sp>
      <p:sp>
        <p:nvSpPr>
          <p:cNvPr id="10" name="文本框 9"/>
          <p:cNvSpPr txBox="1"/>
          <p:nvPr/>
        </p:nvSpPr>
        <p:spPr>
          <a:xfrm>
            <a:off x="1496289" y="1801232"/>
            <a:ext cx="1778000" cy="953135"/>
          </a:xfrm>
          <a:prstGeom prst="rect">
            <a:avLst/>
          </a:prstGeom>
          <a:noFill/>
        </p:spPr>
        <p:txBody>
          <a:bodyPr wrap="none" rtlCol="0">
            <a:spAutoFit/>
          </a:bodyPr>
          <a:lstStyle/>
          <a:p>
            <a:r>
              <a:rPr lang="en-US" altLang="zh-CN" sz="2800" b="1" dirty="0">
                <a:solidFill>
                  <a:schemeClr val="bg1"/>
                </a:solidFill>
                <a:cs typeface="+mn-ea"/>
                <a:sym typeface="+mn-lt"/>
              </a:rPr>
              <a:t>Western</a:t>
            </a:r>
            <a:endParaRPr lang="en-US" altLang="zh-CN" sz="2800" b="1" dirty="0">
              <a:solidFill>
                <a:schemeClr val="bg1"/>
              </a:solidFill>
              <a:cs typeface="+mn-ea"/>
              <a:sym typeface="+mn-lt"/>
            </a:endParaRPr>
          </a:p>
          <a:p>
            <a:r>
              <a:rPr lang="en-US" altLang="zh-CN" sz="2800" b="1" dirty="0">
                <a:solidFill>
                  <a:schemeClr val="bg1"/>
                </a:solidFill>
                <a:cs typeface="+mn-ea"/>
                <a:sym typeface="+mn-lt"/>
              </a:rPr>
              <a:t>Countries</a:t>
            </a:r>
            <a:endParaRPr lang="en-US" altLang="zh-CN" sz="2800" b="1" dirty="0">
              <a:solidFill>
                <a:schemeClr val="bg1"/>
              </a:solidFill>
              <a:cs typeface="+mn-ea"/>
              <a:sym typeface="+mn-lt"/>
            </a:endParaRPr>
          </a:p>
        </p:txBody>
      </p:sp>
      <p:sp>
        <p:nvSpPr>
          <p:cNvPr id="11" name="文本框 10"/>
          <p:cNvSpPr txBox="1"/>
          <p:nvPr/>
        </p:nvSpPr>
        <p:spPr>
          <a:xfrm>
            <a:off x="8114894" y="2537832"/>
            <a:ext cx="2235835" cy="953135"/>
          </a:xfrm>
          <a:prstGeom prst="rect">
            <a:avLst/>
          </a:prstGeom>
          <a:noFill/>
        </p:spPr>
        <p:txBody>
          <a:bodyPr wrap="none" rtlCol="0">
            <a:spAutoFit/>
          </a:bodyPr>
          <a:lstStyle/>
          <a:p>
            <a:pPr algn="ctr"/>
            <a:r>
              <a:rPr lang="en-US" altLang="zh-CN" sz="2800" b="1" dirty="0">
                <a:solidFill>
                  <a:srgbClr val="256864"/>
                </a:solidFill>
                <a:cs typeface="+mn-ea"/>
                <a:sym typeface="+mn-lt"/>
              </a:rPr>
              <a:t>The Central </a:t>
            </a:r>
            <a:endParaRPr lang="en-US" altLang="zh-CN" sz="2800" b="1" dirty="0">
              <a:solidFill>
                <a:srgbClr val="256864"/>
              </a:solidFill>
              <a:cs typeface="+mn-ea"/>
              <a:sym typeface="+mn-lt"/>
            </a:endParaRPr>
          </a:p>
          <a:p>
            <a:pPr algn="ctr"/>
            <a:r>
              <a:rPr lang="en-US" altLang="zh-CN" sz="2800" b="1" dirty="0">
                <a:solidFill>
                  <a:srgbClr val="256864"/>
                </a:solidFill>
                <a:cs typeface="+mn-ea"/>
                <a:sym typeface="+mn-lt"/>
              </a:rPr>
              <a:t>Plain</a:t>
            </a:r>
            <a:endParaRPr lang="zh-CN" altLang="en-US" sz="2800" b="1" dirty="0">
              <a:solidFill>
                <a:srgbClr val="256864"/>
              </a:solidFill>
              <a:cs typeface="+mn-ea"/>
              <a:sym typeface="+mn-lt"/>
            </a:endParaRPr>
          </a:p>
        </p:txBody>
      </p:sp>
      <p:grpSp>
        <p:nvGrpSpPr>
          <p:cNvPr id="13" name="组合 12"/>
          <p:cNvGrpSpPr/>
          <p:nvPr/>
        </p:nvGrpSpPr>
        <p:grpSpPr>
          <a:xfrm>
            <a:off x="1140460" y="4097655"/>
            <a:ext cx="7359015" cy="1117600"/>
            <a:chOff x="6728599" y="1220766"/>
            <a:chExt cx="4217536" cy="1117577"/>
          </a:xfrm>
        </p:grpSpPr>
        <p:sp>
          <p:nvSpPr>
            <p:cNvPr id="14" name="矩形 13"/>
            <p:cNvSpPr/>
            <p:nvPr/>
          </p:nvSpPr>
          <p:spPr>
            <a:xfrm>
              <a:off x="6728599" y="1804319"/>
              <a:ext cx="4217536" cy="534024"/>
            </a:xfrm>
            <a:prstGeom prst="rect">
              <a:avLst/>
            </a:prstGeom>
          </p:spPr>
          <p:txBody>
            <a:bodyPr wrap="square">
              <a:spAutoFit/>
            </a:bodyPr>
            <a:lstStyle/>
            <a:p>
              <a:pPr fontAlgn="base">
                <a:lnSpc>
                  <a:spcPct val="120000"/>
                </a:lnSpc>
                <a:spcBef>
                  <a:spcPct val="0"/>
                </a:spcBef>
                <a:spcAft>
                  <a:spcPct val="0"/>
                </a:spcAft>
                <a:defRPr/>
              </a:pPr>
              <a:r>
                <a:rPr lang="zh-CN" altLang="en-US" sz="2400" dirty="0">
                  <a:solidFill>
                    <a:schemeClr val="tx1"/>
                  </a:solidFill>
                  <a:effectLst>
                    <a:outerShdw blurRad="38100" dist="19050" dir="2700000" algn="tl" rotWithShape="0">
                      <a:schemeClr val="dk1">
                        <a:alpha val="40000"/>
                      </a:schemeClr>
                    </a:outerShdw>
                  </a:effectLst>
                  <a:cs typeface="+mn-ea"/>
                  <a:sym typeface="+mn-lt"/>
                </a:rPr>
                <a:t>Qian Qin State during the East Jin Dynasty</a:t>
              </a:r>
              <a:endParaRPr lang="zh-CN" altLang="en-US" sz="2400" dirty="0">
                <a:solidFill>
                  <a:schemeClr val="tx1"/>
                </a:solidFill>
                <a:effectLst>
                  <a:outerShdw blurRad="38100" dist="19050" dir="2700000" algn="tl" rotWithShape="0">
                    <a:schemeClr val="dk1">
                      <a:alpha val="40000"/>
                    </a:schemeClr>
                  </a:outerShdw>
                </a:effectLst>
                <a:cs typeface="+mn-ea"/>
                <a:sym typeface="+mn-lt"/>
              </a:endParaRPr>
            </a:p>
          </p:txBody>
        </p:sp>
        <p:sp>
          <p:nvSpPr>
            <p:cNvPr id="15" name="文本框 14"/>
            <p:cNvSpPr txBox="1"/>
            <p:nvPr/>
          </p:nvSpPr>
          <p:spPr>
            <a:xfrm>
              <a:off x="6728599" y="1220766"/>
              <a:ext cx="3020695" cy="583553"/>
            </a:xfrm>
            <a:prstGeom prst="rect">
              <a:avLst/>
            </a:prstGeom>
            <a:noFill/>
          </p:spPr>
          <p:txBody>
            <a:bodyPr wrap="square" rtlCol="0">
              <a:spAutoFit/>
            </a:bodyPr>
            <a:lstStyle/>
            <a:p>
              <a:r>
                <a:rPr lang="en-US" altLang="zh-CN" sz="3200" b="1" dirty="0">
                  <a:solidFill>
                    <a:schemeClr val="tx1">
                      <a:lumMod val="75000"/>
                      <a:lumOff val="25000"/>
                    </a:schemeClr>
                  </a:solidFill>
                  <a:cs typeface="+mn-ea"/>
                  <a:sym typeface="+mn-lt"/>
                </a:rPr>
                <a:t>Daoan</a:t>
              </a:r>
              <a:r>
                <a:rPr lang="zh-CN" altLang="en-US" sz="3200" b="1" dirty="0">
                  <a:solidFill>
                    <a:schemeClr val="tx1">
                      <a:lumMod val="75000"/>
                      <a:lumOff val="25000"/>
                    </a:schemeClr>
                  </a:solidFill>
                  <a:cs typeface="+mn-ea"/>
                  <a:sym typeface="+mn-lt"/>
                </a:rPr>
                <a:t>（道安</a:t>
              </a:r>
              <a:r>
                <a:rPr lang="zh-CN" altLang="en-US" sz="3200" dirty="0">
                  <a:solidFill>
                    <a:schemeClr val="tx1">
                      <a:lumMod val="75000"/>
                      <a:lumOff val="25000"/>
                    </a:schemeClr>
                  </a:solidFill>
                  <a:cs typeface="+mn-ea"/>
                  <a:sym typeface="+mn-lt"/>
                </a:rPr>
                <a:t>）</a:t>
              </a:r>
              <a:endParaRPr lang="zh-CN" altLang="en-US" sz="3200" dirty="0">
                <a:solidFill>
                  <a:schemeClr val="tx1">
                    <a:lumMod val="75000"/>
                    <a:lumOff val="25000"/>
                  </a:schemeClr>
                </a:solidFill>
                <a:cs typeface="+mn-ea"/>
                <a:sym typeface="+mn-lt"/>
              </a:endParaRPr>
            </a:p>
          </p:txBody>
        </p:sp>
      </p:grpSp>
      <p:sp>
        <p:nvSpPr>
          <p:cNvPr id="100" name="文本框 99"/>
          <p:cNvSpPr txBox="1"/>
          <p:nvPr/>
        </p:nvSpPr>
        <p:spPr>
          <a:xfrm>
            <a:off x="1140460" y="5576570"/>
            <a:ext cx="5080000" cy="521970"/>
          </a:xfrm>
          <a:prstGeom prst="rect">
            <a:avLst/>
          </a:prstGeom>
          <a:noFill/>
          <a:ln w="9525">
            <a:noFill/>
          </a:ln>
        </p:spPr>
        <p:txBody>
          <a:bodyPr>
            <a:spAutoFit/>
          </a:bodyPr>
          <a:p>
            <a:pPr marL="0" indent="0" algn="l"/>
            <a:r>
              <a:rPr lang="en-US" altLang="zh-CN" sz="2800" b="0">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rPr>
              <a:t>the Sanskrit Buddhist scriptures</a:t>
            </a:r>
            <a:endParaRPr lang="en-US" altLang="zh-CN" sz="2800" b="0">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endParaRPr>
          </a:p>
        </p:txBody>
      </p:sp>
      <p:pic>
        <p:nvPicPr>
          <p:cNvPr id="22" name="图片 21"/>
          <p:cNvPicPr>
            <a:picLocks noChangeAspect="1"/>
          </p:cNvPicPr>
          <p:nvPr/>
        </p:nvPicPr>
        <p:blipFill>
          <a:blip r:embed="rId2"/>
          <a:stretch>
            <a:fillRect/>
          </a:stretch>
        </p:blipFill>
        <p:spPr>
          <a:xfrm>
            <a:off x="3644265" y="205740"/>
            <a:ext cx="4189730" cy="2809240"/>
          </a:xfrm>
          <a:prstGeom prst="rect">
            <a:avLst/>
          </a:prstGeom>
        </p:spPr>
      </p:pic>
      <p:pic>
        <p:nvPicPr>
          <p:cNvPr id="23" name="图片 2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flipH="1">
            <a:off x="9577705" y="3164840"/>
            <a:ext cx="2172335" cy="3303270"/>
          </a:xfrm>
          <a:prstGeom prst="rect">
            <a:avLst/>
          </a:prstGeom>
        </p:spPr>
      </p:pic>
      <p:sp>
        <p:nvSpPr>
          <p:cNvPr id="24" name="圆角矩形标注 23"/>
          <p:cNvSpPr/>
          <p:nvPr/>
        </p:nvSpPr>
        <p:spPr>
          <a:xfrm>
            <a:off x="7540625" y="4270375"/>
            <a:ext cx="2037080" cy="1033145"/>
          </a:xfrm>
          <a:prstGeom prst="wedgeRoundRectCallout">
            <a:avLst>
              <a:gd name="adj1" fmla="val 33416"/>
              <a:gd name="adj2" fmla="val 72925"/>
              <a:gd name="adj3" fmla="val 16667"/>
            </a:avLst>
          </a:prstGeom>
          <a:noFill/>
          <a:ln>
            <a:solidFill>
              <a:srgbClr val="25686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7638415" y="4385310"/>
            <a:ext cx="1841500" cy="829945"/>
          </a:xfrm>
          <a:prstGeom prst="rect">
            <a:avLst/>
          </a:prstGeom>
          <a:noFill/>
        </p:spPr>
        <p:txBody>
          <a:bodyPr wrap="square" rtlCol="0">
            <a:spAutoFit/>
          </a:bodyPr>
          <a:p>
            <a:r>
              <a:rPr lang="en-US" altLang="zh-CN" sz="2400"/>
              <a:t>literal transaltion</a:t>
            </a:r>
            <a:endParaRPr lang="en-US" altLang="zh-CN"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blinds(horizontal)">
                                      <p:cBhvr>
                                        <p:cTn id="39" dur="500"/>
                                        <p:tgtEl>
                                          <p:spTgt spid="10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6" grpId="0" bldLvl="0" animBg="1"/>
      <p:bldP spid="10" grpId="0"/>
      <p:bldP spid="11" grpId="0"/>
      <p:bldP spid="25" grpId="0"/>
      <p:bldP spid="24" grpId="0" animBg="1"/>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56864"/>
        </a:solidFill>
        <a:effectLst/>
      </p:bgPr>
    </p:bg>
    <p:spTree>
      <p:nvGrpSpPr>
        <p:cNvPr id="1" name=""/>
        <p:cNvGrpSpPr/>
        <p:nvPr/>
      </p:nvGrpSpPr>
      <p:grpSpPr>
        <a:xfrm>
          <a:off x="0" y="0"/>
          <a:ext cx="0" cy="0"/>
          <a:chOff x="0" y="0"/>
          <a:chExt cx="0" cy="0"/>
        </a:xfrm>
      </p:grpSpPr>
      <p:sp>
        <p:nvSpPr>
          <p:cNvPr id="12" name="矩形: 圆角 3"/>
          <p:cNvSpPr/>
          <p:nvPr userDrawn="1"/>
        </p:nvSpPr>
        <p:spPr>
          <a:xfrm>
            <a:off x="133350" y="161925"/>
            <a:ext cx="11925300" cy="6534150"/>
          </a:xfrm>
          <a:prstGeom prst="roundRect">
            <a:avLst>
              <a:gd name="adj" fmla="val 8795"/>
            </a:avLst>
          </a:prstGeom>
          <a:solidFill>
            <a:srgbClr val="FB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a great influence</a:t>
            </a:r>
            <a:endParaRPr lang="zh-CN" altLang="en-US">
              <a:cs typeface="+mn-ea"/>
              <a:sym typeface="+mn-lt"/>
            </a:endParaRPr>
          </a:p>
        </p:txBody>
      </p:sp>
      <p:sp>
        <p:nvSpPr>
          <p:cNvPr id="5" name="矩形 4"/>
          <p:cNvSpPr/>
          <p:nvPr/>
        </p:nvSpPr>
        <p:spPr>
          <a:xfrm>
            <a:off x="5091430" y="1193594"/>
            <a:ext cx="4488815" cy="1030605"/>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5091430" y="2585720"/>
            <a:ext cx="5168659" cy="829945"/>
          </a:xfrm>
          <a:prstGeom prst="rect">
            <a:avLst/>
          </a:prstGeom>
        </p:spPr>
        <p:txBody>
          <a:bodyPr wrap="square">
            <a:spAutoFit/>
          </a:bodyPr>
          <a:lstStyle/>
          <a:p>
            <a:pPr>
              <a:lnSpc>
                <a:spcPct val="200000"/>
              </a:lnSpc>
            </a:pPr>
            <a:r>
              <a:rPr lang="zh-CN" altLang="en-US" sz="2400" dirty="0">
                <a:cs typeface="+mn-ea"/>
                <a:sym typeface="+mn-lt"/>
              </a:rPr>
              <a:t>addition or omission</a:t>
            </a:r>
            <a:endParaRPr lang="zh-CN" altLang="en-US" sz="2400" dirty="0">
              <a:cs typeface="+mn-ea"/>
              <a:sym typeface="+mn-lt"/>
            </a:endParaRPr>
          </a:p>
        </p:txBody>
      </p:sp>
      <p:sp>
        <p:nvSpPr>
          <p:cNvPr id="10" name="矩形 9"/>
          <p:cNvSpPr/>
          <p:nvPr/>
        </p:nvSpPr>
        <p:spPr>
          <a:xfrm>
            <a:off x="5091429" y="3676124"/>
            <a:ext cx="5168659" cy="829945"/>
          </a:xfrm>
          <a:prstGeom prst="rect">
            <a:avLst/>
          </a:prstGeom>
        </p:spPr>
        <p:txBody>
          <a:bodyPr wrap="square">
            <a:spAutoFit/>
          </a:bodyPr>
          <a:lstStyle/>
          <a:p>
            <a:pPr>
              <a:lnSpc>
                <a:spcPct val="200000"/>
              </a:lnSpc>
            </a:pPr>
            <a:r>
              <a:rPr lang="en-US" altLang="zh-CN" sz="2400" dirty="0">
                <a:cs typeface="+mn-ea"/>
                <a:sym typeface="+mn-lt"/>
              </a:rPr>
              <a:t>t</a:t>
            </a:r>
            <a:r>
              <a:rPr lang="zh-CN" altLang="en-US" sz="2400" dirty="0">
                <a:cs typeface="+mn-ea"/>
                <a:sym typeface="+mn-lt"/>
              </a:rPr>
              <a:t>he sense of the Buddhist sutra</a:t>
            </a:r>
            <a:endParaRPr lang="zh-CN" altLang="en-US" sz="2400" dirty="0">
              <a:cs typeface="+mn-ea"/>
              <a:sym typeface="+mn-lt"/>
            </a:endParaRPr>
          </a:p>
        </p:txBody>
      </p:sp>
      <p:sp>
        <p:nvSpPr>
          <p:cNvPr id="6" name="文本框 5"/>
          <p:cNvSpPr txBox="1"/>
          <p:nvPr/>
        </p:nvSpPr>
        <p:spPr>
          <a:xfrm>
            <a:off x="5779782" y="1448185"/>
            <a:ext cx="3112174" cy="521970"/>
          </a:xfrm>
          <a:prstGeom prst="rect">
            <a:avLst/>
          </a:prstGeom>
          <a:noFill/>
        </p:spPr>
        <p:txBody>
          <a:bodyPr wrap="square" rtlCol="0">
            <a:spAutoFit/>
          </a:bodyPr>
          <a:lstStyle/>
          <a:p>
            <a:pPr algn="dist"/>
            <a:r>
              <a:rPr lang="en-US" altLang="zh-CN" sz="2800" b="1" dirty="0">
                <a:solidFill>
                  <a:schemeClr val="bg1"/>
                </a:solidFill>
                <a:cs typeface="+mn-ea"/>
                <a:sym typeface="+mn-lt"/>
              </a:rPr>
              <a:t>free  translation</a:t>
            </a:r>
            <a:endParaRPr lang="en-US" altLang="zh-CN" sz="2800" b="1" dirty="0">
              <a:solidFill>
                <a:schemeClr val="bg1"/>
              </a:solidFill>
              <a:cs typeface="+mn-ea"/>
              <a:sym typeface="+mn-lt"/>
            </a:endParaRPr>
          </a:p>
        </p:txBody>
      </p:sp>
      <p:grpSp>
        <p:nvGrpSpPr>
          <p:cNvPr id="7" name="组合 6"/>
          <p:cNvGrpSpPr/>
          <p:nvPr/>
        </p:nvGrpSpPr>
        <p:grpSpPr>
          <a:xfrm>
            <a:off x="4399280" y="457835"/>
            <a:ext cx="6331585" cy="584200"/>
            <a:chOff x="7104" y="625"/>
            <a:chExt cx="9971" cy="920"/>
          </a:xfrm>
        </p:grpSpPr>
        <p:sp>
          <p:nvSpPr>
            <p:cNvPr id="8" name="文本框 7"/>
            <p:cNvSpPr txBox="1"/>
            <p:nvPr/>
          </p:nvSpPr>
          <p:spPr>
            <a:xfrm>
              <a:off x="8194" y="626"/>
              <a:ext cx="8881" cy="919"/>
            </a:xfrm>
            <a:prstGeom prst="rect">
              <a:avLst/>
            </a:prstGeom>
            <a:noFill/>
          </p:spPr>
          <p:txBody>
            <a:bodyPr wrap="square" rtlCol="0">
              <a:spAutoFit/>
            </a:bodyPr>
            <a:lstStyle/>
            <a:p>
              <a:r>
                <a:rPr lang="en-US" altLang="zh-CN" sz="3200" b="1">
                  <a:solidFill>
                    <a:srgbClr val="256864"/>
                  </a:solidFill>
                  <a:cs typeface="+mn-ea"/>
                  <a:sym typeface="+mn-lt"/>
                </a:rPr>
                <a:t>K</a:t>
              </a:r>
              <a:r>
                <a:rPr lang="zh-CN" altLang="en-US" sz="3200" b="1">
                  <a:solidFill>
                    <a:srgbClr val="256864"/>
                  </a:solidFill>
                  <a:cs typeface="+mn-ea"/>
                  <a:sym typeface="+mn-lt"/>
                </a:rPr>
                <a:t>umara Jiva(鸠摩罗什)</a:t>
              </a:r>
              <a:endParaRPr lang="zh-CN" altLang="en-US" sz="3200" b="1">
                <a:solidFill>
                  <a:srgbClr val="256864"/>
                </a:solidFill>
                <a:cs typeface="+mn-ea"/>
                <a:sym typeface="+mn-lt"/>
              </a:endParaRPr>
            </a:p>
          </p:txBody>
        </p:sp>
        <p:pic>
          <p:nvPicPr>
            <p:cNvPr id="11" name="图片 10" descr="摄图网_401086628"/>
            <p:cNvPicPr>
              <a:picLocks noChangeAspect="1"/>
            </p:cNvPicPr>
            <p:nvPr/>
          </p:nvPicPr>
          <p:blipFill>
            <a:blip r:embed="rId1">
              <a:lum bright="-6000"/>
            </a:blip>
            <a:srcRect l="63168" t="27508" r="24685" b="60619"/>
            <a:stretch>
              <a:fillRect/>
            </a:stretch>
          </p:blipFill>
          <p:spPr>
            <a:xfrm>
              <a:off x="7104" y="625"/>
              <a:ext cx="1090" cy="728"/>
            </a:xfrm>
            <a:prstGeom prst="ellipse">
              <a:avLst/>
            </a:prstGeom>
          </p:spPr>
        </p:pic>
      </p:grpSp>
      <p:pic>
        <p:nvPicPr>
          <p:cNvPr id="2" name="图片 1"/>
          <p:cNvPicPr>
            <a:picLocks noChangeAspect="1"/>
          </p:cNvPicPr>
          <p:nvPr/>
        </p:nvPicPr>
        <p:blipFill>
          <a:blip r:embed="rId2">
            <a:clrChange>
              <a:clrFrom>
                <a:srgbClr val="E2E2E2">
                  <a:alpha val="100000"/>
                </a:srgbClr>
              </a:clrFrom>
              <a:clrTo>
                <a:srgbClr val="E2E2E2">
                  <a:alpha val="100000"/>
                  <a:alpha val="0"/>
                </a:srgbClr>
              </a:clrTo>
            </a:clrChange>
          </a:blip>
          <a:stretch>
            <a:fillRect/>
          </a:stretch>
        </p:blipFill>
        <p:spPr>
          <a:xfrm>
            <a:off x="631190" y="918845"/>
            <a:ext cx="3768090" cy="5411470"/>
          </a:xfrm>
          <a:prstGeom prst="rect">
            <a:avLst/>
          </a:prstGeom>
        </p:spPr>
      </p:pic>
      <p:sp>
        <p:nvSpPr>
          <p:cNvPr id="3" name="矩形 2"/>
          <p:cNvSpPr/>
          <p:nvPr/>
        </p:nvSpPr>
        <p:spPr>
          <a:xfrm>
            <a:off x="5091429" y="4756259"/>
            <a:ext cx="5168659" cy="829945"/>
          </a:xfrm>
          <a:prstGeom prst="rect">
            <a:avLst/>
          </a:prstGeom>
        </p:spPr>
        <p:txBody>
          <a:bodyPr wrap="square">
            <a:spAutoFit/>
          </a:bodyPr>
          <a:p>
            <a:pPr>
              <a:lnSpc>
                <a:spcPct val="200000"/>
              </a:lnSpc>
            </a:pPr>
            <a:r>
              <a:rPr sz="2400" dirty="0">
                <a:cs typeface="+mn-ea"/>
                <a:sym typeface="+mn-lt"/>
              </a:rPr>
              <a:t>a great influence</a:t>
            </a:r>
            <a:endParaRPr sz="24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555" y="475615"/>
            <a:ext cx="5981065" cy="645160"/>
            <a:chOff x="1542" y="626"/>
            <a:chExt cx="9419" cy="1016"/>
          </a:xfrm>
        </p:grpSpPr>
        <p:sp>
          <p:nvSpPr>
            <p:cNvPr id="2" name="文本框 1"/>
            <p:cNvSpPr txBox="1"/>
            <p:nvPr/>
          </p:nvSpPr>
          <p:spPr>
            <a:xfrm>
              <a:off x="2649" y="626"/>
              <a:ext cx="8312" cy="1016"/>
            </a:xfrm>
            <a:prstGeom prst="rect">
              <a:avLst/>
            </a:prstGeom>
            <a:noFill/>
          </p:spPr>
          <p:txBody>
            <a:bodyPr wrap="square" rtlCol="0">
              <a:spAutoFit/>
            </a:bodyPr>
            <a:lstStyle/>
            <a:p>
              <a:r>
                <a:rPr lang="en-US" altLang="zh-CN" sz="3600" b="1">
                  <a:solidFill>
                    <a:srgbClr val="256864"/>
                  </a:solidFill>
                  <a:effectLst>
                    <a:outerShdw blurRad="38100" dist="38100" dir="2700000" algn="tl">
                      <a:srgbClr val="000000">
                        <a:alpha val="43137"/>
                      </a:srgbClr>
                    </a:outerShdw>
                  </a:effectLst>
                  <a:cs typeface="+mn-ea"/>
                  <a:sym typeface="+mn-lt"/>
                </a:rPr>
                <a:t>Xuanzang(玄奘)</a:t>
              </a:r>
              <a:endParaRPr lang="en-US" altLang="zh-CN" sz="3600" b="1">
                <a:solidFill>
                  <a:srgbClr val="256864"/>
                </a:solidFill>
                <a:effectLst>
                  <a:outerShdw blurRad="38100" dist="38100" dir="2700000" algn="tl">
                    <a:srgbClr val="000000">
                      <a:alpha val="43137"/>
                    </a:srgbClr>
                  </a:outerShdw>
                </a:effectLst>
                <a:cs typeface="+mn-ea"/>
                <a:sym typeface="+mn-lt"/>
              </a:endParaRPr>
            </a:p>
          </p:txBody>
        </p:sp>
        <p:pic>
          <p:nvPicPr>
            <p:cNvPr id="9" name="图片 8" descr="摄图网_401086628"/>
            <p:cNvPicPr>
              <a:picLocks noChangeAspect="1"/>
            </p:cNvPicPr>
            <p:nvPr/>
          </p:nvPicPr>
          <p:blipFill>
            <a:blip r:embed="rId1">
              <a:lum bright="-6000"/>
            </a:blip>
            <a:srcRect l="63168" t="27508" r="24685" b="60619"/>
            <a:stretch>
              <a:fillRect/>
            </a:stretch>
          </p:blipFill>
          <p:spPr>
            <a:xfrm>
              <a:off x="1542" y="770"/>
              <a:ext cx="1090" cy="728"/>
            </a:xfrm>
            <a:prstGeom prst="ellipse">
              <a:avLst/>
            </a:prstGeom>
          </p:spPr>
        </p:pic>
      </p:grpSp>
      <p:grpSp>
        <p:nvGrpSpPr>
          <p:cNvPr id="7" name="组合 6"/>
          <p:cNvGrpSpPr/>
          <p:nvPr/>
        </p:nvGrpSpPr>
        <p:grpSpPr>
          <a:xfrm>
            <a:off x="1275081" y="1598295"/>
            <a:ext cx="7331075" cy="1206500"/>
            <a:chOff x="2774850" y="1352939"/>
            <a:chExt cx="1877980" cy="1495272"/>
          </a:xfrm>
        </p:grpSpPr>
        <p:sp>
          <p:nvSpPr>
            <p:cNvPr id="8" name="矩形 7"/>
            <p:cNvSpPr/>
            <p:nvPr/>
          </p:nvSpPr>
          <p:spPr>
            <a:xfrm>
              <a:off x="2774850" y="1352939"/>
              <a:ext cx="1877980" cy="1495272"/>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2" name="矩形 11"/>
            <p:cNvSpPr/>
            <p:nvPr/>
          </p:nvSpPr>
          <p:spPr>
            <a:xfrm>
              <a:off x="2852116" y="1510922"/>
              <a:ext cx="1745733" cy="114480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nvGrpSpPr>
            <p:cNvPr id="21" name="组合 20"/>
            <p:cNvGrpSpPr/>
            <p:nvPr/>
          </p:nvGrpSpPr>
          <p:grpSpPr>
            <a:xfrm>
              <a:off x="2921147" y="1714542"/>
              <a:ext cx="1561106" cy="742509"/>
              <a:chOff x="1800815" y="2320958"/>
              <a:chExt cx="1561106" cy="742509"/>
            </a:xfrm>
          </p:grpSpPr>
          <p:sp>
            <p:nvSpPr>
              <p:cNvPr id="29" name="矩形 28"/>
              <p:cNvSpPr/>
              <p:nvPr/>
            </p:nvSpPr>
            <p:spPr>
              <a:xfrm>
                <a:off x="1800815" y="2320958"/>
                <a:ext cx="1561106" cy="74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30" name="文本框 29"/>
              <p:cNvSpPr txBox="1"/>
              <p:nvPr/>
            </p:nvSpPr>
            <p:spPr>
              <a:xfrm>
                <a:off x="1859700" y="2321538"/>
                <a:ext cx="1443336" cy="646902"/>
              </a:xfrm>
              <a:prstGeom prst="rect">
                <a:avLst/>
              </a:prstGeom>
              <a:noFill/>
            </p:spPr>
            <p:txBody>
              <a:bodyPr wrap="square" rtlCol="0">
                <a:spAutoFit/>
              </a:bodyPr>
              <a:lstStyle/>
              <a:p>
                <a:pPr algn="ctr"/>
                <a:r>
                  <a:rPr sz="2800" dirty="0">
                    <a:solidFill>
                      <a:schemeClr val="tx1">
                        <a:lumMod val="65000"/>
                        <a:lumOff val="35000"/>
                      </a:schemeClr>
                    </a:solidFill>
                    <a:cs typeface="+mn-ea"/>
                    <a:sym typeface="+mn-lt"/>
                  </a:rPr>
                  <a:t>new devices for translation</a:t>
                </a:r>
                <a:endParaRPr sz="2800" dirty="0">
                  <a:solidFill>
                    <a:schemeClr val="tx1">
                      <a:lumMod val="65000"/>
                      <a:lumOff val="35000"/>
                    </a:schemeClr>
                  </a:solidFill>
                  <a:cs typeface="+mn-ea"/>
                  <a:sym typeface="+mn-lt"/>
                </a:endParaRPr>
              </a:p>
            </p:txBody>
          </p:sp>
        </p:grpSp>
      </p:grpSp>
      <p:pic>
        <p:nvPicPr>
          <p:cNvPr id="39" name="图片 38"/>
          <p:cNvPicPr>
            <a:picLocks noChangeAspect="1"/>
          </p:cNvPicPr>
          <p:nvPr/>
        </p:nvPicPr>
        <p:blipFill>
          <a:blip r:embed="rId2" cstate="email"/>
          <a:stretch>
            <a:fillRect/>
          </a:stretch>
        </p:blipFill>
        <p:spPr>
          <a:xfrm>
            <a:off x="9357360" y="4060190"/>
            <a:ext cx="2787650" cy="2303145"/>
          </a:xfrm>
          <a:prstGeom prst="rect">
            <a:avLst/>
          </a:prstGeom>
        </p:spPr>
      </p:pic>
      <p:sp>
        <p:nvSpPr>
          <p:cNvPr id="3" name="矩形 2"/>
          <p:cNvSpPr/>
          <p:nvPr/>
        </p:nvSpPr>
        <p:spPr>
          <a:xfrm>
            <a:off x="5633085" y="199390"/>
            <a:ext cx="5168659" cy="829945"/>
          </a:xfrm>
          <a:prstGeom prst="rect">
            <a:avLst/>
          </a:prstGeom>
        </p:spPr>
        <p:txBody>
          <a:bodyPr wrap="square">
            <a:spAutoFit/>
          </a:bodyPr>
          <a:p>
            <a:pPr>
              <a:lnSpc>
                <a:spcPct val="200000"/>
              </a:lnSpc>
            </a:pPr>
            <a:r>
              <a:rPr lang="en-US" altLang="zh-CN" sz="2400" dirty="0">
                <a:cs typeface="+mn-ea"/>
                <a:sym typeface="+mn-lt"/>
              </a:rPr>
              <a:t>Tang Dynasty</a:t>
            </a:r>
            <a:endParaRPr lang="en-US" altLang="zh-CN" sz="2400" dirty="0">
              <a:cs typeface="+mn-ea"/>
              <a:sym typeface="+mn-lt"/>
            </a:endParaRPr>
          </a:p>
        </p:txBody>
      </p:sp>
      <p:sp>
        <p:nvSpPr>
          <p:cNvPr id="4" name="矩形 3"/>
          <p:cNvSpPr/>
          <p:nvPr/>
        </p:nvSpPr>
        <p:spPr>
          <a:xfrm>
            <a:off x="1275080" y="3230245"/>
            <a:ext cx="3759200" cy="186372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p>
            <a:pPr>
              <a:lnSpc>
                <a:spcPct val="240000"/>
              </a:lnSpc>
            </a:pPr>
            <a:r>
              <a:rPr lang="en-US" altLang="zh-CN" sz="2400" b="1" dirty="0">
                <a:effectLst>
                  <a:outerShdw blurRad="38100" dist="38100" dir="2700000" algn="tl">
                    <a:srgbClr val="000000">
                      <a:alpha val="43137"/>
                    </a:srgbClr>
                  </a:outerShdw>
                </a:effectLst>
                <a:cs typeface="+mn-ea"/>
                <a:sym typeface="+mn-lt"/>
              </a:rPr>
              <a:t>literal translation</a:t>
            </a:r>
            <a:endParaRPr lang="en-US" altLang="zh-CN" sz="2400" b="1" dirty="0">
              <a:effectLst>
                <a:outerShdw blurRad="38100" dist="38100" dir="2700000" algn="tl">
                  <a:srgbClr val="000000">
                    <a:alpha val="43137"/>
                  </a:srgbClr>
                </a:outerShdw>
              </a:effectLst>
              <a:cs typeface="+mn-ea"/>
              <a:sym typeface="+mn-lt"/>
            </a:endParaRPr>
          </a:p>
          <a:p>
            <a:pPr>
              <a:lnSpc>
                <a:spcPct val="240000"/>
              </a:lnSpc>
            </a:pPr>
            <a:r>
              <a:rPr lang="en-US" altLang="zh-CN" sz="2400" b="1" dirty="0">
                <a:effectLst>
                  <a:outerShdw blurRad="38100" dist="38100" dir="2700000" algn="tl">
                    <a:srgbClr val="000000">
                      <a:alpha val="43137"/>
                    </a:srgbClr>
                  </a:outerShdw>
                </a:effectLst>
                <a:cs typeface="+mn-ea"/>
                <a:sym typeface="+mn-lt"/>
              </a:rPr>
              <a:t>free translation</a:t>
            </a:r>
            <a:endParaRPr lang="en-US" altLang="zh-CN" sz="2400" b="1" dirty="0">
              <a:effectLst>
                <a:outerShdw blurRad="38100" dist="38100" dir="2700000" algn="tl">
                  <a:srgbClr val="000000">
                    <a:alpha val="43137"/>
                  </a:srgbClr>
                </a:outerShdw>
              </a:effectLst>
              <a:cs typeface="+mn-ea"/>
              <a:sym typeface="+mn-lt"/>
            </a:endParaRPr>
          </a:p>
        </p:txBody>
      </p:sp>
      <p:sp>
        <p:nvSpPr>
          <p:cNvPr id="6" name="文本框 5"/>
          <p:cNvSpPr txBox="1"/>
          <p:nvPr/>
        </p:nvSpPr>
        <p:spPr>
          <a:xfrm>
            <a:off x="3895725" y="3660775"/>
            <a:ext cx="1321435" cy="706755"/>
          </a:xfrm>
          <a:prstGeom prst="rect">
            <a:avLst/>
          </a:prstGeom>
          <a:noFill/>
        </p:spPr>
        <p:txBody>
          <a:bodyPr wrap="square" rtlCol="0">
            <a:spAutoFit/>
          </a:bodyPr>
          <a:p>
            <a:r>
              <a:rPr lang="zh-CN" altLang="en-US" sz="4000"/>
              <a:t>✅</a:t>
            </a:r>
            <a:endParaRPr lang="zh-CN" altLang="en-US" sz="4000"/>
          </a:p>
        </p:txBody>
      </p:sp>
      <p:sp>
        <p:nvSpPr>
          <p:cNvPr id="10" name="文本框 9"/>
          <p:cNvSpPr txBox="1"/>
          <p:nvPr/>
        </p:nvSpPr>
        <p:spPr>
          <a:xfrm>
            <a:off x="3895725" y="4671060"/>
            <a:ext cx="823595" cy="706755"/>
          </a:xfrm>
          <a:prstGeom prst="rect">
            <a:avLst/>
          </a:prstGeom>
          <a:noFill/>
        </p:spPr>
        <p:txBody>
          <a:bodyPr wrap="square" rtlCol="0">
            <a:spAutoFit/>
          </a:bodyPr>
          <a:p>
            <a:r>
              <a:rPr lang="zh-CN" altLang="en-US" sz="4000"/>
              <a:t>✅</a:t>
            </a:r>
            <a:endParaRPr lang="zh-CN" altLang="en-US" sz="4000"/>
          </a:p>
        </p:txBody>
      </p:sp>
      <p:sp>
        <p:nvSpPr>
          <p:cNvPr id="11" name="矩形 10"/>
          <p:cNvSpPr/>
          <p:nvPr/>
        </p:nvSpPr>
        <p:spPr>
          <a:xfrm>
            <a:off x="5633085" y="3230245"/>
            <a:ext cx="2077085" cy="186309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p>
            <a:pPr>
              <a:lnSpc>
                <a:spcPct val="160000"/>
              </a:lnSpc>
            </a:pPr>
            <a:r>
              <a:rPr lang="en-US" altLang="zh-CN" sz="2400" b="1" dirty="0">
                <a:effectLst>
                  <a:outerShdw blurRad="38100" dist="38100" dir="2700000" algn="tl">
                    <a:srgbClr val="000000">
                      <a:alpha val="43137"/>
                    </a:srgbClr>
                  </a:outerShdw>
                </a:effectLst>
                <a:cs typeface="+mn-ea"/>
                <a:sym typeface="+mn-lt"/>
              </a:rPr>
              <a:t>addition </a:t>
            </a:r>
            <a:endParaRPr lang="en-US" altLang="zh-CN" sz="2400" b="1" dirty="0">
              <a:effectLst>
                <a:outerShdw blurRad="38100" dist="38100" dir="2700000" algn="tl">
                  <a:srgbClr val="000000">
                    <a:alpha val="43137"/>
                  </a:srgbClr>
                </a:outerShdw>
              </a:effectLst>
              <a:cs typeface="+mn-ea"/>
              <a:sym typeface="+mn-lt"/>
            </a:endParaRPr>
          </a:p>
          <a:p>
            <a:pPr>
              <a:lnSpc>
                <a:spcPct val="160000"/>
              </a:lnSpc>
            </a:pPr>
            <a:r>
              <a:rPr lang="en-US" altLang="zh-CN" sz="2400" b="1" dirty="0">
                <a:effectLst>
                  <a:outerShdw blurRad="38100" dist="38100" dir="2700000" algn="tl">
                    <a:srgbClr val="000000">
                      <a:alpha val="43137"/>
                    </a:srgbClr>
                  </a:outerShdw>
                </a:effectLst>
                <a:cs typeface="+mn-ea"/>
                <a:sym typeface="+mn-lt"/>
              </a:rPr>
              <a:t>omission </a:t>
            </a:r>
            <a:endParaRPr lang="en-US" altLang="zh-CN" sz="2400" b="1" dirty="0">
              <a:effectLst>
                <a:outerShdw blurRad="38100" dist="38100" dir="2700000" algn="tl">
                  <a:srgbClr val="000000">
                    <a:alpha val="43137"/>
                  </a:srgbClr>
                </a:outerShdw>
              </a:effectLst>
              <a:cs typeface="+mn-ea"/>
              <a:sym typeface="+mn-lt"/>
            </a:endParaRPr>
          </a:p>
          <a:p>
            <a:pPr>
              <a:lnSpc>
                <a:spcPct val="160000"/>
              </a:lnSpc>
            </a:pPr>
            <a:r>
              <a:rPr lang="en-US" altLang="zh-CN" sz="2400" b="1" dirty="0">
                <a:effectLst>
                  <a:outerShdw blurRad="38100" dist="38100" dir="2700000" algn="tl">
                    <a:srgbClr val="000000">
                      <a:alpha val="43137"/>
                    </a:srgbClr>
                  </a:outerShdw>
                </a:effectLst>
                <a:cs typeface="+mn-ea"/>
                <a:sym typeface="+mn-lt"/>
              </a:rPr>
              <a:t>other means </a:t>
            </a:r>
            <a:endParaRPr lang="en-US" altLang="zh-CN" sz="2400" b="1" dirty="0">
              <a:effectLst>
                <a:outerShdw blurRad="38100" dist="38100" dir="2700000" algn="tl">
                  <a:srgbClr val="000000">
                    <a:alpha val="43137"/>
                  </a:srgbClr>
                </a:outerShdw>
              </a:effectLst>
              <a:cs typeface="+mn-ea"/>
              <a:sym typeface="+mn-lt"/>
            </a:endParaRPr>
          </a:p>
        </p:txBody>
      </p:sp>
      <p:sp>
        <p:nvSpPr>
          <p:cNvPr id="13" name="矩形 12"/>
          <p:cNvSpPr/>
          <p:nvPr/>
        </p:nvSpPr>
        <p:spPr>
          <a:xfrm>
            <a:off x="1275080" y="5377609"/>
            <a:ext cx="4488815" cy="1030605"/>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4" name="文本框 13"/>
          <p:cNvSpPr txBox="1"/>
          <p:nvPr/>
        </p:nvSpPr>
        <p:spPr>
          <a:xfrm>
            <a:off x="1576705" y="5632450"/>
            <a:ext cx="3804920" cy="521970"/>
          </a:xfrm>
          <a:prstGeom prst="rect">
            <a:avLst/>
          </a:prstGeom>
          <a:noFill/>
        </p:spPr>
        <p:txBody>
          <a:bodyPr wrap="square" rtlCol="0">
            <a:spAutoFit/>
          </a:bodyPr>
          <a:p>
            <a:pPr algn="dist"/>
            <a:r>
              <a:rPr lang="en-US" altLang="zh-CN" sz="2800" b="1" dirty="0">
                <a:solidFill>
                  <a:schemeClr val="bg1"/>
                </a:solidFill>
                <a:cs typeface="+mn-ea"/>
                <a:sym typeface="+mn-lt"/>
              </a:rPr>
              <a:t>meaning and spirit </a:t>
            </a:r>
            <a:endParaRPr lang="en-US" altLang="zh-CN" sz="2800" b="1" dirty="0">
              <a:solidFill>
                <a:schemeClr val="bg1"/>
              </a:solidFill>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任意多边形: 形状 2"/>
          <p:cNvSpPr/>
          <p:nvPr/>
        </p:nvSpPr>
        <p:spPr>
          <a:xfrm>
            <a:off x="0" y="0"/>
            <a:ext cx="12192000" cy="4552676"/>
          </a:xfrm>
          <a:custGeom>
            <a:avLst/>
            <a:gdLst>
              <a:gd name="connsiteX0" fmla="*/ 0 w 12192000"/>
              <a:gd name="connsiteY0" fmla="*/ 0 h 4552676"/>
              <a:gd name="connsiteX1" fmla="*/ 12192000 w 12192000"/>
              <a:gd name="connsiteY1" fmla="*/ 0 h 4552676"/>
              <a:gd name="connsiteX2" fmla="*/ 12192000 w 12192000"/>
              <a:gd name="connsiteY2" fmla="*/ 2568419 h 4552676"/>
              <a:gd name="connsiteX3" fmla="*/ 11940727 w 12192000"/>
              <a:gd name="connsiteY3" fmla="*/ 2801492 h 4552676"/>
              <a:gd name="connsiteX4" fmla="*/ 6096000 w 12192000"/>
              <a:gd name="connsiteY4" fmla="*/ 4552676 h 4552676"/>
              <a:gd name="connsiteX5" fmla="*/ 251272 w 12192000"/>
              <a:gd name="connsiteY5" fmla="*/ 2801492 h 4552676"/>
              <a:gd name="connsiteX6" fmla="*/ 0 w 12192000"/>
              <a:gd name="connsiteY6" fmla="*/ 2568421 h 45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52676">
                <a:moveTo>
                  <a:pt x="0" y="0"/>
                </a:moveTo>
                <a:lnTo>
                  <a:pt x="12192000" y="0"/>
                </a:lnTo>
                <a:lnTo>
                  <a:pt x="12192000" y="2568419"/>
                </a:lnTo>
                <a:lnTo>
                  <a:pt x="11940727" y="2801492"/>
                </a:lnTo>
                <a:cubicBezTo>
                  <a:pt x="10674061" y="3858031"/>
                  <a:pt x="8528987" y="4552676"/>
                  <a:pt x="6096000" y="4552676"/>
                </a:cubicBezTo>
                <a:cubicBezTo>
                  <a:pt x="3663012" y="4552676"/>
                  <a:pt x="1517938" y="3858031"/>
                  <a:pt x="251272" y="2801492"/>
                </a:cubicBezTo>
                <a:lnTo>
                  <a:pt x="0" y="2568421"/>
                </a:lnTo>
                <a:close/>
              </a:path>
            </a:pathLst>
          </a:custGeom>
          <a:solidFill>
            <a:srgbClr val="FBFCF7"/>
          </a:solidFill>
          <a:ln>
            <a:noFill/>
          </a:ln>
          <a:effectLst>
            <a:outerShdw blurRad="152400" dist="317500" dir="5400000" sx="77000" sy="7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680210" y="2049780"/>
            <a:ext cx="10282555" cy="521970"/>
          </a:xfrm>
          <a:prstGeom prst="rect">
            <a:avLst/>
          </a:prstGeom>
          <a:noFill/>
        </p:spPr>
        <p:txBody>
          <a:bodyPr wrap="square" rtlCol="0">
            <a:spAutoFit/>
          </a:bodyPr>
          <a:lstStyle/>
          <a:p>
            <a:r>
              <a:rPr lang="zh-CN" altLang="en-US" sz="2800" b="1">
                <a:solidFill>
                  <a:schemeClr val="tx1"/>
                </a:solidFill>
                <a:effectLst>
                  <a:outerShdw blurRad="38100" dist="19050" dir="2700000" algn="tl" rotWithShape="0">
                    <a:schemeClr val="dk1">
                      <a:alpha val="40000"/>
                    </a:schemeClr>
                  </a:outerShdw>
                </a:effectLst>
                <a:cs typeface="+mn-ea"/>
                <a:sym typeface="+mn-lt"/>
              </a:rPr>
              <a:t>The Definition of Literal Translation And Free Translation</a:t>
            </a:r>
            <a:endParaRPr lang="zh-CN" altLang="en-US" sz="2800" b="1">
              <a:solidFill>
                <a:schemeClr val="tx1"/>
              </a:solidFill>
              <a:effectLst>
                <a:outerShdw blurRad="38100" dist="19050" dir="2700000" algn="tl" rotWithShape="0">
                  <a:schemeClr val="dk1">
                    <a:alpha val="40000"/>
                  </a:schemeClr>
                </a:outerShdw>
              </a:effectLst>
              <a:cs typeface="+mn-ea"/>
              <a:sym typeface="+mn-lt"/>
            </a:endParaRPr>
          </a:p>
        </p:txBody>
      </p:sp>
      <p:sp>
        <p:nvSpPr>
          <p:cNvPr id="8" name="文本框 7"/>
          <p:cNvSpPr txBox="1"/>
          <p:nvPr/>
        </p:nvSpPr>
        <p:spPr>
          <a:xfrm>
            <a:off x="5506827" y="604373"/>
            <a:ext cx="1177898" cy="1445260"/>
          </a:xfrm>
          <a:prstGeom prst="rect">
            <a:avLst/>
          </a:prstGeom>
          <a:noFill/>
        </p:spPr>
        <p:txBody>
          <a:bodyPr wrap="square" rtlCol="0">
            <a:spAutoFit/>
          </a:bodyPr>
          <a:lstStyle/>
          <a:p>
            <a:pPr algn="ctr"/>
            <a:r>
              <a:rPr lang="en-US" altLang="zh-CN" sz="8800">
                <a:solidFill>
                  <a:srgbClr val="256864"/>
                </a:solidFill>
                <a:cs typeface="+mn-ea"/>
                <a:sym typeface="+mn-lt"/>
              </a:rPr>
              <a:t>2</a:t>
            </a:r>
            <a:endParaRPr lang="en-US" altLang="zh-CN" sz="8800">
              <a:solidFill>
                <a:srgbClr val="256864"/>
              </a:solidFill>
              <a:cs typeface="+mn-ea"/>
              <a:sym typeface="+mn-lt"/>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摄图网_400364559"/>
          <p:cNvPicPr>
            <a:picLocks noChangeAspect="1"/>
          </p:cNvPicPr>
          <p:nvPr/>
        </p:nvPicPr>
        <p:blipFill>
          <a:blip r:embed="rId1"/>
          <a:stretch>
            <a:fillRect/>
          </a:stretch>
        </p:blipFill>
        <p:spPr>
          <a:xfrm>
            <a:off x="9116695" y="835025"/>
            <a:ext cx="2923540" cy="3558540"/>
          </a:xfrm>
          <a:prstGeom prst="rect">
            <a:avLst/>
          </a:prstGeom>
        </p:spPr>
      </p:pic>
      <p:sp>
        <p:nvSpPr>
          <p:cNvPr id="11" name="任意多边形: 形状 10"/>
          <p:cNvSpPr/>
          <p:nvPr/>
        </p:nvSpPr>
        <p:spPr>
          <a:xfrm>
            <a:off x="-8890" y="3701415"/>
            <a:ext cx="12200890" cy="3156585"/>
          </a:xfrm>
          <a:custGeom>
            <a:avLst/>
            <a:gdLst>
              <a:gd name="connsiteX0" fmla="*/ 10184971 w 12192000"/>
              <a:gd name="connsiteY0" fmla="*/ 1088 h 3156840"/>
              <a:gd name="connsiteX1" fmla="*/ 12192000 w 12192000"/>
              <a:gd name="connsiteY1" fmla="*/ 212370 h 3156840"/>
              <a:gd name="connsiteX2" fmla="*/ 12192000 w 12192000"/>
              <a:gd name="connsiteY2" fmla="*/ 3156840 h 3156840"/>
              <a:gd name="connsiteX3" fmla="*/ 0 w 12192000"/>
              <a:gd name="connsiteY3" fmla="*/ 3156840 h 3156840"/>
              <a:gd name="connsiteX4" fmla="*/ 0 w 12192000"/>
              <a:gd name="connsiteY4" fmla="*/ 266532 h 3156840"/>
              <a:gd name="connsiteX5" fmla="*/ 10184971 w 12192000"/>
              <a:gd name="connsiteY5" fmla="*/ 1088 h 315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156840">
                <a:moveTo>
                  <a:pt x="10184971" y="1088"/>
                </a:moveTo>
                <a:cubicBezTo>
                  <a:pt x="10797977" y="9780"/>
                  <a:pt x="11457781" y="71287"/>
                  <a:pt x="12192000" y="212370"/>
                </a:cubicBezTo>
                <a:lnTo>
                  <a:pt x="12192000" y="3156840"/>
                </a:lnTo>
                <a:lnTo>
                  <a:pt x="0" y="3156840"/>
                </a:lnTo>
                <a:lnTo>
                  <a:pt x="0" y="266532"/>
                </a:lnTo>
                <a:cubicBezTo>
                  <a:pt x="4929188" y="1447308"/>
                  <a:pt x="6874744" y="-45846"/>
                  <a:pt x="10184971" y="1088"/>
                </a:cubicBezTo>
                <a:close/>
              </a:path>
            </a:pathLst>
          </a:cu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256864"/>
                </a:solidFill>
                <a:cs typeface="+mn-ea"/>
                <a:sym typeface="+mn-lt"/>
              </a:rPr>
              <a:t>2.Literal translation strives to reproduce both the ideological content and style of the entire work and and reatin as much as possible the figures of speech and main sentence structures or patterns such as SV, SVO and so on.</a:t>
            </a:r>
            <a:endParaRPr lang="zh-CN" altLang="en-US" b="1">
              <a:cs typeface="+mn-ea"/>
              <a:sym typeface="+mn-lt"/>
            </a:endParaRPr>
          </a:p>
        </p:txBody>
      </p:sp>
      <p:grpSp>
        <p:nvGrpSpPr>
          <p:cNvPr id="2" name="组合 1"/>
          <p:cNvGrpSpPr/>
          <p:nvPr/>
        </p:nvGrpSpPr>
        <p:grpSpPr>
          <a:xfrm>
            <a:off x="651510" y="654050"/>
            <a:ext cx="5421630" cy="584200"/>
            <a:chOff x="7104" y="625"/>
            <a:chExt cx="8538" cy="920"/>
          </a:xfrm>
        </p:grpSpPr>
        <p:sp>
          <p:nvSpPr>
            <p:cNvPr id="3" name="文本框 2"/>
            <p:cNvSpPr txBox="1"/>
            <p:nvPr/>
          </p:nvSpPr>
          <p:spPr>
            <a:xfrm>
              <a:off x="8194" y="626"/>
              <a:ext cx="7448" cy="919"/>
            </a:xfrm>
            <a:prstGeom prst="rect">
              <a:avLst/>
            </a:prstGeom>
            <a:noFill/>
          </p:spPr>
          <p:txBody>
            <a:bodyPr wrap="square" rtlCol="0">
              <a:spAutoFit/>
            </a:bodyPr>
            <a:p>
              <a:r>
                <a:rPr lang="zh-CN" altLang="en-US" sz="3200">
                  <a:solidFill>
                    <a:srgbClr val="256864"/>
                  </a:solidFill>
                  <a:effectLst>
                    <a:outerShdw blurRad="38100" dist="38100" dir="2700000" algn="tl">
                      <a:srgbClr val="000000">
                        <a:alpha val="43137"/>
                      </a:srgbClr>
                    </a:outerShdw>
                  </a:effectLst>
                  <a:cs typeface="+mn-ea"/>
                  <a:sym typeface="+mn-lt"/>
                </a:rPr>
                <a:t>Literal translation</a:t>
              </a:r>
              <a:endParaRPr lang="zh-CN" altLang="en-US" sz="3200">
                <a:solidFill>
                  <a:srgbClr val="256864"/>
                </a:solidFill>
                <a:effectLst>
                  <a:outerShdw blurRad="38100" dist="38100" dir="2700000" algn="tl">
                    <a:srgbClr val="000000">
                      <a:alpha val="43137"/>
                    </a:srgbClr>
                  </a:outerShdw>
                </a:effectLst>
                <a:cs typeface="+mn-ea"/>
                <a:sym typeface="+mn-lt"/>
              </a:endParaRPr>
            </a:p>
          </p:txBody>
        </p:sp>
        <p:pic>
          <p:nvPicPr>
            <p:cNvPr id="4" name="图片 3" descr="摄图网_401086628"/>
            <p:cNvPicPr>
              <a:picLocks noChangeAspect="1"/>
            </p:cNvPicPr>
            <p:nvPr/>
          </p:nvPicPr>
          <p:blipFill>
            <a:blip r:embed="rId2">
              <a:lum bright="-6000"/>
            </a:blip>
            <a:srcRect l="63168" t="27508" r="24685" b="60619"/>
            <a:stretch>
              <a:fillRect/>
            </a:stretch>
          </p:blipFill>
          <p:spPr>
            <a:xfrm>
              <a:off x="7104" y="625"/>
              <a:ext cx="1090" cy="728"/>
            </a:xfrm>
            <a:prstGeom prst="ellipse">
              <a:avLst/>
            </a:prstGeom>
          </p:spPr>
        </p:pic>
      </p:grpSp>
      <p:sp>
        <p:nvSpPr>
          <p:cNvPr id="6" name="文本框 5"/>
          <p:cNvSpPr txBox="1"/>
          <p:nvPr/>
        </p:nvSpPr>
        <p:spPr>
          <a:xfrm>
            <a:off x="365760" y="2132965"/>
            <a:ext cx="9798685" cy="1753235"/>
          </a:xfrm>
          <a:prstGeom prst="rect">
            <a:avLst/>
          </a:prstGeom>
          <a:noFill/>
        </p:spPr>
        <p:txBody>
          <a:bodyPr wrap="square" rtlCol="0">
            <a:spAutoFit/>
          </a:bodyPr>
          <a:p>
            <a:r>
              <a:rPr lang="zh-CN" altLang="en-US" sz="2800">
                <a:solidFill>
                  <a:srgbClr val="256864"/>
                </a:solidFill>
                <a:cs typeface="+mn-ea"/>
                <a:sym typeface="+mn-lt"/>
              </a:rPr>
              <a:t>1.Literal translation takes sentences as its basic units and the whole text into consideration at the same time in the course of translating.</a:t>
            </a:r>
            <a:endParaRPr lang="zh-CN" altLang="en-US" sz="2400">
              <a:solidFill>
                <a:srgbClr val="256864"/>
              </a:solidFill>
              <a:cs typeface="+mn-ea"/>
              <a:sym typeface="+mn-lt"/>
            </a:endParaRPr>
          </a:p>
          <a:p>
            <a:endParaRPr lang="zh-CN" altLang="en-US" sz="2400">
              <a:solidFill>
                <a:srgbClr val="256864"/>
              </a:solidFill>
              <a:cs typeface="+mn-ea"/>
              <a:sym typeface="+mn-lt"/>
            </a:endParaRPr>
          </a:p>
        </p:txBody>
      </p:sp>
      <p:sp>
        <p:nvSpPr>
          <p:cNvPr id="9" name="文本框 8"/>
          <p:cNvSpPr txBox="1"/>
          <p:nvPr/>
        </p:nvSpPr>
        <p:spPr>
          <a:xfrm>
            <a:off x="365760" y="4544695"/>
            <a:ext cx="10838180" cy="2183765"/>
          </a:xfrm>
          <a:prstGeom prst="rect">
            <a:avLst/>
          </a:prstGeom>
          <a:noFill/>
        </p:spPr>
        <p:txBody>
          <a:bodyPr wrap="square" rtlCol="0">
            <a:spAutoFit/>
          </a:bodyPr>
          <a:p>
            <a:r>
              <a:rPr lang="zh-CN" altLang="en-US" sz="2800">
                <a:solidFill>
                  <a:schemeClr val="bg1"/>
                </a:solidFill>
                <a:cs typeface="+mn-ea"/>
                <a:sym typeface="+mn-lt"/>
              </a:rPr>
              <a:t>2.Literal translation strives to reproduce both the ideological content and style of the entire work and reatin as much as possible the figures of speech and main sentence structures or patterns such as SV, SVO and so on.</a:t>
            </a:r>
            <a:endParaRPr lang="zh-CN" altLang="en-US" sz="2400">
              <a:solidFill>
                <a:schemeClr val="bg1"/>
              </a:solidFill>
              <a:cs typeface="+mn-ea"/>
              <a:sym typeface="+mn-lt"/>
            </a:endParaRPr>
          </a:p>
          <a:p>
            <a:endParaRPr lang="zh-CN" altLang="en-US" sz="2400">
              <a:solidFill>
                <a:schemeClr val="bg1"/>
              </a:solidFill>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399280" y="457835"/>
            <a:ext cx="5529580" cy="645160"/>
            <a:chOff x="7104" y="625"/>
            <a:chExt cx="8708" cy="1016"/>
          </a:xfrm>
        </p:grpSpPr>
        <p:sp>
          <p:nvSpPr>
            <p:cNvPr id="18" name="文本框 17"/>
            <p:cNvSpPr txBox="1"/>
            <p:nvPr/>
          </p:nvSpPr>
          <p:spPr>
            <a:xfrm>
              <a:off x="8194" y="625"/>
              <a:ext cx="7618" cy="1016"/>
            </a:xfrm>
            <a:prstGeom prst="rect">
              <a:avLst/>
            </a:prstGeom>
            <a:noFill/>
          </p:spPr>
          <p:txBody>
            <a:bodyPr wrap="square" rtlCol="0">
              <a:spAutoFit/>
            </a:bodyPr>
            <a:lstStyle/>
            <a:p>
              <a:r>
                <a:rPr lang="zh-CN" altLang="en-US" sz="3600" b="1">
                  <a:solidFill>
                    <a:srgbClr val="256864"/>
                  </a:solidFill>
                  <a:effectLst>
                    <a:outerShdw blurRad="38100" dist="38100" dir="2700000" algn="tl">
                      <a:srgbClr val="000000">
                        <a:alpha val="43137"/>
                      </a:srgbClr>
                    </a:outerShdw>
                  </a:effectLst>
                  <a:cs typeface="+mn-ea"/>
                  <a:sym typeface="+mn-lt"/>
                </a:rPr>
                <a:t>Literal translation</a:t>
              </a:r>
              <a:endParaRPr lang="zh-CN" altLang="en-US" sz="3600" b="1">
                <a:solidFill>
                  <a:srgbClr val="256864"/>
                </a:solidFill>
                <a:effectLst>
                  <a:outerShdw blurRad="38100" dist="38100" dir="2700000" algn="tl">
                    <a:srgbClr val="000000">
                      <a:alpha val="43137"/>
                    </a:srgbClr>
                  </a:outerShdw>
                </a:effectLst>
                <a:cs typeface="+mn-ea"/>
                <a:sym typeface="+mn-lt"/>
              </a:endParaRPr>
            </a:p>
          </p:txBody>
        </p:sp>
        <p:pic>
          <p:nvPicPr>
            <p:cNvPr id="19" name="图片 18" descr="摄图网_401086628"/>
            <p:cNvPicPr>
              <a:picLocks noChangeAspect="1"/>
            </p:cNvPicPr>
            <p:nvPr/>
          </p:nvPicPr>
          <p:blipFill>
            <a:blip r:embed="rId1">
              <a:lum bright="-6000"/>
            </a:blip>
            <a:srcRect l="63168" t="27508" r="24685" b="60619"/>
            <a:stretch>
              <a:fillRect/>
            </a:stretch>
          </p:blipFill>
          <p:spPr>
            <a:xfrm>
              <a:off x="7104" y="625"/>
              <a:ext cx="1090" cy="728"/>
            </a:xfrm>
            <a:prstGeom prst="ellipse">
              <a:avLst/>
            </a:prstGeom>
          </p:spPr>
        </p:pic>
      </p:grpSp>
      <p:sp>
        <p:nvSpPr>
          <p:cNvPr id="20" name="矩形 19"/>
          <p:cNvSpPr/>
          <p:nvPr/>
        </p:nvSpPr>
        <p:spPr>
          <a:xfrm>
            <a:off x="808990" y="1530985"/>
            <a:ext cx="10711180" cy="2209165"/>
          </a:xfrm>
          <a:prstGeom prst="rect">
            <a:avLst/>
          </a:prstGeom>
          <a:solidFill>
            <a:srgbClr val="25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22" name="文本框 21"/>
          <p:cNvSpPr txBox="1"/>
          <p:nvPr/>
        </p:nvSpPr>
        <p:spPr>
          <a:xfrm>
            <a:off x="982345" y="2343785"/>
            <a:ext cx="4806315" cy="583565"/>
          </a:xfrm>
          <a:prstGeom prst="rect">
            <a:avLst/>
          </a:prstGeom>
          <a:noFill/>
        </p:spPr>
        <p:txBody>
          <a:bodyPr wrap="square" rtlCol="0">
            <a:spAutoFit/>
            <a:scene3d>
              <a:camera prst="orthographicFront"/>
              <a:lightRig rig="threePt" dir="t"/>
            </a:scene3d>
            <a:sp3d contourW="12700"/>
          </a:bodyPr>
          <a:lstStyle/>
          <a:p>
            <a:r>
              <a:rPr lang="zh-CN" altLang="en-US" sz="3200" dirty="0">
                <a:solidFill>
                  <a:schemeClr val="bg1"/>
                </a:solidFill>
                <a:effectLst>
                  <a:outerShdw blurRad="38100" dist="38100" dir="2700000" algn="tl">
                    <a:srgbClr val="000000">
                      <a:alpha val="43137"/>
                    </a:srgbClr>
                  </a:outerShdw>
                </a:effectLst>
                <a:cs typeface="+mn-ea"/>
                <a:sym typeface="+mn-lt"/>
              </a:rPr>
              <a:t>a supplementary means</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sp>
        <p:nvSpPr>
          <p:cNvPr id="7" name="文本框 6"/>
          <p:cNvSpPr txBox="1"/>
          <p:nvPr/>
        </p:nvSpPr>
        <p:spPr>
          <a:xfrm>
            <a:off x="808355" y="4672330"/>
            <a:ext cx="10997565" cy="953135"/>
          </a:xfrm>
          <a:prstGeom prst="rect">
            <a:avLst/>
          </a:prstGeom>
          <a:noFill/>
        </p:spPr>
        <p:txBody>
          <a:bodyPr wrap="square" rtlCol="0">
            <a:spAutoFit/>
          </a:bodyPr>
          <a:p>
            <a:r>
              <a:rPr lang="zh-CN" altLang="en-US" sz="2800">
                <a:solidFill>
                  <a:srgbClr val="256864"/>
                </a:solidFill>
                <a:effectLst>
                  <a:outerShdw blurRad="38100" dist="19050" dir="2700000" algn="tl" rotWithShape="0">
                    <a:schemeClr val="dk1">
                      <a:alpha val="40000"/>
                    </a:schemeClr>
                  </a:outerShdw>
                </a:effectLst>
                <a:cs typeface="+mn-ea"/>
                <a:sym typeface="+mn-lt"/>
              </a:rPr>
              <a:t>the meaning and spirit of the original without trying to reproduce its sentence patterns or figures of speech.</a:t>
            </a:r>
            <a:endParaRPr lang="zh-CN" altLang="en-US" sz="2800">
              <a:solidFill>
                <a:srgbClr val="256864"/>
              </a:solidFill>
              <a:effectLst>
                <a:outerShdw blurRad="38100" dist="19050" dir="2700000" algn="tl" rotWithShape="0">
                  <a:schemeClr val="dk1">
                    <a:alpha val="40000"/>
                  </a:schemeClr>
                </a:outerShdw>
              </a:effectLst>
              <a:cs typeface="+mn-ea"/>
              <a:sym typeface="+mn-lt"/>
            </a:endParaRPr>
          </a:p>
        </p:txBody>
      </p:sp>
      <p:sp>
        <p:nvSpPr>
          <p:cNvPr id="2" name="矩形 1"/>
          <p:cNvSpPr/>
          <p:nvPr/>
        </p:nvSpPr>
        <p:spPr>
          <a:xfrm>
            <a:off x="5788660" y="1510665"/>
            <a:ext cx="5731510" cy="223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摄图网_400372519"/>
          <p:cNvPicPr>
            <a:picLocks noChangeAspect="1"/>
          </p:cNvPicPr>
          <p:nvPr/>
        </p:nvPicPr>
        <p:blipFill>
          <a:blip r:embed="rId2"/>
          <a:srcRect r="22659"/>
          <a:stretch>
            <a:fillRect/>
          </a:stretch>
        </p:blipFill>
        <p:spPr>
          <a:xfrm>
            <a:off x="7926070" y="1860550"/>
            <a:ext cx="1456690" cy="18796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ctygrmr">
      <a:majorFont>
        <a:latin typeface="字魂73号-江南手书"/>
        <a:ea typeface="字魂73号-江南手书"/>
        <a:cs typeface=""/>
      </a:majorFont>
      <a:minorFont>
        <a:latin typeface="字魂73号-江南手书"/>
        <a:ea typeface="字魂73号-江南手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ctygrmr">
      <a:majorFont>
        <a:latin typeface="字魂73号-江南手书"/>
        <a:ea typeface="字魂73号-江南手书"/>
        <a:cs typeface=""/>
      </a:majorFont>
      <a:minorFont>
        <a:latin typeface="字魂73号-江南手书"/>
        <a:ea typeface="字魂73号-江南手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5163</Words>
  <Application>WPS 演示</Application>
  <PresentationFormat>宽屏</PresentationFormat>
  <Paragraphs>272</Paragraphs>
  <Slides>30</Slides>
  <Notes>24</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30</vt:i4>
      </vt:variant>
    </vt:vector>
  </HeadingPairs>
  <TitlesOfParts>
    <vt:vector size="44" baseType="lpstr">
      <vt:lpstr>Arial</vt:lpstr>
      <vt:lpstr>宋体</vt:lpstr>
      <vt:lpstr>Wingdings</vt:lpstr>
      <vt:lpstr>Times New Roman Bold</vt:lpstr>
      <vt:lpstr>Times New Roman</vt:lpstr>
      <vt:lpstr>儷黑 Pro</vt:lpstr>
      <vt:lpstr>字魂73号-江南手书</vt:lpstr>
      <vt:lpstr>Segoe Print</vt:lpstr>
      <vt:lpstr>微软雅黑</vt:lpstr>
      <vt:lpstr>Arial Unicode MS</vt:lpstr>
      <vt:lpstr>等线</vt:lpstr>
      <vt:lpstr>黑体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dc:title>
  <dc:creator/>
  <cp:lastModifiedBy>西鱼</cp:lastModifiedBy>
  <cp:revision>25</cp:revision>
  <dcterms:created xsi:type="dcterms:W3CDTF">2020-10-29T12:31:00Z</dcterms:created>
  <dcterms:modified xsi:type="dcterms:W3CDTF">2020-11-08T15:42:42Z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