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7" r:id="rId3"/>
    <p:sldId id="258" r:id="rId4"/>
    <p:sldId id="335" r:id="rId5"/>
    <p:sldId id="336" r:id="rId6"/>
    <p:sldId id="337" r:id="rId7"/>
    <p:sldId id="338" r:id="rId8"/>
    <p:sldId id="368" r:id="rId9"/>
    <p:sldId id="369" r:id="rId10"/>
    <p:sldId id="370" r:id="rId11"/>
    <p:sldId id="371" r:id="rId12"/>
    <p:sldId id="294" r:id="rId13"/>
  </p:sldIdLst>
  <p:sldSz cx="12192000" cy="6858000"/>
  <p:notesSz cx="6858000" cy="9144000"/>
  <p:embeddedFontLst>
    <p:embeddedFont>
      <p:font typeface="黑体" panose="02010609060101010101" charset="-122"/>
      <p:regular r:id="rId18"/>
    </p:embeddedFont>
    <p:embeddedFont>
      <p:font typeface="等线" panose="02010600030101010101" charset="-122"/>
      <p:regular r:id="rId19"/>
    </p:embeddedFont>
    <p:embeddedFont>
      <p:font typeface="Segoe UI Symbol" panose="020B0502040204020203" pitchFamily="34" charset="0"/>
      <p:regular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  <p:embeddedFont>
      <p:font typeface="等线 Light" panose="02010600030101010101" charset="-122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1C1"/>
    <a:srgbClr val="DDD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581B5-AD30-4219-9327-C867893382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97442-18C6-4522-A9CA-477270E70A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C02AC-4262-46CA-BCCC-60F6C87AD2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8E3AA-1A4F-47E3-9F64-58CF2AE0FD5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6795816" y="4860457"/>
            <a:ext cx="190281" cy="190281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7099202" y="4723377"/>
            <a:ext cx="110490" cy="11049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391954" y="4741626"/>
            <a:ext cx="86962" cy="86962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466192" y="4332423"/>
            <a:ext cx="190281" cy="190281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834957" y="5920509"/>
            <a:ext cx="110490" cy="110490"/>
          </a:xfrm>
          <a:prstGeom prst="ellipse">
            <a:avLst/>
          </a:prstGeom>
          <a:solidFill>
            <a:srgbClr val="DDDEE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2626418" y="2152912"/>
            <a:ext cx="146703" cy="14670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0368429" y="1824881"/>
            <a:ext cx="79904" cy="7990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60020" y="3485515"/>
            <a:ext cx="12068810" cy="331279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2388235" y="4062730"/>
            <a:ext cx="807212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96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Chinese Movies</a:t>
            </a:r>
            <a:endParaRPr lang="en-US" altLang="zh-CN" sz="96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6200000">
            <a:off x="-526555" y="959556"/>
            <a:ext cx="2145806" cy="226694"/>
            <a:chOff x="10046195" y="558165"/>
            <a:chExt cx="2145806" cy="226694"/>
          </a:xfrm>
        </p:grpSpPr>
        <p:cxnSp>
          <p:nvCxnSpPr>
            <p:cNvPr id="5" name="直接连接符 4"/>
            <p:cNvCxnSpPr>
              <a:endCxn id="7" idx="6"/>
            </p:cNvCxnSpPr>
            <p:nvPr/>
          </p:nvCxnSpPr>
          <p:spPr>
            <a:xfrm flipH="1">
              <a:off x="10091914" y="581025"/>
              <a:ext cx="2100087" cy="0"/>
            </a:xfrm>
            <a:prstGeom prst="line">
              <a:avLst/>
            </a:prstGeom>
            <a:ln w="9525">
              <a:solidFill>
                <a:srgbClr val="C1C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11468100" y="762000"/>
              <a:ext cx="723900" cy="0"/>
            </a:xfrm>
            <a:prstGeom prst="line">
              <a:avLst/>
            </a:prstGeom>
            <a:ln w="9525">
              <a:solidFill>
                <a:srgbClr val="C1C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10046195" y="558165"/>
              <a:ext cx="45719" cy="45719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11445240" y="739140"/>
              <a:ext cx="45719" cy="45719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椭圆 14"/>
          <p:cNvSpPr/>
          <p:nvPr/>
        </p:nvSpPr>
        <p:spPr>
          <a:xfrm>
            <a:off x="7202168" y="222785"/>
            <a:ext cx="56371" cy="56371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37185" y="918845"/>
            <a:ext cx="6921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wuxia films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" y="3338195"/>
            <a:ext cx="2531110" cy="34632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15" y="3338195"/>
            <a:ext cx="2616200" cy="34632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415" y="3338830"/>
            <a:ext cx="2849880" cy="34626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295" y="3338195"/>
            <a:ext cx="2694305" cy="346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5415" y="104775"/>
            <a:ext cx="2849880" cy="32334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295" y="104775"/>
            <a:ext cx="2694305" cy="32340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215" y="104140"/>
            <a:ext cx="2616200" cy="3234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弧形 4"/>
          <p:cNvSpPr/>
          <p:nvPr/>
        </p:nvSpPr>
        <p:spPr>
          <a:xfrm>
            <a:off x="3503676" y="544944"/>
            <a:ext cx="5427888" cy="5682119"/>
          </a:xfrm>
          <a:prstGeom prst="arc">
            <a:avLst>
              <a:gd name="adj1" fmla="val 16148392"/>
              <a:gd name="adj2" fmla="val 5561021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875276" y="2076450"/>
            <a:ext cx="2604516" cy="2604516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弧形 6"/>
          <p:cNvSpPr/>
          <p:nvPr/>
        </p:nvSpPr>
        <p:spPr>
          <a:xfrm>
            <a:off x="4498848" y="1671782"/>
            <a:ext cx="3379770" cy="3430570"/>
          </a:xfrm>
          <a:prstGeom prst="arc">
            <a:avLst>
              <a:gd name="adj1" fmla="val 16135557"/>
              <a:gd name="adj2" fmla="val 8938577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725832" y="1927006"/>
            <a:ext cx="2903404" cy="2903404"/>
          </a:xfrm>
          <a:prstGeom prst="ellipse">
            <a:avLst/>
          </a:prstGeom>
          <a:noFill/>
          <a:ln w="12700" cap="flat" cmpd="sng" algn="ctr">
            <a:solidFill>
              <a:schemeClr val="bg2">
                <a:lumMod val="2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弧形 8"/>
          <p:cNvSpPr/>
          <p:nvPr/>
        </p:nvSpPr>
        <p:spPr>
          <a:xfrm>
            <a:off x="3957781" y="1265383"/>
            <a:ext cx="4308763" cy="4350326"/>
          </a:xfrm>
          <a:prstGeom prst="arc">
            <a:avLst>
              <a:gd name="adj1" fmla="val 5368489"/>
              <a:gd name="adj2" fmla="val 16261056"/>
            </a:avLst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弧形 9"/>
          <p:cNvSpPr/>
          <p:nvPr/>
        </p:nvSpPr>
        <p:spPr>
          <a:xfrm>
            <a:off x="3171029" y="803564"/>
            <a:ext cx="4308763" cy="5116945"/>
          </a:xfrm>
          <a:prstGeom prst="arc">
            <a:avLst>
              <a:gd name="adj1" fmla="val 7704569"/>
              <a:gd name="adj2" fmla="val 12029833"/>
            </a:avLst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弧形 10"/>
          <p:cNvSpPr/>
          <p:nvPr/>
        </p:nvSpPr>
        <p:spPr>
          <a:xfrm>
            <a:off x="4875274" y="1671782"/>
            <a:ext cx="3391269" cy="3611418"/>
          </a:xfrm>
          <a:prstGeom prst="arc">
            <a:avLst>
              <a:gd name="adj1" fmla="val 20643614"/>
              <a:gd name="adj2" fmla="val 3170841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弧形 11"/>
          <p:cNvSpPr/>
          <p:nvPr/>
        </p:nvSpPr>
        <p:spPr>
          <a:xfrm>
            <a:off x="2489982" y="-154746"/>
            <a:ext cx="7216726" cy="7118254"/>
          </a:xfrm>
          <a:prstGeom prst="arc">
            <a:avLst>
              <a:gd name="adj1" fmla="val 5571114"/>
              <a:gd name="adj2" fmla="val 5561021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弧形 12"/>
          <p:cNvSpPr/>
          <p:nvPr/>
        </p:nvSpPr>
        <p:spPr>
          <a:xfrm>
            <a:off x="1486301" y="-1122532"/>
            <a:ext cx="9202294" cy="9076728"/>
          </a:xfrm>
          <a:prstGeom prst="arc">
            <a:avLst>
              <a:gd name="adj1" fmla="val 5571114"/>
              <a:gd name="adj2" fmla="val 5561021"/>
            </a:avLst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795816" y="4860457"/>
            <a:ext cx="190281" cy="190281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099202" y="4723377"/>
            <a:ext cx="110490" cy="11049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129664" y="2901014"/>
            <a:ext cx="152027" cy="152027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83701" y="4848470"/>
            <a:ext cx="172166" cy="1890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040755" y="6158250"/>
            <a:ext cx="110490" cy="110490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391954" y="4741626"/>
            <a:ext cx="86962" cy="869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9466192" y="4332423"/>
            <a:ext cx="190281" cy="190281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834957" y="5920509"/>
            <a:ext cx="110490" cy="11049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159168" y="3762831"/>
            <a:ext cx="86962" cy="86962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695417" y="3495146"/>
            <a:ext cx="117378" cy="117378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337907" y="1927006"/>
            <a:ext cx="231101" cy="231101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626418" y="2152912"/>
            <a:ext cx="146703" cy="146703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2375086" y="544944"/>
            <a:ext cx="146703" cy="146703"/>
          </a:xfrm>
          <a:prstGeom prst="ellipse">
            <a:avLst/>
          </a:prstGeom>
          <a:solidFill>
            <a:srgbClr val="DDDEE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609112" y="934456"/>
            <a:ext cx="118994" cy="118994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713396" y="1717379"/>
            <a:ext cx="93579" cy="93579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94862" y="1145472"/>
            <a:ext cx="119022" cy="116003"/>
          </a:xfrm>
          <a:prstGeom prst="rect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0368429" y="1824881"/>
            <a:ext cx="79904" cy="7990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674282" y="4787819"/>
            <a:ext cx="75975" cy="7597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145442" y="2986461"/>
            <a:ext cx="2071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latin typeface="Segoe UI Symbol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Thanks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ymbol" panose="020B0502040204020203" pitchFamily="34" charset="0"/>
              <a:ea typeface="等线" panose="02010600030101010101" charset="-122"/>
              <a:cs typeface="Segoe UI" panose="020B0502040204020203" pitchFamily="34" charset="0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133943" y="1246496"/>
            <a:ext cx="45719" cy="45719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6133943" y="1651284"/>
            <a:ext cx="45719" cy="45719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4710885" y="4235931"/>
            <a:ext cx="45719" cy="45719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6133943" y="520104"/>
            <a:ext cx="45719" cy="45719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6105526" y="5589170"/>
            <a:ext cx="45719" cy="45719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3246130" y="2575920"/>
            <a:ext cx="45719" cy="45719"/>
          </a:xfrm>
          <a:prstGeom prst="ellipse">
            <a:avLst/>
          </a:prstGeom>
          <a:solidFill>
            <a:srgbClr val="DDDEE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7607796" y="4856860"/>
            <a:ext cx="45719" cy="45719"/>
          </a:xfrm>
          <a:prstGeom prst="ellips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72415" y="505460"/>
            <a:ext cx="2726055" cy="189547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 descr="4420fb1ddf42ab23f937a3cda6f191a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1650" y="1262380"/>
            <a:ext cx="7150100" cy="42926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77215" y="975360"/>
            <a:ext cx="25133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>
              <a:buClrTx/>
              <a:buSzTx/>
              <a:buFontTx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  <a:endParaRPr lang="en-US" sz="44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弧形 23"/>
          <p:cNvSpPr/>
          <p:nvPr/>
        </p:nvSpPr>
        <p:spPr>
          <a:xfrm>
            <a:off x="-2152357" y="-930442"/>
            <a:ext cx="8344611" cy="8678779"/>
          </a:xfrm>
          <a:prstGeom prst="arc">
            <a:avLst>
              <a:gd name="adj1" fmla="val 18427511"/>
              <a:gd name="adj2" fmla="val 3189909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304280" y="2423160"/>
            <a:ext cx="2816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Basic Genres</a:t>
            </a:r>
            <a:endParaRPr lang="en-US" sz="32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096000" y="1160145"/>
            <a:ext cx="3025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Brief History</a:t>
            </a:r>
            <a:endParaRPr lang="en-US" sz="32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436995" y="3683635"/>
            <a:ext cx="31369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Famous Movies</a:t>
            </a:r>
            <a:endParaRPr lang="en-US" sz="32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008370" y="4946015"/>
            <a:ext cx="3994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Great Achievements</a:t>
            </a:r>
            <a:endParaRPr lang="en-US" sz="32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516880" y="1264285"/>
            <a:ext cx="377190" cy="37719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1</a:t>
            </a:r>
            <a:endParaRPr lang="en-US" altLang="zh-CN" sz="3200"/>
          </a:p>
        </p:txBody>
      </p:sp>
      <p:sp>
        <p:nvSpPr>
          <p:cNvPr id="25" name="椭圆 24"/>
          <p:cNvSpPr/>
          <p:nvPr/>
        </p:nvSpPr>
        <p:spPr>
          <a:xfrm>
            <a:off x="5907405" y="2526030"/>
            <a:ext cx="377190" cy="37719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2</a:t>
            </a:r>
            <a:endParaRPr lang="en-US" altLang="zh-CN" sz="3200"/>
          </a:p>
        </p:txBody>
      </p:sp>
      <p:sp>
        <p:nvSpPr>
          <p:cNvPr id="27" name="椭圆 26"/>
          <p:cNvSpPr/>
          <p:nvPr/>
        </p:nvSpPr>
        <p:spPr>
          <a:xfrm>
            <a:off x="5965825" y="3787140"/>
            <a:ext cx="377190" cy="37719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3</a:t>
            </a:r>
            <a:endParaRPr lang="en-US" altLang="zh-CN" sz="3200"/>
          </a:p>
        </p:txBody>
      </p:sp>
      <p:sp>
        <p:nvSpPr>
          <p:cNvPr id="28" name="椭圆 27"/>
          <p:cNvSpPr/>
          <p:nvPr/>
        </p:nvSpPr>
        <p:spPr>
          <a:xfrm>
            <a:off x="5627370" y="5048885"/>
            <a:ext cx="377190" cy="37719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/>
              <a:t>4</a:t>
            </a:r>
            <a:endParaRPr lang="en-US" altLang="zh-CN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3" grpId="0"/>
      <p:bldP spid="35" grpId="0"/>
      <p:bldP spid="36" grpId="0"/>
      <p:bldP spid="24" grpId="0" bldLvl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31120" y="961390"/>
            <a:ext cx="1741049" cy="2232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210685"/>
            <a:ext cx="1344000" cy="2016000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35" y="12700"/>
            <a:ext cx="1627202" cy="2160000"/>
          </a:xfrm>
          <a:prstGeom prst="rect">
            <a:avLst/>
          </a:prstGeom>
        </p:spPr>
      </p:pic>
      <p:pic>
        <p:nvPicPr>
          <p:cNvPr id="64" name="图片 63" descr="181b3f5afda12159693f28680fcd2e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70" y="27940"/>
            <a:ext cx="1656000" cy="218129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730" y="4094480"/>
            <a:ext cx="2247900" cy="22479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 flipV="1">
            <a:off x="0" y="3690620"/>
            <a:ext cx="12151995" cy="44450"/>
          </a:xfrm>
          <a:prstGeom prst="line">
            <a:avLst/>
          </a:prstGeom>
          <a:ln w="6350">
            <a:solidFill>
              <a:srgbClr val="C1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6920680" y="3689836"/>
            <a:ext cx="106654" cy="10665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5157285" y="3689836"/>
            <a:ext cx="106654" cy="10665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393890" y="3689836"/>
            <a:ext cx="106654" cy="10665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630495" y="3689836"/>
            <a:ext cx="106654" cy="10665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>
            <a:stCxn id="22" idx="0"/>
          </p:cNvCxnSpPr>
          <p:nvPr/>
        </p:nvCxnSpPr>
        <p:spPr>
          <a:xfrm flipV="1">
            <a:off x="1683822" y="2931207"/>
            <a:ext cx="0" cy="758629"/>
          </a:xfrm>
          <a:prstGeom prst="line">
            <a:avLst/>
          </a:prstGeom>
          <a:ln>
            <a:solidFill>
              <a:srgbClr val="C1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3447217" y="3796490"/>
            <a:ext cx="0" cy="758629"/>
          </a:xfrm>
          <a:prstGeom prst="line">
            <a:avLst/>
          </a:prstGeom>
          <a:ln>
            <a:solidFill>
              <a:srgbClr val="C1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6974642" y="3781885"/>
            <a:ext cx="0" cy="758629"/>
          </a:xfrm>
          <a:prstGeom prst="line">
            <a:avLst/>
          </a:prstGeom>
          <a:ln>
            <a:solidFill>
              <a:srgbClr val="C1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5210612" y="2931546"/>
            <a:ext cx="0" cy="758629"/>
          </a:xfrm>
          <a:prstGeom prst="line">
            <a:avLst/>
          </a:prstGeom>
          <a:ln>
            <a:solidFill>
              <a:srgbClr val="C1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2"/>
          <p:cNvSpPr/>
          <p:nvPr/>
        </p:nvSpPr>
        <p:spPr>
          <a:xfrm>
            <a:off x="47625" y="48895"/>
            <a:ext cx="2537460" cy="147193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History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047165" y="4244202"/>
            <a:ext cx="34343" cy="3434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9340251" y="3686999"/>
            <a:ext cx="1724165" cy="572324"/>
            <a:chOff x="2631413" y="3031314"/>
            <a:chExt cx="1724165" cy="572324"/>
          </a:xfrm>
        </p:grpSpPr>
        <p:sp>
          <p:nvSpPr>
            <p:cNvPr id="50" name="文本框 49"/>
            <p:cNvSpPr txBox="1"/>
            <p:nvPr/>
          </p:nvSpPr>
          <p:spPr>
            <a:xfrm>
              <a:off x="2631413" y="3031314"/>
              <a:ext cx="172416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964434" y="3272803"/>
              <a:ext cx="1058123" cy="330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1200" b="1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575935" y="4830445"/>
            <a:ext cx="279844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Cultural Revolution 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0408735" y="3675231"/>
            <a:ext cx="106654" cy="10665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8772340" y="3675231"/>
            <a:ext cx="106654" cy="10665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8825667" y="3031241"/>
            <a:ext cx="0" cy="758629"/>
          </a:xfrm>
          <a:prstGeom prst="line">
            <a:avLst/>
          </a:prstGeom>
          <a:ln>
            <a:solidFill>
              <a:srgbClr val="C1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5498465" y="4555490"/>
            <a:ext cx="2503170" cy="1195705"/>
          </a:xfrm>
          <a:prstGeom prst="ellipse">
            <a:avLst/>
          </a:prstGeom>
          <a:noFill/>
          <a:ln w="12700" cap="flat" cmpd="sng" algn="ctr">
            <a:solidFill>
              <a:srgbClr val="C1C1C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grpSp>
        <p:nvGrpSpPr>
          <p:cNvPr id="30" name="组合 29"/>
          <p:cNvGrpSpPr/>
          <p:nvPr/>
        </p:nvGrpSpPr>
        <p:grpSpPr>
          <a:xfrm>
            <a:off x="757555" y="1735455"/>
            <a:ext cx="2054860" cy="1195070"/>
            <a:chOff x="1193" y="2733"/>
            <a:chExt cx="3236" cy="1882"/>
          </a:xfrm>
        </p:grpSpPr>
        <p:sp>
          <p:nvSpPr>
            <p:cNvPr id="29" name="椭圆 28"/>
            <p:cNvSpPr/>
            <p:nvPr/>
          </p:nvSpPr>
          <p:spPr>
            <a:xfrm>
              <a:off x="1193" y="2733"/>
              <a:ext cx="3236" cy="1883"/>
            </a:xfrm>
            <a:prstGeom prst="ellipse">
              <a:avLst/>
            </a:prstGeom>
            <a:noFill/>
            <a:ln w="12700" cap="flat" cmpd="sng" algn="ctr">
              <a:solidFill>
                <a:srgbClr val="C1C1C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495" y="3264"/>
              <a:ext cx="2934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indent="0"/>
              <a:r>
                <a:rPr lang="en-US" sz="2800" b="1"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Beginnings</a:t>
              </a:r>
              <a:endParaRPr lang="en-US" alt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>
            <a:off x="2048510" y="4540885"/>
            <a:ext cx="2426335" cy="1195705"/>
          </a:xfrm>
          <a:prstGeom prst="ellipse">
            <a:avLst/>
          </a:prstGeom>
          <a:noFill/>
          <a:ln w="12700" cap="flat" cmpd="sng" algn="ctr">
            <a:solidFill>
              <a:srgbClr val="C1C1C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36" name="文本框 35"/>
          <p:cNvSpPr txBox="1"/>
          <p:nvPr/>
        </p:nvSpPr>
        <p:spPr>
          <a:xfrm>
            <a:off x="2160270" y="4939030"/>
            <a:ext cx="22021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Second golden age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808730" y="1735455"/>
            <a:ext cx="2902585" cy="1195705"/>
          </a:xfrm>
          <a:prstGeom prst="ellipse">
            <a:avLst/>
          </a:prstGeom>
          <a:noFill/>
          <a:ln w="12700" cap="flat" cmpd="sng" algn="ctr">
            <a:solidFill>
              <a:srgbClr val="C1C1C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40" name="椭圆 39"/>
          <p:cNvSpPr/>
          <p:nvPr/>
        </p:nvSpPr>
        <p:spPr>
          <a:xfrm>
            <a:off x="7252970" y="1835785"/>
            <a:ext cx="3155950" cy="1195705"/>
          </a:xfrm>
          <a:prstGeom prst="ellipse">
            <a:avLst/>
          </a:prstGeom>
          <a:noFill/>
          <a:ln w="12700" cap="flat" cmpd="sng" algn="ctr">
            <a:solidFill>
              <a:srgbClr val="C1C1C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43" name="文本框 42"/>
          <p:cNvSpPr txBox="1"/>
          <p:nvPr/>
        </p:nvSpPr>
        <p:spPr>
          <a:xfrm>
            <a:off x="3901440" y="2072640"/>
            <a:ext cx="26187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Early Communist Era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537450" y="2172653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Fi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fth Generat</a:t>
            </a:r>
            <a:r>
              <a:rPr lang="en-US" sz="2800" b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ion</a:t>
            </a:r>
            <a:endParaRPr lang="en-US" sz="2800" b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53" name="直接连接符 52"/>
          <p:cNvCxnSpPr/>
          <p:nvPr/>
        </p:nvCxnSpPr>
        <p:spPr>
          <a:xfrm flipV="1">
            <a:off x="10462062" y="3796416"/>
            <a:ext cx="0" cy="758629"/>
          </a:xfrm>
          <a:prstGeom prst="line">
            <a:avLst/>
          </a:prstGeom>
          <a:ln>
            <a:solidFill>
              <a:srgbClr val="C1C1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9434830" y="4555490"/>
            <a:ext cx="2898140" cy="1195705"/>
          </a:xfrm>
          <a:prstGeom prst="ellipse">
            <a:avLst/>
          </a:prstGeom>
          <a:noFill/>
          <a:ln w="12700" cap="flat" cmpd="sng" algn="ctr">
            <a:solidFill>
              <a:srgbClr val="C1C1C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55" name="文本框 54"/>
          <p:cNvSpPr txBox="1"/>
          <p:nvPr/>
        </p:nvSpPr>
        <p:spPr>
          <a:xfrm>
            <a:off x="9571355" y="4830445"/>
            <a:ext cx="2580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Sixth Generation </a:t>
            </a:r>
            <a:endParaRPr 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330325" y="3790315"/>
            <a:ext cx="1560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1896</a:t>
            </a:r>
            <a:endParaRPr lang="en-US" altLang="zh-CN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227070" y="3322320"/>
            <a:ext cx="1560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1945</a:t>
            </a:r>
            <a:endParaRPr lang="en-US" altLang="zh-CN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4925060" y="3782060"/>
            <a:ext cx="1560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1949</a:t>
            </a:r>
            <a:endParaRPr lang="en-US" altLang="zh-CN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711950" y="3307080"/>
            <a:ext cx="1560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1966</a:t>
            </a:r>
            <a:endParaRPr lang="en-US" altLang="zh-CN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460105" y="3782060"/>
            <a:ext cx="1560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1990</a:t>
            </a:r>
            <a:endParaRPr lang="en-US" altLang="zh-CN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0180955" y="3307080"/>
            <a:ext cx="1560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</a:rPr>
              <a:t>2000</a:t>
            </a:r>
            <a:endParaRPr lang="en-US" altLang="zh-CN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060" y="4175125"/>
            <a:ext cx="1605398" cy="20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.DESKTOP-5SNG0GR\Desktop\0a6833bec647cf00df1e0241e3a031e9.jpg0a6833bec647cf00df1e0241e3a031e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1980" y="0"/>
            <a:ext cx="1098804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7701" y="431858"/>
            <a:ext cx="10954328" cy="5754255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585085" y="3748088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184785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Martial</a:t>
            </a:r>
            <a:endParaRPr lang="en-US" sz="2800" b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184785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Arts</a:t>
            </a:r>
            <a:endParaRPr lang="en-US" altLang="en-US" sz="2800" b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585085" y="3748088"/>
            <a:ext cx="5080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184785"/>
            <a:endParaRPr lang="en-US" sz="2800" b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184785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Arts</a:t>
            </a:r>
            <a:endParaRPr lang="en-US" altLang="en-US" sz="2800" b="1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090420" y="4459605"/>
            <a:ext cx="5279390" cy="1823720"/>
            <a:chOff x="3757" y="5627"/>
            <a:chExt cx="8314" cy="287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7" y="5627"/>
              <a:ext cx="3176" cy="2872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4071" y="5903"/>
              <a:ext cx="8000" cy="150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indent="184785"/>
              <a:r>
                <a:rPr lang="en-US" sz="2800" b="1">
                  <a:solidFill>
                    <a:schemeClr val="accent2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Martial</a:t>
              </a:r>
              <a:endParaRPr lang="en-US" sz="2800" b="1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  <a:p>
              <a:pPr indent="184785"/>
              <a:r>
                <a:rPr lang="en-US" sz="2800" b="1">
                  <a:solidFill>
                    <a:schemeClr val="accent2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 Arts</a:t>
              </a:r>
              <a:endParaRPr lang="en-US" altLang="en-US" sz="2800" b="1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090420" y="2803525"/>
            <a:ext cx="2017395" cy="1656080"/>
            <a:chOff x="7438" y="3628"/>
            <a:chExt cx="3177" cy="260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8" y="3628"/>
              <a:ext cx="3177" cy="2608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8375" y="4294"/>
              <a:ext cx="14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chemeClr val="accent2"/>
                  </a:solidFill>
                  <a:latin typeface="Times New Roman" panose="02020603050405020304" charset="0"/>
                  <a:cs typeface="Times New Roman" panose="02020603050405020304" charset="0"/>
                </a:rPr>
                <a:t>War</a:t>
              </a:r>
              <a:endParaRPr lang="en-US" altLang="zh-CN" sz="2800" b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420" y="1102360"/>
            <a:ext cx="2039620" cy="170116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510155" y="1932305"/>
            <a:ext cx="12477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Love</a:t>
            </a:r>
            <a:endParaRPr lang="en-US" altLang="zh-CN" sz="2400" b="1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2091055" y="614680"/>
            <a:ext cx="2038985" cy="4603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Subject Matter</a:t>
            </a: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5046345" y="641985"/>
            <a:ext cx="2476500" cy="4603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Formal Criteria</a:t>
            </a: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8324850" y="641985"/>
            <a:ext cx="2761615" cy="4603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 Affective Response</a:t>
            </a:r>
            <a:endParaRPr lang="en-US" altLang="zh-CN" sz="24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5"/>
          <a:srcRect l="472" t="8944" r="-472" b="18815"/>
          <a:stretch>
            <a:fillRect/>
          </a:stretch>
        </p:blipFill>
        <p:spPr>
          <a:xfrm>
            <a:off x="5046345" y="1196975"/>
            <a:ext cx="2477135" cy="1605915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5449570" y="1610995"/>
            <a:ext cx="1619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Action</a:t>
            </a:r>
            <a:endParaRPr lang="en-US" altLang="zh-CN" sz="3200" b="1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345" y="2803525"/>
            <a:ext cx="2475865" cy="1656080"/>
          </a:xfrm>
          <a:prstGeom prst="rect">
            <a:avLst/>
          </a:prstGeom>
        </p:spPr>
      </p:pic>
      <p:sp>
        <p:nvSpPr>
          <p:cNvPr id="78" name="文本框 77"/>
          <p:cNvSpPr txBox="1"/>
          <p:nvPr/>
        </p:nvSpPr>
        <p:spPr>
          <a:xfrm>
            <a:off x="5581015" y="3296920"/>
            <a:ext cx="1586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Dance</a:t>
            </a:r>
            <a:endParaRPr lang="en-US" altLang="zh-CN" sz="2800" b="1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7"/>
          <a:srcRect l="-13" t="3093" r="13" b="11609"/>
          <a:stretch>
            <a:fillRect/>
          </a:stretch>
        </p:blipFill>
        <p:spPr>
          <a:xfrm>
            <a:off x="8325485" y="1102360"/>
            <a:ext cx="2760980" cy="1700530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8980170" y="1581150"/>
            <a:ext cx="1849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2"/>
                </a:solidFill>
                <a:latin typeface="Times New Roman" panose="02020603050405020304" charset="0"/>
                <a:cs typeface="Times New Roman" panose="02020603050405020304" charset="0"/>
              </a:rPr>
              <a:t>Comedy</a:t>
            </a:r>
            <a:endParaRPr lang="en-US" altLang="zh-CN" sz="3200" b="1">
              <a:solidFill>
                <a:schemeClr val="accent2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1" name="Oval 2"/>
          <p:cNvSpPr/>
          <p:nvPr/>
        </p:nvSpPr>
        <p:spPr>
          <a:xfrm>
            <a:off x="47625" y="48895"/>
            <a:ext cx="2537460" cy="147193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Genres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椭圆 44"/>
          <p:cNvSpPr/>
          <p:nvPr/>
        </p:nvSpPr>
        <p:spPr>
          <a:xfrm>
            <a:off x="3311525" y="886460"/>
            <a:ext cx="5589905" cy="3490595"/>
          </a:xfrm>
          <a:prstGeom prst="ellipse">
            <a:avLst/>
          </a:prstGeom>
          <a:solidFill>
            <a:schemeClr val="tx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5186931" y="1683441"/>
            <a:ext cx="1818140" cy="1818140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6483175" y="3520397"/>
            <a:ext cx="119156" cy="1191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6673158" y="3434556"/>
            <a:ext cx="69190" cy="6919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5167885" y="2665426"/>
            <a:ext cx="73503" cy="7350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5044791" y="1510781"/>
            <a:ext cx="2116445" cy="2161093"/>
            <a:chOff x="5044791" y="1510781"/>
            <a:chExt cx="2116445" cy="2161093"/>
          </a:xfrm>
        </p:grpSpPr>
        <p:sp>
          <p:nvSpPr>
            <p:cNvPr id="56" name="弧形 55"/>
            <p:cNvSpPr/>
            <p:nvPr/>
          </p:nvSpPr>
          <p:spPr>
            <a:xfrm>
              <a:off x="5044791" y="1523617"/>
              <a:ext cx="2116445" cy="2148257"/>
            </a:xfrm>
            <a:prstGeom prst="arc">
              <a:avLst>
                <a:gd name="adj1" fmla="val 16135557"/>
                <a:gd name="adj2" fmla="val 8938577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6068704" y="1510781"/>
              <a:ext cx="28630" cy="286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5177571" y="3129313"/>
              <a:ext cx="28630" cy="286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705970" y="1257299"/>
            <a:ext cx="2698189" cy="2748055"/>
            <a:chOff x="4705970" y="1257299"/>
            <a:chExt cx="2698189" cy="2748055"/>
          </a:xfrm>
        </p:grpSpPr>
        <p:sp>
          <p:nvSpPr>
            <p:cNvPr id="60" name="弧形 59"/>
            <p:cNvSpPr/>
            <p:nvPr/>
          </p:nvSpPr>
          <p:spPr>
            <a:xfrm>
              <a:off x="4705970" y="1269126"/>
              <a:ext cx="2698189" cy="2724217"/>
            </a:xfrm>
            <a:prstGeom prst="arc">
              <a:avLst>
                <a:gd name="adj1" fmla="val 5368489"/>
                <a:gd name="adj2" fmla="val 16261056"/>
              </a:avLst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6068704" y="1257299"/>
              <a:ext cx="28630" cy="286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6050909" y="3976724"/>
              <a:ext cx="28630" cy="28630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280513" y="1523617"/>
            <a:ext cx="2123646" cy="2261506"/>
            <a:chOff x="5280513" y="1523617"/>
            <a:chExt cx="2123646" cy="2261506"/>
          </a:xfrm>
        </p:grpSpPr>
        <p:sp>
          <p:nvSpPr>
            <p:cNvPr id="64" name="弧形 63"/>
            <p:cNvSpPr/>
            <p:nvPr/>
          </p:nvSpPr>
          <p:spPr>
            <a:xfrm>
              <a:off x="5280513" y="1523617"/>
              <a:ext cx="2123646" cy="2261506"/>
            </a:xfrm>
            <a:prstGeom prst="arc">
              <a:avLst>
                <a:gd name="adj1" fmla="val 20643614"/>
                <a:gd name="adj2" fmla="val 3170841"/>
              </a:avLst>
            </a:prstGeom>
            <a:ln>
              <a:solidFill>
                <a:srgbClr val="DDDE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6991645" y="3518145"/>
              <a:ext cx="28630" cy="28630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椭圆 65"/>
          <p:cNvSpPr/>
          <p:nvPr/>
        </p:nvSpPr>
        <p:spPr>
          <a:xfrm>
            <a:off x="7403596" y="1463180"/>
            <a:ext cx="95201" cy="95201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4316095" y="2239010"/>
            <a:ext cx="48660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Famous Movies</a:t>
            </a:r>
            <a:endParaRPr lang="en-US" sz="4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68" name="Oval 42"/>
          <p:cNvSpPr/>
          <p:nvPr/>
        </p:nvSpPr>
        <p:spPr>
          <a:xfrm>
            <a:off x="4316399" y="885825"/>
            <a:ext cx="3559202" cy="3559202"/>
          </a:xfrm>
          <a:prstGeom prst="ellipse">
            <a:avLst/>
          </a:prstGeom>
          <a:noFill/>
          <a:ln w="12700" cap="flat" cmpd="sng" algn="ctr">
            <a:solidFill>
              <a:srgbClr val="C1C1C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4944009" y="1683441"/>
            <a:ext cx="144718" cy="144718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5179143" y="1552171"/>
            <a:ext cx="58600" cy="586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5035306" y="3512891"/>
            <a:ext cx="107812" cy="118372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7318444" y="2293374"/>
            <a:ext cx="95201" cy="952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 bldLvl="0" animBg="1"/>
      <p:bldP spid="49" grpId="0" bldLvl="0" animBg="1"/>
      <p:bldP spid="53" grpId="0" bldLvl="0" animBg="1"/>
      <p:bldP spid="66" grpId="0" bldLvl="0" animBg="1"/>
      <p:bldP spid="67" grpId="0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6200000">
            <a:off x="-526555" y="959556"/>
            <a:ext cx="2145806" cy="226694"/>
            <a:chOff x="10046195" y="558165"/>
            <a:chExt cx="2145806" cy="226694"/>
          </a:xfrm>
        </p:grpSpPr>
        <p:cxnSp>
          <p:nvCxnSpPr>
            <p:cNvPr id="5" name="直接连接符 4"/>
            <p:cNvCxnSpPr>
              <a:endCxn id="7" idx="6"/>
            </p:cNvCxnSpPr>
            <p:nvPr/>
          </p:nvCxnSpPr>
          <p:spPr>
            <a:xfrm flipH="1">
              <a:off x="10091914" y="581025"/>
              <a:ext cx="2100087" cy="0"/>
            </a:xfrm>
            <a:prstGeom prst="line">
              <a:avLst/>
            </a:prstGeom>
            <a:ln w="9525">
              <a:solidFill>
                <a:srgbClr val="C1C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11468100" y="762000"/>
              <a:ext cx="723900" cy="0"/>
            </a:xfrm>
            <a:prstGeom prst="line">
              <a:avLst/>
            </a:prstGeom>
            <a:ln w="9525">
              <a:solidFill>
                <a:srgbClr val="C1C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10046195" y="558165"/>
              <a:ext cx="45719" cy="45719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11445240" y="739140"/>
              <a:ext cx="45719" cy="45719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63625" y="1513840"/>
            <a:ext cx="38957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charset="0"/>
                <a:cs typeface="Times New Roman" panose="02020603050405020304" charset="0"/>
              </a:rPr>
              <a:t>The first Chinese film, </a:t>
            </a:r>
            <a:r>
              <a:rPr lang="en-US" altLang="zh-CN" sz="3600" i="1" dirty="0">
                <a:latin typeface="Times New Roman" panose="02020603050405020304" charset="0"/>
                <a:cs typeface="Times New Roman" panose="02020603050405020304" charset="0"/>
              </a:rPr>
              <a:t>Dingjun Mountain</a:t>
            </a:r>
            <a:endParaRPr lang="en-US" altLang="zh-CN" sz="36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202168" y="222785"/>
            <a:ext cx="56371" cy="56371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RPReplay_Final164933239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28185" y="1143635"/>
            <a:ext cx="7258685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6200000">
            <a:off x="-526555" y="959556"/>
            <a:ext cx="2145806" cy="226694"/>
            <a:chOff x="10046195" y="558165"/>
            <a:chExt cx="2145806" cy="226694"/>
          </a:xfrm>
        </p:grpSpPr>
        <p:cxnSp>
          <p:nvCxnSpPr>
            <p:cNvPr id="5" name="直接连接符 4"/>
            <p:cNvCxnSpPr>
              <a:endCxn id="7" idx="6"/>
            </p:cNvCxnSpPr>
            <p:nvPr/>
          </p:nvCxnSpPr>
          <p:spPr>
            <a:xfrm flipH="1">
              <a:off x="10091914" y="581025"/>
              <a:ext cx="2100087" cy="0"/>
            </a:xfrm>
            <a:prstGeom prst="line">
              <a:avLst/>
            </a:prstGeom>
            <a:ln w="9525">
              <a:solidFill>
                <a:srgbClr val="C1C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11468100" y="762000"/>
              <a:ext cx="723900" cy="0"/>
            </a:xfrm>
            <a:prstGeom prst="line">
              <a:avLst/>
            </a:prstGeom>
            <a:ln w="9525">
              <a:solidFill>
                <a:srgbClr val="C1C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10046195" y="558165"/>
              <a:ext cx="45719" cy="45719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11445240" y="739140"/>
              <a:ext cx="45719" cy="45719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0110" y="1513840"/>
            <a:ext cx="38957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charset="0"/>
                <a:cs typeface="Times New Roman" panose="02020603050405020304" charset="0"/>
              </a:rPr>
              <a:t>The first Chinese animated feature film, </a:t>
            </a:r>
            <a:r>
              <a:rPr lang="en-US" altLang="zh-CN" sz="3600" i="1" dirty="0">
                <a:latin typeface="Times New Roman" panose="02020603050405020304" charset="0"/>
                <a:cs typeface="Times New Roman" panose="02020603050405020304" charset="0"/>
              </a:rPr>
              <a:t>Princess Iron Fan</a:t>
            </a:r>
            <a:endParaRPr lang="en-US" altLang="zh-CN" sz="36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202168" y="222785"/>
            <a:ext cx="56371" cy="56371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1" descr="IMG_256"/>
          <p:cNvPicPr>
            <a:picLocks noChangeAspect="1"/>
          </p:cNvPicPr>
          <p:nvPr/>
        </p:nvPicPr>
        <p:blipFill>
          <a:blip r:embed="rId1"/>
          <a:srcRect l="3067" t="9390" r="1897" b="12512"/>
          <a:stretch>
            <a:fillRect/>
          </a:stretch>
        </p:blipFill>
        <p:spPr>
          <a:xfrm>
            <a:off x="5861685" y="1261745"/>
            <a:ext cx="5370195" cy="37014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6200000">
            <a:off x="-526555" y="959556"/>
            <a:ext cx="2145806" cy="226694"/>
            <a:chOff x="10046195" y="558165"/>
            <a:chExt cx="2145806" cy="226694"/>
          </a:xfrm>
        </p:grpSpPr>
        <p:cxnSp>
          <p:nvCxnSpPr>
            <p:cNvPr id="5" name="直接连接符 4"/>
            <p:cNvCxnSpPr>
              <a:endCxn id="7" idx="6"/>
            </p:cNvCxnSpPr>
            <p:nvPr/>
          </p:nvCxnSpPr>
          <p:spPr>
            <a:xfrm flipH="1">
              <a:off x="10091914" y="581025"/>
              <a:ext cx="2100087" cy="0"/>
            </a:xfrm>
            <a:prstGeom prst="line">
              <a:avLst/>
            </a:prstGeom>
            <a:ln w="9525">
              <a:solidFill>
                <a:srgbClr val="C1C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11468100" y="762000"/>
              <a:ext cx="723900" cy="0"/>
            </a:xfrm>
            <a:prstGeom prst="line">
              <a:avLst/>
            </a:prstGeom>
            <a:ln w="9525">
              <a:solidFill>
                <a:srgbClr val="C1C1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椭圆 6"/>
            <p:cNvSpPr/>
            <p:nvPr/>
          </p:nvSpPr>
          <p:spPr>
            <a:xfrm>
              <a:off x="10046195" y="558165"/>
              <a:ext cx="45719" cy="45719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11445240" y="739140"/>
              <a:ext cx="45719" cy="45719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0110" y="1513840"/>
            <a:ext cx="3895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>
                <a:latin typeface="Times New Roman" panose="02020603050405020304" charset="0"/>
                <a:cs typeface="Times New Roman" panose="02020603050405020304" charset="0"/>
              </a:rPr>
              <a:t>Crouching Tiger, Hidden Dragon</a:t>
            </a:r>
            <a:endParaRPr lang="en-US" altLang="zh-CN" sz="36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202168" y="222785"/>
            <a:ext cx="56371" cy="56371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RPReplay_Final164933494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648200" y="1031875"/>
            <a:ext cx="7078345" cy="3627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椭圆 44"/>
          <p:cNvSpPr/>
          <p:nvPr/>
        </p:nvSpPr>
        <p:spPr>
          <a:xfrm>
            <a:off x="3311525" y="886460"/>
            <a:ext cx="5589905" cy="3490595"/>
          </a:xfrm>
          <a:prstGeom prst="ellipse">
            <a:avLst/>
          </a:prstGeom>
          <a:solidFill>
            <a:schemeClr val="tx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5186931" y="1683441"/>
            <a:ext cx="1818140" cy="1818140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6483175" y="3520397"/>
            <a:ext cx="119156" cy="11915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6673158" y="3434556"/>
            <a:ext cx="69190" cy="6919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5167885" y="2665426"/>
            <a:ext cx="73503" cy="73503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>
            <a:off x="5044791" y="1510781"/>
            <a:ext cx="2116445" cy="2161093"/>
            <a:chOff x="5044791" y="1510781"/>
            <a:chExt cx="2116445" cy="2161093"/>
          </a:xfrm>
        </p:grpSpPr>
        <p:sp>
          <p:nvSpPr>
            <p:cNvPr id="56" name="弧形 55"/>
            <p:cNvSpPr/>
            <p:nvPr/>
          </p:nvSpPr>
          <p:spPr>
            <a:xfrm>
              <a:off x="5044791" y="1523617"/>
              <a:ext cx="2116445" cy="2148257"/>
            </a:xfrm>
            <a:prstGeom prst="arc">
              <a:avLst>
                <a:gd name="adj1" fmla="val 16135557"/>
                <a:gd name="adj2" fmla="val 8938577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6068704" y="1510781"/>
              <a:ext cx="28630" cy="286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5177571" y="3129313"/>
              <a:ext cx="28630" cy="286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705970" y="1257299"/>
            <a:ext cx="2698189" cy="2748055"/>
            <a:chOff x="4705970" y="1257299"/>
            <a:chExt cx="2698189" cy="2748055"/>
          </a:xfrm>
        </p:grpSpPr>
        <p:sp>
          <p:nvSpPr>
            <p:cNvPr id="60" name="弧形 59"/>
            <p:cNvSpPr/>
            <p:nvPr/>
          </p:nvSpPr>
          <p:spPr>
            <a:xfrm>
              <a:off x="4705970" y="1269126"/>
              <a:ext cx="2698189" cy="2724217"/>
            </a:xfrm>
            <a:prstGeom prst="arc">
              <a:avLst>
                <a:gd name="adj1" fmla="val 5368489"/>
                <a:gd name="adj2" fmla="val 16261056"/>
              </a:avLst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6068704" y="1257299"/>
              <a:ext cx="28630" cy="286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6050909" y="3976724"/>
              <a:ext cx="28630" cy="28630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280513" y="1523617"/>
            <a:ext cx="2123646" cy="2261506"/>
            <a:chOff x="5280513" y="1523617"/>
            <a:chExt cx="2123646" cy="2261506"/>
          </a:xfrm>
        </p:grpSpPr>
        <p:sp>
          <p:nvSpPr>
            <p:cNvPr id="64" name="弧形 63"/>
            <p:cNvSpPr/>
            <p:nvPr/>
          </p:nvSpPr>
          <p:spPr>
            <a:xfrm>
              <a:off x="5280513" y="1523617"/>
              <a:ext cx="2123646" cy="2261506"/>
            </a:xfrm>
            <a:prstGeom prst="arc">
              <a:avLst>
                <a:gd name="adj1" fmla="val 20643614"/>
                <a:gd name="adj2" fmla="val 3170841"/>
              </a:avLst>
            </a:prstGeom>
            <a:ln>
              <a:solidFill>
                <a:srgbClr val="DDDE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6991645" y="3518145"/>
              <a:ext cx="28630" cy="28630"/>
            </a:xfrm>
            <a:prstGeom prst="ellipse">
              <a:avLst/>
            </a:prstGeom>
            <a:solidFill>
              <a:srgbClr val="C1C1C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椭圆 65"/>
          <p:cNvSpPr/>
          <p:nvPr/>
        </p:nvSpPr>
        <p:spPr>
          <a:xfrm>
            <a:off x="7403596" y="1463180"/>
            <a:ext cx="95201" cy="95201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3698240" y="2293620"/>
            <a:ext cx="60191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+mn-ea"/>
                <a:sym typeface="+mn-ea"/>
              </a:rPr>
              <a:t>Great Achievements</a:t>
            </a:r>
            <a:endParaRPr lang="en-US" sz="4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68" name="Oval 42"/>
          <p:cNvSpPr/>
          <p:nvPr/>
        </p:nvSpPr>
        <p:spPr>
          <a:xfrm>
            <a:off x="4316399" y="885825"/>
            <a:ext cx="3559202" cy="3559202"/>
          </a:xfrm>
          <a:prstGeom prst="ellipse">
            <a:avLst/>
          </a:prstGeom>
          <a:noFill/>
          <a:ln w="12700" cap="flat" cmpd="sng" algn="ctr">
            <a:solidFill>
              <a:srgbClr val="C1C1C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4944009" y="1683441"/>
            <a:ext cx="144718" cy="144718"/>
          </a:xfrm>
          <a:prstGeom prst="ellipse">
            <a:avLst/>
          </a:prstGeom>
          <a:solidFill>
            <a:srgbClr val="C1C1C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5179143" y="1552171"/>
            <a:ext cx="58600" cy="58600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5035306" y="3512891"/>
            <a:ext cx="107812" cy="118372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7318444" y="2293374"/>
            <a:ext cx="95201" cy="952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 bldLvl="0" animBg="1"/>
      <p:bldP spid="49" grpId="0" bldLvl="0" animBg="1"/>
      <p:bldP spid="53" grpId="0" bldLvl="0" animBg="1"/>
      <p:bldP spid="66" grpId="0" bldLvl="0" animBg="1"/>
      <p:bldP spid="67" grpId="0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485*2711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343*2626*459*45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rgbClr val="DDDEE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WPS 演示</Application>
  <PresentationFormat>宽屏</PresentationFormat>
  <Paragraphs>87</Paragraphs>
  <Slides>11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宋体</vt:lpstr>
      <vt:lpstr>Wingdings</vt:lpstr>
      <vt:lpstr>Times New Roman</vt:lpstr>
      <vt:lpstr>Segoe UI Semibold</vt:lpstr>
      <vt:lpstr>Segoe UI Light</vt:lpstr>
      <vt:lpstr>黑体</vt:lpstr>
      <vt:lpstr>等线</vt:lpstr>
      <vt:lpstr>Segoe UI Symbol</vt:lpstr>
      <vt:lpstr>Segoe UI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Hsing-Teng</dc:creator>
  <cp:lastModifiedBy>seaoa</cp:lastModifiedBy>
  <cp:revision>215</cp:revision>
  <dcterms:created xsi:type="dcterms:W3CDTF">2017-04-15T09:02:00Z</dcterms:created>
  <dcterms:modified xsi:type="dcterms:W3CDTF">2022-04-07T16:36:55Z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