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8" r:id="rId3"/>
    <p:sldId id="270" r:id="rId4"/>
    <p:sldId id="262" r:id="rId5"/>
    <p:sldId id="267" r:id="rId6"/>
    <p:sldId id="295" r:id="rId7"/>
    <p:sldId id="284" r:id="rId8"/>
    <p:sldId id="287" r:id="rId9"/>
    <p:sldId id="297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3"/>
    <a:srgbClr val="F9BC5A"/>
    <a:srgbClr val="2190FD"/>
    <a:srgbClr val="3D72C1"/>
    <a:srgbClr val="D62627"/>
    <a:srgbClr val="21262A"/>
    <a:srgbClr val="73EBC8"/>
    <a:srgbClr val="34D6C2"/>
    <a:srgbClr val="F47D9B"/>
    <a:srgbClr val="43C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4" autoAdjust="0"/>
    <p:restoredTop sz="90241" autoAdjust="0"/>
  </p:normalViewPr>
  <p:slideViewPr>
    <p:cSldViewPr snapToGrid="0" showGuides="1">
      <p:cViewPr varScale="1">
        <p:scale>
          <a:sx n="77" d="100"/>
          <a:sy n="77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4290" y="5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sv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:a16="http://schemas.microsoft.com/office/drawing/2014/main" id="{E543CF40-68DB-3F0A-DBD2-89D51FC03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914ADF7-38FB-06AC-5108-4CFDD72BC548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4" name="图片 213">
            <a:extLst>
              <a:ext uri="{FF2B5EF4-FFF2-40B4-BE49-F238E27FC236}">
                <a16:creationId xmlns:a16="http://schemas.microsoft.com/office/drawing/2014/main" id="{281E1CB7-685B-EBDD-C73C-3293BF0D0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80" t="20322" r="7880" b="322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45" name="矩形 144">
            <a:extLst>
              <a:ext uri="{FF2B5EF4-FFF2-40B4-BE49-F238E27FC236}">
                <a16:creationId xmlns:a16="http://schemas.microsoft.com/office/drawing/2014/main" id="{AEBA55F1-5686-4E73-51C7-A11AAF8D4B4F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十字形 145">
            <a:extLst>
              <a:ext uri="{FF2B5EF4-FFF2-40B4-BE49-F238E27FC236}">
                <a16:creationId xmlns:a16="http://schemas.microsoft.com/office/drawing/2014/main" id="{E177CB15-BBE7-FB74-823C-B56E2E5BCF6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4CF6555B-284C-DC52-3A00-E924A0E2C140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53DE684-6557-10F8-B608-3BC905D2A810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D8D4B6B2-590B-39F3-77D0-7981943B0CCF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50" name="平行四边形 149">
            <a:extLst>
              <a:ext uri="{FF2B5EF4-FFF2-40B4-BE49-F238E27FC236}">
                <a16:creationId xmlns:a16="http://schemas.microsoft.com/office/drawing/2014/main" id="{916122C0-B612-F691-C6DA-EDE414B815E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1" name="平行四边形 150">
            <a:extLst>
              <a:ext uri="{FF2B5EF4-FFF2-40B4-BE49-F238E27FC236}">
                <a16:creationId xmlns:a16="http://schemas.microsoft.com/office/drawing/2014/main" id="{777698BA-03D8-C479-879C-AD5C519ED91C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2" name="平行四边形 151">
            <a:extLst>
              <a:ext uri="{FF2B5EF4-FFF2-40B4-BE49-F238E27FC236}">
                <a16:creationId xmlns:a16="http://schemas.microsoft.com/office/drawing/2014/main" id="{125E5CF8-45FC-6D45-5212-894985E524D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3" name="平行四边形 152">
            <a:extLst>
              <a:ext uri="{FF2B5EF4-FFF2-40B4-BE49-F238E27FC236}">
                <a16:creationId xmlns:a16="http://schemas.microsoft.com/office/drawing/2014/main" id="{6D23FA7D-1A39-60EB-DEA5-096CCFCD93FC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DA5FBF81-3915-F15D-6F1A-9A1335807B63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8B7843C6-D53B-3CCC-8F7A-D8D5E00EDDC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40751D3E-ED10-0EB3-290C-4A69336D580F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57" name="弧形 156">
                <a:extLst>
                  <a:ext uri="{FF2B5EF4-FFF2-40B4-BE49-F238E27FC236}">
                    <a16:creationId xmlns:a16="http://schemas.microsoft.com/office/drawing/2014/main" id="{4BAD1488-7B78-6C08-70A2-D2F7941D463A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弧形 157">
                <a:extLst>
                  <a:ext uri="{FF2B5EF4-FFF2-40B4-BE49-F238E27FC236}">
                    <a16:creationId xmlns:a16="http://schemas.microsoft.com/office/drawing/2014/main" id="{9765500A-8CF3-3261-824D-3FBC49AA49E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3BEEB56-9F19-BC36-0270-A57A5438DDBD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E6E65455-2C2B-3AF9-7106-56B136820DE7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3766AE16-6FFD-C0B6-DEBE-EAEDCD57F01B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62" name="等腰三角形 161">
              <a:extLst>
                <a:ext uri="{FF2B5EF4-FFF2-40B4-BE49-F238E27FC236}">
                  <a16:creationId xmlns:a16="http://schemas.microsoft.com/office/drawing/2014/main" id="{B73951CE-7F69-4BD1-1E48-3D0BA680C5D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3" name="等腰三角形 162">
              <a:extLst>
                <a:ext uri="{FF2B5EF4-FFF2-40B4-BE49-F238E27FC236}">
                  <a16:creationId xmlns:a16="http://schemas.microsoft.com/office/drawing/2014/main" id="{A52ADA54-EF15-0C31-B91F-11DFA1A60636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4" name="等腰三角形 163">
              <a:extLst>
                <a:ext uri="{FF2B5EF4-FFF2-40B4-BE49-F238E27FC236}">
                  <a16:creationId xmlns:a16="http://schemas.microsoft.com/office/drawing/2014/main" id="{8BE2882C-818B-99FF-93D1-CDAFA88B3950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5" name="等腰三角形 164">
              <a:extLst>
                <a:ext uri="{FF2B5EF4-FFF2-40B4-BE49-F238E27FC236}">
                  <a16:creationId xmlns:a16="http://schemas.microsoft.com/office/drawing/2014/main" id="{DF17BA1E-CE36-A8B6-DF8D-E2AE0CE5A57F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3EC9566-DAA8-B341-4CA2-49118CF8ABA3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86F596D5-103D-FD6B-98E0-FEDBCCDD2025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3918715F-6851-C24F-CC66-D7BD9E2C8037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8676C5BF-6F38-65F1-1096-B5E46F14C2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170" name="平行四边形 169">
              <a:extLst>
                <a:ext uri="{FF2B5EF4-FFF2-40B4-BE49-F238E27FC236}">
                  <a16:creationId xmlns:a16="http://schemas.microsoft.com/office/drawing/2014/main" id="{67059455-600D-8D7A-B2E5-0852328FA54A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1" name="平行四边形 170">
              <a:extLst>
                <a:ext uri="{FF2B5EF4-FFF2-40B4-BE49-F238E27FC236}">
                  <a16:creationId xmlns:a16="http://schemas.microsoft.com/office/drawing/2014/main" id="{908A3E18-41EA-CD73-D841-F3DAB2DDD236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2" name="平行四边形 171">
              <a:extLst>
                <a:ext uri="{FF2B5EF4-FFF2-40B4-BE49-F238E27FC236}">
                  <a16:creationId xmlns:a16="http://schemas.microsoft.com/office/drawing/2014/main" id="{7F3546DA-A96E-7AA5-5D43-53F2D405D084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3" name="平行四边形 172">
              <a:extLst>
                <a:ext uri="{FF2B5EF4-FFF2-40B4-BE49-F238E27FC236}">
                  <a16:creationId xmlns:a16="http://schemas.microsoft.com/office/drawing/2014/main" id="{4362A1EA-63A7-DD45-C47B-47E6D737B242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E5C9616C-9860-90E7-A027-61EEE51C4F94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80F434D-C95C-1AC4-5A18-080714496679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3C36FAA3-E3FE-1312-5380-D7B43468571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DB82768B-A956-885B-3F33-666703D7A096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B49C8A97-C940-FAC1-8984-4072859136C3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79" name="弧形 178">
                <a:extLst>
                  <a:ext uri="{FF2B5EF4-FFF2-40B4-BE49-F238E27FC236}">
                    <a16:creationId xmlns:a16="http://schemas.microsoft.com/office/drawing/2014/main" id="{D463891C-C44C-89AB-6F1B-597F3E61463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弧形 179">
                <a:extLst>
                  <a:ext uri="{FF2B5EF4-FFF2-40B4-BE49-F238E27FC236}">
                    <a16:creationId xmlns:a16="http://schemas.microsoft.com/office/drawing/2014/main" id="{8E578316-3F90-9993-ACE6-B5520248C003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61E10769-56BE-FB25-8300-63740289D144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82" name="等腰三角形 181">
              <a:extLst>
                <a:ext uri="{FF2B5EF4-FFF2-40B4-BE49-F238E27FC236}">
                  <a16:creationId xmlns:a16="http://schemas.microsoft.com/office/drawing/2014/main" id="{12B21AF6-7681-3D1A-DE61-FB2A94F923D8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3" name="等腰三角形 182">
              <a:extLst>
                <a:ext uri="{FF2B5EF4-FFF2-40B4-BE49-F238E27FC236}">
                  <a16:creationId xmlns:a16="http://schemas.microsoft.com/office/drawing/2014/main" id="{E9272AB0-EEBB-E109-7297-9D3E028C37F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4" name="等腰三角形 183">
              <a:extLst>
                <a:ext uri="{FF2B5EF4-FFF2-40B4-BE49-F238E27FC236}">
                  <a16:creationId xmlns:a16="http://schemas.microsoft.com/office/drawing/2014/main" id="{25E9D4B9-5C4C-08E1-B49B-88F1FF6FD2A5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5" name="等腰三角形 184">
              <a:extLst>
                <a:ext uri="{FF2B5EF4-FFF2-40B4-BE49-F238E27FC236}">
                  <a16:creationId xmlns:a16="http://schemas.microsoft.com/office/drawing/2014/main" id="{1DBFE963-F641-682F-2B7C-9A1FB87EBDD8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3E08AD8-6CBF-B82D-86E0-58BD47FE3348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87" name="星形: 四角 186">
            <a:extLst>
              <a:ext uri="{FF2B5EF4-FFF2-40B4-BE49-F238E27FC236}">
                <a16:creationId xmlns:a16="http://schemas.microsoft.com/office/drawing/2014/main" id="{E5AF1DDA-C29F-250E-C403-E33B7B876DFD}"/>
              </a:ext>
            </a:extLst>
          </p:cNvPr>
          <p:cNvSpPr/>
          <p:nvPr userDrawn="1"/>
        </p:nvSpPr>
        <p:spPr>
          <a:xfrm rot="20068232">
            <a:off x="10672567" y="40035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47EF81CB-C19F-AFE9-E717-6E40EA005210}"/>
              </a:ext>
            </a:extLst>
          </p:cNvPr>
          <p:cNvSpPr/>
          <p:nvPr userDrawn="1"/>
        </p:nvSpPr>
        <p:spPr>
          <a:xfrm rot="20700000">
            <a:off x="6695021" y="1601578"/>
            <a:ext cx="4234815" cy="2431716"/>
          </a:xfrm>
          <a:prstGeom prst="ellipse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4F7CE808-1E00-24C2-88F4-6ECD6E76FCA0}"/>
              </a:ext>
            </a:extLst>
          </p:cNvPr>
          <p:cNvSpPr/>
          <p:nvPr userDrawn="1"/>
        </p:nvSpPr>
        <p:spPr>
          <a:xfrm rot="20675814">
            <a:off x="6164344" y="2591140"/>
            <a:ext cx="5121579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D92D204C-1E8D-22EF-940B-8C8B42260FE0}"/>
              </a:ext>
            </a:extLst>
          </p:cNvPr>
          <p:cNvSpPr/>
          <p:nvPr userDrawn="1"/>
        </p:nvSpPr>
        <p:spPr>
          <a:xfrm flipV="1">
            <a:off x="694135" y="694511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1" name="任意多边形: 形状 190">
            <a:extLst>
              <a:ext uri="{FF2B5EF4-FFF2-40B4-BE49-F238E27FC236}">
                <a16:creationId xmlns:a16="http://schemas.microsoft.com/office/drawing/2014/main" id="{697EBACD-E658-51EA-02EA-406299612FD0}"/>
              </a:ext>
            </a:extLst>
          </p:cNvPr>
          <p:cNvSpPr/>
          <p:nvPr userDrawn="1"/>
        </p:nvSpPr>
        <p:spPr>
          <a:xfrm flipV="1">
            <a:off x="579022" y="582380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B52BA781-4CC3-AB5C-7A75-0FF97169E316}"/>
              </a:ext>
            </a:extLst>
          </p:cNvPr>
          <p:cNvSpPr/>
          <p:nvPr userDrawn="1"/>
        </p:nvSpPr>
        <p:spPr>
          <a:xfrm>
            <a:off x="583783" y="556269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51E1133F-F04A-49E7-C553-CD35CC2EA5E4}"/>
              </a:ext>
            </a:extLst>
          </p:cNvPr>
          <p:cNvSpPr/>
          <p:nvPr userDrawn="1"/>
        </p:nvSpPr>
        <p:spPr>
          <a:xfrm>
            <a:off x="4514147" y="556269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29D50BF2-9B44-46F4-7CA9-90CD8AFFFAFE}"/>
              </a:ext>
            </a:extLst>
          </p:cNvPr>
          <p:cNvSpPr/>
          <p:nvPr userDrawn="1"/>
        </p:nvSpPr>
        <p:spPr>
          <a:xfrm>
            <a:off x="8366208" y="527192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5" name="图形 152">
            <a:extLst>
              <a:ext uri="{FF2B5EF4-FFF2-40B4-BE49-F238E27FC236}">
                <a16:creationId xmlns:a16="http://schemas.microsoft.com/office/drawing/2014/main" id="{D4134C64-8EFD-49D7-3BF9-7BFF66F34EA1}"/>
              </a:ext>
            </a:extLst>
          </p:cNvPr>
          <p:cNvGrpSpPr/>
          <p:nvPr userDrawn="1"/>
        </p:nvGrpSpPr>
        <p:grpSpPr>
          <a:xfrm rot="16200000" flipV="1">
            <a:off x="7868534" y="4850450"/>
            <a:ext cx="851024" cy="945619"/>
            <a:chOff x="7884949" y="4966259"/>
            <a:chExt cx="851024" cy="945619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9D3BB249-3E6F-B945-FAB0-10D5262D8C7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D7DECA72-CBF3-C621-E626-57EB58E243C6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B52A695A-6DC6-DD75-7E5C-BEA594D2957D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9E7080F1-9AFD-BCFC-6D98-EDDF413CC46A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26213303-4FD8-83F0-414F-6219529EDD48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3DCC4275-3A4D-8251-FECB-61A9D81062AD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D89A0A7A-4E0A-E035-B330-83D5A681BCB1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EC116FF2-D3C1-1A71-EC6E-14BC5D7CA19B}"/>
              </a:ext>
            </a:extLst>
          </p:cNvPr>
          <p:cNvGrpSpPr/>
          <p:nvPr userDrawn="1"/>
        </p:nvGrpSpPr>
        <p:grpSpPr>
          <a:xfrm flipV="1">
            <a:off x="5173559" y="3447689"/>
            <a:ext cx="2653030" cy="580390"/>
            <a:chOff x="6879" y="2679"/>
            <a:chExt cx="4178" cy="914"/>
          </a:xfrm>
        </p:grpSpPr>
        <p:sp>
          <p:nvSpPr>
            <p:cNvPr id="204" name="任意多边形: 形状 55">
              <a:extLst>
                <a:ext uri="{FF2B5EF4-FFF2-40B4-BE49-F238E27FC236}">
                  <a16:creationId xmlns:a16="http://schemas.microsoft.com/office/drawing/2014/main" id="{9614DE0B-A958-E891-505D-5998C64B4538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5" name="任意多边形: 形状 55">
              <a:extLst>
                <a:ext uri="{FF2B5EF4-FFF2-40B4-BE49-F238E27FC236}">
                  <a16:creationId xmlns:a16="http://schemas.microsoft.com/office/drawing/2014/main" id="{1E60ECFA-0792-5956-6C34-C815A8E57A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6" name="任意多边形: 形状 55">
              <a:extLst>
                <a:ext uri="{FF2B5EF4-FFF2-40B4-BE49-F238E27FC236}">
                  <a16:creationId xmlns:a16="http://schemas.microsoft.com/office/drawing/2014/main" id="{05FEAE0C-20B1-94AB-D025-AB2D5028F1D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07" name="图形 206">
            <a:extLst>
              <a:ext uri="{FF2B5EF4-FFF2-40B4-BE49-F238E27FC236}">
                <a16:creationId xmlns:a16="http://schemas.microsoft.com/office/drawing/2014/main" id="{A635262D-4852-2E26-C7BE-83B62DA63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814" y="2625812"/>
            <a:ext cx="2762486" cy="2071866"/>
          </a:xfrm>
          <a:prstGeom prst="rect">
            <a:avLst/>
          </a:prstGeom>
          <a:effectLst/>
        </p:spPr>
      </p:pic>
      <p:pic>
        <p:nvPicPr>
          <p:cNvPr id="208" name="图形 207">
            <a:extLst>
              <a:ext uri="{FF2B5EF4-FFF2-40B4-BE49-F238E27FC236}">
                <a16:creationId xmlns:a16="http://schemas.microsoft.com/office/drawing/2014/main" id="{FF390E19-F265-A8C7-7D11-26187C46AD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976048" y="1187107"/>
            <a:ext cx="3041709" cy="2251545"/>
          </a:xfrm>
          <a:prstGeom prst="rect">
            <a:avLst/>
          </a:prstGeom>
          <a:effectLst/>
        </p:spPr>
      </p:pic>
      <p:pic>
        <p:nvPicPr>
          <p:cNvPr id="209" name="图形 208">
            <a:extLst>
              <a:ext uri="{FF2B5EF4-FFF2-40B4-BE49-F238E27FC236}">
                <a16:creationId xmlns:a16="http://schemas.microsoft.com/office/drawing/2014/main" id="{04FD4B3F-7E34-50DB-6CC6-BC5EC6C6E3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6117" y="3481388"/>
            <a:ext cx="974208" cy="1776858"/>
          </a:xfrm>
          <a:prstGeom prst="rect">
            <a:avLst/>
          </a:prstGeom>
          <a:effectLst/>
        </p:spPr>
      </p:pic>
      <p:sp>
        <p:nvSpPr>
          <p:cNvPr id="210" name="星形: 四角 209">
            <a:extLst>
              <a:ext uri="{FF2B5EF4-FFF2-40B4-BE49-F238E27FC236}">
                <a16:creationId xmlns:a16="http://schemas.microsoft.com/office/drawing/2014/main" id="{B0F885C0-D75F-40C5-6C05-3DAC8E342483}"/>
              </a:ext>
            </a:extLst>
          </p:cNvPr>
          <p:cNvSpPr/>
          <p:nvPr userDrawn="1"/>
        </p:nvSpPr>
        <p:spPr>
          <a:xfrm rot="17961493">
            <a:off x="6114431" y="4260495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1" name="星形: 四角 210">
            <a:extLst>
              <a:ext uri="{FF2B5EF4-FFF2-40B4-BE49-F238E27FC236}">
                <a16:creationId xmlns:a16="http://schemas.microsoft.com/office/drawing/2014/main" id="{6B9B4E2C-9B92-2F60-8137-E78CF2982825}"/>
              </a:ext>
            </a:extLst>
          </p:cNvPr>
          <p:cNvSpPr/>
          <p:nvPr userDrawn="1"/>
        </p:nvSpPr>
        <p:spPr>
          <a:xfrm rot="677810">
            <a:off x="7129448" y="1617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2" name="Rectangle 148+">
            <a:extLst>
              <a:ext uri="{FF2B5EF4-FFF2-40B4-BE49-F238E27FC236}">
                <a16:creationId xmlns:a16="http://schemas.microsoft.com/office/drawing/2014/main" id="{137B7119-475B-264A-24AF-89A401ED33F3}"/>
              </a:ext>
            </a:extLst>
          </p:cNvPr>
          <p:cNvSpPr/>
          <p:nvPr userDrawn="1"/>
        </p:nvSpPr>
        <p:spPr>
          <a:xfrm>
            <a:off x="8366208" y="6129230"/>
            <a:ext cx="3242010" cy="1515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矩形 222">
            <a:extLst>
              <a:ext uri="{FF2B5EF4-FFF2-40B4-BE49-F238E27FC236}">
                <a16:creationId xmlns:a16="http://schemas.microsoft.com/office/drawing/2014/main" id="{CF80F2DB-6CA2-533B-CFFD-E13C1B9CF0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083D51DE-8FC9-73B1-26B2-CDEEAB8C0F01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6" name="图片 265">
            <a:extLst>
              <a:ext uri="{FF2B5EF4-FFF2-40B4-BE49-F238E27FC236}">
                <a16:creationId xmlns:a16="http://schemas.microsoft.com/office/drawing/2014/main" id="{C3EFA0DA-800B-E65E-1396-4485FE539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80" t="20322" r="7880" b="322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82" name="矩形 181">
            <a:extLst>
              <a:ext uri="{FF2B5EF4-FFF2-40B4-BE49-F238E27FC236}">
                <a16:creationId xmlns:a16="http://schemas.microsoft.com/office/drawing/2014/main" id="{BC3D411B-9BE5-EB25-1DC2-713C7729D7C1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十字形 182">
            <a:extLst>
              <a:ext uri="{FF2B5EF4-FFF2-40B4-BE49-F238E27FC236}">
                <a16:creationId xmlns:a16="http://schemas.microsoft.com/office/drawing/2014/main" id="{7DCBD69C-1C1E-E392-ABB3-86E1D4190FD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8AAF102D-32AB-35E9-EC8B-A11F6AED8D27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C685D536-D643-C891-1B39-6691CA1C5A87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DA4C9694-22CE-4518-FE38-C779FE474EE7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7" name="平行四边形 186">
            <a:extLst>
              <a:ext uri="{FF2B5EF4-FFF2-40B4-BE49-F238E27FC236}">
                <a16:creationId xmlns:a16="http://schemas.microsoft.com/office/drawing/2014/main" id="{41A8D4E6-0083-684E-C88D-6282EF4E6C87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8" name="平行四边形 187">
            <a:extLst>
              <a:ext uri="{FF2B5EF4-FFF2-40B4-BE49-F238E27FC236}">
                <a16:creationId xmlns:a16="http://schemas.microsoft.com/office/drawing/2014/main" id="{1DA9DA3A-6331-CCD5-BA14-9EBAD231D1EB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9" name="平行四边形 188">
            <a:extLst>
              <a:ext uri="{FF2B5EF4-FFF2-40B4-BE49-F238E27FC236}">
                <a16:creationId xmlns:a16="http://schemas.microsoft.com/office/drawing/2014/main" id="{5ADCB817-5E17-B819-A9AE-E14DD966007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0" name="平行四边形 189">
            <a:extLst>
              <a:ext uri="{FF2B5EF4-FFF2-40B4-BE49-F238E27FC236}">
                <a16:creationId xmlns:a16="http://schemas.microsoft.com/office/drawing/2014/main" id="{96532384-F0B3-BA3E-387F-CAF00FB98B56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838A44C-0898-85EF-DE12-FACB14865E47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CD5EA250-CC67-9D1F-34DD-AEFD2059FA72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ADE4070D-BF76-A27F-1EF2-678AF4C9CC2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94" name="弧形 193">
                <a:extLst>
                  <a:ext uri="{FF2B5EF4-FFF2-40B4-BE49-F238E27FC236}">
                    <a16:creationId xmlns:a16="http://schemas.microsoft.com/office/drawing/2014/main" id="{138C5BD7-9355-7E73-F14F-0FA7C5AF2EB0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弧形 194">
                <a:extLst>
                  <a:ext uri="{FF2B5EF4-FFF2-40B4-BE49-F238E27FC236}">
                    <a16:creationId xmlns:a16="http://schemas.microsoft.com/office/drawing/2014/main" id="{17C5339D-4DA4-C6A1-5070-463C8F18654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C66992EF-EBB6-BF5F-E65B-4F695A76E77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7B3F2190-C8DC-7F15-6BA8-DACE5D34EFAD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3BF8A35-63ED-EB38-7D4C-11AD180E3A5A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99" name="等腰三角形 198">
              <a:extLst>
                <a:ext uri="{FF2B5EF4-FFF2-40B4-BE49-F238E27FC236}">
                  <a16:creationId xmlns:a16="http://schemas.microsoft.com/office/drawing/2014/main" id="{866C75BE-DE1A-4F3F-7642-258FFBB482CE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0" name="等腰三角形 199">
              <a:extLst>
                <a:ext uri="{FF2B5EF4-FFF2-40B4-BE49-F238E27FC236}">
                  <a16:creationId xmlns:a16="http://schemas.microsoft.com/office/drawing/2014/main" id="{529C6A9B-803D-4400-29AA-4A03709B8420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1" name="等腰三角形 200">
              <a:extLst>
                <a:ext uri="{FF2B5EF4-FFF2-40B4-BE49-F238E27FC236}">
                  <a16:creationId xmlns:a16="http://schemas.microsoft.com/office/drawing/2014/main" id="{ED17274D-692F-CFA1-5A3E-D8672344F4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2" name="等腰三角形 201">
              <a:extLst>
                <a:ext uri="{FF2B5EF4-FFF2-40B4-BE49-F238E27FC236}">
                  <a16:creationId xmlns:a16="http://schemas.microsoft.com/office/drawing/2014/main" id="{D73C6449-199F-18DF-4AF3-F3E19152A2D3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03" name="文本框 202">
            <a:extLst>
              <a:ext uri="{FF2B5EF4-FFF2-40B4-BE49-F238E27FC236}">
                <a16:creationId xmlns:a16="http://schemas.microsoft.com/office/drawing/2014/main" id="{CF46F62B-7872-53A7-C612-E8D831F75489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C31FE704-9743-4A05-F82B-F5040402C7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207" name="平行四边形 206">
              <a:extLst>
                <a:ext uri="{FF2B5EF4-FFF2-40B4-BE49-F238E27FC236}">
                  <a16:creationId xmlns:a16="http://schemas.microsoft.com/office/drawing/2014/main" id="{6320BE4D-EB69-FE28-E3B8-7C70B7D5690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8" name="平行四边形 207">
              <a:extLst>
                <a:ext uri="{FF2B5EF4-FFF2-40B4-BE49-F238E27FC236}">
                  <a16:creationId xmlns:a16="http://schemas.microsoft.com/office/drawing/2014/main" id="{F7FBB8EA-711C-7279-A235-AECBD7653EA9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9" name="平行四边形 208">
              <a:extLst>
                <a:ext uri="{FF2B5EF4-FFF2-40B4-BE49-F238E27FC236}">
                  <a16:creationId xmlns:a16="http://schemas.microsoft.com/office/drawing/2014/main" id="{12BEAC3F-9BD8-6817-687B-04AD99F8284B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0" name="平行四边形 209">
              <a:extLst>
                <a:ext uri="{FF2B5EF4-FFF2-40B4-BE49-F238E27FC236}">
                  <a16:creationId xmlns:a16="http://schemas.microsoft.com/office/drawing/2014/main" id="{D3511132-2B34-C85E-9C35-B6C2BF18AF51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A84AE61C-0333-8625-55BC-940BB88B1D23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212" name="文本框 211">
            <a:extLst>
              <a:ext uri="{FF2B5EF4-FFF2-40B4-BE49-F238E27FC236}">
                <a16:creationId xmlns:a16="http://schemas.microsoft.com/office/drawing/2014/main" id="{2F4B1AFD-346B-9363-6729-8872D307527B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FDCAECD6-3317-BBDF-9F2F-39EFD7989904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061F6118-8059-49A6-3A48-E886E705CD6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A902C4F5-8AD6-D249-17F6-75E95326380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216" name="弧形 215">
                <a:extLst>
                  <a:ext uri="{FF2B5EF4-FFF2-40B4-BE49-F238E27FC236}">
                    <a16:creationId xmlns:a16="http://schemas.microsoft.com/office/drawing/2014/main" id="{798FC257-D712-10F5-E07C-7049994A658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弧形 216">
                <a:extLst>
                  <a:ext uri="{FF2B5EF4-FFF2-40B4-BE49-F238E27FC236}">
                    <a16:creationId xmlns:a16="http://schemas.microsoft.com/office/drawing/2014/main" id="{FC6B5234-325B-82A5-5394-04D7CB0C784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8" name="组合 217">
            <a:extLst>
              <a:ext uri="{FF2B5EF4-FFF2-40B4-BE49-F238E27FC236}">
                <a16:creationId xmlns:a16="http://schemas.microsoft.com/office/drawing/2014/main" id="{449D0E06-D9A4-092E-6A2D-585A0913749D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19" name="等腰三角形 218">
              <a:extLst>
                <a:ext uri="{FF2B5EF4-FFF2-40B4-BE49-F238E27FC236}">
                  <a16:creationId xmlns:a16="http://schemas.microsoft.com/office/drawing/2014/main" id="{2AAB211D-E506-8A43-DC9B-A2B58C3A08DA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0" name="等腰三角形 219">
              <a:extLst>
                <a:ext uri="{FF2B5EF4-FFF2-40B4-BE49-F238E27FC236}">
                  <a16:creationId xmlns:a16="http://schemas.microsoft.com/office/drawing/2014/main" id="{02645655-3B5A-D41A-BF0F-B1BF8082829D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1" name="等腰三角形 220">
              <a:extLst>
                <a:ext uri="{FF2B5EF4-FFF2-40B4-BE49-F238E27FC236}">
                  <a16:creationId xmlns:a16="http://schemas.microsoft.com/office/drawing/2014/main" id="{E9692F0A-6521-E516-2558-20ECB7AA54B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2" name="等腰三角形 221">
              <a:extLst>
                <a:ext uri="{FF2B5EF4-FFF2-40B4-BE49-F238E27FC236}">
                  <a16:creationId xmlns:a16="http://schemas.microsoft.com/office/drawing/2014/main" id="{F49264F0-2A9F-FB80-FA33-0A46B953A71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8F5EF7B5-794C-2ED9-9EDB-54AA43F7BD2D}"/>
              </a:ext>
            </a:extLst>
          </p:cNvPr>
          <p:cNvGrpSpPr/>
          <p:nvPr userDrawn="1"/>
        </p:nvGrpSpPr>
        <p:grpSpPr>
          <a:xfrm flipV="1">
            <a:off x="2063636" y="1755391"/>
            <a:ext cx="1972862" cy="428435"/>
            <a:chOff x="6879" y="2679"/>
            <a:chExt cx="4178" cy="914"/>
          </a:xfrm>
        </p:grpSpPr>
        <p:sp>
          <p:nvSpPr>
            <p:cNvPr id="226" name="任意多边形: 形状 55">
              <a:extLst>
                <a:ext uri="{FF2B5EF4-FFF2-40B4-BE49-F238E27FC236}">
                  <a16:creationId xmlns:a16="http://schemas.microsoft.com/office/drawing/2014/main" id="{EF64210C-7C31-D43B-05BB-600C08065FBE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7" name="任意多边形: 形状 55">
              <a:extLst>
                <a:ext uri="{FF2B5EF4-FFF2-40B4-BE49-F238E27FC236}">
                  <a16:creationId xmlns:a16="http://schemas.microsoft.com/office/drawing/2014/main" id="{F8A51320-38A1-1452-3D79-E6A3BC913CE5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8" name="任意多边形: 形状 55">
              <a:extLst>
                <a:ext uri="{FF2B5EF4-FFF2-40B4-BE49-F238E27FC236}">
                  <a16:creationId xmlns:a16="http://schemas.microsoft.com/office/drawing/2014/main" id="{345F3E83-BC96-6AA8-F55C-10E9AE9E777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29" name="矩形: 圆角 228">
            <a:extLst>
              <a:ext uri="{FF2B5EF4-FFF2-40B4-BE49-F238E27FC236}">
                <a16:creationId xmlns:a16="http://schemas.microsoft.com/office/drawing/2014/main" id="{6F4E3575-777B-2F1C-08A7-9893A9588458}"/>
              </a:ext>
            </a:extLst>
          </p:cNvPr>
          <p:cNvSpPr/>
          <p:nvPr userDrawn="1"/>
        </p:nvSpPr>
        <p:spPr>
          <a:xfrm>
            <a:off x="3427732" y="975864"/>
            <a:ext cx="5336523" cy="13172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0" name="矩形: 圆角 229">
            <a:extLst>
              <a:ext uri="{FF2B5EF4-FFF2-40B4-BE49-F238E27FC236}">
                <a16:creationId xmlns:a16="http://schemas.microsoft.com/office/drawing/2014/main" id="{BBC4CAC3-6509-AF18-BF82-C7CA8BC60299}"/>
              </a:ext>
            </a:extLst>
          </p:cNvPr>
          <p:cNvSpPr/>
          <p:nvPr userDrawn="1"/>
        </p:nvSpPr>
        <p:spPr>
          <a:xfrm>
            <a:off x="3296932" y="870777"/>
            <a:ext cx="5598122" cy="1317212"/>
          </a:xfrm>
          <a:prstGeom prst="roundRect">
            <a:avLst>
              <a:gd name="adj" fmla="val 0"/>
            </a:avLst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0C6A4365-BF0F-DEE7-167C-94481E78D581}"/>
              </a:ext>
            </a:extLst>
          </p:cNvPr>
          <p:cNvGrpSpPr/>
          <p:nvPr userDrawn="1"/>
        </p:nvGrpSpPr>
        <p:grpSpPr>
          <a:xfrm flipV="1">
            <a:off x="7760574" y="1355479"/>
            <a:ext cx="1697604" cy="526124"/>
            <a:chOff x="6879" y="2679"/>
            <a:chExt cx="4178" cy="914"/>
          </a:xfrm>
        </p:grpSpPr>
        <p:sp>
          <p:nvSpPr>
            <p:cNvPr id="232" name="任意多边形: 形状 55">
              <a:extLst>
                <a:ext uri="{FF2B5EF4-FFF2-40B4-BE49-F238E27FC236}">
                  <a16:creationId xmlns:a16="http://schemas.microsoft.com/office/drawing/2014/main" id="{E38C3D1F-E037-B1FF-19FF-442DD41B762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3" name="任意多边形: 形状 55">
              <a:extLst>
                <a:ext uri="{FF2B5EF4-FFF2-40B4-BE49-F238E27FC236}">
                  <a16:creationId xmlns:a16="http://schemas.microsoft.com/office/drawing/2014/main" id="{E4995DCC-B4C7-E589-E62F-C057A77BE2A2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4" name="任意多边形: 形状 55">
              <a:extLst>
                <a:ext uri="{FF2B5EF4-FFF2-40B4-BE49-F238E27FC236}">
                  <a16:creationId xmlns:a16="http://schemas.microsoft.com/office/drawing/2014/main" id="{29846ACC-8519-1380-DABB-587C2EF26751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35" name="文本框 234">
            <a:extLst>
              <a:ext uri="{FF2B5EF4-FFF2-40B4-BE49-F238E27FC236}">
                <a16:creationId xmlns:a16="http://schemas.microsoft.com/office/drawing/2014/main" id="{4092A976-DD46-F68C-6E52-E9272443BDC3}"/>
              </a:ext>
            </a:extLst>
          </p:cNvPr>
          <p:cNvSpPr txBox="1"/>
          <p:nvPr userDrawn="1"/>
        </p:nvSpPr>
        <p:spPr>
          <a:xfrm>
            <a:off x="3600845" y="1345205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sz="40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CONTENES</a:t>
            </a:r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0E7A390D-0BE0-E9CD-A112-E8B1299B2BBF}"/>
              </a:ext>
            </a:extLst>
          </p:cNvPr>
          <p:cNvGrpSpPr/>
          <p:nvPr userDrawn="1"/>
        </p:nvGrpSpPr>
        <p:grpSpPr>
          <a:xfrm>
            <a:off x="5048220" y="1044911"/>
            <a:ext cx="2095560" cy="1062075"/>
            <a:chOff x="5328778" y="1044911"/>
            <a:chExt cx="2095560" cy="1062075"/>
          </a:xfrm>
        </p:grpSpPr>
        <p:sp>
          <p:nvSpPr>
            <p:cNvPr id="237" name="TextBox 390+">
              <a:extLst>
                <a:ext uri="{FF2B5EF4-FFF2-40B4-BE49-F238E27FC236}">
                  <a16:creationId xmlns:a16="http://schemas.microsoft.com/office/drawing/2014/main" id="{80621C15-3673-4BA6-233F-AFF7B6683EB5}"/>
                </a:ext>
              </a:extLst>
            </p:cNvPr>
            <p:cNvSpPr txBox="1"/>
            <p:nvPr/>
          </p:nvSpPr>
          <p:spPr>
            <a:xfrm>
              <a:off x="5357043" y="1091323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目录</a:t>
              </a:r>
              <a:endParaRPr lang="en-US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8" name="文本框 237">
              <a:extLst>
                <a:ext uri="{FF2B5EF4-FFF2-40B4-BE49-F238E27FC236}">
                  <a16:creationId xmlns:a16="http://schemas.microsoft.com/office/drawing/2014/main" id="{F21EEFEE-5435-17AE-4238-FF96B75274BB}"/>
                </a:ext>
              </a:extLst>
            </p:cNvPr>
            <p:cNvSpPr txBox="1"/>
            <p:nvPr/>
          </p:nvSpPr>
          <p:spPr>
            <a:xfrm>
              <a:off x="5328778" y="1044911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atin typeface="+mj-ea"/>
                  <a:ea typeface="+mj-ea"/>
                </a:rPr>
                <a:t>目录</a:t>
              </a:r>
              <a:endParaRPr lang="en-US" sz="6600" dirty="0">
                <a:latin typeface="+mj-ea"/>
                <a:ea typeface="+mj-ea"/>
              </a:endParaRPr>
            </a:p>
          </p:txBody>
        </p:sp>
      </p:grpSp>
      <p:sp>
        <p:nvSpPr>
          <p:cNvPr id="239" name="星形: 四角 238">
            <a:extLst>
              <a:ext uri="{FF2B5EF4-FFF2-40B4-BE49-F238E27FC236}">
                <a16:creationId xmlns:a16="http://schemas.microsoft.com/office/drawing/2014/main" id="{7ECFC377-B929-AF56-382D-29B5CD445AC5}"/>
              </a:ext>
            </a:extLst>
          </p:cNvPr>
          <p:cNvSpPr/>
          <p:nvPr userDrawn="1"/>
        </p:nvSpPr>
        <p:spPr>
          <a:xfrm rot="677810">
            <a:off x="9422433" y="2189153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pic>
        <p:nvPicPr>
          <p:cNvPr id="240" name="图形 239">
            <a:extLst>
              <a:ext uri="{FF2B5EF4-FFF2-40B4-BE49-F238E27FC236}">
                <a16:creationId xmlns:a16="http://schemas.microsoft.com/office/drawing/2014/main" id="{D0886ECE-28E5-50AD-B920-9C8D93D57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66657">
            <a:off x="1570373" y="1372794"/>
            <a:ext cx="557934" cy="1017616"/>
          </a:xfrm>
          <a:prstGeom prst="rect">
            <a:avLst/>
          </a:prstGeom>
          <a:effectLst/>
        </p:spPr>
      </p:pic>
      <p:sp>
        <p:nvSpPr>
          <p:cNvPr id="241" name="椭圆 240">
            <a:extLst>
              <a:ext uri="{FF2B5EF4-FFF2-40B4-BE49-F238E27FC236}">
                <a16:creationId xmlns:a16="http://schemas.microsoft.com/office/drawing/2014/main" id="{9110E7B5-B505-ADBD-FD12-D50522AEC24F}"/>
              </a:ext>
            </a:extLst>
          </p:cNvPr>
          <p:cNvSpPr/>
          <p:nvPr userDrawn="1"/>
        </p:nvSpPr>
        <p:spPr>
          <a:xfrm>
            <a:off x="4198344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78E9B86A-55D6-26B3-671B-DABBA21C007B}"/>
              </a:ext>
            </a:extLst>
          </p:cNvPr>
          <p:cNvSpPr/>
          <p:nvPr userDrawn="1"/>
        </p:nvSpPr>
        <p:spPr>
          <a:xfrm>
            <a:off x="4504716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2BCB5387-9F15-5345-CC48-AA79C1D7A4EE}"/>
              </a:ext>
            </a:extLst>
          </p:cNvPr>
          <p:cNvGrpSpPr/>
          <p:nvPr userDrawn="1"/>
        </p:nvGrpSpPr>
        <p:grpSpPr>
          <a:xfrm>
            <a:off x="4053249" y="890674"/>
            <a:ext cx="799340" cy="305483"/>
            <a:chOff x="4019483" y="810332"/>
            <a:chExt cx="866873" cy="399843"/>
          </a:xfrm>
        </p:grpSpPr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64829F08-4A75-62AB-04CC-DCBA8D5C5B92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48" name="弧形 247">
                <a:extLst>
                  <a:ext uri="{FF2B5EF4-FFF2-40B4-BE49-F238E27FC236}">
                    <a16:creationId xmlns:a16="http://schemas.microsoft.com/office/drawing/2014/main" id="{0A0FADB3-CB3A-B21A-EB57-CE6AA29454E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9" name="弧形 248">
                <a:extLst>
                  <a:ext uri="{FF2B5EF4-FFF2-40B4-BE49-F238E27FC236}">
                    <a16:creationId xmlns:a16="http://schemas.microsoft.com/office/drawing/2014/main" id="{02E0E9EA-ED41-3B74-0301-51BDBB468C94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6918C2E1-5D9E-AA52-28E8-FC27D0F04E6A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46" name="弧形 245">
                <a:extLst>
                  <a:ext uri="{FF2B5EF4-FFF2-40B4-BE49-F238E27FC236}">
                    <a16:creationId xmlns:a16="http://schemas.microsoft.com/office/drawing/2014/main" id="{F1627B75-9A7F-8290-BFCF-13CE37F4FFC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7" name="弧形 246">
                <a:extLst>
                  <a:ext uri="{FF2B5EF4-FFF2-40B4-BE49-F238E27FC236}">
                    <a16:creationId xmlns:a16="http://schemas.microsoft.com/office/drawing/2014/main" id="{2205D926-EB89-4232-2B82-69EA76C2D517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0" name="椭圆 249">
            <a:extLst>
              <a:ext uri="{FF2B5EF4-FFF2-40B4-BE49-F238E27FC236}">
                <a16:creationId xmlns:a16="http://schemas.microsoft.com/office/drawing/2014/main" id="{E42DA778-DACA-C483-D6EB-D71CC2D06BD4}"/>
              </a:ext>
            </a:extLst>
          </p:cNvPr>
          <p:cNvSpPr/>
          <p:nvPr userDrawn="1"/>
        </p:nvSpPr>
        <p:spPr>
          <a:xfrm>
            <a:off x="7422813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矩形: 圆角 250">
            <a:extLst>
              <a:ext uri="{FF2B5EF4-FFF2-40B4-BE49-F238E27FC236}">
                <a16:creationId xmlns:a16="http://schemas.microsoft.com/office/drawing/2014/main" id="{9885DF98-8675-545A-B0DB-67C3F84C6466}"/>
              </a:ext>
            </a:extLst>
          </p:cNvPr>
          <p:cNvSpPr/>
          <p:nvPr userDrawn="1"/>
        </p:nvSpPr>
        <p:spPr>
          <a:xfrm>
            <a:off x="7480156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2A312DB4-29E1-50B9-380D-20D9A7F30E84}"/>
              </a:ext>
            </a:extLst>
          </p:cNvPr>
          <p:cNvSpPr/>
          <p:nvPr userDrawn="1"/>
        </p:nvSpPr>
        <p:spPr>
          <a:xfrm>
            <a:off x="7729185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矩形: 圆角 252">
            <a:extLst>
              <a:ext uri="{FF2B5EF4-FFF2-40B4-BE49-F238E27FC236}">
                <a16:creationId xmlns:a16="http://schemas.microsoft.com/office/drawing/2014/main" id="{056BD27F-9844-AADC-D5D2-44FECCD48204}"/>
              </a:ext>
            </a:extLst>
          </p:cNvPr>
          <p:cNvSpPr/>
          <p:nvPr userDrawn="1"/>
        </p:nvSpPr>
        <p:spPr>
          <a:xfrm>
            <a:off x="7786911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A5729A84-1C3C-E368-B85E-E1FDAA88ECE6}"/>
              </a:ext>
            </a:extLst>
          </p:cNvPr>
          <p:cNvGrpSpPr/>
          <p:nvPr userDrawn="1"/>
        </p:nvGrpSpPr>
        <p:grpSpPr>
          <a:xfrm>
            <a:off x="7277718" y="890674"/>
            <a:ext cx="799340" cy="305483"/>
            <a:chOff x="4019483" y="810332"/>
            <a:chExt cx="866873" cy="399843"/>
          </a:xfrm>
        </p:grpSpPr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8CB191E0-80B1-6A79-E0AB-4E408AEDD283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59" name="弧形 258">
                <a:extLst>
                  <a:ext uri="{FF2B5EF4-FFF2-40B4-BE49-F238E27FC236}">
                    <a16:creationId xmlns:a16="http://schemas.microsoft.com/office/drawing/2014/main" id="{4EF45D05-4C4E-ACAE-9D85-C3C51C6CFB97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0" name="弧形 259">
                <a:extLst>
                  <a:ext uri="{FF2B5EF4-FFF2-40B4-BE49-F238E27FC236}">
                    <a16:creationId xmlns:a16="http://schemas.microsoft.com/office/drawing/2014/main" id="{70699164-1906-9569-5278-36ABEB596E98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组合 255">
              <a:extLst>
                <a:ext uri="{FF2B5EF4-FFF2-40B4-BE49-F238E27FC236}">
                  <a16:creationId xmlns:a16="http://schemas.microsoft.com/office/drawing/2014/main" id="{D341CE8C-4CD9-E288-A4C3-60656B56900E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57" name="弧形 256">
                <a:extLst>
                  <a:ext uri="{FF2B5EF4-FFF2-40B4-BE49-F238E27FC236}">
                    <a16:creationId xmlns:a16="http://schemas.microsoft.com/office/drawing/2014/main" id="{60B94927-A265-5543-4FFF-D1E4F9531622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8" name="弧形 257">
                <a:extLst>
                  <a:ext uri="{FF2B5EF4-FFF2-40B4-BE49-F238E27FC236}">
                    <a16:creationId xmlns:a16="http://schemas.microsoft.com/office/drawing/2014/main" id="{05B47C7E-3FBB-5CF3-C1F2-592610A79AE5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1" name="矩形: 圆角 260">
            <a:extLst>
              <a:ext uri="{FF2B5EF4-FFF2-40B4-BE49-F238E27FC236}">
                <a16:creationId xmlns:a16="http://schemas.microsoft.com/office/drawing/2014/main" id="{72E7A623-39BE-90EA-BA20-55FB4FE33512}"/>
              </a:ext>
            </a:extLst>
          </p:cNvPr>
          <p:cNvSpPr/>
          <p:nvPr userDrawn="1"/>
        </p:nvSpPr>
        <p:spPr>
          <a:xfrm>
            <a:off x="4261000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2" name="矩形: 圆角 261">
            <a:extLst>
              <a:ext uri="{FF2B5EF4-FFF2-40B4-BE49-F238E27FC236}">
                <a16:creationId xmlns:a16="http://schemas.microsoft.com/office/drawing/2014/main" id="{FFB9A903-780F-DB5A-EA1D-09FD7A858A9B}"/>
              </a:ext>
            </a:extLst>
          </p:cNvPr>
          <p:cNvSpPr/>
          <p:nvPr userDrawn="1"/>
        </p:nvSpPr>
        <p:spPr>
          <a:xfrm>
            <a:off x="4567755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3" name="图形 262">
            <a:extLst>
              <a:ext uri="{FF2B5EF4-FFF2-40B4-BE49-F238E27FC236}">
                <a16:creationId xmlns:a16="http://schemas.microsoft.com/office/drawing/2014/main" id="{2245D28C-8300-32E8-D9A9-EA415EF215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2552" flipH="1">
            <a:off x="9546450" y="1094129"/>
            <a:ext cx="1427863" cy="1056938"/>
          </a:xfrm>
          <a:prstGeom prst="rect">
            <a:avLst/>
          </a:prstGeom>
          <a:effectLst/>
        </p:spPr>
      </p:pic>
      <p:sp>
        <p:nvSpPr>
          <p:cNvPr id="264" name="直角三角形 263">
            <a:extLst>
              <a:ext uri="{FF2B5EF4-FFF2-40B4-BE49-F238E27FC236}">
                <a16:creationId xmlns:a16="http://schemas.microsoft.com/office/drawing/2014/main" id="{CD055595-37C1-3127-476D-AB4865B0C760}"/>
              </a:ext>
            </a:extLst>
          </p:cNvPr>
          <p:cNvSpPr/>
          <p:nvPr userDrawn="1"/>
        </p:nvSpPr>
        <p:spPr>
          <a:xfrm rot="5400000">
            <a:off x="3389293" y="814317"/>
            <a:ext cx="324449" cy="472394"/>
          </a:xfrm>
          <a:prstGeom prst="rt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" name="星形: 四角 264">
            <a:extLst>
              <a:ext uri="{FF2B5EF4-FFF2-40B4-BE49-F238E27FC236}">
                <a16:creationId xmlns:a16="http://schemas.microsoft.com/office/drawing/2014/main" id="{62DF937E-FE7B-22BF-7945-C484E69EC335}"/>
              </a:ext>
            </a:extLst>
          </p:cNvPr>
          <p:cNvSpPr/>
          <p:nvPr userDrawn="1"/>
        </p:nvSpPr>
        <p:spPr>
          <a:xfrm>
            <a:off x="3365336" y="921974"/>
            <a:ext cx="132346" cy="132346"/>
          </a:xfrm>
          <a:prstGeom prst="star4">
            <a:avLst>
              <a:gd name="adj" fmla="val 21496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0BC2F990-CEC3-3EB1-B817-7CB7F0E69E7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54D956EB-6176-56E8-9B90-CFDEDCDCCEB9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4A45A620-D6A1-D6FB-23B1-09315DC430E1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1B8C63-84E1-33DA-0F54-7BDF4A3054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C18091E-AE37-6867-921F-30EE50959264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1" name="图片 290">
            <a:extLst>
              <a:ext uri="{FF2B5EF4-FFF2-40B4-BE49-F238E27FC236}">
                <a16:creationId xmlns:a16="http://schemas.microsoft.com/office/drawing/2014/main" id="{19A753D7-CB34-CA2E-8AD4-BE61EF81552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7880" t="20322" r="7880" b="322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F85866FC-5774-CCCD-A34E-425580FFB5F8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十字形 73">
            <a:extLst>
              <a:ext uri="{FF2B5EF4-FFF2-40B4-BE49-F238E27FC236}">
                <a16:creationId xmlns:a16="http://schemas.microsoft.com/office/drawing/2014/main" id="{9B73F2E1-DC78-B7B8-E947-7DE27B8EFDB7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AF1AF34-E73F-EB05-E958-7AB231B5AA09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89E2CC4-8BDF-6338-8CD7-706D38DFF1D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867A85F-E401-C018-1559-5F0A5BBA5193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8" name="平行四边形 77">
            <a:extLst>
              <a:ext uri="{FF2B5EF4-FFF2-40B4-BE49-F238E27FC236}">
                <a16:creationId xmlns:a16="http://schemas.microsoft.com/office/drawing/2014/main" id="{37BB92C4-DABE-E889-0F3A-231C53748231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9" name="平行四边形 78">
            <a:extLst>
              <a:ext uri="{FF2B5EF4-FFF2-40B4-BE49-F238E27FC236}">
                <a16:creationId xmlns:a16="http://schemas.microsoft.com/office/drawing/2014/main" id="{7A7705E5-4AC8-B0E9-0F29-27994200E5F9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865F0DC2-BA3B-E846-917C-3E4004C1B48D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1" name="平行四边形 80">
            <a:extLst>
              <a:ext uri="{FF2B5EF4-FFF2-40B4-BE49-F238E27FC236}">
                <a16:creationId xmlns:a16="http://schemas.microsoft.com/office/drawing/2014/main" id="{A188E52A-9440-A93C-1FE1-DE0E9148C093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7AE1FC5-0880-9635-1E14-0B65AAFAAD9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DC3B9BAF-2EF9-21D0-456B-04D1D2D15D7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3283FEB3-4C11-B95A-0782-40EAE3757289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85" name="弧形 84">
                <a:extLst>
                  <a:ext uri="{FF2B5EF4-FFF2-40B4-BE49-F238E27FC236}">
                    <a16:creationId xmlns:a16="http://schemas.microsoft.com/office/drawing/2014/main" id="{075F1B09-5A41-B21D-7DC9-0C459DEEAFC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弧形 85">
                <a:extLst>
                  <a:ext uri="{FF2B5EF4-FFF2-40B4-BE49-F238E27FC236}">
                    <a16:creationId xmlns:a16="http://schemas.microsoft.com/office/drawing/2014/main" id="{479D5A61-958F-363E-EAC8-3F6C854E7EAF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52B4AD8F-6DFE-8BAB-AF09-779B2E52F366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00A6EF28-D1D7-0F65-DA48-EB0F7112449E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44EF180-206F-8823-DEFD-08F5C16E955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90" name="等腰三角形 89">
              <a:extLst>
                <a:ext uri="{FF2B5EF4-FFF2-40B4-BE49-F238E27FC236}">
                  <a16:creationId xmlns:a16="http://schemas.microsoft.com/office/drawing/2014/main" id="{FA8DCF0A-BAE4-4B54-69E8-0B8C75906DA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B97DF5CB-A642-1E17-05A0-F0E77591570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7D3D5051-C4D2-833F-D24A-FC94BBB6A3F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:a16="http://schemas.microsoft.com/office/drawing/2014/main" id="{F385756C-BBEC-4C8B-C3C7-FB0B13EE915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694E6426-487D-A577-B6FB-17FF5F58A9ED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6FC3434F-1CC6-D1A4-2C45-33C57444FC96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2277AB08-3865-0F9E-2102-F351840BD22B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6040F3E-70E5-8E0A-2DAB-8FAA95A5D0D8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87301AF1-2DA9-05C1-E355-ED4E2CA8525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21EB7FF0-95CC-0A3F-E6FF-509162C9FAF7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24F89798-A501-23D3-0C68-712439639A87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45014B43-2DF8-1331-7ED8-31631DF1232F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DCDA65B3-D8DE-7084-A498-98DE45736C16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127051D6-4FD7-C37C-6AE6-F16BDA022E76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0C64A73-FBFE-9454-3CB7-0B7E073CF9F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6DE18C0-4F39-A719-E511-59950F47A141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FD47488C-DAC5-8051-7432-D0F5AFE897F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07" name="弧形 106">
                <a:extLst>
                  <a:ext uri="{FF2B5EF4-FFF2-40B4-BE49-F238E27FC236}">
                    <a16:creationId xmlns:a16="http://schemas.microsoft.com/office/drawing/2014/main" id="{306CC5BA-A575-A50D-FA87-A8A6D3FCFFBF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弧形 107">
                <a:extLst>
                  <a:ext uri="{FF2B5EF4-FFF2-40B4-BE49-F238E27FC236}">
                    <a16:creationId xmlns:a16="http://schemas.microsoft.com/office/drawing/2014/main" id="{A5073AB9-D20B-9ED8-33AE-33C8ECC7A4B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6AFB120E-F200-75E6-EAFA-F4F559D1DA59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10" name="等腰三角形 109">
              <a:extLst>
                <a:ext uri="{FF2B5EF4-FFF2-40B4-BE49-F238E27FC236}">
                  <a16:creationId xmlns:a16="http://schemas.microsoft.com/office/drawing/2014/main" id="{0AF9E1B8-FF9C-5072-9DD6-1170D61E0AE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1" name="等腰三角形 110">
              <a:extLst>
                <a:ext uri="{FF2B5EF4-FFF2-40B4-BE49-F238E27FC236}">
                  <a16:creationId xmlns:a16="http://schemas.microsoft.com/office/drawing/2014/main" id="{C5940998-91E9-E27A-D21C-CF080473E3E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:a16="http://schemas.microsoft.com/office/drawing/2014/main" id="{F41825EE-D6C8-4967-E6DE-0E7675447FC6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3" name="等腰三角形 112">
              <a:extLst>
                <a:ext uri="{FF2B5EF4-FFF2-40B4-BE49-F238E27FC236}">
                  <a16:creationId xmlns:a16="http://schemas.microsoft.com/office/drawing/2014/main" id="{5E5A8AD9-2BA2-75EF-EABB-389C9D49A70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8861B9E-0C2B-8E36-C3A1-1E64416810DE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73C659E9-B18D-61E9-8946-93735DF35AA1}"/>
              </a:ext>
            </a:extLst>
          </p:cNvPr>
          <p:cNvGrpSpPr/>
          <p:nvPr userDrawn="1"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0F27DBEC-93D0-B973-70DA-0E79057F59E5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ACBCAE62-ACA4-060D-2C2F-1573E24581C7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9" name="椭圆 168">
                  <a:extLst>
                    <a:ext uri="{FF2B5EF4-FFF2-40B4-BE49-F238E27FC236}">
                      <a16:creationId xmlns:a16="http://schemas.microsoft.com/office/drawing/2014/main" id="{B944131D-801A-B8C8-3851-A81FBF9B1676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0" name="椭圆 169">
                  <a:extLst>
                    <a:ext uri="{FF2B5EF4-FFF2-40B4-BE49-F238E27FC236}">
                      <a16:creationId xmlns:a16="http://schemas.microsoft.com/office/drawing/2014/main" id="{24B35EC3-EB6A-DF84-4795-5D118A068CB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1F59C920-1074-8771-B774-1BDC0A4ECA8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2" name="椭圆 171">
                  <a:extLst>
                    <a:ext uri="{FF2B5EF4-FFF2-40B4-BE49-F238E27FC236}">
                      <a16:creationId xmlns:a16="http://schemas.microsoft.com/office/drawing/2014/main" id="{B770F13C-EEB5-7118-9DA4-C1BE63D1AFF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B4C3CAED-B1A8-AEDE-6542-01608593D077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D13F2EC7-BEBF-D2A5-A3AB-4C5A11961767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4FC80351-2046-5355-1FB2-4940AAE7CA11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318413A2-DEDC-23B5-0C0C-5D246914C6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EEDF048B-3D9B-7C37-73A2-F8D29D76E6D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68DEEE9A-C35E-FADB-2410-56502D4C616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8648711D-DA74-DC93-4B6A-9386ED9F22A8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061D184B-7B5E-8D68-3294-95DB584E2030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id="{9A7A91B1-EF00-F470-A745-8F4E026D00F2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22E12F5C-4A5C-98B5-480F-0BF93E9CE47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45FBA482-5D66-1D27-8715-72E904B0AA74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B9B4D023-9C8D-5530-944D-18F42AF48445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6" name="椭圆 165">
                  <a:extLst>
                    <a:ext uri="{FF2B5EF4-FFF2-40B4-BE49-F238E27FC236}">
                      <a16:creationId xmlns:a16="http://schemas.microsoft.com/office/drawing/2014/main" id="{F7E880FB-E28A-D744-440F-B0EFCA5BFFE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7" name="椭圆 166">
                  <a:extLst>
                    <a:ext uri="{FF2B5EF4-FFF2-40B4-BE49-F238E27FC236}">
                      <a16:creationId xmlns:a16="http://schemas.microsoft.com/office/drawing/2014/main" id="{FB929A5E-686F-115A-0BCA-DD78CC0D8909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8" name="椭圆 167">
                  <a:extLst>
                    <a:ext uri="{FF2B5EF4-FFF2-40B4-BE49-F238E27FC236}">
                      <a16:creationId xmlns:a16="http://schemas.microsoft.com/office/drawing/2014/main" id="{4E8A4A1E-E0B1-FAB0-BA69-ADCE5A913C0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FA5B3E7B-33F4-576A-8A03-EB6040900DF4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B7419C52-E82B-877C-B312-6049081360C0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9C3EF9EC-8B66-3623-508B-DAC0206633BA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6397096D-ED48-9BB7-BC25-DC5397FADD7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555DCE23-902D-D505-A87A-F8C4BB63DC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8835E42D-8D5E-71F7-1B1E-52E299A5C8CD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6FBCF9AC-3FEF-B021-15B3-9AA438C8B746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520D300D-6C44-7B13-6135-29F8E2E74C4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:a16="http://schemas.microsoft.com/office/drawing/2014/main" id="{566525D2-EE2C-96B7-F145-5D88D6CD2A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3C1EF543-D586-0B87-2A35-02291FE5DC58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05B396C2-1D00-DE6E-8D72-75A18DB23A55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CEE5BC36-1832-7124-BABB-01062A4A98B8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E3F9578A-F804-F492-E01F-A025C6262A1B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51C785F5-A852-0AB4-4231-FE2F856E0E0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C2C56CDC-7D04-64DF-573B-56666455701D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6F0EFC55-D082-0EBD-4079-A259DD536F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A2A9877D-3D9A-0CF1-C8AA-CF6CC7956D11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13A22801-AF90-D3F4-1E35-A0140547F67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A3D3F812-25C4-5D80-CA51-0625C30801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A40D052C-3F8F-4038-D518-A873FB0B0F4A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6A5D2050-815A-06F2-93DC-C24D0F902A33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0773EE29-AFCC-2886-96CF-82AD55017E8D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11FB6AA7-4A2A-CE1F-D549-F4E4BC22E7DD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15048D00-4657-9A67-DFC8-E37CA88FFC09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15FBCEDC-AB71-5DA7-EA35-9EBBE9052CAA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CB1C15F6-A334-E87D-2C64-6E1D2DBDAF6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D99D2CDC-8279-1126-8350-65873E3ABCB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CE763872-85D9-CEA2-5034-33497FC6683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DA4C107D-E47F-D8A9-B633-C5B6095365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3E00B52B-35CD-C00B-A94B-694E8B91BD87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CA38BF3C-9D46-928D-3814-7C6D228F563F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973996DA-F70C-3A8C-9C71-B05418067860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51276881-CA47-6B7B-2372-400EA062EC13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0301ABC9-243E-8476-B7F6-0A08B3FBBD06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BB92C293-94D3-BFE0-F0FE-4C010E850ED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25EFC65A-A044-9A93-19A8-9F5549DF37A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03F190A7-7118-D277-3FA0-AB212B8D786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EB505551-71D4-0AB1-C1B8-771744D7DFC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628C13BA-60A2-9478-9CF9-F5FD5C8048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B154C2CF-EFC1-0AAA-E50E-AED63803156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A34D9EAC-93CE-FFFB-7E50-0A635A4DDB75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178" name="Rounded Rectangle 34+">
            <a:extLst>
              <a:ext uri="{FF2B5EF4-FFF2-40B4-BE49-F238E27FC236}">
                <a16:creationId xmlns:a16="http://schemas.microsoft.com/office/drawing/2014/main" id="{735EF312-1C70-EFA8-B70C-FA7F2731FE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79" name="矩形: 圆角 178">
            <a:extLst>
              <a:ext uri="{FF2B5EF4-FFF2-40B4-BE49-F238E27FC236}">
                <a16:creationId xmlns:a16="http://schemas.microsoft.com/office/drawing/2014/main" id="{C1D194E2-C286-E1B0-2468-C15DF68730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80" name="矩形: 圆角 179">
            <a:extLst>
              <a:ext uri="{FF2B5EF4-FFF2-40B4-BE49-F238E27FC236}">
                <a16:creationId xmlns:a16="http://schemas.microsoft.com/office/drawing/2014/main" id="{D5292D1D-7DB7-7DE5-A0CA-7BCE27DA3C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97CBB6DE-9968-94A7-462D-BF5BFDC24663}"/>
              </a:ext>
            </a:extLst>
          </p:cNvPr>
          <p:cNvGrpSpPr/>
          <p:nvPr userDrawn="1"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8FE0C263-A1AD-4EDD-1D1A-E19B1AC060BB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48BAA96B-E8D7-E8CE-B05A-FB15D955706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F6630D28-6347-EB4D-C218-3DF0F0364019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C0E4723C-2193-D0DE-D897-6A069A16B5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DF029E86-E0F9-299E-EA06-7BEA95B85C9A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187" name="组合 186">
                <a:extLst>
                  <a:ext uri="{FF2B5EF4-FFF2-40B4-BE49-F238E27FC236}">
                    <a16:creationId xmlns:a16="http://schemas.microsoft.com/office/drawing/2014/main" id="{6593ACD7-5D56-C599-412B-FF140EDA911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191" name="弧形 190">
                  <a:extLst>
                    <a:ext uri="{FF2B5EF4-FFF2-40B4-BE49-F238E27FC236}">
                      <a16:creationId xmlns:a16="http://schemas.microsoft.com/office/drawing/2014/main" id="{C26D028B-C9F3-8EDE-E609-556887D0B893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2" name="弧形 191">
                  <a:extLst>
                    <a:ext uri="{FF2B5EF4-FFF2-40B4-BE49-F238E27FC236}">
                      <a16:creationId xmlns:a16="http://schemas.microsoft.com/office/drawing/2014/main" id="{8850A3BA-6CCD-8600-F1CB-FB34AB6FDBBC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:a16="http://schemas.microsoft.com/office/drawing/2014/main" id="{A13C0460-9388-CB7E-7338-42018BAA845A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189" name="弧形 188">
                  <a:extLst>
                    <a:ext uri="{FF2B5EF4-FFF2-40B4-BE49-F238E27FC236}">
                      <a16:creationId xmlns:a16="http://schemas.microsoft.com/office/drawing/2014/main" id="{D3414182-8D71-E9FF-9C3F-587F39CD44D8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0" name="弧形 189">
                  <a:extLst>
                    <a:ext uri="{FF2B5EF4-FFF2-40B4-BE49-F238E27FC236}">
                      <a16:creationId xmlns:a16="http://schemas.microsoft.com/office/drawing/2014/main" id="{20AAFC18-EB56-D914-C420-D93E6C920C08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10163EEE-520A-B9C5-6DA0-1ECC61363E90}"/>
              </a:ext>
            </a:extLst>
          </p:cNvPr>
          <p:cNvGrpSpPr/>
          <p:nvPr userDrawn="1"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C00AEA87-A931-A991-8DE3-37637E270069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F21071DB-817E-9E48-7434-D2CAAA13E24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A4B54CB5-63FD-AF4B-78C2-76F69D10A577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199" name="组合 198">
                <a:extLst>
                  <a:ext uri="{FF2B5EF4-FFF2-40B4-BE49-F238E27FC236}">
                    <a16:creationId xmlns:a16="http://schemas.microsoft.com/office/drawing/2014/main" id="{191C7A2D-B836-01B5-6320-E79441966229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203" name="弧形 202">
                  <a:extLst>
                    <a:ext uri="{FF2B5EF4-FFF2-40B4-BE49-F238E27FC236}">
                      <a16:creationId xmlns:a16="http://schemas.microsoft.com/office/drawing/2014/main" id="{D613ABC7-EDBC-8851-2199-BE9ECC5F950C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4" name="弧形 203">
                  <a:extLst>
                    <a:ext uri="{FF2B5EF4-FFF2-40B4-BE49-F238E27FC236}">
                      <a16:creationId xmlns:a16="http://schemas.microsoft.com/office/drawing/2014/main" id="{7A552442-752B-3FE8-BFBB-22177B8F5E6B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7FBB999F-D879-A0F9-A3BE-B04AD80031DE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201" name="弧形 200">
                  <a:extLst>
                    <a:ext uri="{FF2B5EF4-FFF2-40B4-BE49-F238E27FC236}">
                      <a16:creationId xmlns:a16="http://schemas.microsoft.com/office/drawing/2014/main" id="{6E5860FC-D3CF-03AD-43C0-AE91D632DBBB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2" name="弧形 201">
                  <a:extLst>
                    <a:ext uri="{FF2B5EF4-FFF2-40B4-BE49-F238E27FC236}">
                      <a16:creationId xmlns:a16="http://schemas.microsoft.com/office/drawing/2014/main" id="{443B8E22-9F6B-9DBB-1074-931EEFA4A796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197" name="矩形: 圆角 196">
              <a:extLst>
                <a:ext uri="{FF2B5EF4-FFF2-40B4-BE49-F238E27FC236}">
                  <a16:creationId xmlns:a16="http://schemas.microsoft.com/office/drawing/2014/main" id="{01770765-EDAB-B5A1-D18C-F8F264B4C6D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8" name="矩形: 圆角 197">
              <a:extLst>
                <a:ext uri="{FF2B5EF4-FFF2-40B4-BE49-F238E27FC236}">
                  <a16:creationId xmlns:a16="http://schemas.microsoft.com/office/drawing/2014/main" id="{6C01CCB4-E99C-7374-3493-C7D6045CB1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205" name="直角三角形 204">
            <a:extLst>
              <a:ext uri="{FF2B5EF4-FFF2-40B4-BE49-F238E27FC236}">
                <a16:creationId xmlns:a16="http://schemas.microsoft.com/office/drawing/2014/main" id="{C3761C77-AB6B-E15B-F7CC-100D17281501}"/>
              </a:ext>
            </a:extLst>
          </p:cNvPr>
          <p:cNvSpPr/>
          <p:nvPr userDrawn="1"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206" name="星形: 四角 205">
            <a:extLst>
              <a:ext uri="{FF2B5EF4-FFF2-40B4-BE49-F238E27FC236}">
                <a16:creationId xmlns:a16="http://schemas.microsoft.com/office/drawing/2014/main" id="{878022C8-88E8-DD67-242F-1193604C953C}"/>
              </a:ext>
            </a:extLst>
          </p:cNvPr>
          <p:cNvSpPr/>
          <p:nvPr userDrawn="1"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4E1D5C46-CDAE-1606-487C-5AE582BC3819}"/>
              </a:ext>
            </a:extLst>
          </p:cNvPr>
          <p:cNvGrpSpPr/>
          <p:nvPr userDrawn="1"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FFAC3167-6414-0D0A-8C85-EBF624EC8AF5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4C81514C-7CBB-EC47-4D84-FA99EFA7BF03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F28ABFCB-D855-EAF4-8871-D12C6833AA6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2E14925F-FFB9-8F40-DB76-A3AB6799F543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5957FC87-1C5D-D77C-3EAD-780D359E640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8FAC8EC8-6822-87A3-FC2D-78F32E8C1B5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6F505F9F-6B6E-00BC-E628-9DB5A2E9FF03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8DB44F7E-0200-32D9-B849-2470EB14538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C9E15790-1BFD-D2FA-AE5A-56000C5FE1CA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F272D377-E773-16AB-7E38-0DD06E721442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C317CEDB-80B5-36F6-2DEB-F88011FC503F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37F34BDE-8A89-A4CE-C8A1-6713E7BD0D37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5FD32431-67B4-E5A7-507C-D098124C9B4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23283760-D5F6-FD7E-251D-8BE4A2E609AA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EEAD848F-CC18-294F-5E30-A0683415501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68CA7ABC-DE63-E13D-26E0-21558E1D77E6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3D9A9315-2A8B-5469-81F1-87A49D8E6D7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E680B4BB-E232-B08B-9F76-2636704829F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92F6C821-FC1F-ED8F-1EB0-CD879E37049D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1176F67F-833F-6FA4-A853-4A33CD9AB31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3F42940A-BC77-BD93-1DF9-A3087EC8C726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E1BB2C6B-8A7A-DDA2-D844-F84D519C5B21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CDACDC15-5A32-CDBA-636E-EA93F87AEDCF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49EFE0C6-DE70-AB3E-2EE0-08B1734C2C12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D99C396-ED43-8429-B88A-0FDCE8987784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13CE9127-A665-B9B8-9D60-46D40B85964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3D5F035F-E23E-CB70-EA36-8DD821D3FF6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6D39F46-0ED6-F8E0-8520-8C4C8DF9F8BF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8070833E-FDAD-580D-6634-57BEA0847762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9D049D4-8127-E0BF-0504-3653781D9DC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383E7F08-FF09-82EE-65B6-7731DD24728E}"/>
              </a:ext>
            </a:extLst>
          </p:cNvPr>
          <p:cNvGrpSpPr/>
          <p:nvPr userDrawn="1"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239" name="矩形: 圆角 16">
              <a:extLst>
                <a:ext uri="{FF2B5EF4-FFF2-40B4-BE49-F238E27FC236}">
                  <a16:creationId xmlns:a16="http://schemas.microsoft.com/office/drawing/2014/main" id="{BEC63E4E-1909-2A32-2C12-14F9E46E2638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0" name="矩形: 圆角 110">
              <a:extLst>
                <a:ext uri="{FF2B5EF4-FFF2-40B4-BE49-F238E27FC236}">
                  <a16:creationId xmlns:a16="http://schemas.microsoft.com/office/drawing/2014/main" id="{4597DC88-DE07-B93F-EF3E-6C52DEBD58CE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1" name="矩形: 圆角 111">
              <a:extLst>
                <a:ext uri="{FF2B5EF4-FFF2-40B4-BE49-F238E27FC236}">
                  <a16:creationId xmlns:a16="http://schemas.microsoft.com/office/drawing/2014/main" id="{B2B008CB-E085-96A5-2AB7-C500236DF736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2" name="矩形: 圆角 112">
              <a:extLst>
                <a:ext uri="{FF2B5EF4-FFF2-40B4-BE49-F238E27FC236}">
                  <a16:creationId xmlns:a16="http://schemas.microsoft.com/office/drawing/2014/main" id="{70EE7F51-A34E-E619-9E12-F8A4B8BF1F1D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3" name="矩形: 圆角 113">
              <a:extLst>
                <a:ext uri="{FF2B5EF4-FFF2-40B4-BE49-F238E27FC236}">
                  <a16:creationId xmlns:a16="http://schemas.microsoft.com/office/drawing/2014/main" id="{E2254335-5828-9B64-B98C-0A9E49685562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4" name="矩形: 圆角 114">
              <a:extLst>
                <a:ext uri="{FF2B5EF4-FFF2-40B4-BE49-F238E27FC236}">
                  <a16:creationId xmlns:a16="http://schemas.microsoft.com/office/drawing/2014/main" id="{96BABEFB-5412-32C5-C717-808D0FD9E2EF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5" name="矩形: 圆角 115">
              <a:extLst>
                <a:ext uri="{FF2B5EF4-FFF2-40B4-BE49-F238E27FC236}">
                  <a16:creationId xmlns:a16="http://schemas.microsoft.com/office/drawing/2014/main" id="{2175178B-4C80-DEF8-3914-919F3D752704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6" name="矩形: 圆角 116">
              <a:extLst>
                <a:ext uri="{FF2B5EF4-FFF2-40B4-BE49-F238E27FC236}">
                  <a16:creationId xmlns:a16="http://schemas.microsoft.com/office/drawing/2014/main" id="{0854509C-6F77-09B8-2699-5478AE2A84E1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7" name="矩形: 圆角 117">
              <a:extLst>
                <a:ext uri="{FF2B5EF4-FFF2-40B4-BE49-F238E27FC236}">
                  <a16:creationId xmlns:a16="http://schemas.microsoft.com/office/drawing/2014/main" id="{F16DB4D0-8BB8-A55A-8071-E5813505D7BE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8" name="矩形: 圆角 118">
              <a:extLst>
                <a:ext uri="{FF2B5EF4-FFF2-40B4-BE49-F238E27FC236}">
                  <a16:creationId xmlns:a16="http://schemas.microsoft.com/office/drawing/2014/main" id="{D088ED3C-FB8D-3D2A-CF46-40630666F9E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9" name="矩形: 圆角 119">
              <a:extLst>
                <a:ext uri="{FF2B5EF4-FFF2-40B4-BE49-F238E27FC236}">
                  <a16:creationId xmlns:a16="http://schemas.microsoft.com/office/drawing/2014/main" id="{B45406C9-09C9-0EF9-7F35-6ABA74B045B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0" name="矩形: 圆角 120">
              <a:extLst>
                <a:ext uri="{FF2B5EF4-FFF2-40B4-BE49-F238E27FC236}">
                  <a16:creationId xmlns:a16="http://schemas.microsoft.com/office/drawing/2014/main" id="{D389D23C-5194-CE7C-AD8D-CE3EB0E513B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1" name="矩形: 圆角 121">
              <a:extLst>
                <a:ext uri="{FF2B5EF4-FFF2-40B4-BE49-F238E27FC236}">
                  <a16:creationId xmlns:a16="http://schemas.microsoft.com/office/drawing/2014/main" id="{C5735019-44D7-7BBA-FF4E-ED77760C23E0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2" name="矩形: 圆角 122">
              <a:extLst>
                <a:ext uri="{FF2B5EF4-FFF2-40B4-BE49-F238E27FC236}">
                  <a16:creationId xmlns:a16="http://schemas.microsoft.com/office/drawing/2014/main" id="{DEEF51D6-E419-E698-DCD7-8F10D6843A6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3" name="矩形: 圆角 123">
              <a:extLst>
                <a:ext uri="{FF2B5EF4-FFF2-40B4-BE49-F238E27FC236}">
                  <a16:creationId xmlns:a16="http://schemas.microsoft.com/office/drawing/2014/main" id="{258D038F-D3F2-65A6-480C-B43706AB13F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4" name="矩形: 圆角 124">
              <a:extLst>
                <a:ext uri="{FF2B5EF4-FFF2-40B4-BE49-F238E27FC236}">
                  <a16:creationId xmlns:a16="http://schemas.microsoft.com/office/drawing/2014/main" id="{DB14B7B2-9E31-4C73-0BFD-105B3DA139BB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5" name="矩形: 圆角 125">
              <a:extLst>
                <a:ext uri="{FF2B5EF4-FFF2-40B4-BE49-F238E27FC236}">
                  <a16:creationId xmlns:a16="http://schemas.microsoft.com/office/drawing/2014/main" id="{7BA39BFE-33BF-BEA7-1E21-E5FF6D38AA3A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6" name="矩形: 圆角 126">
              <a:extLst>
                <a:ext uri="{FF2B5EF4-FFF2-40B4-BE49-F238E27FC236}">
                  <a16:creationId xmlns:a16="http://schemas.microsoft.com/office/drawing/2014/main" id="{CA4BB362-D049-A462-42EB-06618E76A70D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7" name="矩形: 圆角 127">
              <a:extLst>
                <a:ext uri="{FF2B5EF4-FFF2-40B4-BE49-F238E27FC236}">
                  <a16:creationId xmlns:a16="http://schemas.microsoft.com/office/drawing/2014/main" id="{12E97804-48E1-AA7A-C6B1-897C900F72B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8" name="矩形: 圆角 128">
              <a:extLst>
                <a:ext uri="{FF2B5EF4-FFF2-40B4-BE49-F238E27FC236}">
                  <a16:creationId xmlns:a16="http://schemas.microsoft.com/office/drawing/2014/main" id="{6A14020B-3DA4-6CE9-B533-E8AEC104FAFC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9" name="矩形: 圆角 129">
              <a:extLst>
                <a:ext uri="{FF2B5EF4-FFF2-40B4-BE49-F238E27FC236}">
                  <a16:creationId xmlns:a16="http://schemas.microsoft.com/office/drawing/2014/main" id="{CE548813-3CCB-CF1C-0E24-EC874F0F71F5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0" name="矩形: 圆角 94">
              <a:extLst>
                <a:ext uri="{FF2B5EF4-FFF2-40B4-BE49-F238E27FC236}">
                  <a16:creationId xmlns:a16="http://schemas.microsoft.com/office/drawing/2014/main" id="{F794553B-4D1B-2D6B-0633-07B8ED6169DE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923D741D-7EFE-1E35-4A5C-D4710A9260E7}"/>
              </a:ext>
            </a:extLst>
          </p:cNvPr>
          <p:cNvGrpSpPr/>
          <p:nvPr userDrawn="1"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262" name="矩形: 圆角 16">
              <a:extLst>
                <a:ext uri="{FF2B5EF4-FFF2-40B4-BE49-F238E27FC236}">
                  <a16:creationId xmlns:a16="http://schemas.microsoft.com/office/drawing/2014/main" id="{4E1C4D19-15FB-7322-2B3B-1AD262AF8577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3" name="矩形: 圆角 110">
              <a:extLst>
                <a:ext uri="{FF2B5EF4-FFF2-40B4-BE49-F238E27FC236}">
                  <a16:creationId xmlns:a16="http://schemas.microsoft.com/office/drawing/2014/main" id="{97CCDC16-01F5-CB90-2D80-24FD8FFC1BED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4" name="矩形: 圆角 111">
              <a:extLst>
                <a:ext uri="{FF2B5EF4-FFF2-40B4-BE49-F238E27FC236}">
                  <a16:creationId xmlns:a16="http://schemas.microsoft.com/office/drawing/2014/main" id="{025BE853-7CF8-5CC3-ABCA-3440118003CB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5" name="矩形: 圆角 112">
              <a:extLst>
                <a:ext uri="{FF2B5EF4-FFF2-40B4-BE49-F238E27FC236}">
                  <a16:creationId xmlns:a16="http://schemas.microsoft.com/office/drawing/2014/main" id="{CFC87745-5BCA-FA19-1F45-991AF0B1AF91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6" name="矩形: 圆角 113">
              <a:extLst>
                <a:ext uri="{FF2B5EF4-FFF2-40B4-BE49-F238E27FC236}">
                  <a16:creationId xmlns:a16="http://schemas.microsoft.com/office/drawing/2014/main" id="{D0E17D49-8833-5704-5041-5667011C60A7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7" name="矩形: 圆角 114">
              <a:extLst>
                <a:ext uri="{FF2B5EF4-FFF2-40B4-BE49-F238E27FC236}">
                  <a16:creationId xmlns:a16="http://schemas.microsoft.com/office/drawing/2014/main" id="{B12491A2-22A6-C15A-D073-5A065FB92F87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8" name="矩形: 圆角 115">
              <a:extLst>
                <a:ext uri="{FF2B5EF4-FFF2-40B4-BE49-F238E27FC236}">
                  <a16:creationId xmlns:a16="http://schemas.microsoft.com/office/drawing/2014/main" id="{74D4A6D3-F0F8-6619-56CD-6317A7805EB0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9" name="矩形: 圆角 116">
              <a:extLst>
                <a:ext uri="{FF2B5EF4-FFF2-40B4-BE49-F238E27FC236}">
                  <a16:creationId xmlns:a16="http://schemas.microsoft.com/office/drawing/2014/main" id="{C31B4E10-6484-F1AC-AD23-5DB5E9FCCEF2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0" name="矩形: 圆角 117">
              <a:extLst>
                <a:ext uri="{FF2B5EF4-FFF2-40B4-BE49-F238E27FC236}">
                  <a16:creationId xmlns:a16="http://schemas.microsoft.com/office/drawing/2014/main" id="{4E98DE4C-C854-3CB1-9E9F-653A052AEE4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1" name="矩形: 圆角 118">
              <a:extLst>
                <a:ext uri="{FF2B5EF4-FFF2-40B4-BE49-F238E27FC236}">
                  <a16:creationId xmlns:a16="http://schemas.microsoft.com/office/drawing/2014/main" id="{3B9291EF-2740-04ED-01BD-69B7A059A78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2" name="矩形: 圆角 119">
              <a:extLst>
                <a:ext uri="{FF2B5EF4-FFF2-40B4-BE49-F238E27FC236}">
                  <a16:creationId xmlns:a16="http://schemas.microsoft.com/office/drawing/2014/main" id="{88B63BC2-7336-AB8E-5B2C-1E6C803BDAE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3" name="矩形: 圆角 120">
              <a:extLst>
                <a:ext uri="{FF2B5EF4-FFF2-40B4-BE49-F238E27FC236}">
                  <a16:creationId xmlns:a16="http://schemas.microsoft.com/office/drawing/2014/main" id="{82A38745-35DA-A05B-67CB-07B0F569B7BE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4" name="矩形: 圆角 121">
              <a:extLst>
                <a:ext uri="{FF2B5EF4-FFF2-40B4-BE49-F238E27FC236}">
                  <a16:creationId xmlns:a16="http://schemas.microsoft.com/office/drawing/2014/main" id="{4BA72633-2355-F0C7-553C-5295D4387EBC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5" name="矩形: 圆角 122">
              <a:extLst>
                <a:ext uri="{FF2B5EF4-FFF2-40B4-BE49-F238E27FC236}">
                  <a16:creationId xmlns:a16="http://schemas.microsoft.com/office/drawing/2014/main" id="{6B50EA69-E423-7161-DD86-F36531557B5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6" name="矩形: 圆角 123">
              <a:extLst>
                <a:ext uri="{FF2B5EF4-FFF2-40B4-BE49-F238E27FC236}">
                  <a16:creationId xmlns:a16="http://schemas.microsoft.com/office/drawing/2014/main" id="{288266D6-3814-0085-DE08-E45A43E3305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7" name="矩形: 圆角 124">
              <a:extLst>
                <a:ext uri="{FF2B5EF4-FFF2-40B4-BE49-F238E27FC236}">
                  <a16:creationId xmlns:a16="http://schemas.microsoft.com/office/drawing/2014/main" id="{4C7878D2-2C38-125E-DB63-63F9B59A6B16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8" name="矩形: 圆角 125">
              <a:extLst>
                <a:ext uri="{FF2B5EF4-FFF2-40B4-BE49-F238E27FC236}">
                  <a16:creationId xmlns:a16="http://schemas.microsoft.com/office/drawing/2014/main" id="{51160928-44BB-D07E-401C-CB4BEC43BAD2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9" name="矩形: 圆角 126">
              <a:extLst>
                <a:ext uri="{FF2B5EF4-FFF2-40B4-BE49-F238E27FC236}">
                  <a16:creationId xmlns:a16="http://schemas.microsoft.com/office/drawing/2014/main" id="{E48C7FF2-3A31-08E3-9A6C-DD8180732547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0" name="矩形: 圆角 127">
              <a:extLst>
                <a:ext uri="{FF2B5EF4-FFF2-40B4-BE49-F238E27FC236}">
                  <a16:creationId xmlns:a16="http://schemas.microsoft.com/office/drawing/2014/main" id="{333B64D7-718C-CF9C-A19F-D6C208FCCFC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1" name="矩形: 圆角 128">
              <a:extLst>
                <a:ext uri="{FF2B5EF4-FFF2-40B4-BE49-F238E27FC236}">
                  <a16:creationId xmlns:a16="http://schemas.microsoft.com/office/drawing/2014/main" id="{334178ED-D7F6-852C-1D2B-7E3422F3BE07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2" name="矩形: 圆角 129">
              <a:extLst>
                <a:ext uri="{FF2B5EF4-FFF2-40B4-BE49-F238E27FC236}">
                  <a16:creationId xmlns:a16="http://schemas.microsoft.com/office/drawing/2014/main" id="{665BBB7C-9D2A-45F7-386E-2EAE779BF951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3" name="矩形: 圆角 94">
              <a:extLst>
                <a:ext uri="{FF2B5EF4-FFF2-40B4-BE49-F238E27FC236}">
                  <a16:creationId xmlns:a16="http://schemas.microsoft.com/office/drawing/2014/main" id="{D728B39F-4387-AE67-D209-A2507F965CD3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50675940-24EC-4FF9-4AAF-5A7CA336AB31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86" name="等腰三角形 285">
              <a:extLst>
                <a:ext uri="{FF2B5EF4-FFF2-40B4-BE49-F238E27FC236}">
                  <a16:creationId xmlns:a16="http://schemas.microsoft.com/office/drawing/2014/main" id="{E831AD0B-82EA-E028-13C6-2F06A419E253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7" name="等腰三角形 286">
              <a:extLst>
                <a:ext uri="{FF2B5EF4-FFF2-40B4-BE49-F238E27FC236}">
                  <a16:creationId xmlns:a16="http://schemas.microsoft.com/office/drawing/2014/main" id="{178D766B-CF02-A339-84AB-709B8F17C305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8" name="等腰三角形 287">
              <a:extLst>
                <a:ext uri="{FF2B5EF4-FFF2-40B4-BE49-F238E27FC236}">
                  <a16:creationId xmlns:a16="http://schemas.microsoft.com/office/drawing/2014/main" id="{682A5CFE-50B7-5E24-3734-2584043001B8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9" name="等腰三角形 288">
              <a:extLst>
                <a:ext uri="{FF2B5EF4-FFF2-40B4-BE49-F238E27FC236}">
                  <a16:creationId xmlns:a16="http://schemas.microsoft.com/office/drawing/2014/main" id="{D0D0C355-276F-DD24-61E3-4241BD5AC78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90" name="图形 289">
            <a:extLst>
              <a:ext uri="{FF2B5EF4-FFF2-40B4-BE49-F238E27FC236}">
                <a16:creationId xmlns:a16="http://schemas.microsoft.com/office/drawing/2014/main" id="{4AEFF568-4FB1-4E98-4297-E4A03866D0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矩形 379">
            <a:extLst>
              <a:ext uri="{FF2B5EF4-FFF2-40B4-BE49-F238E27FC236}">
                <a16:creationId xmlns:a16="http://schemas.microsoft.com/office/drawing/2014/main" id="{00C0636F-4E2D-3FE0-93A7-59C321F51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1" name="矩形 380">
            <a:extLst>
              <a:ext uri="{FF2B5EF4-FFF2-40B4-BE49-F238E27FC236}">
                <a16:creationId xmlns:a16="http://schemas.microsoft.com/office/drawing/2014/main" id="{74BC43DB-FE5F-FC3E-7C31-83FBCB33737C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E9871CAC-CB95-9B64-0716-4F3D6FEE9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361" t="29039" r="6272" b="2238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1" name="矩形 450">
            <a:extLst>
              <a:ext uri="{FF2B5EF4-FFF2-40B4-BE49-F238E27FC236}">
                <a16:creationId xmlns:a16="http://schemas.microsoft.com/office/drawing/2014/main" id="{E9E7A99D-3359-5287-7FD6-FCD1F14CBCA9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十字形 451">
            <a:extLst>
              <a:ext uri="{FF2B5EF4-FFF2-40B4-BE49-F238E27FC236}">
                <a16:creationId xmlns:a16="http://schemas.microsoft.com/office/drawing/2014/main" id="{F7BCD54C-4CCE-D414-CE6C-742064DB3981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3" name="文本框 452">
            <a:extLst>
              <a:ext uri="{FF2B5EF4-FFF2-40B4-BE49-F238E27FC236}">
                <a16:creationId xmlns:a16="http://schemas.microsoft.com/office/drawing/2014/main" id="{633044B5-042B-CA70-A7A9-8DEA8111D16A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454" name="文本框 453">
            <a:extLst>
              <a:ext uri="{FF2B5EF4-FFF2-40B4-BE49-F238E27FC236}">
                <a16:creationId xmlns:a16="http://schemas.microsoft.com/office/drawing/2014/main" id="{1A0A58E5-5C35-7A8F-03F9-3ED492D0355C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5" name="文本框 454">
            <a:extLst>
              <a:ext uri="{FF2B5EF4-FFF2-40B4-BE49-F238E27FC236}">
                <a16:creationId xmlns:a16="http://schemas.microsoft.com/office/drawing/2014/main" id="{4E68E562-1C55-7A68-F451-F7AA53612142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6" name="平行四边形 455">
            <a:extLst>
              <a:ext uri="{FF2B5EF4-FFF2-40B4-BE49-F238E27FC236}">
                <a16:creationId xmlns:a16="http://schemas.microsoft.com/office/drawing/2014/main" id="{B77C3F89-E170-0DA1-0FE1-452B341FD6F3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7" name="平行四边形 456">
            <a:extLst>
              <a:ext uri="{FF2B5EF4-FFF2-40B4-BE49-F238E27FC236}">
                <a16:creationId xmlns:a16="http://schemas.microsoft.com/office/drawing/2014/main" id="{D96D6865-1A4B-03C1-5847-74EFB490145E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8" name="平行四边形 457">
            <a:extLst>
              <a:ext uri="{FF2B5EF4-FFF2-40B4-BE49-F238E27FC236}">
                <a16:creationId xmlns:a16="http://schemas.microsoft.com/office/drawing/2014/main" id="{0B61346D-6739-FF59-C5CB-0337A362463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9" name="平行四边形 458">
            <a:extLst>
              <a:ext uri="{FF2B5EF4-FFF2-40B4-BE49-F238E27FC236}">
                <a16:creationId xmlns:a16="http://schemas.microsoft.com/office/drawing/2014/main" id="{2529E4C1-FEF9-0903-3744-38696B3F1564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460" name="组合 459">
            <a:extLst>
              <a:ext uri="{FF2B5EF4-FFF2-40B4-BE49-F238E27FC236}">
                <a16:creationId xmlns:a16="http://schemas.microsoft.com/office/drawing/2014/main" id="{6998C62E-76E7-25AE-2C47-CDC321279C0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461" name="直接连接符 460">
              <a:extLst>
                <a:ext uri="{FF2B5EF4-FFF2-40B4-BE49-F238E27FC236}">
                  <a16:creationId xmlns:a16="http://schemas.microsoft.com/office/drawing/2014/main" id="{1CD4F5B0-77EC-31A9-2553-E4DC7A85BD4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id="{E02E4198-2270-9142-9DF8-7C1B7EC7E87D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63" name="弧形 462">
                <a:extLst>
                  <a:ext uri="{FF2B5EF4-FFF2-40B4-BE49-F238E27FC236}">
                    <a16:creationId xmlns:a16="http://schemas.microsoft.com/office/drawing/2014/main" id="{50562481-B8DF-A4FD-B4AB-61B0E0D7ABB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弧形 463">
                <a:extLst>
                  <a:ext uri="{FF2B5EF4-FFF2-40B4-BE49-F238E27FC236}">
                    <a16:creationId xmlns:a16="http://schemas.microsoft.com/office/drawing/2014/main" id="{13E703EE-151B-120B-04E5-130D7524F63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5" name="文本框 464">
            <a:extLst>
              <a:ext uri="{FF2B5EF4-FFF2-40B4-BE49-F238E27FC236}">
                <a16:creationId xmlns:a16="http://schemas.microsoft.com/office/drawing/2014/main" id="{09F23CDD-8C5E-96DF-AED7-DF4671FE110C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66" name="文本框 465">
            <a:extLst>
              <a:ext uri="{FF2B5EF4-FFF2-40B4-BE49-F238E27FC236}">
                <a16:creationId xmlns:a16="http://schemas.microsoft.com/office/drawing/2014/main" id="{B007B40A-FA4F-34D2-E861-2875F0219BA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467" name="组合 466">
            <a:extLst>
              <a:ext uri="{FF2B5EF4-FFF2-40B4-BE49-F238E27FC236}">
                <a16:creationId xmlns:a16="http://schemas.microsoft.com/office/drawing/2014/main" id="{A19ECC04-9B38-6145-02B2-5AF934FDEBD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468" name="等腰三角形 467">
              <a:extLst>
                <a:ext uri="{FF2B5EF4-FFF2-40B4-BE49-F238E27FC236}">
                  <a16:creationId xmlns:a16="http://schemas.microsoft.com/office/drawing/2014/main" id="{6C92E068-F95E-3AB2-FD6A-3FF60A648AF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69" name="等腰三角形 468">
              <a:extLst>
                <a:ext uri="{FF2B5EF4-FFF2-40B4-BE49-F238E27FC236}">
                  <a16:creationId xmlns:a16="http://schemas.microsoft.com/office/drawing/2014/main" id="{31A09356-B271-ED23-5261-41B616C9B5CF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0" name="等腰三角形 469">
              <a:extLst>
                <a:ext uri="{FF2B5EF4-FFF2-40B4-BE49-F238E27FC236}">
                  <a16:creationId xmlns:a16="http://schemas.microsoft.com/office/drawing/2014/main" id="{C97F292D-F294-BE97-D564-07F98F5AA5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1" name="等腰三角形 470">
              <a:extLst>
                <a:ext uri="{FF2B5EF4-FFF2-40B4-BE49-F238E27FC236}">
                  <a16:creationId xmlns:a16="http://schemas.microsoft.com/office/drawing/2014/main" id="{FEA1E93C-287E-D136-1994-07B2F06BF61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72" name="文本框 471">
            <a:extLst>
              <a:ext uri="{FF2B5EF4-FFF2-40B4-BE49-F238E27FC236}">
                <a16:creationId xmlns:a16="http://schemas.microsoft.com/office/drawing/2014/main" id="{684D3A5C-A3B9-158C-3404-979E3FE9CF20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73" name="矩形 472">
            <a:extLst>
              <a:ext uri="{FF2B5EF4-FFF2-40B4-BE49-F238E27FC236}">
                <a16:creationId xmlns:a16="http://schemas.microsoft.com/office/drawing/2014/main" id="{9B913E81-EE80-BADB-D225-0E4F8E967CEE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4" name="矩形 473">
            <a:extLst>
              <a:ext uri="{FF2B5EF4-FFF2-40B4-BE49-F238E27FC236}">
                <a16:creationId xmlns:a16="http://schemas.microsoft.com/office/drawing/2014/main" id="{FD8C25EB-588F-B547-CDC7-16B1291287DD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5" name="组合 474">
            <a:extLst>
              <a:ext uri="{FF2B5EF4-FFF2-40B4-BE49-F238E27FC236}">
                <a16:creationId xmlns:a16="http://schemas.microsoft.com/office/drawing/2014/main" id="{5C16B444-CB9F-E440-795A-01B1F1F1C40A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76" name="平行四边形 475">
              <a:extLst>
                <a:ext uri="{FF2B5EF4-FFF2-40B4-BE49-F238E27FC236}">
                  <a16:creationId xmlns:a16="http://schemas.microsoft.com/office/drawing/2014/main" id="{5D2A1A93-E80C-5684-8654-F9559C07314E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7" name="平行四边形 476">
              <a:extLst>
                <a:ext uri="{FF2B5EF4-FFF2-40B4-BE49-F238E27FC236}">
                  <a16:creationId xmlns:a16="http://schemas.microsoft.com/office/drawing/2014/main" id="{BA01F68F-DD45-1B6B-7392-30EF48F4981E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8" name="平行四边形 477">
              <a:extLst>
                <a:ext uri="{FF2B5EF4-FFF2-40B4-BE49-F238E27FC236}">
                  <a16:creationId xmlns:a16="http://schemas.microsoft.com/office/drawing/2014/main" id="{40156F75-F9E2-0570-519E-84FD88BB8EA1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9" name="平行四边形 478">
              <a:extLst>
                <a:ext uri="{FF2B5EF4-FFF2-40B4-BE49-F238E27FC236}">
                  <a16:creationId xmlns:a16="http://schemas.microsoft.com/office/drawing/2014/main" id="{1D484CD2-4949-EB63-BF8D-97A8C9CE3DD6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76D324B6-AFAB-9001-12E9-AFC0FC46EB1F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81" name="文本框 480">
            <a:extLst>
              <a:ext uri="{FF2B5EF4-FFF2-40B4-BE49-F238E27FC236}">
                <a16:creationId xmlns:a16="http://schemas.microsoft.com/office/drawing/2014/main" id="{14E2C2E2-7E3B-324C-9C6F-48FAEAA80592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82" name="组合 481">
            <a:extLst>
              <a:ext uri="{FF2B5EF4-FFF2-40B4-BE49-F238E27FC236}">
                <a16:creationId xmlns:a16="http://schemas.microsoft.com/office/drawing/2014/main" id="{B7B23C2F-A937-6B5B-646C-8A8DE0C364C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83" name="直接连接符 482">
              <a:extLst>
                <a:ext uri="{FF2B5EF4-FFF2-40B4-BE49-F238E27FC236}">
                  <a16:creationId xmlns:a16="http://schemas.microsoft.com/office/drawing/2014/main" id="{D3BAB3A0-69A1-C14D-52D6-A10377B4425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4" name="组合 483">
              <a:extLst>
                <a:ext uri="{FF2B5EF4-FFF2-40B4-BE49-F238E27FC236}">
                  <a16:creationId xmlns:a16="http://schemas.microsoft.com/office/drawing/2014/main" id="{663F3CA9-09F5-0FC1-4CB8-7F10C5385915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85" name="弧形 484">
                <a:extLst>
                  <a:ext uri="{FF2B5EF4-FFF2-40B4-BE49-F238E27FC236}">
                    <a16:creationId xmlns:a16="http://schemas.microsoft.com/office/drawing/2014/main" id="{2BBDC09D-9AEC-49FD-7AD7-AFD6199CD1A4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弧形 485">
                <a:extLst>
                  <a:ext uri="{FF2B5EF4-FFF2-40B4-BE49-F238E27FC236}">
                    <a16:creationId xmlns:a16="http://schemas.microsoft.com/office/drawing/2014/main" id="{2A767225-A880-4095-E315-48D47B45D57D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7" name="组合 486">
            <a:extLst>
              <a:ext uri="{FF2B5EF4-FFF2-40B4-BE49-F238E27FC236}">
                <a16:creationId xmlns:a16="http://schemas.microsoft.com/office/drawing/2014/main" id="{CF889B62-71E0-54E1-B90E-6E57029A7037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88" name="等腰三角形 487">
              <a:extLst>
                <a:ext uri="{FF2B5EF4-FFF2-40B4-BE49-F238E27FC236}">
                  <a16:creationId xmlns:a16="http://schemas.microsoft.com/office/drawing/2014/main" id="{40E4DEC2-0210-2F44-58B5-A1D8AB96378D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89" name="等腰三角形 488">
              <a:extLst>
                <a:ext uri="{FF2B5EF4-FFF2-40B4-BE49-F238E27FC236}">
                  <a16:creationId xmlns:a16="http://schemas.microsoft.com/office/drawing/2014/main" id="{A7409385-7C98-D310-AD2F-2923EA8747E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0" name="等腰三角形 489">
              <a:extLst>
                <a:ext uri="{FF2B5EF4-FFF2-40B4-BE49-F238E27FC236}">
                  <a16:creationId xmlns:a16="http://schemas.microsoft.com/office/drawing/2014/main" id="{28AA0098-8CF1-4FFF-69F4-0948B662122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1" name="等腰三角形 490">
              <a:extLst>
                <a:ext uri="{FF2B5EF4-FFF2-40B4-BE49-F238E27FC236}">
                  <a16:creationId xmlns:a16="http://schemas.microsoft.com/office/drawing/2014/main" id="{8863EFCC-EAF9-6C5D-2955-3BBA851818E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92" name="文本框 491">
            <a:extLst>
              <a:ext uri="{FF2B5EF4-FFF2-40B4-BE49-F238E27FC236}">
                <a16:creationId xmlns:a16="http://schemas.microsoft.com/office/drawing/2014/main" id="{40470C8E-30DE-2B7B-E000-9BF62A39B613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 305">
            <a:extLst>
              <a:ext uri="{FF2B5EF4-FFF2-40B4-BE49-F238E27FC236}">
                <a16:creationId xmlns:a16="http://schemas.microsoft.com/office/drawing/2014/main" id="{66931299-A556-AA73-0371-AD92EEE9C9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2E5FCD55-6987-59BE-637A-D39254680AAE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142">
            <a:extLst>
              <a:ext uri="{FF2B5EF4-FFF2-40B4-BE49-F238E27FC236}">
                <a16:creationId xmlns:a16="http://schemas.microsoft.com/office/drawing/2014/main" id="{3FB09C85-3187-AA25-290A-1C91F7955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80" t="20322" r="7880" b="322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77" name="矩形 376">
            <a:extLst>
              <a:ext uri="{FF2B5EF4-FFF2-40B4-BE49-F238E27FC236}">
                <a16:creationId xmlns:a16="http://schemas.microsoft.com/office/drawing/2014/main" id="{69439C44-3EEA-8BA4-771C-224D956BB852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8" name="十字形 377">
            <a:extLst>
              <a:ext uri="{FF2B5EF4-FFF2-40B4-BE49-F238E27FC236}">
                <a16:creationId xmlns:a16="http://schemas.microsoft.com/office/drawing/2014/main" id="{CB4E9B3F-55D0-B954-337A-7DA142C5A9ED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" name="文本框 378">
            <a:extLst>
              <a:ext uri="{FF2B5EF4-FFF2-40B4-BE49-F238E27FC236}">
                <a16:creationId xmlns:a16="http://schemas.microsoft.com/office/drawing/2014/main" id="{99358AE2-BAC7-7D8B-8228-B7BA5FE607A6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352D9759-3468-6072-4238-3D49B6DD0BC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1" name="文本框 380">
            <a:extLst>
              <a:ext uri="{FF2B5EF4-FFF2-40B4-BE49-F238E27FC236}">
                <a16:creationId xmlns:a16="http://schemas.microsoft.com/office/drawing/2014/main" id="{8EE6C778-F42C-FB7A-0858-64716C44FBFB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2" name="平行四边形 381">
            <a:extLst>
              <a:ext uri="{FF2B5EF4-FFF2-40B4-BE49-F238E27FC236}">
                <a16:creationId xmlns:a16="http://schemas.microsoft.com/office/drawing/2014/main" id="{09E4B311-329C-5921-4BCB-384F3987267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3" name="平行四边形 382">
            <a:extLst>
              <a:ext uri="{FF2B5EF4-FFF2-40B4-BE49-F238E27FC236}">
                <a16:creationId xmlns:a16="http://schemas.microsoft.com/office/drawing/2014/main" id="{C25ED92E-0334-239A-8328-31AEEDB85892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4" name="平行四边形 383">
            <a:extLst>
              <a:ext uri="{FF2B5EF4-FFF2-40B4-BE49-F238E27FC236}">
                <a16:creationId xmlns:a16="http://schemas.microsoft.com/office/drawing/2014/main" id="{1B0EB2DE-03EC-1BE8-BB21-5F7C1D43436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5" name="平行四边形 384">
            <a:extLst>
              <a:ext uri="{FF2B5EF4-FFF2-40B4-BE49-F238E27FC236}">
                <a16:creationId xmlns:a16="http://schemas.microsoft.com/office/drawing/2014/main" id="{416FC5A7-79B5-BB5F-19E4-E75B2EE6D65E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386" name="组合 385">
            <a:extLst>
              <a:ext uri="{FF2B5EF4-FFF2-40B4-BE49-F238E27FC236}">
                <a16:creationId xmlns:a16="http://schemas.microsoft.com/office/drawing/2014/main" id="{4D7A42E5-8CF4-0E96-BD0B-C883EC47F58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387" name="直接连接符 386">
              <a:extLst>
                <a:ext uri="{FF2B5EF4-FFF2-40B4-BE49-F238E27FC236}">
                  <a16:creationId xmlns:a16="http://schemas.microsoft.com/office/drawing/2014/main" id="{4DF849F7-B33F-4687-1B1B-BDED42F71BE0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8" name="组合 387">
              <a:extLst>
                <a:ext uri="{FF2B5EF4-FFF2-40B4-BE49-F238E27FC236}">
                  <a16:creationId xmlns:a16="http://schemas.microsoft.com/office/drawing/2014/main" id="{113EF8A1-573E-12B3-6068-36BD5C69999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389" name="弧形 388">
                <a:extLst>
                  <a:ext uri="{FF2B5EF4-FFF2-40B4-BE49-F238E27FC236}">
                    <a16:creationId xmlns:a16="http://schemas.microsoft.com/office/drawing/2014/main" id="{5061E0D8-B199-88C6-B762-9458C0FFB77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弧形 389">
                <a:extLst>
                  <a:ext uri="{FF2B5EF4-FFF2-40B4-BE49-F238E27FC236}">
                    <a16:creationId xmlns:a16="http://schemas.microsoft.com/office/drawing/2014/main" id="{48AEE237-40CF-33A6-797C-183CFD91861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1" name="文本框 390">
            <a:extLst>
              <a:ext uri="{FF2B5EF4-FFF2-40B4-BE49-F238E27FC236}">
                <a16:creationId xmlns:a16="http://schemas.microsoft.com/office/drawing/2014/main" id="{6ECAF4A1-EDF2-255A-8BE6-D79377F355E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92" name="文本框 391">
            <a:extLst>
              <a:ext uri="{FF2B5EF4-FFF2-40B4-BE49-F238E27FC236}">
                <a16:creationId xmlns:a16="http://schemas.microsoft.com/office/drawing/2014/main" id="{B25036EF-728E-B409-366E-5B191854147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393" name="组合 392">
            <a:extLst>
              <a:ext uri="{FF2B5EF4-FFF2-40B4-BE49-F238E27FC236}">
                <a16:creationId xmlns:a16="http://schemas.microsoft.com/office/drawing/2014/main" id="{71C058B7-2BF9-6550-0207-730D8D9350F4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394" name="等腰三角形 393">
              <a:extLst>
                <a:ext uri="{FF2B5EF4-FFF2-40B4-BE49-F238E27FC236}">
                  <a16:creationId xmlns:a16="http://schemas.microsoft.com/office/drawing/2014/main" id="{39422840-DEE2-3B1C-6E07-7A65E5A6CF9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5" name="等腰三角形 394">
              <a:extLst>
                <a:ext uri="{FF2B5EF4-FFF2-40B4-BE49-F238E27FC236}">
                  <a16:creationId xmlns:a16="http://schemas.microsoft.com/office/drawing/2014/main" id="{616D0484-C687-0010-1762-2E5A00025F0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6" name="等腰三角形 395">
              <a:extLst>
                <a:ext uri="{FF2B5EF4-FFF2-40B4-BE49-F238E27FC236}">
                  <a16:creationId xmlns:a16="http://schemas.microsoft.com/office/drawing/2014/main" id="{99E5663D-28E1-1ED3-3F4E-225E3579D99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7" name="等腰三角形 396">
              <a:extLst>
                <a:ext uri="{FF2B5EF4-FFF2-40B4-BE49-F238E27FC236}">
                  <a16:creationId xmlns:a16="http://schemas.microsoft.com/office/drawing/2014/main" id="{079DA251-47B2-DDE4-9C72-D568A1EE1089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398" name="文本框 397">
            <a:extLst>
              <a:ext uri="{FF2B5EF4-FFF2-40B4-BE49-F238E27FC236}">
                <a16:creationId xmlns:a16="http://schemas.microsoft.com/office/drawing/2014/main" id="{2EAF776D-2DDD-DAE7-0FAD-8E0C7A126CFF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399" name="矩形 398">
            <a:extLst>
              <a:ext uri="{FF2B5EF4-FFF2-40B4-BE49-F238E27FC236}">
                <a16:creationId xmlns:a16="http://schemas.microsoft.com/office/drawing/2014/main" id="{38969F4A-7241-9802-35D0-17810AAC4421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0" name="矩形 399">
            <a:extLst>
              <a:ext uri="{FF2B5EF4-FFF2-40B4-BE49-F238E27FC236}">
                <a16:creationId xmlns:a16="http://schemas.microsoft.com/office/drawing/2014/main" id="{2959D543-7A3C-90BB-3DC4-8ADFE92A411E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1" name="组合 400">
            <a:extLst>
              <a:ext uri="{FF2B5EF4-FFF2-40B4-BE49-F238E27FC236}">
                <a16:creationId xmlns:a16="http://schemas.microsoft.com/office/drawing/2014/main" id="{510D2E49-277E-FE49-53AE-D3FB34DCD2F6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02" name="平行四边形 401">
              <a:extLst>
                <a:ext uri="{FF2B5EF4-FFF2-40B4-BE49-F238E27FC236}">
                  <a16:creationId xmlns:a16="http://schemas.microsoft.com/office/drawing/2014/main" id="{CA670E30-E6C7-CB4B-C5A8-7364F0A74218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3" name="平行四边形 402">
              <a:extLst>
                <a:ext uri="{FF2B5EF4-FFF2-40B4-BE49-F238E27FC236}">
                  <a16:creationId xmlns:a16="http://schemas.microsoft.com/office/drawing/2014/main" id="{FF564849-5AA8-50D4-6FE2-82A1A558ADC2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4" name="平行四边形 403">
              <a:extLst>
                <a:ext uri="{FF2B5EF4-FFF2-40B4-BE49-F238E27FC236}">
                  <a16:creationId xmlns:a16="http://schemas.microsoft.com/office/drawing/2014/main" id="{330BB128-2638-1932-DD2F-9C489560B7C0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5" name="平行四边形 404">
              <a:extLst>
                <a:ext uri="{FF2B5EF4-FFF2-40B4-BE49-F238E27FC236}">
                  <a16:creationId xmlns:a16="http://schemas.microsoft.com/office/drawing/2014/main" id="{C07FFD2F-308D-2854-B735-50B9F69923A7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591CE48C-70B1-DEE7-0C35-464F30CA5C62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07" name="文本框 406">
            <a:extLst>
              <a:ext uri="{FF2B5EF4-FFF2-40B4-BE49-F238E27FC236}">
                <a16:creationId xmlns:a16="http://schemas.microsoft.com/office/drawing/2014/main" id="{5698A47F-2717-ADA2-CDFD-DBEED32EAE6E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FD18AC50-285F-3698-9BE2-54924766407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1B5A9743-1266-B0DD-BE81-10FCF32393B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" name="组合 409">
              <a:extLst>
                <a:ext uri="{FF2B5EF4-FFF2-40B4-BE49-F238E27FC236}">
                  <a16:creationId xmlns:a16="http://schemas.microsoft.com/office/drawing/2014/main" id="{F7AB98AA-7A06-49B2-35C8-72565F6FCC61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11" name="弧形 410">
                <a:extLst>
                  <a:ext uri="{FF2B5EF4-FFF2-40B4-BE49-F238E27FC236}">
                    <a16:creationId xmlns:a16="http://schemas.microsoft.com/office/drawing/2014/main" id="{325C4506-97B1-D236-D929-ED04AA7CE7ED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弧形 411">
                <a:extLst>
                  <a:ext uri="{FF2B5EF4-FFF2-40B4-BE49-F238E27FC236}">
                    <a16:creationId xmlns:a16="http://schemas.microsoft.com/office/drawing/2014/main" id="{39577CD2-7E05-7EEA-E7D9-903709E5DDA7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3" name="组合 412">
            <a:extLst>
              <a:ext uri="{FF2B5EF4-FFF2-40B4-BE49-F238E27FC236}">
                <a16:creationId xmlns:a16="http://schemas.microsoft.com/office/drawing/2014/main" id="{ECC36FAD-99B6-36A3-871C-99C6B6B5470C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14" name="等腰三角形 413">
              <a:extLst>
                <a:ext uri="{FF2B5EF4-FFF2-40B4-BE49-F238E27FC236}">
                  <a16:creationId xmlns:a16="http://schemas.microsoft.com/office/drawing/2014/main" id="{FFBE2FFD-1729-D922-88FF-A3B4DCC73A41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5" name="等腰三角形 414">
              <a:extLst>
                <a:ext uri="{FF2B5EF4-FFF2-40B4-BE49-F238E27FC236}">
                  <a16:creationId xmlns:a16="http://schemas.microsoft.com/office/drawing/2014/main" id="{FCA1079C-C1C9-57F5-078D-F8A1D78D511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6" name="等腰三角形 415">
              <a:extLst>
                <a:ext uri="{FF2B5EF4-FFF2-40B4-BE49-F238E27FC236}">
                  <a16:creationId xmlns:a16="http://schemas.microsoft.com/office/drawing/2014/main" id="{36A6C16F-2C57-5196-3C7E-C86C10B3A443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7" name="等腰三角形 416">
              <a:extLst>
                <a:ext uri="{FF2B5EF4-FFF2-40B4-BE49-F238E27FC236}">
                  <a16:creationId xmlns:a16="http://schemas.microsoft.com/office/drawing/2014/main" id="{EBBB154D-2729-A918-8774-F03C8B8C5BE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18" name="文本框 417">
            <a:extLst>
              <a:ext uri="{FF2B5EF4-FFF2-40B4-BE49-F238E27FC236}">
                <a16:creationId xmlns:a16="http://schemas.microsoft.com/office/drawing/2014/main" id="{2D3822D9-91D5-3440-29FC-C44D243286D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19" name="星形: 四角 418">
            <a:extLst>
              <a:ext uri="{FF2B5EF4-FFF2-40B4-BE49-F238E27FC236}">
                <a16:creationId xmlns:a16="http://schemas.microsoft.com/office/drawing/2014/main" id="{DCF8FF11-2D90-DEE7-1A4B-87B01035B527}"/>
              </a:ext>
            </a:extLst>
          </p:cNvPr>
          <p:cNvSpPr/>
          <p:nvPr userDrawn="1"/>
        </p:nvSpPr>
        <p:spPr>
          <a:xfrm rot="20068232">
            <a:off x="7613111" y="42889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0" name="椭圆 419">
            <a:extLst>
              <a:ext uri="{FF2B5EF4-FFF2-40B4-BE49-F238E27FC236}">
                <a16:creationId xmlns:a16="http://schemas.microsoft.com/office/drawing/2014/main" id="{E0E36A41-E8A3-3A23-05AD-DFA2A07E2C90}"/>
              </a:ext>
            </a:extLst>
          </p:cNvPr>
          <p:cNvSpPr/>
          <p:nvPr userDrawn="1"/>
        </p:nvSpPr>
        <p:spPr>
          <a:xfrm rot="20675814">
            <a:off x="3458265" y="2649273"/>
            <a:ext cx="6176264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1" name="矩形 420">
            <a:extLst>
              <a:ext uri="{FF2B5EF4-FFF2-40B4-BE49-F238E27FC236}">
                <a16:creationId xmlns:a16="http://schemas.microsoft.com/office/drawing/2014/main" id="{47EF60DF-54C6-33C6-11AF-9FCECF837979}"/>
              </a:ext>
            </a:extLst>
          </p:cNvPr>
          <p:cNvSpPr/>
          <p:nvPr userDrawn="1"/>
        </p:nvSpPr>
        <p:spPr>
          <a:xfrm>
            <a:off x="583783" y="554364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825FCC00-7949-31F6-753C-6EE03332FD65}"/>
              </a:ext>
            </a:extLst>
          </p:cNvPr>
          <p:cNvSpPr/>
          <p:nvPr userDrawn="1"/>
        </p:nvSpPr>
        <p:spPr>
          <a:xfrm>
            <a:off x="4514147" y="554364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7BD0C88B-D8C5-103A-EDF7-ADF372B4EAF5}"/>
              </a:ext>
            </a:extLst>
          </p:cNvPr>
          <p:cNvSpPr/>
          <p:nvPr userDrawn="1"/>
        </p:nvSpPr>
        <p:spPr>
          <a:xfrm>
            <a:off x="8366208" y="525287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8" name="图形 152">
            <a:extLst>
              <a:ext uri="{FF2B5EF4-FFF2-40B4-BE49-F238E27FC236}">
                <a16:creationId xmlns:a16="http://schemas.microsoft.com/office/drawing/2014/main" id="{ADA3A2D1-D86A-525D-7601-0988AF8AE93D}"/>
              </a:ext>
            </a:extLst>
          </p:cNvPr>
          <p:cNvGrpSpPr/>
          <p:nvPr userDrawn="1"/>
        </p:nvGrpSpPr>
        <p:grpSpPr>
          <a:xfrm rot="16200000" flipV="1">
            <a:off x="7856350" y="4853475"/>
            <a:ext cx="851024" cy="945619"/>
            <a:chOff x="7884949" y="4966259"/>
            <a:chExt cx="851024" cy="945619"/>
          </a:xfrm>
        </p:grpSpPr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1879090E-D69C-AD19-C18E-2B9B042D666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9BFDE4A4-4A13-4D73-AF3C-4FD0AA69ACF3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1FF75B2B-8696-3356-BEB6-6C5B3B1CAA8A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B62A8C37-B003-13BA-4BB0-0D418FB4E049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2C1482AA-0AA6-9808-D663-F79D61BBD48C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B66B49ED-86AB-C635-126C-D424017B3E0C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60CD3D15-4F97-C241-7E5B-BB89D3EFE07A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6" name="组合 435">
            <a:extLst>
              <a:ext uri="{FF2B5EF4-FFF2-40B4-BE49-F238E27FC236}">
                <a16:creationId xmlns:a16="http://schemas.microsoft.com/office/drawing/2014/main" id="{DB3708CE-FA45-E97C-CDF7-1008D51687BC}"/>
              </a:ext>
            </a:extLst>
          </p:cNvPr>
          <p:cNvGrpSpPr/>
          <p:nvPr userDrawn="1"/>
        </p:nvGrpSpPr>
        <p:grpSpPr>
          <a:xfrm flipV="1">
            <a:off x="1872441" y="3733089"/>
            <a:ext cx="2653030" cy="580390"/>
            <a:chOff x="6879" y="2679"/>
            <a:chExt cx="4178" cy="914"/>
          </a:xfrm>
        </p:grpSpPr>
        <p:sp>
          <p:nvSpPr>
            <p:cNvPr id="437" name="任意多边形: 形状 55">
              <a:extLst>
                <a:ext uri="{FF2B5EF4-FFF2-40B4-BE49-F238E27FC236}">
                  <a16:creationId xmlns:a16="http://schemas.microsoft.com/office/drawing/2014/main" id="{88F66A47-D989-C827-1CC6-5A02527D37D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8" name="任意多边形: 形状 55">
              <a:extLst>
                <a:ext uri="{FF2B5EF4-FFF2-40B4-BE49-F238E27FC236}">
                  <a16:creationId xmlns:a16="http://schemas.microsoft.com/office/drawing/2014/main" id="{7820D9C1-50F3-824C-32A3-2A03EFAEC6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9" name="任意多边形: 形状 55">
              <a:extLst>
                <a:ext uri="{FF2B5EF4-FFF2-40B4-BE49-F238E27FC236}">
                  <a16:creationId xmlns:a16="http://schemas.microsoft.com/office/drawing/2014/main" id="{C210CCBD-0CE5-CB5F-B873-AF7E56C31E29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440" name="图形 439">
            <a:extLst>
              <a:ext uri="{FF2B5EF4-FFF2-40B4-BE49-F238E27FC236}">
                <a16:creationId xmlns:a16="http://schemas.microsoft.com/office/drawing/2014/main" id="{4CE57379-37A6-5460-1E5E-61DD42F1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4358" y="2911212"/>
            <a:ext cx="2762486" cy="2071866"/>
          </a:xfrm>
          <a:prstGeom prst="rect">
            <a:avLst/>
          </a:prstGeom>
          <a:effectLst/>
        </p:spPr>
      </p:pic>
      <p:pic>
        <p:nvPicPr>
          <p:cNvPr id="441" name="图形 440">
            <a:extLst>
              <a:ext uri="{FF2B5EF4-FFF2-40B4-BE49-F238E27FC236}">
                <a16:creationId xmlns:a16="http://schemas.microsoft.com/office/drawing/2014/main" id="{6D7D2952-CEDA-D8AC-9794-4D93131C5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916592" y="1472507"/>
            <a:ext cx="3041709" cy="2251545"/>
          </a:xfrm>
          <a:prstGeom prst="rect">
            <a:avLst/>
          </a:prstGeom>
          <a:effectLst/>
        </p:spPr>
      </p:pic>
      <p:pic>
        <p:nvPicPr>
          <p:cNvPr id="442" name="图形 441">
            <a:extLst>
              <a:ext uri="{FF2B5EF4-FFF2-40B4-BE49-F238E27FC236}">
                <a16:creationId xmlns:a16="http://schemas.microsoft.com/office/drawing/2014/main" id="{86A44CB0-05B8-08CA-7BBF-D59464A7B8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6661" y="3766788"/>
            <a:ext cx="974208" cy="1776858"/>
          </a:xfrm>
          <a:prstGeom prst="rect">
            <a:avLst/>
          </a:prstGeom>
          <a:effectLst/>
        </p:spPr>
      </p:pic>
      <p:sp>
        <p:nvSpPr>
          <p:cNvPr id="443" name="星形: 四角 442">
            <a:extLst>
              <a:ext uri="{FF2B5EF4-FFF2-40B4-BE49-F238E27FC236}">
                <a16:creationId xmlns:a16="http://schemas.microsoft.com/office/drawing/2014/main" id="{3B2C99A1-FAD9-300B-E7BE-49F800BB14BE}"/>
              </a:ext>
            </a:extLst>
          </p:cNvPr>
          <p:cNvSpPr/>
          <p:nvPr userDrawn="1"/>
        </p:nvSpPr>
        <p:spPr>
          <a:xfrm rot="17961493">
            <a:off x="2880684" y="4466947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44" name="星形: 四角 443">
            <a:extLst>
              <a:ext uri="{FF2B5EF4-FFF2-40B4-BE49-F238E27FC236}">
                <a16:creationId xmlns:a16="http://schemas.microsoft.com/office/drawing/2014/main" id="{A7E3D318-6B3E-D6D6-2DB2-716C14F7A689}"/>
              </a:ext>
            </a:extLst>
          </p:cNvPr>
          <p:cNvSpPr/>
          <p:nvPr userDrawn="1"/>
        </p:nvSpPr>
        <p:spPr>
          <a:xfrm rot="677810">
            <a:off x="4069992" y="19032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1E41067E-CDDC-E4C2-123D-7F20D901A6B2}"/>
              </a:ext>
            </a:extLst>
          </p:cNvPr>
          <p:cNvGrpSpPr/>
          <p:nvPr userDrawn="1"/>
        </p:nvGrpSpPr>
        <p:grpSpPr>
          <a:xfrm flipV="1">
            <a:off x="7853973" y="1852858"/>
            <a:ext cx="2653030" cy="580390"/>
            <a:chOff x="6879" y="2679"/>
            <a:chExt cx="4178" cy="914"/>
          </a:xfrm>
        </p:grpSpPr>
        <p:sp>
          <p:nvSpPr>
            <p:cNvPr id="446" name="任意多边形: 形状 55">
              <a:extLst>
                <a:ext uri="{FF2B5EF4-FFF2-40B4-BE49-F238E27FC236}">
                  <a16:creationId xmlns:a16="http://schemas.microsoft.com/office/drawing/2014/main" id="{5F0407BF-8AEE-3DB1-4DC8-C7AEC9072525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7" name="任意多边形: 形状 55">
              <a:extLst>
                <a:ext uri="{FF2B5EF4-FFF2-40B4-BE49-F238E27FC236}">
                  <a16:creationId xmlns:a16="http://schemas.microsoft.com/office/drawing/2014/main" id="{EC8D1999-AA6E-18E4-D065-22F2CF1454F6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8" name="任意多边形: 形状 55">
              <a:extLst>
                <a:ext uri="{FF2B5EF4-FFF2-40B4-BE49-F238E27FC236}">
                  <a16:creationId xmlns:a16="http://schemas.microsoft.com/office/drawing/2014/main" id="{E545CBBB-99F0-FA87-EECA-681A4B8F884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49" name="星形: 四角 448">
            <a:extLst>
              <a:ext uri="{FF2B5EF4-FFF2-40B4-BE49-F238E27FC236}">
                <a16:creationId xmlns:a16="http://schemas.microsoft.com/office/drawing/2014/main" id="{5B2BCB9B-5681-9F90-EB63-3D57591B966F}"/>
              </a:ext>
            </a:extLst>
          </p:cNvPr>
          <p:cNvSpPr/>
          <p:nvPr userDrawn="1"/>
        </p:nvSpPr>
        <p:spPr>
          <a:xfrm rot="677810">
            <a:off x="8709808" y="4264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31699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image" Target="../media/image12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5.png"/><Relationship Id="rId4" Type="http://schemas.openxmlformats.org/officeDocument/2006/relationships/tags" Target="../tags/tag12.xml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17.xml"/><Relationship Id="rId7" Type="http://schemas.openxmlformats.org/officeDocument/2006/relationships/image" Target="../media/image5.svg"/><Relationship Id="rId12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6.png"/><Relationship Id="rId4" Type="http://schemas.openxmlformats.org/officeDocument/2006/relationships/tags" Target="../tags/tag18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image" Target="../media/image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文本框 166">
            <a:extLst>
              <a:ext uri="{FF2B5EF4-FFF2-40B4-BE49-F238E27FC236}">
                <a16:creationId xmlns:a16="http://schemas.microsoft.com/office/drawing/2014/main" id="{B41DFCE0-CE00-32C2-B6F4-8C2EDDF588DD}"/>
              </a:ext>
            </a:extLst>
          </p:cNvPr>
          <p:cNvSpPr txBox="1"/>
          <p:nvPr/>
        </p:nvSpPr>
        <p:spPr>
          <a:xfrm>
            <a:off x="1271695" y="3125977"/>
            <a:ext cx="5782717" cy="11913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---- From Western Origins to </a:t>
            </a:r>
          </a:p>
          <a:p>
            <a:pPr algn="l"/>
            <a:r>
              <a:rPr lang="en-US" altLang="zh-C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Chinese Innovation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6" name="圆: 空心 185">
            <a:extLst>
              <a:ext uri="{FF2B5EF4-FFF2-40B4-BE49-F238E27FC236}">
                <a16:creationId xmlns:a16="http://schemas.microsoft.com/office/drawing/2014/main" id="{6E4A730D-62F3-9BB3-F6D5-3E0C974CAA88}"/>
              </a:ext>
            </a:extLst>
          </p:cNvPr>
          <p:cNvSpPr/>
          <p:nvPr/>
        </p:nvSpPr>
        <p:spPr>
          <a:xfrm>
            <a:off x="5285109" y="1854650"/>
            <a:ext cx="534111" cy="534111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" name="圆: 空心 183">
            <a:extLst>
              <a:ext uri="{FF2B5EF4-FFF2-40B4-BE49-F238E27FC236}">
                <a16:creationId xmlns:a16="http://schemas.microsoft.com/office/drawing/2014/main" id="{BCC91453-E57D-318B-68B9-101E7ABBBCCC}"/>
              </a:ext>
            </a:extLst>
          </p:cNvPr>
          <p:cNvSpPr/>
          <p:nvPr/>
        </p:nvSpPr>
        <p:spPr>
          <a:xfrm>
            <a:off x="976768" y="1765953"/>
            <a:ext cx="411985" cy="411985"/>
          </a:xfrm>
          <a:prstGeom prst="donu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4" name="Rounded Rectangle 172+">
            <a:extLst>
              <a:ext uri="{FF2B5EF4-FFF2-40B4-BE49-F238E27FC236}">
                <a16:creationId xmlns:a16="http://schemas.microsoft.com/office/drawing/2014/main" id="{964B4233-2AC2-FC85-E9A0-887B12651C21}"/>
              </a:ext>
            </a:extLst>
          </p:cNvPr>
          <p:cNvSpPr/>
          <p:nvPr/>
        </p:nvSpPr>
        <p:spPr>
          <a:xfrm>
            <a:off x="991983" y="5047659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44" name="图形 143">
            <a:extLst>
              <a:ext uri="{FF2B5EF4-FFF2-40B4-BE49-F238E27FC236}">
                <a16:creationId xmlns:a16="http://schemas.microsoft.com/office/drawing/2014/main" id="{23DED9B6-F8CA-D7F1-B3C7-FF548951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7011" y="5678098"/>
            <a:ext cx="2291481" cy="460933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:a16="http://schemas.microsoft.com/office/drawing/2014/main" id="{DAE9A00F-E772-FFA4-86E9-760A4B11B730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2000" b="1" dirty="0">
                <a:latin typeface="+mn-ea"/>
                <a:cs typeface="+mn-ea"/>
                <a:sym typeface="+mn-lt"/>
              </a:rPr>
              <a:t>Presenter</a:t>
            </a:r>
            <a:r>
              <a:rPr lang="zh-CN" altLang="en-US" sz="2000" b="1" dirty="0">
                <a:latin typeface="+mn-ea"/>
                <a:cs typeface="+mn-ea"/>
                <a:sym typeface="+mn-lt"/>
              </a:rPr>
              <a:t>：</a:t>
            </a:r>
            <a:r>
              <a:rPr lang="en-US" altLang="zh-CN" sz="2000" b="1" dirty="0">
                <a:latin typeface="+mn-ea"/>
                <a:cs typeface="+mn-ea"/>
                <a:sym typeface="+mn-lt"/>
              </a:rPr>
              <a:t>Liu Hui</a:t>
            </a:r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47" name="星形: 四角 146">
            <a:extLst>
              <a:ext uri="{FF2B5EF4-FFF2-40B4-BE49-F238E27FC236}">
                <a16:creationId xmlns:a16="http://schemas.microsoft.com/office/drawing/2014/main" id="{AB5E8E19-337B-9216-9B14-01BE4869EFDF}"/>
              </a:ext>
            </a:extLst>
          </p:cNvPr>
          <p:cNvSpPr/>
          <p:nvPr/>
        </p:nvSpPr>
        <p:spPr>
          <a:xfrm>
            <a:off x="4809895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8" name="星形: 四角 147">
            <a:extLst>
              <a:ext uri="{FF2B5EF4-FFF2-40B4-BE49-F238E27FC236}">
                <a16:creationId xmlns:a16="http://schemas.microsoft.com/office/drawing/2014/main" id="{36A1FD05-227A-23CF-7AA6-554593A5788E}"/>
              </a:ext>
            </a:extLst>
          </p:cNvPr>
          <p:cNvSpPr/>
          <p:nvPr/>
        </p:nvSpPr>
        <p:spPr>
          <a:xfrm>
            <a:off x="7737306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C1ED3DB-4AE6-A140-22BE-FF0A28C50756}"/>
              </a:ext>
            </a:extLst>
          </p:cNvPr>
          <p:cNvSpPr txBox="1"/>
          <p:nvPr/>
        </p:nvSpPr>
        <p:spPr>
          <a:xfrm>
            <a:off x="8427945" y="5462654"/>
            <a:ext cx="31561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Let’s go!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1CD6657E-5DCD-D50B-0FD2-E64BCF665ADC}"/>
              </a:ext>
            </a:extLst>
          </p:cNvPr>
          <p:cNvSpPr txBox="1"/>
          <p:nvPr/>
        </p:nvSpPr>
        <p:spPr>
          <a:xfrm>
            <a:off x="991983" y="1730328"/>
            <a:ext cx="5782717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Stand-up Comedy: </a:t>
            </a:r>
          </a:p>
          <a:p>
            <a:pPr algn="l"/>
            <a:r>
              <a:rPr lang="en-US" altLang="zh-C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Just Laughter</a:t>
            </a:r>
            <a:endParaRPr lang="en-US" sz="4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3" name="矩形: 圆角 172">
            <a:extLst>
              <a:ext uri="{FF2B5EF4-FFF2-40B4-BE49-F238E27FC236}">
                <a16:creationId xmlns:a16="http://schemas.microsoft.com/office/drawing/2014/main" id="{B4024043-BB0A-C993-033F-EFCE85ED3842}"/>
              </a:ext>
            </a:extLst>
          </p:cNvPr>
          <p:cNvSpPr/>
          <p:nvPr/>
        </p:nvSpPr>
        <p:spPr>
          <a:xfrm>
            <a:off x="953883" y="4996859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A8CE62FE-6DBB-9885-B041-7A4D463EA26B}"/>
              </a:ext>
            </a:extLst>
          </p:cNvPr>
          <p:cNvSpPr txBox="1"/>
          <p:nvPr/>
        </p:nvSpPr>
        <p:spPr>
          <a:xfrm>
            <a:off x="941030" y="5047660"/>
            <a:ext cx="1402006" cy="2811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2025.10.25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F967872-64FD-4DCB-C8A1-DCC27A3FEDCD}"/>
              </a:ext>
            </a:extLst>
          </p:cNvPr>
          <p:cNvGrpSpPr/>
          <p:nvPr/>
        </p:nvGrpSpPr>
        <p:grpSpPr>
          <a:xfrm>
            <a:off x="2518439" y="5120202"/>
            <a:ext cx="716340" cy="153242"/>
            <a:chOff x="2518439" y="4258973"/>
            <a:chExt cx="716340" cy="153242"/>
          </a:xfrm>
        </p:grpSpPr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F6BD8752-A450-2213-C83E-634B2C3CA77A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D820732-A3CB-C5DF-2E16-1F8E74C201E7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6626E5CD-18FC-4992-9705-FE7979AB43E3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85" name="圆: 空心 184">
            <a:extLst>
              <a:ext uri="{FF2B5EF4-FFF2-40B4-BE49-F238E27FC236}">
                <a16:creationId xmlns:a16="http://schemas.microsoft.com/office/drawing/2014/main" id="{761C7F8B-098A-714A-B269-0730D769CE26}"/>
              </a:ext>
            </a:extLst>
          </p:cNvPr>
          <p:cNvSpPr/>
          <p:nvPr/>
        </p:nvSpPr>
        <p:spPr>
          <a:xfrm>
            <a:off x="4205921" y="3959902"/>
            <a:ext cx="349798" cy="349798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7" name="圆: 空心 186">
            <a:extLst>
              <a:ext uri="{FF2B5EF4-FFF2-40B4-BE49-F238E27FC236}">
                <a16:creationId xmlns:a16="http://schemas.microsoft.com/office/drawing/2014/main" id="{776C0790-D15A-5BCD-76E2-742D2C3399B1}"/>
              </a:ext>
            </a:extLst>
          </p:cNvPr>
          <p:cNvSpPr/>
          <p:nvPr/>
        </p:nvSpPr>
        <p:spPr>
          <a:xfrm>
            <a:off x="766131" y="3097103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45B4B7-DD18-E19E-9F8D-6A45859B1F00}"/>
              </a:ext>
            </a:extLst>
          </p:cNvPr>
          <p:cNvSpPr/>
          <p:nvPr/>
        </p:nvSpPr>
        <p:spPr>
          <a:xfrm>
            <a:off x="953883" y="0"/>
            <a:ext cx="4543150" cy="5520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AEAA5D-4E49-FF5E-8B4C-BDE9B3B5576D}"/>
              </a:ext>
            </a:extLst>
          </p:cNvPr>
          <p:cNvSpPr/>
          <p:nvPr/>
        </p:nvSpPr>
        <p:spPr>
          <a:xfrm>
            <a:off x="6847864" y="6305935"/>
            <a:ext cx="4543150" cy="5520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0A60D3-ABAA-BB1B-06F0-94E65A370AE5}"/>
              </a:ext>
            </a:extLst>
          </p:cNvPr>
          <p:cNvSpPr/>
          <p:nvPr/>
        </p:nvSpPr>
        <p:spPr>
          <a:xfrm rot="16200000">
            <a:off x="-1430897" y="1979951"/>
            <a:ext cx="3407836" cy="5520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A37E6B-AE27-4333-8B74-F78BA5ECE4CB}"/>
              </a:ext>
            </a:extLst>
          </p:cNvPr>
          <p:cNvSpPr/>
          <p:nvPr/>
        </p:nvSpPr>
        <p:spPr>
          <a:xfrm rot="16200000">
            <a:off x="10212049" y="4231258"/>
            <a:ext cx="3407836" cy="5520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F7D944-D20D-04D9-6FF3-70BA8541A162}"/>
              </a:ext>
            </a:extLst>
          </p:cNvPr>
          <p:cNvSpPr txBox="1"/>
          <p:nvPr/>
        </p:nvSpPr>
        <p:spPr>
          <a:xfrm>
            <a:off x="669851" y="552065"/>
            <a:ext cx="38383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Stand-up Comedy</a:t>
            </a:r>
            <a:endParaRPr lang="zh-CN" alt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898178-E808-4B40-B1F8-A3154FF1CF57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1E8A19-8117-3F62-D272-2817C7AAC81A}"/>
              </a:ext>
            </a:extLst>
          </p:cNvPr>
          <p:cNvSpPr txBox="1"/>
          <p:nvPr/>
        </p:nvSpPr>
        <p:spPr>
          <a:xfrm>
            <a:off x="-9331" y="829064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4A4FAE-CC81-71FB-7C81-A6CB864650CC}"/>
              </a:ext>
            </a:extLst>
          </p:cNvPr>
          <p:cNvCxnSpPr/>
          <p:nvPr/>
        </p:nvCxnSpPr>
        <p:spPr>
          <a:xfrm>
            <a:off x="4393740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81B75242-6321-6411-6255-AF5510BDD1FD}"/>
              </a:ext>
            </a:extLst>
          </p:cNvPr>
          <p:cNvSpPr/>
          <p:nvPr/>
        </p:nvSpPr>
        <p:spPr>
          <a:xfrm flipV="1">
            <a:off x="745170" y="737603"/>
            <a:ext cx="3247650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D7154CE8-40F7-252D-0189-F102FAE82545}"/>
              </a:ext>
            </a:extLst>
          </p:cNvPr>
          <p:cNvSpPr/>
          <p:nvPr/>
        </p:nvSpPr>
        <p:spPr>
          <a:xfrm flipV="1">
            <a:off x="630057" y="625474"/>
            <a:ext cx="3247650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52DDBA4B-2B53-3663-BADB-466493B64E98}"/>
              </a:ext>
            </a:extLst>
          </p:cNvPr>
          <p:cNvSpPr txBox="1"/>
          <p:nvPr/>
        </p:nvSpPr>
        <p:spPr>
          <a:xfrm>
            <a:off x="859490" y="602453"/>
            <a:ext cx="2503120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Q &amp; A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F980CE46-AE3F-F4DA-AFB1-8840FA9C3C43}"/>
              </a:ext>
            </a:extLst>
          </p:cNvPr>
          <p:cNvGrpSpPr/>
          <p:nvPr/>
        </p:nvGrpSpPr>
        <p:grpSpPr>
          <a:xfrm>
            <a:off x="3075975" y="745308"/>
            <a:ext cx="524870" cy="436806"/>
            <a:chOff x="3277114" y="745308"/>
            <a:chExt cx="524870" cy="436806"/>
          </a:xfrm>
        </p:grpSpPr>
        <p:sp>
          <p:nvSpPr>
            <p:cNvPr id="134" name="平行四边形 133">
              <a:extLst>
                <a:ext uri="{FF2B5EF4-FFF2-40B4-BE49-F238E27FC236}">
                  <a16:creationId xmlns:a16="http://schemas.microsoft.com/office/drawing/2014/main" id="{44C19A74-2EA7-27A1-9DB8-E20D360D52C0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5" name="平行四边形 134">
              <a:extLst>
                <a:ext uri="{FF2B5EF4-FFF2-40B4-BE49-F238E27FC236}">
                  <a16:creationId xmlns:a16="http://schemas.microsoft.com/office/drawing/2014/main" id="{ED786162-3811-5B42-C22C-AC2166908CC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6" name="平行四边形 135">
              <a:extLst>
                <a:ext uri="{FF2B5EF4-FFF2-40B4-BE49-F238E27FC236}">
                  <a16:creationId xmlns:a16="http://schemas.microsoft.com/office/drawing/2014/main" id="{348698FD-32B0-5AD3-9799-EE7759A7E469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7" name="平行四边形 136">
              <a:extLst>
                <a:ext uri="{FF2B5EF4-FFF2-40B4-BE49-F238E27FC236}">
                  <a16:creationId xmlns:a16="http://schemas.microsoft.com/office/drawing/2014/main" id="{69093040-CE0C-2606-1F49-D4A094193FC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D01E5FA-E443-F14E-ECC5-CC4BD6E6C2F3}"/>
              </a:ext>
            </a:extLst>
          </p:cNvPr>
          <p:cNvGrpSpPr/>
          <p:nvPr/>
        </p:nvGrpSpPr>
        <p:grpSpPr>
          <a:xfrm flipV="1">
            <a:off x="7840298" y="2548595"/>
            <a:ext cx="1697604" cy="526124"/>
            <a:chOff x="6879" y="2679"/>
            <a:chExt cx="4178" cy="914"/>
          </a:xfrm>
        </p:grpSpPr>
        <p:sp>
          <p:nvSpPr>
            <p:cNvPr id="42" name="任意多边形: 形状 55">
              <a:extLst>
                <a:ext uri="{FF2B5EF4-FFF2-40B4-BE49-F238E27FC236}">
                  <a16:creationId xmlns:a16="http://schemas.microsoft.com/office/drawing/2014/main" id="{F8D88557-2DC0-4EEF-CFD7-A41A8B3DD1AF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" name="任意多边形: 形状 55">
              <a:extLst>
                <a:ext uri="{FF2B5EF4-FFF2-40B4-BE49-F238E27FC236}">
                  <a16:creationId xmlns:a16="http://schemas.microsoft.com/office/drawing/2014/main" id="{31D1EA86-3138-484F-2960-9D4760B3B8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任意多边形: 形状 55">
              <a:extLst>
                <a:ext uri="{FF2B5EF4-FFF2-40B4-BE49-F238E27FC236}">
                  <a16:creationId xmlns:a16="http://schemas.microsoft.com/office/drawing/2014/main" id="{34B7459E-1E94-8200-FF23-20A92F847217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3" name="图形 22">
            <a:extLst>
              <a:ext uri="{FF2B5EF4-FFF2-40B4-BE49-F238E27FC236}">
                <a16:creationId xmlns:a16="http://schemas.microsoft.com/office/drawing/2014/main" id="{3373C4F6-86E6-0FC2-925C-861493172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0932" y="2279972"/>
            <a:ext cx="2532768" cy="403873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DE2113-B307-986F-EE94-DCEEC64AA88D}"/>
              </a:ext>
            </a:extLst>
          </p:cNvPr>
          <p:cNvGrpSpPr/>
          <p:nvPr/>
        </p:nvGrpSpPr>
        <p:grpSpPr>
          <a:xfrm flipV="1">
            <a:off x="2654098" y="3203531"/>
            <a:ext cx="1382399" cy="428435"/>
            <a:chOff x="6879" y="2679"/>
            <a:chExt cx="4178" cy="914"/>
          </a:xfrm>
        </p:grpSpPr>
        <p:sp>
          <p:nvSpPr>
            <p:cNvPr id="26" name="任意多边形: 形状 55">
              <a:extLst>
                <a:ext uri="{FF2B5EF4-FFF2-40B4-BE49-F238E27FC236}">
                  <a16:creationId xmlns:a16="http://schemas.microsoft.com/office/drawing/2014/main" id="{8B9EA268-DDF6-629E-FB5A-295D8CCE3071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7" name="任意多边形: 形状 55">
              <a:extLst>
                <a:ext uri="{FF2B5EF4-FFF2-40B4-BE49-F238E27FC236}">
                  <a16:creationId xmlns:a16="http://schemas.microsoft.com/office/drawing/2014/main" id="{FBA984DA-8EDD-D5BC-AA25-8A55AA6772C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8" name="任意多边形: 形状 55">
              <a:extLst>
                <a:ext uri="{FF2B5EF4-FFF2-40B4-BE49-F238E27FC236}">
                  <a16:creationId xmlns:a16="http://schemas.microsoft.com/office/drawing/2014/main" id="{DCEC5CE3-25A2-9037-E85B-048C0D954DD4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BEB3BCE-58A1-2879-37C9-58861B89DC64}"/>
              </a:ext>
            </a:extLst>
          </p:cNvPr>
          <p:cNvSpPr/>
          <p:nvPr/>
        </p:nvSpPr>
        <p:spPr>
          <a:xfrm>
            <a:off x="3401822" y="1669416"/>
            <a:ext cx="5336523" cy="2826384"/>
          </a:xfrm>
          <a:prstGeom prst="round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6731D1C-4826-2223-CBAB-3F6E81F77BF9}"/>
              </a:ext>
            </a:extLst>
          </p:cNvPr>
          <p:cNvSpPr/>
          <p:nvPr/>
        </p:nvSpPr>
        <p:spPr>
          <a:xfrm>
            <a:off x="3296932" y="1564329"/>
            <a:ext cx="5598122" cy="2826384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CC7E7F-375A-9DE4-DE95-17A42CFB6CBD}"/>
              </a:ext>
            </a:extLst>
          </p:cNvPr>
          <p:cNvSpPr/>
          <p:nvPr/>
        </p:nvSpPr>
        <p:spPr>
          <a:xfrm>
            <a:off x="4196763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3E5BC9F-112C-4926-0C15-50876A7EB963}"/>
              </a:ext>
            </a:extLst>
          </p:cNvPr>
          <p:cNvGrpSpPr/>
          <p:nvPr/>
        </p:nvGrpSpPr>
        <p:grpSpPr>
          <a:xfrm>
            <a:off x="4326488" y="1329910"/>
            <a:ext cx="138608" cy="196145"/>
            <a:chOff x="6218864" y="782882"/>
            <a:chExt cx="138636" cy="19362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4C727989-E1BB-F147-0E90-E9677B3657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CF6E506E-A874-742A-1DF6-EF4957A2BB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08CADDD-B53D-A5BA-8929-EF5BAB50B53A}"/>
              </a:ext>
            </a:extLst>
          </p:cNvPr>
          <p:cNvSpPr/>
          <p:nvPr/>
        </p:nvSpPr>
        <p:spPr>
          <a:xfrm>
            <a:off x="4206549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89173BA-5C0F-0840-4650-C98BE0ABF8D1}"/>
              </a:ext>
            </a:extLst>
          </p:cNvPr>
          <p:cNvSpPr/>
          <p:nvPr/>
        </p:nvSpPr>
        <p:spPr>
          <a:xfrm>
            <a:off x="4326877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1D4450D-7CFB-0241-BC60-68121DC9C6A7}"/>
              </a:ext>
            </a:extLst>
          </p:cNvPr>
          <p:cNvSpPr/>
          <p:nvPr/>
        </p:nvSpPr>
        <p:spPr>
          <a:xfrm>
            <a:off x="4469443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163D04F-8BF9-6EA4-8795-3EEFCEF615D1}"/>
              </a:ext>
            </a:extLst>
          </p:cNvPr>
          <p:cNvCxnSpPr/>
          <p:nvPr/>
        </p:nvCxnSpPr>
        <p:spPr>
          <a:xfrm>
            <a:off x="4195506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85165A48-1278-AC2C-53ED-119B7FCFD70A}"/>
              </a:ext>
            </a:extLst>
          </p:cNvPr>
          <p:cNvSpPr txBox="1"/>
          <p:nvPr/>
        </p:nvSpPr>
        <p:spPr>
          <a:xfrm>
            <a:off x="3600845" y="3731964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“One Person, one mic”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B081967-98C3-50E6-8B27-4B490B35C54C}"/>
              </a:ext>
            </a:extLst>
          </p:cNvPr>
          <p:cNvSpPr/>
          <p:nvPr/>
        </p:nvSpPr>
        <p:spPr>
          <a:xfrm>
            <a:off x="7535547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29AEA65-9632-C5C6-2AF6-7A0ABB83FEFA}"/>
              </a:ext>
            </a:extLst>
          </p:cNvPr>
          <p:cNvGrpSpPr/>
          <p:nvPr/>
        </p:nvGrpSpPr>
        <p:grpSpPr>
          <a:xfrm>
            <a:off x="7665272" y="1329910"/>
            <a:ext cx="138608" cy="196145"/>
            <a:chOff x="6218864" y="782882"/>
            <a:chExt cx="138636" cy="193624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2300B323-2BD0-FD85-7C3E-9F4E1EE325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255042CB-8497-B693-A60F-727B23F792B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21B7FD8E-A778-E433-F569-C15E7201FDB1}"/>
              </a:ext>
            </a:extLst>
          </p:cNvPr>
          <p:cNvSpPr/>
          <p:nvPr/>
        </p:nvSpPr>
        <p:spPr>
          <a:xfrm>
            <a:off x="7545333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29DB532-681F-AAAB-C5AD-8916E2DC0724}"/>
              </a:ext>
            </a:extLst>
          </p:cNvPr>
          <p:cNvSpPr/>
          <p:nvPr/>
        </p:nvSpPr>
        <p:spPr>
          <a:xfrm>
            <a:off x="7665661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DE21F29-2A21-8801-049A-E752A54AC18C}"/>
              </a:ext>
            </a:extLst>
          </p:cNvPr>
          <p:cNvSpPr/>
          <p:nvPr/>
        </p:nvSpPr>
        <p:spPr>
          <a:xfrm>
            <a:off x="7808227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31DAD63-7C54-1ACC-F99C-DE2B2E37D72C}"/>
              </a:ext>
            </a:extLst>
          </p:cNvPr>
          <p:cNvCxnSpPr/>
          <p:nvPr/>
        </p:nvCxnSpPr>
        <p:spPr>
          <a:xfrm>
            <a:off x="7534290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37537FA-6272-CCA6-AA20-09B5F7B9AE3E}"/>
              </a:ext>
            </a:extLst>
          </p:cNvPr>
          <p:cNvCxnSpPr/>
          <p:nvPr/>
        </p:nvCxnSpPr>
        <p:spPr>
          <a:xfrm>
            <a:off x="7732524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星形: 四角 57">
            <a:extLst>
              <a:ext uri="{FF2B5EF4-FFF2-40B4-BE49-F238E27FC236}">
                <a16:creationId xmlns:a16="http://schemas.microsoft.com/office/drawing/2014/main" id="{CECE9FE4-A07D-DCD2-777A-1E633B57CE0D}"/>
              </a:ext>
            </a:extLst>
          </p:cNvPr>
          <p:cNvSpPr/>
          <p:nvPr/>
        </p:nvSpPr>
        <p:spPr>
          <a:xfrm rot="677810">
            <a:off x="3690034" y="3072931"/>
            <a:ext cx="657100" cy="657098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AF9424D-D28B-4839-DCC6-12D8DFF9EC66}"/>
              </a:ext>
            </a:extLst>
          </p:cNvPr>
          <p:cNvSpPr txBox="1"/>
          <p:nvPr/>
        </p:nvSpPr>
        <p:spPr>
          <a:xfrm>
            <a:off x="4286435" y="2327619"/>
            <a:ext cx="377257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j-ea"/>
                <a:ea typeface="+mj-ea"/>
              </a:rPr>
              <a:t>What Is </a:t>
            </a:r>
          </a:p>
          <a:p>
            <a:pPr algn="ctr"/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j-ea"/>
                <a:ea typeface="+mj-ea"/>
              </a:rPr>
              <a:t>Stand-up Comedy?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2" name="星形: 四角 61">
            <a:extLst>
              <a:ext uri="{FF2B5EF4-FFF2-40B4-BE49-F238E27FC236}">
                <a16:creationId xmlns:a16="http://schemas.microsoft.com/office/drawing/2014/main" id="{8EE6E620-3B86-E2A6-7265-E7CD3DB5A323}"/>
              </a:ext>
            </a:extLst>
          </p:cNvPr>
          <p:cNvSpPr/>
          <p:nvPr/>
        </p:nvSpPr>
        <p:spPr>
          <a:xfrm rot="20509192">
            <a:off x="7583228" y="1982215"/>
            <a:ext cx="493027" cy="493027"/>
          </a:xfrm>
          <a:prstGeom prst="star4">
            <a:avLst>
              <a:gd name="adj" fmla="val 18287"/>
            </a:avLst>
          </a:pr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3FB2FC0-622B-81F6-3484-D36A3971EF38}"/>
              </a:ext>
            </a:extLst>
          </p:cNvPr>
          <p:cNvGrpSpPr/>
          <p:nvPr/>
        </p:nvGrpSpPr>
        <p:grpSpPr>
          <a:xfrm flipV="1">
            <a:off x="2864752" y="2002938"/>
            <a:ext cx="1074140" cy="332899"/>
            <a:chOff x="6879" y="2679"/>
            <a:chExt cx="4178" cy="914"/>
          </a:xfrm>
        </p:grpSpPr>
        <p:sp>
          <p:nvSpPr>
            <p:cNvPr id="64" name="任意多边形: 形状 55">
              <a:extLst>
                <a:ext uri="{FF2B5EF4-FFF2-40B4-BE49-F238E27FC236}">
                  <a16:creationId xmlns:a16="http://schemas.microsoft.com/office/drawing/2014/main" id="{FB222CF7-07CF-4689-0B62-8F418452444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任意多边形: 形状 55">
              <a:extLst>
                <a:ext uri="{FF2B5EF4-FFF2-40B4-BE49-F238E27FC236}">
                  <a16:creationId xmlns:a16="http://schemas.microsoft.com/office/drawing/2014/main" id="{EE781C65-C506-23DE-BA00-C9B60A743C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6" name="任意多边形: 形状 55">
              <a:extLst>
                <a:ext uri="{FF2B5EF4-FFF2-40B4-BE49-F238E27FC236}">
                  <a16:creationId xmlns:a16="http://schemas.microsoft.com/office/drawing/2014/main" id="{593A15A0-99AF-901F-5A99-E23EE3ABFD7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4" name="图形 23">
            <a:extLst>
              <a:ext uri="{FF2B5EF4-FFF2-40B4-BE49-F238E27FC236}">
                <a16:creationId xmlns:a16="http://schemas.microsoft.com/office/drawing/2014/main" id="{AC5E2BF2-C628-F6CA-C530-7132581E2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8032" y="2149951"/>
            <a:ext cx="2418012" cy="4175841"/>
          </a:xfrm>
          <a:prstGeom prst="rect">
            <a:avLst/>
          </a:prstGeom>
        </p:spPr>
      </p:pic>
      <p:grpSp>
        <p:nvGrpSpPr>
          <p:cNvPr id="70" name="图形 66">
            <a:extLst>
              <a:ext uri="{FF2B5EF4-FFF2-40B4-BE49-F238E27FC236}">
                <a16:creationId xmlns:a16="http://schemas.microsoft.com/office/drawing/2014/main" id="{AD5C67D8-E72B-8A1A-E6AA-67E474FDC2E6}"/>
              </a:ext>
            </a:extLst>
          </p:cNvPr>
          <p:cNvGrpSpPr/>
          <p:nvPr/>
        </p:nvGrpSpPr>
        <p:grpSpPr>
          <a:xfrm>
            <a:off x="4341787" y="5049798"/>
            <a:ext cx="1167704" cy="1272400"/>
            <a:chOff x="4341787" y="5049798"/>
            <a:chExt cx="1167704" cy="1272400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F73E88B-C8AD-1E74-554E-2463EA4E67F3}"/>
                </a:ext>
              </a:extLst>
            </p:cNvPr>
            <p:cNvSpPr/>
            <p:nvPr/>
          </p:nvSpPr>
          <p:spPr>
            <a:xfrm>
              <a:off x="4341787" y="5319279"/>
              <a:ext cx="867072" cy="1002875"/>
            </a:xfrm>
            <a:custGeom>
              <a:avLst/>
              <a:gdLst>
                <a:gd name="connsiteX0" fmla="*/ 73745 w 867072"/>
                <a:gd name="connsiteY0" fmla="*/ 176120 h 1002875"/>
                <a:gd name="connsiteX1" fmla="*/ 85705 w 867072"/>
                <a:gd name="connsiteY1" fmla="*/ 45081 h 1002875"/>
                <a:gd name="connsiteX2" fmla="*/ 135080 w 867072"/>
                <a:gd name="connsiteY2" fmla="*/ 0 h 1002875"/>
                <a:gd name="connsiteX3" fmla="*/ 867072 w 867072"/>
                <a:gd name="connsiteY3" fmla="*/ 0 h 1002875"/>
                <a:gd name="connsiteX4" fmla="*/ 758027 w 867072"/>
                <a:gd name="connsiteY4" fmla="*/ 1002876 h 1002875"/>
                <a:gd name="connsiteX5" fmla="*/ 16922 w 867072"/>
                <a:gd name="connsiteY5" fmla="*/ 1002876 h 1002875"/>
                <a:gd name="connsiteX6" fmla="*/ 4486 w 867072"/>
                <a:gd name="connsiteY6" fmla="*/ 997435 h 1002875"/>
                <a:gd name="connsiteX7" fmla="*/ 55 w 867072"/>
                <a:gd name="connsiteY7" fmla="*/ 984607 h 1002875"/>
                <a:gd name="connsiteX8" fmla="*/ 68575 w 867072"/>
                <a:gd name="connsiteY8" fmla="*/ 232855 h 10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72" h="1002875">
                  <a:moveTo>
                    <a:pt x="73745" y="176120"/>
                  </a:moveTo>
                  <a:lnTo>
                    <a:pt x="85705" y="45081"/>
                  </a:lnTo>
                  <a:cubicBezTo>
                    <a:pt x="88037" y="19552"/>
                    <a:pt x="109443" y="0"/>
                    <a:pt x="135080" y="0"/>
                  </a:cubicBezTo>
                  <a:lnTo>
                    <a:pt x="867072" y="0"/>
                  </a:lnTo>
                  <a:lnTo>
                    <a:pt x="758027" y="1002876"/>
                  </a:lnTo>
                  <a:lnTo>
                    <a:pt x="16922" y="1002876"/>
                  </a:lnTo>
                  <a:cubicBezTo>
                    <a:pt x="12199" y="1002876"/>
                    <a:pt x="7690" y="1000909"/>
                    <a:pt x="4486" y="997435"/>
                  </a:cubicBezTo>
                  <a:cubicBezTo>
                    <a:pt x="1282" y="993965"/>
                    <a:pt x="-325" y="989316"/>
                    <a:pt x="55" y="984607"/>
                  </a:cubicBezTo>
                  <a:lnTo>
                    <a:pt x="68575" y="232855"/>
                  </a:lnTo>
                </a:path>
              </a:pathLst>
            </a:custGeom>
            <a:solidFill>
              <a:schemeClr val="accent5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9EEDF36-BE12-B80A-812C-D771BDA0A24F}"/>
                </a:ext>
              </a:extLst>
            </p:cNvPr>
            <p:cNvSpPr/>
            <p:nvPr/>
          </p:nvSpPr>
          <p:spPr>
            <a:xfrm>
              <a:off x="4752657" y="5049798"/>
              <a:ext cx="386850" cy="269480"/>
            </a:xfrm>
            <a:custGeom>
              <a:avLst/>
              <a:gdLst>
                <a:gd name="connsiteX0" fmla="*/ 0 w 386850"/>
                <a:gd name="connsiteY0" fmla="*/ 269481 h 269480"/>
                <a:gd name="connsiteX1" fmla="*/ 0 w 386850"/>
                <a:gd name="connsiteY1" fmla="*/ 193425 h 269480"/>
                <a:gd name="connsiteX2" fmla="*/ 193425 w 386850"/>
                <a:gd name="connsiteY2" fmla="*/ 0 h 269480"/>
                <a:gd name="connsiteX3" fmla="*/ 193425 w 386850"/>
                <a:gd name="connsiteY3" fmla="*/ 0 h 269480"/>
                <a:gd name="connsiteX4" fmla="*/ 386850 w 386850"/>
                <a:gd name="connsiteY4" fmla="*/ 193425 h 269480"/>
                <a:gd name="connsiteX5" fmla="*/ 386850 w 386850"/>
                <a:gd name="connsiteY5" fmla="*/ 269481 h 26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50" h="269480">
                  <a:moveTo>
                    <a:pt x="0" y="269481"/>
                  </a:moveTo>
                  <a:lnTo>
                    <a:pt x="0" y="193425"/>
                  </a:lnTo>
                  <a:cubicBezTo>
                    <a:pt x="0" y="86599"/>
                    <a:pt x="86601" y="0"/>
                    <a:pt x="193425" y="0"/>
                  </a:cubicBezTo>
                  <a:lnTo>
                    <a:pt x="193425" y="0"/>
                  </a:lnTo>
                  <a:cubicBezTo>
                    <a:pt x="300249" y="0"/>
                    <a:pt x="386850" y="86599"/>
                    <a:pt x="386850" y="193425"/>
                  </a:cubicBezTo>
                  <a:lnTo>
                    <a:pt x="386850" y="269481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3" name="图形 66">
              <a:extLst>
                <a:ext uri="{FF2B5EF4-FFF2-40B4-BE49-F238E27FC236}">
                  <a16:creationId xmlns:a16="http://schemas.microsoft.com/office/drawing/2014/main" id="{8C1F8D6F-F91C-99A5-9C41-26C87429899D}"/>
                </a:ext>
              </a:extLst>
            </p:cNvPr>
            <p:cNvGrpSpPr/>
            <p:nvPr/>
          </p:nvGrpSpPr>
          <p:grpSpPr>
            <a:xfrm>
              <a:off x="4581356" y="5397438"/>
              <a:ext cx="439028" cy="52135"/>
              <a:chOff x="4581356" y="5397438"/>
              <a:chExt cx="439028" cy="52135"/>
            </a:xfrm>
            <a:solidFill>
              <a:srgbClr val="FF81AF"/>
            </a:solidFill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ED73965-A04F-91EF-9104-413651173AEE}"/>
                  </a:ext>
                </a:extLst>
              </p:cNvPr>
              <p:cNvSpPr/>
              <p:nvPr/>
            </p:nvSpPr>
            <p:spPr>
              <a:xfrm>
                <a:off x="4581356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2 w 52134"/>
                  <a:gd name="connsiteY1" fmla="*/ 52215 h 52135"/>
                  <a:gd name="connsiteX2" fmla="*/ 55 w 52134"/>
                  <a:gd name="connsiteY2" fmla="*/ 26148 h 52135"/>
                  <a:gd name="connsiteX3" fmla="*/ 26122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2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2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D2A5C173-5379-CB89-1B21-F477ECDCC0F8}"/>
                  </a:ext>
                </a:extLst>
              </p:cNvPr>
              <p:cNvSpPr/>
              <p:nvPr/>
            </p:nvSpPr>
            <p:spPr>
              <a:xfrm>
                <a:off x="4968250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3 w 52134"/>
                  <a:gd name="connsiteY1" fmla="*/ 52215 h 52135"/>
                  <a:gd name="connsiteX2" fmla="*/ 55 w 52134"/>
                  <a:gd name="connsiteY2" fmla="*/ 26148 h 52135"/>
                  <a:gd name="connsiteX3" fmla="*/ 26123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3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3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29957AD7-7039-8BAD-1532-D17F4F37BA05}"/>
                </a:ext>
              </a:extLst>
            </p:cNvPr>
            <p:cNvSpPr/>
            <p:nvPr/>
          </p:nvSpPr>
          <p:spPr>
            <a:xfrm>
              <a:off x="4607424" y="5049798"/>
              <a:ext cx="386894" cy="373707"/>
            </a:xfrm>
            <a:custGeom>
              <a:avLst/>
              <a:gdLst>
                <a:gd name="connsiteX0" fmla="*/ 0 w 386894"/>
                <a:gd name="connsiteY0" fmla="*/ 371823 h 373707"/>
                <a:gd name="connsiteX1" fmla="*/ 0 w 386894"/>
                <a:gd name="connsiteY1" fmla="*/ 193425 h 373707"/>
                <a:gd name="connsiteX2" fmla="*/ 193425 w 386894"/>
                <a:gd name="connsiteY2" fmla="*/ 0 h 373707"/>
                <a:gd name="connsiteX3" fmla="*/ 193425 w 386894"/>
                <a:gd name="connsiteY3" fmla="*/ 0 h 373707"/>
                <a:gd name="connsiteX4" fmla="*/ 386894 w 386894"/>
                <a:gd name="connsiteY4" fmla="*/ 193425 h 373707"/>
                <a:gd name="connsiteX5" fmla="*/ 386894 w 386894"/>
                <a:gd name="connsiteY5" fmla="*/ 373707 h 37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94" h="373707">
                  <a:moveTo>
                    <a:pt x="0" y="371823"/>
                  </a:moveTo>
                  <a:lnTo>
                    <a:pt x="0" y="193425"/>
                  </a:lnTo>
                  <a:cubicBezTo>
                    <a:pt x="0" y="86599"/>
                    <a:pt x="86599" y="0"/>
                    <a:pt x="193425" y="0"/>
                  </a:cubicBezTo>
                  <a:lnTo>
                    <a:pt x="193425" y="0"/>
                  </a:lnTo>
                  <a:cubicBezTo>
                    <a:pt x="300258" y="0"/>
                    <a:pt x="386868" y="86592"/>
                    <a:pt x="386894" y="193425"/>
                  </a:cubicBezTo>
                  <a:lnTo>
                    <a:pt x="386894" y="373707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7" name="图形 66">
              <a:extLst>
                <a:ext uri="{FF2B5EF4-FFF2-40B4-BE49-F238E27FC236}">
                  <a16:creationId xmlns:a16="http://schemas.microsoft.com/office/drawing/2014/main" id="{A69EC724-F295-B52C-E71D-E1730C2AC986}"/>
                </a:ext>
              </a:extLst>
            </p:cNvPr>
            <p:cNvGrpSpPr/>
            <p:nvPr/>
          </p:nvGrpSpPr>
          <p:grpSpPr>
            <a:xfrm>
              <a:off x="4823937" y="6055434"/>
              <a:ext cx="96734" cy="100151"/>
              <a:chOff x="4823937" y="6055434"/>
              <a:chExt cx="96734" cy="100151"/>
            </a:xfrm>
          </p:grpSpPr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04A2D08E-6F75-99E2-74AB-BD30AB03FB47}"/>
                  </a:ext>
                </a:extLst>
              </p:cNvPr>
              <p:cNvSpPr/>
              <p:nvPr/>
            </p:nvSpPr>
            <p:spPr>
              <a:xfrm>
                <a:off x="4823937" y="6094163"/>
                <a:ext cx="32814" cy="58969"/>
              </a:xfrm>
              <a:custGeom>
                <a:avLst/>
                <a:gdLst>
                  <a:gd name="connsiteX0" fmla="*/ 110 w 32814"/>
                  <a:gd name="connsiteY0" fmla="*/ 230 h 58969"/>
                  <a:gd name="connsiteX1" fmla="*/ 32924 w 32814"/>
                  <a:gd name="connsiteY1" fmla="*/ 59200 h 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14" h="58969">
                    <a:moveTo>
                      <a:pt x="110" y="230"/>
                    </a:moveTo>
                    <a:lnTo>
                      <a:pt x="32924" y="59200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71BAD675-C15C-C008-513A-77C53BAA059F}"/>
                  </a:ext>
                </a:extLst>
              </p:cNvPr>
              <p:cNvSpPr/>
              <p:nvPr/>
            </p:nvSpPr>
            <p:spPr>
              <a:xfrm>
                <a:off x="4848427" y="6055434"/>
                <a:ext cx="55727" cy="100151"/>
              </a:xfrm>
              <a:custGeom>
                <a:avLst/>
                <a:gdLst>
                  <a:gd name="connsiteX0" fmla="*/ 110 w 55727"/>
                  <a:gd name="connsiteY0" fmla="*/ 230 h 100151"/>
                  <a:gd name="connsiteX1" fmla="*/ 55837 w 55727"/>
                  <a:gd name="connsiteY1" fmla="*/ 100382 h 10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27" h="100151">
                    <a:moveTo>
                      <a:pt x="110" y="230"/>
                    </a:moveTo>
                    <a:lnTo>
                      <a:pt x="55837" y="100382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E2399DA9-29FF-3CB9-7F8A-0AE4DB5DDDA8}"/>
                  </a:ext>
                </a:extLst>
              </p:cNvPr>
              <p:cNvSpPr/>
              <p:nvPr/>
            </p:nvSpPr>
            <p:spPr>
              <a:xfrm>
                <a:off x="4902315" y="6069541"/>
                <a:ext cx="18356" cy="33033"/>
              </a:xfrm>
              <a:custGeom>
                <a:avLst/>
                <a:gdLst>
                  <a:gd name="connsiteX0" fmla="*/ 110 w 18356"/>
                  <a:gd name="connsiteY0" fmla="*/ 230 h 33033"/>
                  <a:gd name="connsiteX1" fmla="*/ 18467 w 18356"/>
                  <a:gd name="connsiteY1" fmla="*/ 33263 h 3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56" h="33033">
                    <a:moveTo>
                      <a:pt x="110" y="230"/>
                    </a:moveTo>
                    <a:lnTo>
                      <a:pt x="18467" y="33263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C111F9D8-1D07-21F8-7909-C9E903858CDA}"/>
                </a:ext>
              </a:extLst>
            </p:cNvPr>
            <p:cNvSpPr/>
            <p:nvPr/>
          </p:nvSpPr>
          <p:spPr>
            <a:xfrm>
              <a:off x="4679449" y="5519057"/>
              <a:ext cx="191716" cy="111717"/>
            </a:xfrm>
            <a:custGeom>
              <a:avLst/>
              <a:gdLst>
                <a:gd name="connsiteX0" fmla="*/ 191716 w 191716"/>
                <a:gd name="connsiteY0" fmla="*/ 55859 h 111717"/>
                <a:gd name="connsiteX1" fmla="*/ 95858 w 191716"/>
                <a:gd name="connsiteY1" fmla="*/ 111718 h 111717"/>
                <a:gd name="connsiteX2" fmla="*/ 0 w 191716"/>
                <a:gd name="connsiteY2" fmla="*/ 55859 h 111717"/>
                <a:gd name="connsiteX3" fmla="*/ 95858 w 191716"/>
                <a:gd name="connsiteY3" fmla="*/ 0 h 111717"/>
                <a:gd name="connsiteX4" fmla="*/ 191716 w 191716"/>
                <a:gd name="connsiteY4" fmla="*/ 55859 h 11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6" h="111717">
                  <a:moveTo>
                    <a:pt x="191716" y="55859"/>
                  </a:moveTo>
                  <a:cubicBezTo>
                    <a:pt x="191716" y="86709"/>
                    <a:pt x="148799" y="111718"/>
                    <a:pt x="95858" y="111718"/>
                  </a:cubicBezTo>
                  <a:cubicBezTo>
                    <a:pt x="42917" y="111718"/>
                    <a:pt x="0" y="86709"/>
                    <a:pt x="0" y="55859"/>
                  </a:cubicBezTo>
                  <a:cubicBezTo>
                    <a:pt x="0" y="25009"/>
                    <a:pt x="42917" y="0"/>
                    <a:pt x="95858" y="0"/>
                  </a:cubicBezTo>
                  <a:cubicBezTo>
                    <a:pt x="148799" y="0"/>
                    <a:pt x="191716" y="25009"/>
                    <a:pt x="191716" y="55859"/>
                  </a:cubicBezTo>
                  <a:close/>
                </a:path>
              </a:pathLst>
            </a:custGeom>
            <a:solidFill>
              <a:srgbClr val="FFFEAA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2" name="图形 66">
              <a:extLst>
                <a:ext uri="{FF2B5EF4-FFF2-40B4-BE49-F238E27FC236}">
                  <a16:creationId xmlns:a16="http://schemas.microsoft.com/office/drawing/2014/main" id="{F434645F-C357-CF2E-4DAB-318D209F4087}"/>
                </a:ext>
              </a:extLst>
            </p:cNvPr>
            <p:cNvGrpSpPr/>
            <p:nvPr/>
          </p:nvGrpSpPr>
          <p:grpSpPr>
            <a:xfrm>
              <a:off x="5099814" y="5319323"/>
              <a:ext cx="409677" cy="1002875"/>
              <a:chOff x="5099814" y="5319323"/>
              <a:chExt cx="409677" cy="1002875"/>
            </a:xfrm>
          </p:grpSpPr>
          <p:grpSp>
            <p:nvGrpSpPr>
              <p:cNvPr id="83" name="图形 66">
                <a:extLst>
                  <a:ext uri="{FF2B5EF4-FFF2-40B4-BE49-F238E27FC236}">
                    <a16:creationId xmlns:a16="http://schemas.microsoft.com/office/drawing/2014/main" id="{CB340B9E-429C-6344-2B2A-C1D3A8964613}"/>
                  </a:ext>
                </a:extLst>
              </p:cNvPr>
              <p:cNvGrpSpPr/>
              <p:nvPr/>
            </p:nvGrpSpPr>
            <p:grpSpPr>
              <a:xfrm>
                <a:off x="5099814" y="5319323"/>
                <a:ext cx="409677" cy="1002875"/>
                <a:chOff x="5099814" y="5319323"/>
                <a:chExt cx="409677" cy="1002875"/>
              </a:xfrm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9E62F254-0659-10E8-E742-1A5DA9190F82}"/>
                    </a:ext>
                  </a:extLst>
                </p:cNvPr>
                <p:cNvSpPr/>
                <p:nvPr/>
              </p:nvSpPr>
              <p:spPr>
                <a:xfrm>
                  <a:off x="5099814" y="6174425"/>
                  <a:ext cx="404944" cy="147774"/>
                </a:xfrm>
                <a:custGeom>
                  <a:avLst/>
                  <a:gdLst>
                    <a:gd name="connsiteX0" fmla="*/ 405117 w 404944"/>
                    <a:gd name="connsiteY0" fmla="*/ 143061 h 147774"/>
                    <a:gd name="connsiteX1" fmla="*/ 393595 w 404944"/>
                    <a:gd name="connsiteY1" fmla="*/ 147836 h 147774"/>
                    <a:gd name="connsiteX2" fmla="*/ 173 w 404944"/>
                    <a:gd name="connsiteY2" fmla="*/ 147836 h 147774"/>
                    <a:gd name="connsiteX3" fmla="*/ 207661 w 404944"/>
                    <a:gd name="connsiteY3" fmla="*/ 62 h 147774"/>
                    <a:gd name="connsiteX4" fmla="*/ 405117 w 404944"/>
                    <a:gd name="connsiteY4" fmla="*/ 143061 h 147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944" h="147774">
                      <a:moveTo>
                        <a:pt x="405117" y="143061"/>
                      </a:moveTo>
                      <a:cubicBezTo>
                        <a:pt x="402059" y="146115"/>
                        <a:pt x="397916" y="147832"/>
                        <a:pt x="393595" y="147836"/>
                      </a:cubicBezTo>
                      <a:lnTo>
                        <a:pt x="173" y="147836"/>
                      </a:lnTo>
                      <a:lnTo>
                        <a:pt x="207661" y="62"/>
                      </a:lnTo>
                      <a:lnTo>
                        <a:pt x="405117" y="143061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328EF1F1-F312-8188-7842-2FBDBE06D83B}"/>
                    </a:ext>
                  </a:extLst>
                </p:cNvPr>
                <p:cNvSpPr/>
                <p:nvPr/>
              </p:nvSpPr>
              <p:spPr>
                <a:xfrm>
                  <a:off x="5099814" y="5319323"/>
                  <a:ext cx="207488" cy="1002875"/>
                </a:xfrm>
                <a:custGeom>
                  <a:avLst/>
                  <a:gdLst>
                    <a:gd name="connsiteX0" fmla="*/ 207661 w 207488"/>
                    <a:gd name="connsiteY0" fmla="*/ 62 h 1002875"/>
                    <a:gd name="connsiteX1" fmla="*/ 207661 w 207488"/>
                    <a:gd name="connsiteY1" fmla="*/ 855164 h 1002875"/>
                    <a:gd name="connsiteX2" fmla="*/ 173 w 207488"/>
                    <a:gd name="connsiteY2" fmla="*/ 1002938 h 1002875"/>
                    <a:gd name="connsiteX3" fmla="*/ 109175 w 207488"/>
                    <a:gd name="connsiteY3" fmla="*/ 62 h 100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488" h="1002875">
                      <a:moveTo>
                        <a:pt x="207661" y="62"/>
                      </a:moveTo>
                      <a:lnTo>
                        <a:pt x="207661" y="855164"/>
                      </a:lnTo>
                      <a:lnTo>
                        <a:pt x="173" y="1002938"/>
                      </a:lnTo>
                      <a:lnTo>
                        <a:pt x="10917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A047F0BE-F5B3-F33D-D3EF-07907F40DC5E}"/>
                    </a:ext>
                  </a:extLst>
                </p:cNvPr>
                <p:cNvSpPr/>
                <p:nvPr/>
              </p:nvSpPr>
              <p:spPr>
                <a:xfrm>
                  <a:off x="5307303" y="5319323"/>
                  <a:ext cx="202188" cy="998056"/>
                </a:xfrm>
                <a:custGeom>
                  <a:avLst/>
                  <a:gdLst>
                    <a:gd name="connsiteX0" fmla="*/ 202273 w 202188"/>
                    <a:gd name="connsiteY0" fmla="*/ 984975 h 998056"/>
                    <a:gd name="connsiteX1" fmla="*/ 197629 w 202188"/>
                    <a:gd name="connsiteY1" fmla="*/ 998119 h 998056"/>
                    <a:gd name="connsiteX2" fmla="*/ 173 w 202188"/>
                    <a:gd name="connsiteY2" fmla="*/ 855120 h 998056"/>
                    <a:gd name="connsiteX3" fmla="*/ 173 w 202188"/>
                    <a:gd name="connsiteY3" fmla="*/ 62 h 998056"/>
                    <a:gd name="connsiteX4" fmla="*/ 58967 w 202188"/>
                    <a:gd name="connsiteY4" fmla="*/ 62 h 998056"/>
                    <a:gd name="connsiteX5" fmla="*/ 102778 w 202188"/>
                    <a:gd name="connsiteY5" fmla="*/ 39492 h 998056"/>
                    <a:gd name="connsiteX6" fmla="*/ 202273 w 202188"/>
                    <a:gd name="connsiteY6" fmla="*/ 984975 h 998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88" h="998056">
                      <a:moveTo>
                        <a:pt x="202273" y="984975"/>
                      </a:moveTo>
                      <a:cubicBezTo>
                        <a:pt x="202783" y="989834"/>
                        <a:pt x="201078" y="994662"/>
                        <a:pt x="197629" y="998119"/>
                      </a:cubicBezTo>
                      <a:lnTo>
                        <a:pt x="173" y="855120"/>
                      </a:lnTo>
                      <a:lnTo>
                        <a:pt x="173" y="62"/>
                      </a:lnTo>
                      <a:lnTo>
                        <a:pt x="58967" y="62"/>
                      </a:lnTo>
                      <a:cubicBezTo>
                        <a:pt x="81504" y="62"/>
                        <a:pt x="100404" y="17080"/>
                        <a:pt x="102778" y="39492"/>
                      </a:cubicBezTo>
                      <a:lnTo>
                        <a:pt x="202273" y="98497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图形 66">
                <a:extLst>
                  <a:ext uri="{FF2B5EF4-FFF2-40B4-BE49-F238E27FC236}">
                    <a16:creationId xmlns:a16="http://schemas.microsoft.com/office/drawing/2014/main" id="{88B429BC-33F3-D55A-1D39-D42906A37CFB}"/>
                  </a:ext>
                </a:extLst>
              </p:cNvPr>
              <p:cNvGrpSpPr/>
              <p:nvPr/>
            </p:nvGrpSpPr>
            <p:grpSpPr>
              <a:xfrm>
                <a:off x="5264981" y="5866872"/>
                <a:ext cx="4381" cy="188562"/>
                <a:chOff x="5264981" y="5866872"/>
                <a:chExt cx="4381" cy="188562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8DE5242D-38CD-CB07-402E-69ADD40C7C40}"/>
                    </a:ext>
                  </a:extLst>
                </p:cNvPr>
                <p:cNvSpPr/>
                <p:nvPr/>
              </p:nvSpPr>
              <p:spPr>
                <a:xfrm>
                  <a:off x="5264981" y="6000583"/>
                  <a:ext cx="4381" cy="54851"/>
                </a:xfrm>
                <a:custGeom>
                  <a:avLst/>
                  <a:gdLst>
                    <a:gd name="connsiteX0" fmla="*/ 210 w 4381"/>
                    <a:gd name="connsiteY0" fmla="*/ 187 h 54851"/>
                    <a:gd name="connsiteX1" fmla="*/ 210 w 4381"/>
                    <a:gd name="connsiteY1" fmla="*/ 55038 h 5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54851">
                      <a:moveTo>
                        <a:pt x="210" y="187"/>
                      </a:moveTo>
                      <a:lnTo>
                        <a:pt x="210" y="55038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905F276E-B313-C961-5897-021C6E75396A}"/>
                    </a:ext>
                  </a:extLst>
                </p:cNvPr>
                <p:cNvSpPr/>
                <p:nvPr/>
              </p:nvSpPr>
              <p:spPr>
                <a:xfrm>
                  <a:off x="5264981" y="5866872"/>
                  <a:ext cx="4381" cy="87008"/>
                </a:xfrm>
                <a:custGeom>
                  <a:avLst/>
                  <a:gdLst>
                    <a:gd name="connsiteX0" fmla="*/ 210 w 4381"/>
                    <a:gd name="connsiteY0" fmla="*/ 187 h 87008"/>
                    <a:gd name="connsiteX1" fmla="*/ 210 w 4381"/>
                    <a:gd name="connsiteY1" fmla="*/ 87196 h 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87008">
                      <a:moveTo>
                        <a:pt x="210" y="187"/>
                      </a:moveTo>
                      <a:lnTo>
                        <a:pt x="210" y="87196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图形 67">
            <a:extLst>
              <a:ext uri="{FF2B5EF4-FFF2-40B4-BE49-F238E27FC236}">
                <a16:creationId xmlns:a16="http://schemas.microsoft.com/office/drawing/2014/main" id="{B46170C6-D5AB-28A8-68FC-177C2C03DA33}"/>
              </a:ext>
            </a:extLst>
          </p:cNvPr>
          <p:cNvGrpSpPr/>
          <p:nvPr/>
        </p:nvGrpSpPr>
        <p:grpSpPr>
          <a:xfrm>
            <a:off x="5267142" y="4547880"/>
            <a:ext cx="1620541" cy="1765838"/>
            <a:chOff x="5267142" y="4547880"/>
            <a:chExt cx="1620541" cy="1765838"/>
          </a:xfrm>
        </p:grpSpPr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350E60C0-502D-9F28-AD17-5F0E13FA3963}"/>
                </a:ext>
              </a:extLst>
            </p:cNvPr>
            <p:cNvSpPr/>
            <p:nvPr/>
          </p:nvSpPr>
          <p:spPr>
            <a:xfrm>
              <a:off x="5267142" y="4921865"/>
              <a:ext cx="1203324" cy="1391791"/>
            </a:xfrm>
            <a:custGeom>
              <a:avLst/>
              <a:gdLst>
                <a:gd name="connsiteX0" fmla="*/ 102343 w 1203324"/>
                <a:gd name="connsiteY0" fmla="*/ 244419 h 1391791"/>
                <a:gd name="connsiteX1" fmla="*/ 118941 w 1203324"/>
                <a:gd name="connsiteY1" fmla="*/ 62564 h 1391791"/>
                <a:gd name="connsiteX2" fmla="*/ 187464 w 1203324"/>
                <a:gd name="connsiteY2" fmla="*/ 0 h 1391791"/>
                <a:gd name="connsiteX3" fmla="*/ 1203324 w 1203324"/>
                <a:gd name="connsiteY3" fmla="*/ 0 h 1391791"/>
                <a:gd name="connsiteX4" fmla="*/ 1051991 w 1203324"/>
                <a:gd name="connsiteY4" fmla="*/ 1391792 h 1391791"/>
                <a:gd name="connsiteX5" fmla="*/ 23484 w 1203324"/>
                <a:gd name="connsiteY5" fmla="*/ 1391792 h 1391791"/>
                <a:gd name="connsiteX6" fmla="*/ 6226 w 1203324"/>
                <a:gd name="connsiteY6" fmla="*/ 1384240 h 1391791"/>
                <a:gd name="connsiteX7" fmla="*/ 76 w 1203324"/>
                <a:gd name="connsiteY7" fmla="*/ 1366438 h 1391791"/>
                <a:gd name="connsiteX8" fmla="*/ 95168 w 1203324"/>
                <a:gd name="connsiteY8" fmla="*/ 323156 h 139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3324" h="1391791">
                  <a:moveTo>
                    <a:pt x="102343" y="244419"/>
                  </a:moveTo>
                  <a:lnTo>
                    <a:pt x="118941" y="62564"/>
                  </a:lnTo>
                  <a:cubicBezTo>
                    <a:pt x="122179" y="27134"/>
                    <a:pt x="151886" y="0"/>
                    <a:pt x="187464" y="0"/>
                  </a:cubicBezTo>
                  <a:lnTo>
                    <a:pt x="1203324" y="0"/>
                  </a:lnTo>
                  <a:lnTo>
                    <a:pt x="1051991" y="1391792"/>
                  </a:lnTo>
                  <a:lnTo>
                    <a:pt x="23484" y="1391792"/>
                  </a:lnTo>
                  <a:cubicBezTo>
                    <a:pt x="16930" y="1391792"/>
                    <a:pt x="10672" y="1389062"/>
                    <a:pt x="6226" y="1384240"/>
                  </a:cubicBezTo>
                  <a:cubicBezTo>
                    <a:pt x="1779" y="1379425"/>
                    <a:pt x="-451" y="1372974"/>
                    <a:pt x="76" y="1366438"/>
                  </a:cubicBezTo>
                  <a:lnTo>
                    <a:pt x="95168" y="323156"/>
                  </a:lnTo>
                </a:path>
              </a:pathLst>
            </a:custGeom>
            <a:solidFill>
              <a:srgbClr val="FF5986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59523AA-A93C-02F8-1F83-6429B9AAA955}"/>
                </a:ext>
              </a:extLst>
            </p:cNvPr>
            <p:cNvSpPr/>
            <p:nvPr/>
          </p:nvSpPr>
          <p:spPr>
            <a:xfrm>
              <a:off x="5837347" y="4547880"/>
              <a:ext cx="536871" cy="373985"/>
            </a:xfrm>
            <a:custGeom>
              <a:avLst/>
              <a:gdLst>
                <a:gd name="connsiteX0" fmla="*/ 0 w 536871"/>
                <a:gd name="connsiteY0" fmla="*/ 373986 h 373985"/>
                <a:gd name="connsiteX1" fmla="*/ 0 w 536871"/>
                <a:gd name="connsiteY1" fmla="*/ 268436 h 373985"/>
                <a:gd name="connsiteX2" fmla="*/ 268436 w 536871"/>
                <a:gd name="connsiteY2" fmla="*/ 0 h 373985"/>
                <a:gd name="connsiteX3" fmla="*/ 268436 w 536871"/>
                <a:gd name="connsiteY3" fmla="*/ 0 h 373985"/>
                <a:gd name="connsiteX4" fmla="*/ 536871 w 536871"/>
                <a:gd name="connsiteY4" fmla="*/ 268436 h 373985"/>
                <a:gd name="connsiteX5" fmla="*/ 536871 w 536871"/>
                <a:gd name="connsiteY5" fmla="*/ 373986 h 3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71" h="373985">
                  <a:moveTo>
                    <a:pt x="0" y="373986"/>
                  </a:moveTo>
                  <a:lnTo>
                    <a:pt x="0" y="268436"/>
                  </a:lnTo>
                  <a:cubicBezTo>
                    <a:pt x="0" y="120183"/>
                    <a:pt x="120185" y="0"/>
                    <a:pt x="268436" y="0"/>
                  </a:cubicBezTo>
                  <a:lnTo>
                    <a:pt x="268436" y="0"/>
                  </a:lnTo>
                  <a:cubicBezTo>
                    <a:pt x="416686" y="0"/>
                    <a:pt x="536871" y="120183"/>
                    <a:pt x="536871" y="268436"/>
                  </a:cubicBezTo>
                  <a:lnTo>
                    <a:pt x="536871" y="373986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3" name="图形 67">
              <a:extLst>
                <a:ext uri="{FF2B5EF4-FFF2-40B4-BE49-F238E27FC236}">
                  <a16:creationId xmlns:a16="http://schemas.microsoft.com/office/drawing/2014/main" id="{EF813938-77AE-D337-0666-7779C94D4ABF}"/>
                </a:ext>
              </a:extLst>
            </p:cNvPr>
            <p:cNvGrpSpPr/>
            <p:nvPr/>
          </p:nvGrpSpPr>
          <p:grpSpPr>
            <a:xfrm>
              <a:off x="5599616" y="5030334"/>
              <a:ext cx="609285" cy="72352"/>
              <a:chOff x="5599616" y="5030334"/>
              <a:chExt cx="609285" cy="72352"/>
            </a:xfrm>
            <a:solidFill>
              <a:srgbClr val="FF81AF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C3C89134-4BDD-E005-246A-35E79A00E222}"/>
                  </a:ext>
                </a:extLst>
              </p:cNvPr>
              <p:cNvSpPr/>
              <p:nvPr/>
            </p:nvSpPr>
            <p:spPr>
              <a:xfrm>
                <a:off x="5599616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1 w 72352"/>
                  <a:gd name="connsiteY1" fmla="*/ 72433 h 72352"/>
                  <a:gd name="connsiteX2" fmla="*/ 55 w 72352"/>
                  <a:gd name="connsiteY2" fmla="*/ 36256 h 72352"/>
                  <a:gd name="connsiteX3" fmla="*/ 36231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1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1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28E2EE85-0788-19F6-8B55-86F40A5C85FC}"/>
                  </a:ext>
                </a:extLst>
              </p:cNvPr>
              <p:cNvSpPr/>
              <p:nvPr/>
            </p:nvSpPr>
            <p:spPr>
              <a:xfrm>
                <a:off x="6136548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2 w 72352"/>
                  <a:gd name="connsiteY1" fmla="*/ 72433 h 72352"/>
                  <a:gd name="connsiteX2" fmla="*/ 55 w 72352"/>
                  <a:gd name="connsiteY2" fmla="*/ 36256 h 72352"/>
                  <a:gd name="connsiteX3" fmla="*/ 36232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2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2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09ECAAF7-0E99-3C56-927F-2AAB45101356}"/>
                </a:ext>
              </a:extLst>
            </p:cNvPr>
            <p:cNvSpPr/>
            <p:nvPr/>
          </p:nvSpPr>
          <p:spPr>
            <a:xfrm>
              <a:off x="5635793" y="4547880"/>
              <a:ext cx="536932" cy="518631"/>
            </a:xfrm>
            <a:custGeom>
              <a:avLst/>
              <a:gdLst>
                <a:gd name="connsiteX0" fmla="*/ 0 w 536932"/>
                <a:gd name="connsiteY0" fmla="*/ 516017 h 518631"/>
                <a:gd name="connsiteX1" fmla="*/ 0 w 536932"/>
                <a:gd name="connsiteY1" fmla="*/ 268436 h 518631"/>
                <a:gd name="connsiteX2" fmla="*/ 268436 w 536932"/>
                <a:gd name="connsiteY2" fmla="*/ 0 h 518631"/>
                <a:gd name="connsiteX3" fmla="*/ 268436 w 536932"/>
                <a:gd name="connsiteY3" fmla="*/ 0 h 518631"/>
                <a:gd name="connsiteX4" fmla="*/ 536932 w 536932"/>
                <a:gd name="connsiteY4" fmla="*/ 268436 h 518631"/>
                <a:gd name="connsiteX5" fmla="*/ 536932 w 536932"/>
                <a:gd name="connsiteY5" fmla="*/ 518631 h 51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32" h="518631">
                  <a:moveTo>
                    <a:pt x="0" y="516017"/>
                  </a:moveTo>
                  <a:lnTo>
                    <a:pt x="0" y="268436"/>
                  </a:lnTo>
                  <a:cubicBezTo>
                    <a:pt x="0" y="120183"/>
                    <a:pt x="120183" y="0"/>
                    <a:pt x="268436" y="0"/>
                  </a:cubicBezTo>
                  <a:lnTo>
                    <a:pt x="268436" y="0"/>
                  </a:lnTo>
                  <a:cubicBezTo>
                    <a:pt x="416698" y="0"/>
                    <a:pt x="536896" y="120173"/>
                    <a:pt x="536932" y="268436"/>
                  </a:cubicBezTo>
                  <a:lnTo>
                    <a:pt x="536932" y="518631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7" name="图形 67">
              <a:extLst>
                <a:ext uri="{FF2B5EF4-FFF2-40B4-BE49-F238E27FC236}">
                  <a16:creationId xmlns:a16="http://schemas.microsoft.com/office/drawing/2014/main" id="{8E6FCA9C-797B-36FC-227B-F86B1A46B643}"/>
                </a:ext>
              </a:extLst>
            </p:cNvPr>
            <p:cNvGrpSpPr/>
            <p:nvPr/>
          </p:nvGrpSpPr>
          <p:grpSpPr>
            <a:xfrm>
              <a:off x="5936270" y="5943502"/>
              <a:ext cx="134248" cy="138990"/>
              <a:chOff x="5936270" y="5943502"/>
              <a:chExt cx="134248" cy="138990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B0E67907-715C-7393-D144-DE5EB59652A9}"/>
                  </a:ext>
                </a:extLst>
              </p:cNvPr>
              <p:cNvSpPr/>
              <p:nvPr/>
            </p:nvSpPr>
            <p:spPr>
              <a:xfrm>
                <a:off x="5936270" y="5997250"/>
                <a:ext cx="45539" cy="81837"/>
              </a:xfrm>
              <a:custGeom>
                <a:avLst/>
                <a:gdLst>
                  <a:gd name="connsiteX0" fmla="*/ 110 w 45539"/>
                  <a:gd name="connsiteY0" fmla="*/ 230 h 81837"/>
                  <a:gd name="connsiteX1" fmla="*/ 45650 w 45539"/>
                  <a:gd name="connsiteY1" fmla="*/ 82068 h 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39" h="81837">
                    <a:moveTo>
                      <a:pt x="110" y="230"/>
                    </a:moveTo>
                    <a:lnTo>
                      <a:pt x="45650" y="82068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CDDBCA9E-43C9-A5C8-9F0C-B97A466E982E}"/>
                  </a:ext>
                </a:extLst>
              </p:cNvPr>
              <p:cNvSpPr/>
              <p:nvPr/>
            </p:nvSpPr>
            <p:spPr>
              <a:xfrm>
                <a:off x="5970258" y="5943502"/>
                <a:ext cx="77338" cy="138990"/>
              </a:xfrm>
              <a:custGeom>
                <a:avLst/>
                <a:gdLst>
                  <a:gd name="connsiteX0" fmla="*/ 110 w 77338"/>
                  <a:gd name="connsiteY0" fmla="*/ 230 h 138990"/>
                  <a:gd name="connsiteX1" fmla="*/ 77449 w 77338"/>
                  <a:gd name="connsiteY1" fmla="*/ 139221 h 13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338" h="138990">
                    <a:moveTo>
                      <a:pt x="110" y="230"/>
                    </a:moveTo>
                    <a:lnTo>
                      <a:pt x="77449" y="139221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7754C432-A950-0AAD-730B-4E6304BDAE55}"/>
                  </a:ext>
                </a:extLst>
              </p:cNvPr>
              <p:cNvSpPr/>
              <p:nvPr/>
            </p:nvSpPr>
            <p:spPr>
              <a:xfrm>
                <a:off x="6045043" y="5963079"/>
                <a:ext cx="25475" cy="45843"/>
              </a:xfrm>
              <a:custGeom>
                <a:avLst/>
                <a:gdLst>
                  <a:gd name="connsiteX0" fmla="*/ 110 w 25475"/>
                  <a:gd name="connsiteY0" fmla="*/ 230 h 45843"/>
                  <a:gd name="connsiteX1" fmla="*/ 25586 w 25475"/>
                  <a:gd name="connsiteY1" fmla="*/ 46074 h 4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75" h="45843">
                    <a:moveTo>
                      <a:pt x="110" y="230"/>
                    </a:moveTo>
                    <a:lnTo>
                      <a:pt x="25586" y="46074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B3B5565B-8FE7-5B83-5721-ECED26A8AA0B}"/>
                </a:ext>
              </a:extLst>
            </p:cNvPr>
            <p:cNvSpPr/>
            <p:nvPr/>
          </p:nvSpPr>
          <p:spPr>
            <a:xfrm>
              <a:off x="5735749" y="5199117"/>
              <a:ext cx="266064" cy="155042"/>
            </a:xfrm>
            <a:custGeom>
              <a:avLst/>
              <a:gdLst>
                <a:gd name="connsiteX0" fmla="*/ 266064 w 266064"/>
                <a:gd name="connsiteY0" fmla="*/ 77521 h 155042"/>
                <a:gd name="connsiteX1" fmla="*/ 133032 w 266064"/>
                <a:gd name="connsiteY1" fmla="*/ 155042 h 155042"/>
                <a:gd name="connsiteX2" fmla="*/ 0 w 266064"/>
                <a:gd name="connsiteY2" fmla="*/ 77521 h 155042"/>
                <a:gd name="connsiteX3" fmla="*/ 133032 w 266064"/>
                <a:gd name="connsiteY3" fmla="*/ 0 h 155042"/>
                <a:gd name="connsiteX4" fmla="*/ 266064 w 266064"/>
                <a:gd name="connsiteY4" fmla="*/ 77521 h 1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4" h="155042">
                  <a:moveTo>
                    <a:pt x="266064" y="77521"/>
                  </a:moveTo>
                  <a:cubicBezTo>
                    <a:pt x="266064" y="120335"/>
                    <a:pt x="206504" y="155042"/>
                    <a:pt x="133032" y="155042"/>
                  </a:cubicBezTo>
                  <a:cubicBezTo>
                    <a:pt x="59561" y="155042"/>
                    <a:pt x="0" y="120335"/>
                    <a:pt x="0" y="77521"/>
                  </a:cubicBezTo>
                  <a:cubicBezTo>
                    <a:pt x="0" y="34707"/>
                    <a:pt x="59561" y="0"/>
                    <a:pt x="133032" y="0"/>
                  </a:cubicBezTo>
                  <a:cubicBezTo>
                    <a:pt x="206504" y="0"/>
                    <a:pt x="266064" y="34707"/>
                    <a:pt x="266064" y="77521"/>
                  </a:cubicBezTo>
                  <a:close/>
                </a:path>
              </a:pathLst>
            </a:custGeom>
            <a:solidFill>
              <a:srgbClr val="FFFEAA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2" name="图形 67">
              <a:extLst>
                <a:ext uri="{FF2B5EF4-FFF2-40B4-BE49-F238E27FC236}">
                  <a16:creationId xmlns:a16="http://schemas.microsoft.com/office/drawing/2014/main" id="{94B37E43-F3AF-83C6-4B75-08106066ACD5}"/>
                </a:ext>
              </a:extLst>
            </p:cNvPr>
            <p:cNvGrpSpPr/>
            <p:nvPr/>
          </p:nvGrpSpPr>
          <p:grpSpPr>
            <a:xfrm>
              <a:off x="6319133" y="4921926"/>
              <a:ext cx="568550" cy="1391791"/>
              <a:chOff x="6319133" y="4921926"/>
              <a:chExt cx="568550" cy="1391791"/>
            </a:xfrm>
          </p:grpSpPr>
          <p:grpSp>
            <p:nvGrpSpPr>
              <p:cNvPr id="103" name="图形 67">
                <a:extLst>
                  <a:ext uri="{FF2B5EF4-FFF2-40B4-BE49-F238E27FC236}">
                    <a16:creationId xmlns:a16="http://schemas.microsoft.com/office/drawing/2014/main" id="{39816E9F-D5E7-AFD2-E093-8387A5CFD146}"/>
                  </a:ext>
                </a:extLst>
              </p:cNvPr>
              <p:cNvGrpSpPr/>
              <p:nvPr/>
            </p:nvGrpSpPr>
            <p:grpSpPr>
              <a:xfrm>
                <a:off x="6319133" y="4921926"/>
                <a:ext cx="568550" cy="1391791"/>
                <a:chOff x="6319133" y="4921926"/>
                <a:chExt cx="568550" cy="1391791"/>
              </a:xfrm>
            </p:grpSpPr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49E6C7D1-1DE7-6282-5971-7E792641DCD0}"/>
                    </a:ext>
                  </a:extLst>
                </p:cNvPr>
                <p:cNvSpPr/>
                <p:nvPr/>
              </p:nvSpPr>
              <p:spPr>
                <a:xfrm>
                  <a:off x="6319133" y="6108637"/>
                  <a:ext cx="561981" cy="205081"/>
                </a:xfrm>
                <a:custGeom>
                  <a:avLst/>
                  <a:gdLst>
                    <a:gd name="connsiteX0" fmla="*/ 562155 w 561981"/>
                    <a:gd name="connsiteY0" fmla="*/ 198516 h 205081"/>
                    <a:gd name="connsiteX1" fmla="*/ 546164 w 561981"/>
                    <a:gd name="connsiteY1" fmla="*/ 205143 h 205081"/>
                    <a:gd name="connsiteX2" fmla="*/ 173 w 561981"/>
                    <a:gd name="connsiteY2" fmla="*/ 205143 h 205081"/>
                    <a:gd name="connsiteX3" fmla="*/ 288126 w 561981"/>
                    <a:gd name="connsiteY3" fmla="*/ 62 h 205081"/>
                    <a:gd name="connsiteX4" fmla="*/ 562155 w 561981"/>
                    <a:gd name="connsiteY4" fmla="*/ 198516 h 205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81" h="205081">
                      <a:moveTo>
                        <a:pt x="562155" y="198516"/>
                      </a:moveTo>
                      <a:cubicBezTo>
                        <a:pt x="557911" y="202754"/>
                        <a:pt x="552161" y="205137"/>
                        <a:pt x="546164" y="205143"/>
                      </a:cubicBezTo>
                      <a:lnTo>
                        <a:pt x="173" y="205143"/>
                      </a:lnTo>
                      <a:lnTo>
                        <a:pt x="288126" y="62"/>
                      </a:lnTo>
                      <a:lnTo>
                        <a:pt x="562155" y="19851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E251379-57E4-1FE4-D412-46CF756F478D}"/>
                    </a:ext>
                  </a:extLst>
                </p:cNvPr>
                <p:cNvSpPr/>
                <p:nvPr/>
              </p:nvSpPr>
              <p:spPr>
                <a:xfrm>
                  <a:off x="6319133" y="4921926"/>
                  <a:ext cx="287952" cy="1391791"/>
                </a:xfrm>
                <a:custGeom>
                  <a:avLst/>
                  <a:gdLst>
                    <a:gd name="connsiteX0" fmla="*/ 288126 w 287952"/>
                    <a:gd name="connsiteY0" fmla="*/ 62 h 1391791"/>
                    <a:gd name="connsiteX1" fmla="*/ 288126 w 287952"/>
                    <a:gd name="connsiteY1" fmla="*/ 1186772 h 1391791"/>
                    <a:gd name="connsiteX2" fmla="*/ 173 w 287952"/>
                    <a:gd name="connsiteY2" fmla="*/ 1391854 h 1391791"/>
                    <a:gd name="connsiteX3" fmla="*/ 151445 w 287952"/>
                    <a:gd name="connsiteY3" fmla="*/ 62 h 139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52" h="1391791">
                      <a:moveTo>
                        <a:pt x="288126" y="62"/>
                      </a:moveTo>
                      <a:lnTo>
                        <a:pt x="288126" y="1186772"/>
                      </a:lnTo>
                      <a:lnTo>
                        <a:pt x="173" y="1391854"/>
                      </a:lnTo>
                      <a:lnTo>
                        <a:pt x="15144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704500F0-B028-0E6C-45A4-308AD0F0068D}"/>
                    </a:ext>
                  </a:extLst>
                </p:cNvPr>
                <p:cNvSpPr/>
                <p:nvPr/>
              </p:nvSpPr>
              <p:spPr>
                <a:xfrm>
                  <a:off x="6607086" y="4921926"/>
                  <a:ext cx="280597" cy="1385103"/>
                </a:xfrm>
                <a:custGeom>
                  <a:avLst/>
                  <a:gdLst>
                    <a:gd name="connsiteX0" fmla="*/ 280647 w 280597"/>
                    <a:gd name="connsiteY0" fmla="*/ 1366925 h 1385103"/>
                    <a:gd name="connsiteX1" fmla="*/ 274202 w 280597"/>
                    <a:gd name="connsiteY1" fmla="*/ 1385166 h 1385103"/>
                    <a:gd name="connsiteX2" fmla="*/ 173 w 280597"/>
                    <a:gd name="connsiteY2" fmla="*/ 1186712 h 1385103"/>
                    <a:gd name="connsiteX3" fmla="*/ 173 w 280597"/>
                    <a:gd name="connsiteY3" fmla="*/ 62 h 1385103"/>
                    <a:gd name="connsiteX4" fmla="*/ 81768 w 280597"/>
                    <a:gd name="connsiteY4" fmla="*/ 62 h 1385103"/>
                    <a:gd name="connsiteX5" fmla="*/ 142569 w 280597"/>
                    <a:gd name="connsiteY5" fmla="*/ 54783 h 1385103"/>
                    <a:gd name="connsiteX6" fmla="*/ 280647 w 280597"/>
                    <a:gd name="connsiteY6" fmla="*/ 1366925 h 138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597" h="1385103">
                      <a:moveTo>
                        <a:pt x="280647" y="1366925"/>
                      </a:moveTo>
                      <a:cubicBezTo>
                        <a:pt x="281356" y="1373668"/>
                        <a:pt x="278989" y="1380368"/>
                        <a:pt x="274202" y="1385166"/>
                      </a:cubicBezTo>
                      <a:lnTo>
                        <a:pt x="173" y="1186712"/>
                      </a:lnTo>
                      <a:lnTo>
                        <a:pt x="173" y="62"/>
                      </a:lnTo>
                      <a:lnTo>
                        <a:pt x="81768" y="62"/>
                      </a:lnTo>
                      <a:cubicBezTo>
                        <a:pt x="113044" y="62"/>
                        <a:pt x="139273" y="23680"/>
                        <a:pt x="142569" y="54783"/>
                      </a:cubicBezTo>
                      <a:lnTo>
                        <a:pt x="280647" y="136692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7" name="图形 67">
                <a:extLst>
                  <a:ext uri="{FF2B5EF4-FFF2-40B4-BE49-F238E27FC236}">
                    <a16:creationId xmlns:a16="http://schemas.microsoft.com/office/drawing/2014/main" id="{3948F82F-75E4-2F87-4D79-518EF6D4DA9E}"/>
                  </a:ext>
                </a:extLst>
              </p:cNvPr>
              <p:cNvGrpSpPr/>
              <p:nvPr/>
            </p:nvGrpSpPr>
            <p:grpSpPr>
              <a:xfrm>
                <a:off x="6548352" y="5681815"/>
                <a:ext cx="6080" cy="261686"/>
                <a:chOff x="6548352" y="5681815"/>
                <a:chExt cx="6080" cy="261686"/>
              </a:xfrm>
            </p:grpSpPr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FB25E10E-18DE-BA08-1528-2E68CEFA59FE}"/>
                    </a:ext>
                  </a:extLst>
                </p:cNvPr>
                <p:cNvSpPr/>
                <p:nvPr/>
              </p:nvSpPr>
              <p:spPr>
                <a:xfrm>
                  <a:off x="6548352" y="5867379"/>
                  <a:ext cx="6080" cy="76122"/>
                </a:xfrm>
                <a:custGeom>
                  <a:avLst/>
                  <a:gdLst>
                    <a:gd name="connsiteX0" fmla="*/ 210 w 6080"/>
                    <a:gd name="connsiteY0" fmla="*/ 187 h 76122"/>
                    <a:gd name="connsiteX1" fmla="*/ 210 w 6080"/>
                    <a:gd name="connsiteY1" fmla="*/ 76310 h 7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76122">
                      <a:moveTo>
                        <a:pt x="210" y="187"/>
                      </a:moveTo>
                      <a:lnTo>
                        <a:pt x="210" y="76310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C7891493-D81A-FE68-71D9-3ADFFD900EBC}"/>
                    </a:ext>
                  </a:extLst>
                </p:cNvPr>
                <p:cNvSpPr/>
                <p:nvPr/>
              </p:nvSpPr>
              <p:spPr>
                <a:xfrm>
                  <a:off x="6548352" y="5681815"/>
                  <a:ext cx="6080" cy="120750"/>
                </a:xfrm>
                <a:custGeom>
                  <a:avLst/>
                  <a:gdLst>
                    <a:gd name="connsiteX0" fmla="*/ 210 w 6080"/>
                    <a:gd name="connsiteY0" fmla="*/ 187 h 120750"/>
                    <a:gd name="connsiteX1" fmla="*/ 210 w 6080"/>
                    <a:gd name="connsiteY1" fmla="*/ 120937 h 1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120750">
                      <a:moveTo>
                        <a:pt x="210" y="187"/>
                      </a:moveTo>
                      <a:lnTo>
                        <a:pt x="210" y="120937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0" name="图形 68">
            <a:extLst>
              <a:ext uri="{FF2B5EF4-FFF2-40B4-BE49-F238E27FC236}">
                <a16:creationId xmlns:a16="http://schemas.microsoft.com/office/drawing/2014/main" id="{99376E06-699F-4387-C006-B8FE1A58DCDA}"/>
              </a:ext>
            </a:extLst>
          </p:cNvPr>
          <p:cNvGrpSpPr/>
          <p:nvPr/>
        </p:nvGrpSpPr>
        <p:grpSpPr>
          <a:xfrm>
            <a:off x="6550441" y="5351267"/>
            <a:ext cx="891819" cy="971780"/>
            <a:chOff x="6550441" y="5351267"/>
            <a:chExt cx="891819" cy="971780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18109B2C-2152-85FB-2119-2A4F6BD42193}"/>
                </a:ext>
              </a:extLst>
            </p:cNvPr>
            <p:cNvSpPr/>
            <p:nvPr/>
          </p:nvSpPr>
          <p:spPr>
            <a:xfrm>
              <a:off x="6550441" y="5557080"/>
              <a:ext cx="662215" cy="765934"/>
            </a:xfrm>
            <a:custGeom>
              <a:avLst/>
              <a:gdLst>
                <a:gd name="connsiteX0" fmla="*/ 56322 w 662215"/>
                <a:gd name="connsiteY0" fmla="*/ 134509 h 765934"/>
                <a:gd name="connsiteX1" fmla="*/ 65456 w 662215"/>
                <a:gd name="connsiteY1" fmla="*/ 34430 h 765934"/>
                <a:gd name="connsiteX2" fmla="*/ 103166 w 662215"/>
                <a:gd name="connsiteY2" fmla="*/ 0 h 765934"/>
                <a:gd name="connsiteX3" fmla="*/ 662216 w 662215"/>
                <a:gd name="connsiteY3" fmla="*/ 0 h 765934"/>
                <a:gd name="connsiteX4" fmla="*/ 578934 w 662215"/>
                <a:gd name="connsiteY4" fmla="*/ 765935 h 765934"/>
                <a:gd name="connsiteX5" fmla="*/ 12924 w 662215"/>
                <a:gd name="connsiteY5" fmla="*/ 765935 h 765934"/>
                <a:gd name="connsiteX6" fmla="*/ 3426 w 662215"/>
                <a:gd name="connsiteY6" fmla="*/ 761779 h 765934"/>
                <a:gd name="connsiteX7" fmla="*/ 42 w 662215"/>
                <a:gd name="connsiteY7" fmla="*/ 751982 h 765934"/>
                <a:gd name="connsiteX8" fmla="*/ 52373 w 662215"/>
                <a:gd name="connsiteY8" fmla="*/ 177840 h 7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215" h="765934">
                  <a:moveTo>
                    <a:pt x="56322" y="134509"/>
                  </a:moveTo>
                  <a:lnTo>
                    <a:pt x="65456" y="34430"/>
                  </a:lnTo>
                  <a:cubicBezTo>
                    <a:pt x="67238" y="14932"/>
                    <a:pt x="83586" y="0"/>
                    <a:pt x="103166" y="0"/>
                  </a:cubicBezTo>
                  <a:lnTo>
                    <a:pt x="662216" y="0"/>
                  </a:lnTo>
                  <a:lnTo>
                    <a:pt x="578934" y="765935"/>
                  </a:lnTo>
                  <a:lnTo>
                    <a:pt x="12924" y="765935"/>
                  </a:lnTo>
                  <a:cubicBezTo>
                    <a:pt x="9317" y="765935"/>
                    <a:pt x="5873" y="764432"/>
                    <a:pt x="3426" y="761779"/>
                  </a:cubicBezTo>
                  <a:cubicBezTo>
                    <a:pt x="979" y="759129"/>
                    <a:pt x="-248" y="755579"/>
                    <a:pt x="42" y="751982"/>
                  </a:cubicBezTo>
                  <a:lnTo>
                    <a:pt x="52373" y="177840"/>
                  </a:lnTo>
                </a:path>
              </a:pathLst>
            </a:custGeom>
            <a:solidFill>
              <a:schemeClr val="accent4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5C1983EB-0643-9265-1FEB-9CD376930241}"/>
                </a:ext>
              </a:extLst>
            </p:cNvPr>
            <p:cNvSpPr/>
            <p:nvPr/>
          </p:nvSpPr>
          <p:spPr>
            <a:xfrm>
              <a:off x="6864238" y="5351267"/>
              <a:ext cx="295452" cy="205812"/>
            </a:xfrm>
            <a:custGeom>
              <a:avLst/>
              <a:gdLst>
                <a:gd name="connsiteX0" fmla="*/ 0 w 295452"/>
                <a:gd name="connsiteY0" fmla="*/ 205813 h 205812"/>
                <a:gd name="connsiteX1" fmla="*/ 0 w 295452"/>
                <a:gd name="connsiteY1" fmla="*/ 147726 h 205812"/>
                <a:gd name="connsiteX2" fmla="*/ 147726 w 295452"/>
                <a:gd name="connsiteY2" fmla="*/ 0 h 205812"/>
                <a:gd name="connsiteX3" fmla="*/ 147726 w 295452"/>
                <a:gd name="connsiteY3" fmla="*/ 0 h 205812"/>
                <a:gd name="connsiteX4" fmla="*/ 295452 w 295452"/>
                <a:gd name="connsiteY4" fmla="*/ 147726 h 205812"/>
                <a:gd name="connsiteX5" fmla="*/ 295452 w 295452"/>
                <a:gd name="connsiteY5" fmla="*/ 205813 h 20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52" h="205812">
                  <a:moveTo>
                    <a:pt x="0" y="205813"/>
                  </a:moveTo>
                  <a:lnTo>
                    <a:pt x="0" y="147726"/>
                  </a:lnTo>
                  <a:cubicBezTo>
                    <a:pt x="0" y="66139"/>
                    <a:pt x="66140" y="0"/>
                    <a:pt x="147726" y="0"/>
                  </a:cubicBezTo>
                  <a:lnTo>
                    <a:pt x="147726" y="0"/>
                  </a:lnTo>
                  <a:cubicBezTo>
                    <a:pt x="229312" y="0"/>
                    <a:pt x="295452" y="66139"/>
                    <a:pt x="295452" y="147726"/>
                  </a:cubicBezTo>
                  <a:lnTo>
                    <a:pt x="295452" y="205813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3" name="图形 68">
              <a:extLst>
                <a:ext uri="{FF2B5EF4-FFF2-40B4-BE49-F238E27FC236}">
                  <a16:creationId xmlns:a16="http://schemas.microsoft.com/office/drawing/2014/main" id="{93200D4D-230B-5756-C750-8CF0CA864495}"/>
                </a:ext>
              </a:extLst>
            </p:cNvPr>
            <p:cNvGrpSpPr/>
            <p:nvPr/>
          </p:nvGrpSpPr>
          <p:grpSpPr>
            <a:xfrm>
              <a:off x="6733409" y="5616773"/>
              <a:ext cx="335303" cy="39817"/>
              <a:chOff x="6733409" y="5616773"/>
              <a:chExt cx="335303" cy="39817"/>
            </a:xfrm>
            <a:solidFill>
              <a:srgbClr val="FF81AF"/>
            </a:solidFill>
          </p:grpSpPr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9DA25486-6762-16AD-2158-11CDAFC93921}"/>
                  </a:ext>
                </a:extLst>
              </p:cNvPr>
              <p:cNvSpPr/>
              <p:nvPr/>
            </p:nvSpPr>
            <p:spPr>
              <a:xfrm>
                <a:off x="6733409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776F563B-62B3-2623-24F1-961F69240FF2}"/>
                  </a:ext>
                </a:extLst>
              </p:cNvPr>
              <p:cNvSpPr/>
              <p:nvPr/>
            </p:nvSpPr>
            <p:spPr>
              <a:xfrm>
                <a:off x="7028895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9E1830E-9285-8051-DC25-DDE036928903}"/>
                </a:ext>
              </a:extLst>
            </p:cNvPr>
            <p:cNvSpPr/>
            <p:nvPr/>
          </p:nvSpPr>
          <p:spPr>
            <a:xfrm>
              <a:off x="6753318" y="5351267"/>
              <a:ext cx="295485" cy="285414"/>
            </a:xfrm>
            <a:custGeom>
              <a:avLst/>
              <a:gdLst>
                <a:gd name="connsiteX0" fmla="*/ 0 w 295485"/>
                <a:gd name="connsiteY0" fmla="*/ 283976 h 285414"/>
                <a:gd name="connsiteX1" fmla="*/ 0 w 295485"/>
                <a:gd name="connsiteY1" fmla="*/ 147726 h 285414"/>
                <a:gd name="connsiteX2" fmla="*/ 147726 w 295485"/>
                <a:gd name="connsiteY2" fmla="*/ 0 h 285414"/>
                <a:gd name="connsiteX3" fmla="*/ 147726 w 295485"/>
                <a:gd name="connsiteY3" fmla="*/ 0 h 285414"/>
                <a:gd name="connsiteX4" fmla="*/ 295486 w 295485"/>
                <a:gd name="connsiteY4" fmla="*/ 147726 h 285414"/>
                <a:gd name="connsiteX5" fmla="*/ 295486 w 295485"/>
                <a:gd name="connsiteY5" fmla="*/ 285414 h 28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85" h="285414">
                  <a:moveTo>
                    <a:pt x="0" y="283976"/>
                  </a:moveTo>
                  <a:lnTo>
                    <a:pt x="0" y="147726"/>
                  </a:lnTo>
                  <a:cubicBezTo>
                    <a:pt x="0" y="66139"/>
                    <a:pt x="66139" y="0"/>
                    <a:pt x="147726" y="0"/>
                  </a:cubicBezTo>
                  <a:lnTo>
                    <a:pt x="147726" y="0"/>
                  </a:lnTo>
                  <a:cubicBezTo>
                    <a:pt x="229318" y="0"/>
                    <a:pt x="295466" y="66134"/>
                    <a:pt x="295486" y="147726"/>
                  </a:cubicBezTo>
                  <a:lnTo>
                    <a:pt x="295486" y="285414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7" name="图形 68">
              <a:extLst>
                <a:ext uri="{FF2B5EF4-FFF2-40B4-BE49-F238E27FC236}">
                  <a16:creationId xmlns:a16="http://schemas.microsoft.com/office/drawing/2014/main" id="{6D6E4168-AB3C-0FCE-71D4-503A76D057FC}"/>
                </a:ext>
              </a:extLst>
            </p:cNvPr>
            <p:cNvGrpSpPr/>
            <p:nvPr/>
          </p:nvGrpSpPr>
          <p:grpSpPr>
            <a:xfrm>
              <a:off x="6918677" y="6119309"/>
              <a:ext cx="73879" cy="76489"/>
              <a:chOff x="6918677" y="6119309"/>
              <a:chExt cx="73879" cy="76489"/>
            </a:xfrm>
          </p:grpSpPr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C99E88E-39A9-8257-0083-A5B506302A90}"/>
                  </a:ext>
                </a:extLst>
              </p:cNvPr>
              <p:cNvSpPr/>
              <p:nvPr/>
            </p:nvSpPr>
            <p:spPr>
              <a:xfrm>
                <a:off x="6918677" y="6148888"/>
                <a:ext cx="25061" cy="45037"/>
              </a:xfrm>
              <a:custGeom>
                <a:avLst/>
                <a:gdLst>
                  <a:gd name="connsiteX0" fmla="*/ 110 w 25061"/>
                  <a:gd name="connsiteY0" fmla="*/ 230 h 45037"/>
                  <a:gd name="connsiteX1" fmla="*/ 25172 w 25061"/>
                  <a:gd name="connsiteY1" fmla="*/ 45267 h 4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1" h="45037">
                    <a:moveTo>
                      <a:pt x="110" y="230"/>
                    </a:moveTo>
                    <a:lnTo>
                      <a:pt x="25172" y="45267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5FBC61D9-1402-8B50-24BC-46077F0B250A}"/>
                  </a:ext>
                </a:extLst>
              </p:cNvPr>
              <p:cNvSpPr/>
              <p:nvPr/>
            </p:nvSpPr>
            <p:spPr>
              <a:xfrm>
                <a:off x="6937381" y="6119309"/>
                <a:ext cx="42561" cy="76489"/>
              </a:xfrm>
              <a:custGeom>
                <a:avLst/>
                <a:gdLst>
                  <a:gd name="connsiteX0" fmla="*/ 110 w 42561"/>
                  <a:gd name="connsiteY0" fmla="*/ 230 h 76489"/>
                  <a:gd name="connsiteX1" fmla="*/ 42671 w 42561"/>
                  <a:gd name="connsiteY1" fmla="*/ 76720 h 7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61" h="76489">
                    <a:moveTo>
                      <a:pt x="110" y="230"/>
                    </a:moveTo>
                    <a:lnTo>
                      <a:pt x="42671" y="76720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5F5344B-02AF-6077-D5DF-241EE93F18E9}"/>
                  </a:ext>
                </a:extLst>
              </p:cNvPr>
              <p:cNvSpPr/>
              <p:nvPr/>
            </p:nvSpPr>
            <p:spPr>
              <a:xfrm>
                <a:off x="6978537" y="6130084"/>
                <a:ext cx="14019" cy="25228"/>
              </a:xfrm>
              <a:custGeom>
                <a:avLst/>
                <a:gdLst>
                  <a:gd name="connsiteX0" fmla="*/ 110 w 14019"/>
                  <a:gd name="connsiteY0" fmla="*/ 230 h 25228"/>
                  <a:gd name="connsiteX1" fmla="*/ 14130 w 14019"/>
                  <a:gd name="connsiteY1" fmla="*/ 25459 h 2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19" h="25228">
                    <a:moveTo>
                      <a:pt x="110" y="230"/>
                    </a:moveTo>
                    <a:lnTo>
                      <a:pt x="14130" y="25459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05C61A0E-9FDF-6108-B685-3E57341E183E}"/>
                </a:ext>
              </a:extLst>
            </p:cNvPr>
            <p:cNvSpPr/>
            <p:nvPr/>
          </p:nvSpPr>
          <p:spPr>
            <a:xfrm>
              <a:off x="6808326" y="5709658"/>
              <a:ext cx="146421" cy="85323"/>
            </a:xfrm>
            <a:custGeom>
              <a:avLst/>
              <a:gdLst>
                <a:gd name="connsiteX0" fmla="*/ 146421 w 146421"/>
                <a:gd name="connsiteY0" fmla="*/ 42662 h 85323"/>
                <a:gd name="connsiteX1" fmla="*/ 73211 w 146421"/>
                <a:gd name="connsiteY1" fmla="*/ 85323 h 85323"/>
                <a:gd name="connsiteX2" fmla="*/ 0 w 146421"/>
                <a:gd name="connsiteY2" fmla="*/ 42662 h 85323"/>
                <a:gd name="connsiteX3" fmla="*/ 73211 w 146421"/>
                <a:gd name="connsiteY3" fmla="*/ 0 h 85323"/>
                <a:gd name="connsiteX4" fmla="*/ 146421 w 146421"/>
                <a:gd name="connsiteY4" fmla="*/ 42662 h 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1" h="85323">
                  <a:moveTo>
                    <a:pt x="146421" y="42662"/>
                  </a:moveTo>
                  <a:cubicBezTo>
                    <a:pt x="146421" y="66223"/>
                    <a:pt x="113644" y="85323"/>
                    <a:pt x="73211" y="85323"/>
                  </a:cubicBezTo>
                  <a:cubicBezTo>
                    <a:pt x="32777" y="85323"/>
                    <a:pt x="0" y="66223"/>
                    <a:pt x="0" y="42662"/>
                  </a:cubicBezTo>
                  <a:cubicBezTo>
                    <a:pt x="0" y="19100"/>
                    <a:pt x="32778" y="0"/>
                    <a:pt x="73211" y="0"/>
                  </a:cubicBezTo>
                  <a:cubicBezTo>
                    <a:pt x="113644" y="0"/>
                    <a:pt x="146421" y="19100"/>
                    <a:pt x="146421" y="42662"/>
                  </a:cubicBezTo>
                  <a:close/>
                </a:path>
              </a:pathLst>
            </a:custGeom>
            <a:solidFill>
              <a:srgbClr val="FFFEAA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2" name="图形 68">
              <a:extLst>
                <a:ext uri="{FF2B5EF4-FFF2-40B4-BE49-F238E27FC236}">
                  <a16:creationId xmlns:a16="http://schemas.microsoft.com/office/drawing/2014/main" id="{4333E573-1CBA-1210-C887-7289B75AB6B9}"/>
                </a:ext>
              </a:extLst>
            </p:cNvPr>
            <p:cNvGrpSpPr/>
            <p:nvPr/>
          </p:nvGrpSpPr>
          <p:grpSpPr>
            <a:xfrm>
              <a:off x="7129375" y="5557113"/>
              <a:ext cx="312885" cy="765934"/>
              <a:chOff x="7129375" y="5557113"/>
              <a:chExt cx="312885" cy="765934"/>
            </a:xfrm>
          </p:grpSpPr>
          <p:grpSp>
            <p:nvGrpSpPr>
              <p:cNvPr id="123" name="图形 68">
                <a:extLst>
                  <a:ext uri="{FF2B5EF4-FFF2-40B4-BE49-F238E27FC236}">
                    <a16:creationId xmlns:a16="http://schemas.microsoft.com/office/drawing/2014/main" id="{598398DE-B82C-CA55-FEBD-423DC40793BC}"/>
                  </a:ext>
                </a:extLst>
              </p:cNvPr>
              <p:cNvGrpSpPr/>
              <p:nvPr/>
            </p:nvGrpSpPr>
            <p:grpSpPr>
              <a:xfrm>
                <a:off x="7129375" y="5557113"/>
                <a:ext cx="312885" cy="765934"/>
                <a:chOff x="7129375" y="5557113"/>
                <a:chExt cx="312885" cy="765934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2056E099-8B4A-1B30-DD0C-D0054675431B}"/>
                    </a:ext>
                  </a:extLst>
                </p:cNvPr>
                <p:cNvSpPr/>
                <p:nvPr/>
              </p:nvSpPr>
              <p:spPr>
                <a:xfrm>
                  <a:off x="7129375" y="6210187"/>
                  <a:ext cx="309271" cy="112860"/>
                </a:xfrm>
                <a:custGeom>
                  <a:avLst/>
                  <a:gdLst>
                    <a:gd name="connsiteX0" fmla="*/ 309444 w 309271"/>
                    <a:gd name="connsiteY0" fmla="*/ 109276 h 112860"/>
                    <a:gd name="connsiteX1" fmla="*/ 300644 w 309271"/>
                    <a:gd name="connsiteY1" fmla="*/ 112923 h 112860"/>
                    <a:gd name="connsiteX2" fmla="*/ 173 w 309271"/>
                    <a:gd name="connsiteY2" fmla="*/ 112923 h 112860"/>
                    <a:gd name="connsiteX3" fmla="*/ 158640 w 309271"/>
                    <a:gd name="connsiteY3" fmla="*/ 62 h 112860"/>
                    <a:gd name="connsiteX4" fmla="*/ 309444 w 309271"/>
                    <a:gd name="connsiteY4" fmla="*/ 109276 h 11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71" h="112860">
                      <a:moveTo>
                        <a:pt x="309444" y="109276"/>
                      </a:moveTo>
                      <a:cubicBezTo>
                        <a:pt x="307108" y="111608"/>
                        <a:pt x="303944" y="112919"/>
                        <a:pt x="300644" y="112923"/>
                      </a:cubicBezTo>
                      <a:lnTo>
                        <a:pt x="173" y="112923"/>
                      </a:lnTo>
                      <a:lnTo>
                        <a:pt x="158640" y="62"/>
                      </a:lnTo>
                      <a:lnTo>
                        <a:pt x="309444" y="10927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94F5C836-0D42-6968-A27C-6BFA75F39306}"/>
                    </a:ext>
                  </a:extLst>
                </p:cNvPr>
                <p:cNvSpPr/>
                <p:nvPr/>
              </p:nvSpPr>
              <p:spPr>
                <a:xfrm>
                  <a:off x="7129375" y="5557113"/>
                  <a:ext cx="158466" cy="765934"/>
                </a:xfrm>
                <a:custGeom>
                  <a:avLst/>
                  <a:gdLst>
                    <a:gd name="connsiteX0" fmla="*/ 158640 w 158466"/>
                    <a:gd name="connsiteY0" fmla="*/ 62 h 765934"/>
                    <a:gd name="connsiteX1" fmla="*/ 158640 w 158466"/>
                    <a:gd name="connsiteY1" fmla="*/ 653136 h 765934"/>
                    <a:gd name="connsiteX2" fmla="*/ 173 w 158466"/>
                    <a:gd name="connsiteY2" fmla="*/ 765996 h 765934"/>
                    <a:gd name="connsiteX3" fmla="*/ 83422 w 158466"/>
                    <a:gd name="connsiteY3" fmla="*/ 62 h 76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466" h="765934">
                      <a:moveTo>
                        <a:pt x="158640" y="62"/>
                      </a:moveTo>
                      <a:lnTo>
                        <a:pt x="158640" y="653136"/>
                      </a:lnTo>
                      <a:lnTo>
                        <a:pt x="173" y="765996"/>
                      </a:lnTo>
                      <a:lnTo>
                        <a:pt x="83422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912983C0-5608-560C-26CA-5241ECBA623D}"/>
                    </a:ext>
                  </a:extLst>
                </p:cNvPr>
                <p:cNvSpPr/>
                <p:nvPr/>
              </p:nvSpPr>
              <p:spPr>
                <a:xfrm>
                  <a:off x="7287842" y="5557113"/>
                  <a:ext cx="154419" cy="762253"/>
                </a:xfrm>
                <a:custGeom>
                  <a:avLst/>
                  <a:gdLst>
                    <a:gd name="connsiteX0" fmla="*/ 154524 w 154419"/>
                    <a:gd name="connsiteY0" fmla="*/ 752278 h 762253"/>
                    <a:gd name="connsiteX1" fmla="*/ 150977 w 154419"/>
                    <a:gd name="connsiteY1" fmla="*/ 762316 h 762253"/>
                    <a:gd name="connsiteX2" fmla="*/ 173 w 154419"/>
                    <a:gd name="connsiteY2" fmla="*/ 653102 h 762253"/>
                    <a:gd name="connsiteX3" fmla="*/ 173 w 154419"/>
                    <a:gd name="connsiteY3" fmla="*/ 62 h 762253"/>
                    <a:gd name="connsiteX4" fmla="*/ 45076 w 154419"/>
                    <a:gd name="connsiteY4" fmla="*/ 62 h 762253"/>
                    <a:gd name="connsiteX5" fmla="*/ 78536 w 154419"/>
                    <a:gd name="connsiteY5" fmla="*/ 30176 h 762253"/>
                    <a:gd name="connsiteX6" fmla="*/ 154524 w 154419"/>
                    <a:gd name="connsiteY6" fmla="*/ 752278 h 76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19" h="762253">
                      <a:moveTo>
                        <a:pt x="154524" y="752278"/>
                      </a:moveTo>
                      <a:cubicBezTo>
                        <a:pt x="154914" y="755989"/>
                        <a:pt x="153611" y="759676"/>
                        <a:pt x="150977" y="762316"/>
                      </a:cubicBezTo>
                      <a:lnTo>
                        <a:pt x="173" y="653102"/>
                      </a:lnTo>
                      <a:lnTo>
                        <a:pt x="173" y="62"/>
                      </a:lnTo>
                      <a:lnTo>
                        <a:pt x="45076" y="62"/>
                      </a:lnTo>
                      <a:cubicBezTo>
                        <a:pt x="62289" y="62"/>
                        <a:pt x="76723" y="13060"/>
                        <a:pt x="78536" y="30176"/>
                      </a:cubicBezTo>
                      <a:lnTo>
                        <a:pt x="154524" y="752278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图形 68">
                <a:extLst>
                  <a:ext uri="{FF2B5EF4-FFF2-40B4-BE49-F238E27FC236}">
                    <a16:creationId xmlns:a16="http://schemas.microsoft.com/office/drawing/2014/main" id="{D7844E29-3B96-B4BE-D895-178DC7F2D9C1}"/>
                  </a:ext>
                </a:extLst>
              </p:cNvPr>
              <p:cNvGrpSpPr/>
              <p:nvPr/>
            </p:nvGrpSpPr>
            <p:grpSpPr>
              <a:xfrm>
                <a:off x="7255519" y="5975297"/>
                <a:ext cx="3346" cy="144012"/>
                <a:chOff x="7255519" y="5975297"/>
                <a:chExt cx="3346" cy="144012"/>
              </a:xfrm>
            </p:grpSpPr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6BC437F8-4E29-0A6C-3ACF-BC6A4B7A4A8F}"/>
                    </a:ext>
                  </a:extLst>
                </p:cNvPr>
                <p:cNvSpPr/>
                <p:nvPr/>
              </p:nvSpPr>
              <p:spPr>
                <a:xfrm>
                  <a:off x="7255519" y="6077417"/>
                  <a:ext cx="3346" cy="41892"/>
                </a:xfrm>
                <a:custGeom>
                  <a:avLst/>
                  <a:gdLst>
                    <a:gd name="connsiteX0" fmla="*/ 210 w 3346"/>
                    <a:gd name="connsiteY0" fmla="*/ 187 h 41892"/>
                    <a:gd name="connsiteX1" fmla="*/ 210 w 3346"/>
                    <a:gd name="connsiteY1" fmla="*/ 42079 h 41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41892">
                      <a:moveTo>
                        <a:pt x="210" y="187"/>
                      </a:moveTo>
                      <a:lnTo>
                        <a:pt x="210" y="4207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E529248B-121D-A3F2-3A4B-D5BD9B52A93B}"/>
                    </a:ext>
                  </a:extLst>
                </p:cNvPr>
                <p:cNvSpPr/>
                <p:nvPr/>
              </p:nvSpPr>
              <p:spPr>
                <a:xfrm>
                  <a:off x="7255519" y="5975297"/>
                  <a:ext cx="3346" cy="66451"/>
                </a:xfrm>
                <a:custGeom>
                  <a:avLst/>
                  <a:gdLst>
                    <a:gd name="connsiteX0" fmla="*/ 210 w 3346"/>
                    <a:gd name="connsiteY0" fmla="*/ 187 h 66451"/>
                    <a:gd name="connsiteX1" fmla="*/ 210 w 3346"/>
                    <a:gd name="connsiteY1" fmla="*/ 66639 h 66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66451">
                      <a:moveTo>
                        <a:pt x="210" y="187"/>
                      </a:moveTo>
                      <a:lnTo>
                        <a:pt x="210" y="6663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F86C777-2F68-59F9-5F11-1F2C72B61C8F}"/>
              </a:ext>
            </a:extLst>
          </p:cNvPr>
          <p:cNvSpPr/>
          <p:nvPr/>
        </p:nvSpPr>
        <p:spPr>
          <a:xfrm>
            <a:off x="859490" y="850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2428C3-7C66-70E9-ABDF-39E3B034C1A1}"/>
              </a:ext>
            </a:extLst>
          </p:cNvPr>
          <p:cNvSpPr/>
          <p:nvPr/>
        </p:nvSpPr>
        <p:spPr>
          <a:xfrm>
            <a:off x="6506902" y="6371923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273D7C-2978-4251-23D4-04CC115EB379}"/>
              </a:ext>
            </a:extLst>
          </p:cNvPr>
          <p:cNvSpPr/>
          <p:nvPr/>
        </p:nvSpPr>
        <p:spPr>
          <a:xfrm rot="16200000">
            <a:off x="-1380370" y="2044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ACB9F3-188C-409E-852B-34049F30CA93}"/>
              </a:ext>
            </a:extLst>
          </p:cNvPr>
          <p:cNvSpPr/>
          <p:nvPr/>
        </p:nvSpPr>
        <p:spPr>
          <a:xfrm rot="16200000">
            <a:off x="10381828" y="4184560"/>
            <a:ext cx="3146050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7F1ECA-6E30-43A9-D127-DFE48FDC06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78" y="1289077"/>
            <a:ext cx="5347899" cy="53478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4E588C-C104-4012-94D3-4F50BE017B8A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E14CB6-7E35-F952-BCB5-14435014A712}"/>
              </a:ext>
            </a:extLst>
          </p:cNvPr>
          <p:cNvSpPr txBox="1"/>
          <p:nvPr/>
        </p:nvSpPr>
        <p:spPr>
          <a:xfrm>
            <a:off x="23600" y="728649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2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B27F18A7-2572-6572-F627-09294D645EC4}"/>
              </a:ext>
            </a:extLst>
          </p:cNvPr>
          <p:cNvGrpSpPr/>
          <p:nvPr/>
        </p:nvGrpSpPr>
        <p:grpSpPr>
          <a:xfrm>
            <a:off x="997254" y="1870093"/>
            <a:ext cx="4796138" cy="3873893"/>
            <a:chOff x="5342939" y="1073440"/>
            <a:chExt cx="5690660" cy="4596409"/>
          </a:xfrm>
        </p:grpSpPr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C029BE5F-3A5F-CFFC-7B56-A186A48E6A55}"/>
                </a:ext>
              </a:extLst>
            </p:cNvPr>
            <p:cNvSpPr/>
            <p:nvPr/>
          </p:nvSpPr>
          <p:spPr>
            <a:xfrm>
              <a:off x="5492982" y="1073440"/>
              <a:ext cx="5540617" cy="4450932"/>
            </a:xfrm>
            <a:prstGeom prst="rect">
              <a:avLst/>
            </a:prstGeom>
            <a:solidFill>
              <a:schemeClr val="bg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B4205178-AF87-B979-DDD8-55551F353667}"/>
                </a:ext>
              </a:extLst>
            </p:cNvPr>
            <p:cNvSpPr/>
            <p:nvPr/>
          </p:nvSpPr>
          <p:spPr>
            <a:xfrm>
              <a:off x="5342939" y="1218917"/>
              <a:ext cx="5540616" cy="4450932"/>
            </a:xfrm>
            <a:prstGeom prst="rect">
              <a:avLst/>
            </a:prstGeom>
            <a:solidFill>
              <a:schemeClr val="accent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:a16="http://schemas.microsoft.com/office/drawing/2014/main" id="{6DA76993-2C33-4A98-ECAC-74E9109951EB}"/>
              </a:ext>
            </a:extLst>
          </p:cNvPr>
          <p:cNvSpPr/>
          <p:nvPr/>
        </p:nvSpPr>
        <p:spPr>
          <a:xfrm>
            <a:off x="1174656" y="2133335"/>
            <a:ext cx="4825280" cy="3453835"/>
          </a:xfrm>
          <a:prstGeom prst="rect">
            <a:avLst/>
          </a:prstGeom>
          <a:solidFill>
            <a:schemeClr val="bg1"/>
          </a:solidFill>
          <a:ln w="647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B1855E45-F369-C393-93C0-A09FDF44C6CB}"/>
              </a:ext>
            </a:extLst>
          </p:cNvPr>
          <p:cNvSpPr/>
          <p:nvPr/>
        </p:nvSpPr>
        <p:spPr>
          <a:xfrm>
            <a:off x="6409462" y="1666134"/>
            <a:ext cx="4681430" cy="3955171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635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42EDED6E-3D86-8C5D-3636-64533086466D}"/>
              </a:ext>
            </a:extLst>
          </p:cNvPr>
          <p:cNvGrpSpPr/>
          <p:nvPr/>
        </p:nvGrpSpPr>
        <p:grpSpPr>
          <a:xfrm>
            <a:off x="4754620" y="4473890"/>
            <a:ext cx="1006443" cy="737989"/>
            <a:chOff x="9000" y="2118"/>
            <a:chExt cx="2117" cy="1551"/>
          </a:xfrm>
          <a:solidFill>
            <a:schemeClr val="tx1"/>
          </a:solidFill>
        </p:grpSpPr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273E7A3E-84FF-EDC7-626D-B47F5E06D7AB}"/>
                </a:ext>
              </a:extLst>
            </p:cNvPr>
            <p:cNvSpPr/>
            <p:nvPr/>
          </p:nvSpPr>
          <p:spPr>
            <a:xfrm>
              <a:off x="900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DD949F15-26BC-9552-E04E-940399DE3C10}"/>
                </a:ext>
              </a:extLst>
            </p:cNvPr>
            <p:cNvSpPr/>
            <p:nvPr/>
          </p:nvSpPr>
          <p:spPr>
            <a:xfrm>
              <a:off x="928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CAFA1085-26FF-FE4D-F99A-13BF1DC41616}"/>
                </a:ext>
              </a:extLst>
            </p:cNvPr>
            <p:cNvSpPr/>
            <p:nvPr/>
          </p:nvSpPr>
          <p:spPr>
            <a:xfrm>
              <a:off x="956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7F3AB52D-1B83-D60F-5066-881906C9DC2A}"/>
                </a:ext>
              </a:extLst>
            </p:cNvPr>
            <p:cNvSpPr/>
            <p:nvPr/>
          </p:nvSpPr>
          <p:spPr>
            <a:xfrm>
              <a:off x="10136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DEA7DC68-A24B-7832-0F35-0BBA4CFA4462}"/>
                </a:ext>
              </a:extLst>
            </p:cNvPr>
            <p:cNvSpPr/>
            <p:nvPr/>
          </p:nvSpPr>
          <p:spPr>
            <a:xfrm>
              <a:off x="9852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D66A3DED-7435-B638-E24C-775B00792A02}"/>
                </a:ext>
              </a:extLst>
            </p:cNvPr>
            <p:cNvSpPr/>
            <p:nvPr/>
          </p:nvSpPr>
          <p:spPr>
            <a:xfrm>
              <a:off x="1042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D16DA3EB-DF6B-635C-9294-0913990F7818}"/>
                </a:ext>
              </a:extLst>
            </p:cNvPr>
            <p:cNvSpPr/>
            <p:nvPr/>
          </p:nvSpPr>
          <p:spPr>
            <a:xfrm>
              <a:off x="1070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0398AFE6-88FB-D4B6-4F75-85637E139FF2}"/>
                </a:ext>
              </a:extLst>
            </p:cNvPr>
            <p:cNvSpPr/>
            <p:nvPr/>
          </p:nvSpPr>
          <p:spPr>
            <a:xfrm>
              <a:off x="1098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71502B73-890D-AAF7-C1AE-C0634562C838}"/>
                </a:ext>
              </a:extLst>
            </p:cNvPr>
            <p:cNvSpPr/>
            <p:nvPr/>
          </p:nvSpPr>
          <p:spPr>
            <a:xfrm>
              <a:off x="928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45F1FB60-2A70-F428-41C6-8686569BC225}"/>
                </a:ext>
              </a:extLst>
            </p:cNvPr>
            <p:cNvSpPr/>
            <p:nvPr/>
          </p:nvSpPr>
          <p:spPr>
            <a:xfrm>
              <a:off x="956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99A1B492-3D89-66A5-192B-ABD21F51951B}"/>
                </a:ext>
              </a:extLst>
            </p:cNvPr>
            <p:cNvSpPr/>
            <p:nvPr/>
          </p:nvSpPr>
          <p:spPr>
            <a:xfrm>
              <a:off x="10136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65D3BFC5-682B-A96F-801D-7190B2AF32FF}"/>
                </a:ext>
              </a:extLst>
            </p:cNvPr>
            <p:cNvSpPr/>
            <p:nvPr/>
          </p:nvSpPr>
          <p:spPr>
            <a:xfrm>
              <a:off x="9852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D36740DE-F898-7394-2AC5-25751B22A4BB}"/>
                </a:ext>
              </a:extLst>
            </p:cNvPr>
            <p:cNvSpPr/>
            <p:nvPr/>
          </p:nvSpPr>
          <p:spPr>
            <a:xfrm>
              <a:off x="10420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2B20DCA2-A14E-0FAD-AAAE-B93BB823FF1D}"/>
                </a:ext>
              </a:extLst>
            </p:cNvPr>
            <p:cNvSpPr/>
            <p:nvPr/>
          </p:nvSpPr>
          <p:spPr>
            <a:xfrm>
              <a:off x="1070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EAF16D7B-A19B-626D-4387-0417F1F43277}"/>
                </a:ext>
              </a:extLst>
            </p:cNvPr>
            <p:cNvSpPr/>
            <p:nvPr/>
          </p:nvSpPr>
          <p:spPr>
            <a:xfrm>
              <a:off x="1098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BAB4C461-2ED0-04AD-2A77-58B4A0011DA1}"/>
                </a:ext>
              </a:extLst>
            </p:cNvPr>
            <p:cNvSpPr/>
            <p:nvPr/>
          </p:nvSpPr>
          <p:spPr>
            <a:xfrm>
              <a:off x="10136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10DF3B94-53FB-C838-71F4-6BCAC98B8B87}"/>
                </a:ext>
              </a:extLst>
            </p:cNvPr>
            <p:cNvSpPr/>
            <p:nvPr/>
          </p:nvSpPr>
          <p:spPr>
            <a:xfrm>
              <a:off x="10420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FCFAFFA6-BB12-4014-8343-FD9B19897CC6}"/>
                </a:ext>
              </a:extLst>
            </p:cNvPr>
            <p:cNvSpPr/>
            <p:nvPr/>
          </p:nvSpPr>
          <p:spPr>
            <a:xfrm>
              <a:off x="10704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B4BDD59D-13F7-8259-F413-62639D269353}"/>
                </a:ext>
              </a:extLst>
            </p:cNvPr>
            <p:cNvSpPr/>
            <p:nvPr/>
          </p:nvSpPr>
          <p:spPr>
            <a:xfrm>
              <a:off x="10988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9EA96863-4A61-0E82-4D51-E29026008A0A}"/>
                </a:ext>
              </a:extLst>
            </p:cNvPr>
            <p:cNvSpPr/>
            <p:nvPr/>
          </p:nvSpPr>
          <p:spPr>
            <a:xfrm>
              <a:off x="10136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6398EBC6-39EE-B9AD-FF6E-2EC049DC4DA7}"/>
                </a:ext>
              </a:extLst>
            </p:cNvPr>
            <p:cNvSpPr/>
            <p:nvPr/>
          </p:nvSpPr>
          <p:spPr>
            <a:xfrm>
              <a:off x="9852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A86CB171-A27F-007D-AD58-6CACC1EA790D}"/>
                </a:ext>
              </a:extLst>
            </p:cNvPr>
            <p:cNvSpPr/>
            <p:nvPr/>
          </p:nvSpPr>
          <p:spPr>
            <a:xfrm>
              <a:off x="10420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41D1698A-4C4C-A6C4-E2B1-CF0169AE07AA}"/>
                </a:ext>
              </a:extLst>
            </p:cNvPr>
            <p:cNvSpPr/>
            <p:nvPr/>
          </p:nvSpPr>
          <p:spPr>
            <a:xfrm>
              <a:off x="10704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AAF16567-4F7E-9A19-3A89-3CC8F5A6914A}"/>
                </a:ext>
              </a:extLst>
            </p:cNvPr>
            <p:cNvSpPr/>
            <p:nvPr/>
          </p:nvSpPr>
          <p:spPr>
            <a:xfrm>
              <a:off x="10988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A21C6C5B-927E-2BF1-D6C2-3A07F4413D0F}"/>
                </a:ext>
              </a:extLst>
            </p:cNvPr>
            <p:cNvSpPr/>
            <p:nvPr/>
          </p:nvSpPr>
          <p:spPr>
            <a:xfrm>
              <a:off x="956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BA940537-ED32-20DD-023E-B4D1FFD9169E}"/>
                </a:ext>
              </a:extLst>
            </p:cNvPr>
            <p:cNvSpPr/>
            <p:nvPr/>
          </p:nvSpPr>
          <p:spPr>
            <a:xfrm>
              <a:off x="10136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8F153CA7-6E3B-3B76-A2F1-F6CFA580C164}"/>
                </a:ext>
              </a:extLst>
            </p:cNvPr>
            <p:cNvSpPr/>
            <p:nvPr/>
          </p:nvSpPr>
          <p:spPr>
            <a:xfrm>
              <a:off x="9852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5A46E484-E059-CEEB-2F7D-5129E62DEC3D}"/>
                </a:ext>
              </a:extLst>
            </p:cNvPr>
            <p:cNvSpPr/>
            <p:nvPr/>
          </p:nvSpPr>
          <p:spPr>
            <a:xfrm>
              <a:off x="10420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FF933FE4-9474-CBE6-0D55-C77EFBE52039}"/>
                </a:ext>
              </a:extLst>
            </p:cNvPr>
            <p:cNvSpPr/>
            <p:nvPr/>
          </p:nvSpPr>
          <p:spPr>
            <a:xfrm>
              <a:off x="10704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1822C7C3-9548-DE0A-7B0B-211CA9E236ED}"/>
                </a:ext>
              </a:extLst>
            </p:cNvPr>
            <p:cNvSpPr/>
            <p:nvPr/>
          </p:nvSpPr>
          <p:spPr>
            <a:xfrm>
              <a:off x="1098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B2A1B17F-173B-6E28-8CD6-2DCC93315657}"/>
                </a:ext>
              </a:extLst>
            </p:cNvPr>
            <p:cNvSpPr/>
            <p:nvPr/>
          </p:nvSpPr>
          <p:spPr>
            <a:xfrm>
              <a:off x="10420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119D7BF9-2070-A1CE-3A99-324170A6404C}"/>
                </a:ext>
              </a:extLst>
            </p:cNvPr>
            <p:cNvSpPr/>
            <p:nvPr/>
          </p:nvSpPr>
          <p:spPr>
            <a:xfrm>
              <a:off x="10704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59851E58-DA33-AF37-A980-A0FF70A6C5D1}"/>
                </a:ext>
              </a:extLst>
            </p:cNvPr>
            <p:cNvSpPr/>
            <p:nvPr/>
          </p:nvSpPr>
          <p:spPr>
            <a:xfrm>
              <a:off x="10988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2C58F6C8-D2D8-E6FC-BE76-6EC189F354EF}"/>
                </a:ext>
              </a:extLst>
            </p:cNvPr>
            <p:cNvSpPr/>
            <p:nvPr/>
          </p:nvSpPr>
          <p:spPr>
            <a:xfrm>
              <a:off x="10704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652FA263-0DC4-06F1-F139-9C0FD1B05822}"/>
                </a:ext>
              </a:extLst>
            </p:cNvPr>
            <p:cNvSpPr/>
            <p:nvPr/>
          </p:nvSpPr>
          <p:spPr>
            <a:xfrm>
              <a:off x="10988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EAB5F3EC-7546-480D-EDC0-89DB5836D817}"/>
                </a:ext>
              </a:extLst>
            </p:cNvPr>
            <p:cNvSpPr/>
            <p:nvPr/>
          </p:nvSpPr>
          <p:spPr>
            <a:xfrm>
              <a:off x="10988" y="211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sp>
        <p:nvSpPr>
          <p:cNvPr id="169" name="任意多边形: 形状 168">
            <a:extLst>
              <a:ext uri="{FF2B5EF4-FFF2-40B4-BE49-F238E27FC236}">
                <a16:creationId xmlns:a16="http://schemas.microsoft.com/office/drawing/2014/main" id="{787DC92F-3C0B-7066-0C6D-D67F884F7CA5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0" name="任意多边形: 形状 169">
            <a:extLst>
              <a:ext uri="{FF2B5EF4-FFF2-40B4-BE49-F238E27FC236}">
                <a16:creationId xmlns:a16="http://schemas.microsoft.com/office/drawing/2014/main" id="{99BABB10-01CB-2E43-CD57-1D1A1E019A28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4B95E89-49F5-F82B-947D-F98084B2E6B4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In Chinese</a:t>
            </a:r>
            <a:endParaRPr lang="zh-CN" altLang="en-US" dirty="0">
              <a:sym typeface="+mn-lt"/>
            </a:endParaRP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878167AA-2C2E-60E6-9EDB-97D045CF90F2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99" name="平行四边形 298">
              <a:extLst>
                <a:ext uri="{FF2B5EF4-FFF2-40B4-BE49-F238E27FC236}">
                  <a16:creationId xmlns:a16="http://schemas.microsoft.com/office/drawing/2014/main" id="{A64FF0D7-BFED-52F0-F7F4-E1EC26B9C162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0" name="平行四边形 299">
              <a:extLst>
                <a:ext uri="{FF2B5EF4-FFF2-40B4-BE49-F238E27FC236}">
                  <a16:creationId xmlns:a16="http://schemas.microsoft.com/office/drawing/2014/main" id="{0CC58C24-EC99-A51F-0F97-4133635BDD59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1" name="平行四边形 300">
              <a:extLst>
                <a:ext uri="{FF2B5EF4-FFF2-40B4-BE49-F238E27FC236}">
                  <a16:creationId xmlns:a16="http://schemas.microsoft.com/office/drawing/2014/main" id="{3F0630B4-5FEE-AB8E-A9C3-EF264912403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2" name="平行四边形 301">
              <a:extLst>
                <a:ext uri="{FF2B5EF4-FFF2-40B4-BE49-F238E27FC236}">
                  <a16:creationId xmlns:a16="http://schemas.microsoft.com/office/drawing/2014/main" id="{6BC63200-70FC-0D31-3820-0F69B44A085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303" name="任意多边形: 形状 302">
            <a:extLst>
              <a:ext uri="{FF2B5EF4-FFF2-40B4-BE49-F238E27FC236}">
                <a16:creationId xmlns:a16="http://schemas.microsoft.com/office/drawing/2014/main" id="{CFC7D6F3-E1C4-78EF-F5F6-5E0637C3B4E6}"/>
              </a:ext>
            </a:extLst>
          </p:cNvPr>
          <p:cNvSpPr/>
          <p:nvPr/>
        </p:nvSpPr>
        <p:spPr>
          <a:xfrm flipV="1">
            <a:off x="3208763" y="5444928"/>
            <a:ext cx="2989350" cy="46452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4" name="任意多边形: 形状 303">
            <a:extLst>
              <a:ext uri="{FF2B5EF4-FFF2-40B4-BE49-F238E27FC236}">
                <a16:creationId xmlns:a16="http://schemas.microsoft.com/office/drawing/2014/main" id="{9899F178-2519-66CD-A976-5F34FA3C07C9}"/>
              </a:ext>
            </a:extLst>
          </p:cNvPr>
          <p:cNvSpPr/>
          <p:nvPr/>
        </p:nvSpPr>
        <p:spPr>
          <a:xfrm flipV="1">
            <a:off x="3128184" y="5366436"/>
            <a:ext cx="2989350" cy="464522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4"/>
            </a:fgClr>
            <a:bgClr>
              <a:schemeClr val="bg1"/>
            </a:bgClr>
          </a:patt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5" name="文本框 304">
            <a:extLst>
              <a:ext uri="{FF2B5EF4-FFF2-40B4-BE49-F238E27FC236}">
                <a16:creationId xmlns:a16="http://schemas.microsoft.com/office/drawing/2014/main" id="{9F37D495-A11D-9EFD-C171-5E5FFA882E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28184" y="5350321"/>
            <a:ext cx="3059501" cy="687484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2520" b="0" dirty="0">
                <a:ln w="8890">
                  <a:solidFill>
                    <a:schemeClr val="tx1"/>
                  </a:solidFill>
                </a:ln>
                <a:effectLst>
                  <a:outerShdw dist="62230" dir="2700003" algn="tl" rotWithShape="0">
                    <a:schemeClr val="tx1"/>
                  </a:outerShdw>
                </a:effectLst>
                <a:latin typeface="+mj-ea"/>
                <a:ea typeface="+mj-ea"/>
              </a:rPr>
              <a:t>Stand-up Comedy</a:t>
            </a:r>
            <a:endParaRPr lang="zh-CN" altLang="en-US" sz="2520" b="0" dirty="0">
              <a:ln w="8890">
                <a:solidFill>
                  <a:schemeClr val="tx1"/>
                </a:solidFill>
              </a:ln>
              <a:effectLst>
                <a:outerShdw dist="62230" dir="2700003" algn="tl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83D6905-BCA6-1E54-3F4B-C39156061D17}"/>
              </a:ext>
            </a:extLst>
          </p:cNvPr>
          <p:cNvSpPr txBox="1"/>
          <p:nvPr/>
        </p:nvSpPr>
        <p:spPr>
          <a:xfrm>
            <a:off x="4548902" y="5359416"/>
            <a:ext cx="1009969" cy="409760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endParaRPr lang="zh-CN" altLang="en-US" sz="2800" i="1" dirty="0">
              <a:latin typeface="+mj-lt"/>
            </a:endParaRPr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A645863-0CCB-8D27-92AD-5CD33263FA48}"/>
              </a:ext>
            </a:extLst>
          </p:cNvPr>
          <p:cNvSpPr txBox="1"/>
          <p:nvPr/>
        </p:nvSpPr>
        <p:spPr>
          <a:xfrm>
            <a:off x="5534456" y="5540492"/>
            <a:ext cx="583078" cy="240066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endParaRPr lang="en-US" sz="12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7BC58D-B233-3AAF-2E39-072410B0D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"/>
          <a:stretch>
            <a:fillRect/>
          </a:stretch>
        </p:blipFill>
        <p:spPr>
          <a:xfrm>
            <a:off x="6440047" y="1742986"/>
            <a:ext cx="4620259" cy="38076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5FAF45A-DC47-7914-6513-DAEA920BA1E3}"/>
              </a:ext>
            </a:extLst>
          </p:cNvPr>
          <p:cNvSpPr/>
          <p:nvPr/>
        </p:nvSpPr>
        <p:spPr>
          <a:xfrm>
            <a:off x="6348171" y="1862920"/>
            <a:ext cx="3637560" cy="157222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FBEFCA7-81E0-DFA7-9696-F8652E4C3EBA}"/>
              </a:ext>
            </a:extLst>
          </p:cNvPr>
          <p:cNvSpPr/>
          <p:nvPr/>
        </p:nvSpPr>
        <p:spPr>
          <a:xfrm>
            <a:off x="9960577" y="1781450"/>
            <a:ext cx="314318" cy="314318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3FD620-50DB-4A02-D41A-65E36E1D3652}"/>
              </a:ext>
            </a:extLst>
          </p:cNvPr>
          <p:cNvSpPr/>
          <p:nvPr/>
        </p:nvSpPr>
        <p:spPr>
          <a:xfrm>
            <a:off x="859490" y="850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821A9B-BA6F-B6AF-0809-800D36BC5124}"/>
              </a:ext>
            </a:extLst>
          </p:cNvPr>
          <p:cNvSpPr/>
          <p:nvPr/>
        </p:nvSpPr>
        <p:spPr>
          <a:xfrm>
            <a:off x="6732206" y="6445694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DEE774-FAE8-83A6-EDE3-E5F3100464C2}"/>
              </a:ext>
            </a:extLst>
          </p:cNvPr>
          <p:cNvSpPr/>
          <p:nvPr/>
        </p:nvSpPr>
        <p:spPr>
          <a:xfrm rot="16200000">
            <a:off x="-1380370" y="2044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13307C-A816-688E-A5AE-44FC0529E662}"/>
              </a:ext>
            </a:extLst>
          </p:cNvPr>
          <p:cNvSpPr/>
          <p:nvPr/>
        </p:nvSpPr>
        <p:spPr>
          <a:xfrm rot="16200000">
            <a:off x="10275620" y="4298427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57102B77-E408-B02F-74FC-C234DF4BEE57}"/>
              </a:ext>
            </a:extLst>
          </p:cNvPr>
          <p:cNvSpPr/>
          <p:nvPr/>
        </p:nvSpPr>
        <p:spPr>
          <a:xfrm flipH="1">
            <a:off x="3666973" y="2337223"/>
            <a:ext cx="2278692" cy="1479041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54A476-98E9-F587-63E8-4BDB2F626091}"/>
              </a:ext>
            </a:extLst>
          </p:cNvPr>
          <p:cNvSpPr txBox="1"/>
          <p:nvPr/>
        </p:nvSpPr>
        <p:spPr>
          <a:xfrm>
            <a:off x="3869733" y="2859226"/>
            <a:ext cx="192191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800" dirty="0">
                <a:latin typeface="+mj-ea"/>
                <a:ea typeface="+mj-ea"/>
              </a:rPr>
              <a:t>“</a:t>
            </a:r>
            <a:r>
              <a:rPr lang="zh-CN" altLang="en-US" sz="2800" dirty="0">
                <a:latin typeface="+mj-ea"/>
                <a:ea typeface="+mj-ea"/>
              </a:rPr>
              <a:t>脱口秀</a:t>
            </a:r>
            <a:r>
              <a:rPr lang="en-US" altLang="zh-CN" sz="2800" dirty="0">
                <a:latin typeface="+mj-ea"/>
                <a:ea typeface="+mj-ea"/>
              </a:rPr>
              <a:t>”</a:t>
            </a:r>
            <a:r>
              <a:rPr lang="zh-CN" altLang="en-US" sz="2800" dirty="0">
                <a:latin typeface="+mj-ea"/>
                <a:ea typeface="+mj-ea"/>
              </a:rPr>
              <a:t>？</a:t>
            </a:r>
          </a:p>
        </p:txBody>
      </p:sp>
      <p:sp>
        <p:nvSpPr>
          <p:cNvPr id="17" name="对话气泡: 椭圆形 16">
            <a:extLst>
              <a:ext uri="{FF2B5EF4-FFF2-40B4-BE49-F238E27FC236}">
                <a16:creationId xmlns:a16="http://schemas.microsoft.com/office/drawing/2014/main" id="{710F821C-3725-8A6D-06D7-DD5C821F1548}"/>
              </a:ext>
            </a:extLst>
          </p:cNvPr>
          <p:cNvSpPr/>
          <p:nvPr/>
        </p:nvSpPr>
        <p:spPr>
          <a:xfrm>
            <a:off x="1314814" y="3804942"/>
            <a:ext cx="3290076" cy="1248966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 bold"/>
                <a:ea typeface="微软雅黑 bold"/>
              </a:rPr>
              <a:t>“单口喜剧”？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bold"/>
              <a:ea typeface="微软雅黑 bold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51CE7DB-EABD-8397-E526-07419B189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89" y="1797566"/>
            <a:ext cx="4607571" cy="36473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26F715-5425-96EA-9357-017C78B1B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180" y="1788658"/>
            <a:ext cx="4592980" cy="37060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50F567D-2109-84CB-E115-5F730305DF0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221713" y="2056033"/>
            <a:ext cx="5127267" cy="3303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974ABC7-7EBC-16CF-0DEC-447504877F0D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27368" y="2333189"/>
            <a:ext cx="4884420" cy="2712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AF783E-3514-8EC2-57EF-C77FC6FAB0A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751477" y="2339709"/>
            <a:ext cx="4100358" cy="273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A89707E-B74B-95D9-0F62-430560A4385C}"/>
              </a:ext>
            </a:extLst>
          </p:cNvPr>
          <p:cNvSpPr txBox="1"/>
          <p:nvPr/>
        </p:nvSpPr>
        <p:spPr>
          <a:xfrm>
            <a:off x="2061289" y="3876831"/>
            <a:ext cx="1935764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000" b="1" dirty="0"/>
              <a:t>TV talk shows: A guest + A host + A script</a:t>
            </a:r>
            <a:endParaRPr lang="zh-CN" altLang="en-US" sz="20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A6D15D-FB06-227C-4305-AC50E31C4C6C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B73E9F9-DC7C-EF1E-083A-14147987CADD}"/>
              </a:ext>
            </a:extLst>
          </p:cNvPr>
          <p:cNvSpPr txBox="1"/>
          <p:nvPr/>
        </p:nvSpPr>
        <p:spPr>
          <a:xfrm>
            <a:off x="0" y="76736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3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0B403EDD-A69F-2DE7-CEB1-72147571CC6A}"/>
              </a:ext>
            </a:extLst>
          </p:cNvPr>
          <p:cNvSpPr/>
          <p:nvPr/>
        </p:nvSpPr>
        <p:spPr>
          <a:xfrm>
            <a:off x="961524" y="2395260"/>
            <a:ext cx="5600731" cy="34535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108" name="圆: 空心 107">
            <a:extLst>
              <a:ext uri="{FF2B5EF4-FFF2-40B4-BE49-F238E27FC236}">
                <a16:creationId xmlns:a16="http://schemas.microsoft.com/office/drawing/2014/main" id="{B5443C2C-50C4-475D-EB6B-8DDA54EBD8AC}"/>
              </a:ext>
            </a:extLst>
          </p:cNvPr>
          <p:cNvSpPr/>
          <p:nvPr/>
        </p:nvSpPr>
        <p:spPr>
          <a:xfrm>
            <a:off x="640903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7" name="圆: 空心 106">
            <a:extLst>
              <a:ext uri="{FF2B5EF4-FFF2-40B4-BE49-F238E27FC236}">
                <a16:creationId xmlns:a16="http://schemas.microsoft.com/office/drawing/2014/main" id="{FC66A4E7-718C-93B2-5BBF-FC557C24D0F9}"/>
              </a:ext>
            </a:extLst>
          </p:cNvPr>
          <p:cNvSpPr/>
          <p:nvPr/>
        </p:nvSpPr>
        <p:spPr>
          <a:xfrm>
            <a:off x="4663491" y="2178945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F353F404-F4C2-0B5F-C886-3DA7D7D9264F}"/>
              </a:ext>
            </a:extLst>
          </p:cNvPr>
          <p:cNvGrpSpPr/>
          <p:nvPr/>
        </p:nvGrpSpPr>
        <p:grpSpPr>
          <a:xfrm flipV="1">
            <a:off x="5203945" y="2327100"/>
            <a:ext cx="745336" cy="184411"/>
            <a:chOff x="6879" y="2679"/>
            <a:chExt cx="4178" cy="914"/>
          </a:xfrm>
        </p:grpSpPr>
        <p:sp>
          <p:nvSpPr>
            <p:cNvPr id="102" name="任意多边形: 形状 55">
              <a:extLst>
                <a:ext uri="{FF2B5EF4-FFF2-40B4-BE49-F238E27FC236}">
                  <a16:creationId xmlns:a16="http://schemas.microsoft.com/office/drawing/2014/main" id="{CE6626A3-D390-607A-62EF-64278C7D0A1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55">
              <a:extLst>
                <a:ext uri="{FF2B5EF4-FFF2-40B4-BE49-F238E27FC236}">
                  <a16:creationId xmlns:a16="http://schemas.microsoft.com/office/drawing/2014/main" id="{63194595-35D8-8212-3515-96A4293C64C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55">
              <a:extLst>
                <a:ext uri="{FF2B5EF4-FFF2-40B4-BE49-F238E27FC236}">
                  <a16:creationId xmlns:a16="http://schemas.microsoft.com/office/drawing/2014/main" id="{17E2B07F-5074-2AC2-8BE2-E04A814A1ADD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7A13DC4-7F1B-0EE9-1584-9EBCDB7AFFC1}"/>
              </a:ext>
            </a:extLst>
          </p:cNvPr>
          <p:cNvSpPr txBox="1"/>
          <p:nvPr/>
        </p:nvSpPr>
        <p:spPr>
          <a:xfrm>
            <a:off x="6529463" y="699272"/>
            <a:ext cx="4964889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单口喜剧 </a:t>
            </a:r>
            <a:r>
              <a:rPr lang="en-US" altLang="zh-CN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(Stand-up Comedy)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BB8A12-58FE-E57F-2FE4-56966543F42C}"/>
              </a:ext>
            </a:extLst>
          </p:cNvPr>
          <p:cNvGrpSpPr/>
          <p:nvPr/>
        </p:nvGrpSpPr>
        <p:grpSpPr>
          <a:xfrm>
            <a:off x="947738" y="5848849"/>
            <a:ext cx="658337" cy="147966"/>
            <a:chOff x="2176397" y="4527732"/>
            <a:chExt cx="1494144" cy="281004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F5179075-FC3D-3308-D842-6F018F8D8096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rgbClr val="3532D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AE25883-0D4C-23BD-3BC4-DBEAE4048C03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998C2EC9-AA79-C3F4-1A9A-4A23BB625C80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rgbClr val="4B2EF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19DBB7FD-ACDD-5663-F156-7E2BB6409985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3D8E3846-70E0-1D88-E0EB-9A42B22D558B}"/>
              </a:ext>
            </a:extLst>
          </p:cNvPr>
          <p:cNvSpPr/>
          <p:nvPr/>
        </p:nvSpPr>
        <p:spPr>
          <a:xfrm flipH="1">
            <a:off x="6932889" y="1309861"/>
            <a:ext cx="4386999" cy="494546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D50DDD-9965-B68F-07F0-01812D97BC45}"/>
              </a:ext>
            </a:extLst>
          </p:cNvPr>
          <p:cNvSpPr/>
          <p:nvPr/>
        </p:nvSpPr>
        <p:spPr>
          <a:xfrm flipH="1">
            <a:off x="7050482" y="1470275"/>
            <a:ext cx="4151811" cy="4662441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8B4CACDA-6D59-6E31-736C-AC941D0CE14D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39E30F2B-861B-6B35-6883-0C351F0F000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2FE59CEA-1FD4-68D7-63F1-28A2187A132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3600" dirty="0">
                <a:sym typeface="+mn-lt"/>
              </a:rPr>
              <a:t>In Chinese</a:t>
            </a:r>
            <a:endParaRPr lang="zh-CN" altLang="en-US" sz="3600" dirty="0"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690803A-5C33-66A5-30AE-4D4D61E61B8C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96" name="平行四边形 95">
              <a:extLst>
                <a:ext uri="{FF2B5EF4-FFF2-40B4-BE49-F238E27FC236}">
                  <a16:creationId xmlns:a16="http://schemas.microsoft.com/office/drawing/2014/main" id="{CE213802-4A1A-DA5B-DF40-85E589673D2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7" name="平行四边形 96">
              <a:extLst>
                <a:ext uri="{FF2B5EF4-FFF2-40B4-BE49-F238E27FC236}">
                  <a16:creationId xmlns:a16="http://schemas.microsoft.com/office/drawing/2014/main" id="{A8B18335-AF53-A387-2D69-8E3EDC5981FB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1C706846-D25F-CD4D-EDD8-B2AE18A9D246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1D128E6A-525B-57FD-730E-A109DA781FC4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106" name="圆: 空心 105">
            <a:extLst>
              <a:ext uri="{FF2B5EF4-FFF2-40B4-BE49-F238E27FC236}">
                <a16:creationId xmlns:a16="http://schemas.microsoft.com/office/drawing/2014/main" id="{F98FC304-C8F2-4C6E-6D84-0D109D87D4B8}"/>
              </a:ext>
            </a:extLst>
          </p:cNvPr>
          <p:cNvSpPr/>
          <p:nvPr/>
        </p:nvSpPr>
        <p:spPr>
          <a:xfrm>
            <a:off x="3062534" y="2220040"/>
            <a:ext cx="237394" cy="237392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621D48-AAD7-75C7-A4F6-4D3C9CC78E77}"/>
              </a:ext>
            </a:extLst>
          </p:cNvPr>
          <p:cNvSpPr/>
          <p:nvPr/>
        </p:nvSpPr>
        <p:spPr>
          <a:xfrm>
            <a:off x="859490" y="850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A743F7-88F7-F83A-235C-962D0AFF25BF}"/>
              </a:ext>
            </a:extLst>
          </p:cNvPr>
          <p:cNvSpPr/>
          <p:nvPr/>
        </p:nvSpPr>
        <p:spPr>
          <a:xfrm>
            <a:off x="6529463" y="6354769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CCD7F-CA5E-4F79-8671-3947ACCA5EFA}"/>
              </a:ext>
            </a:extLst>
          </p:cNvPr>
          <p:cNvSpPr txBox="1"/>
          <p:nvPr/>
        </p:nvSpPr>
        <p:spPr>
          <a:xfrm>
            <a:off x="947738" y="1775033"/>
            <a:ext cx="5236509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单口相声</a:t>
            </a:r>
            <a:r>
              <a:rPr lang="en-US" altLang="zh-CN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en-US" altLang="zh-CN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</a:rPr>
              <a:t>monologue comic talk</a:t>
            </a:r>
            <a:r>
              <a:rPr lang="en-US" altLang="zh-CN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2F484C0-AF90-879A-692A-E3CDCC88F586}"/>
              </a:ext>
            </a:extLst>
          </p:cNvPr>
          <p:cNvSpPr/>
          <p:nvPr/>
        </p:nvSpPr>
        <p:spPr>
          <a:xfrm rot="16200000">
            <a:off x="-1444803" y="2122811"/>
            <a:ext cx="341542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6C1C1A5-BED3-165E-C5B0-6A6470078B5E}"/>
              </a:ext>
            </a:extLst>
          </p:cNvPr>
          <p:cNvSpPr/>
          <p:nvPr/>
        </p:nvSpPr>
        <p:spPr>
          <a:xfrm rot="16200000">
            <a:off x="10208639" y="4076918"/>
            <a:ext cx="341542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B25DC55-E13B-F027-378E-E3625632A9C1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291A2D-8515-971D-D843-A98E4BA8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1" y="2608503"/>
            <a:ext cx="5665719" cy="314335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EBB7000B-2BC6-75CD-AE51-9070C6855387}"/>
              </a:ext>
            </a:extLst>
          </p:cNvPr>
          <p:cNvSpPr txBox="1"/>
          <p:nvPr/>
        </p:nvSpPr>
        <p:spPr>
          <a:xfrm>
            <a:off x="14142" y="744324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E58465B-4731-19D7-00CF-D1584170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81" y="1591722"/>
            <a:ext cx="4256157" cy="4487111"/>
          </a:xfrm>
          <a:prstGeom prst="rect">
            <a:avLst/>
          </a:prstGeom>
        </p:spPr>
      </p:pic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5333E4C1-2FE5-6D21-4BC2-A2C487AB3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83760"/>
              </p:ext>
            </p:extLst>
          </p:nvPr>
        </p:nvGraphicFramePr>
        <p:xfrm>
          <a:off x="2332263" y="2220040"/>
          <a:ext cx="7195294" cy="3888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3302">
                  <a:extLst>
                    <a:ext uri="{9D8B030D-6E8A-4147-A177-3AD203B41FA5}">
                      <a16:colId xmlns:a16="http://schemas.microsoft.com/office/drawing/2014/main" val="345340114"/>
                    </a:ext>
                  </a:extLst>
                </a:gridCol>
                <a:gridCol w="2393561">
                  <a:extLst>
                    <a:ext uri="{9D8B030D-6E8A-4147-A177-3AD203B41FA5}">
                      <a16:colId xmlns:a16="http://schemas.microsoft.com/office/drawing/2014/main" val="427668013"/>
                    </a:ext>
                  </a:extLst>
                </a:gridCol>
                <a:gridCol w="2398431">
                  <a:extLst>
                    <a:ext uri="{9D8B030D-6E8A-4147-A177-3AD203B41FA5}">
                      <a16:colId xmlns:a16="http://schemas.microsoft.com/office/drawing/2014/main" val="245920809"/>
                    </a:ext>
                  </a:extLst>
                </a:gridCol>
              </a:tblGrid>
              <a:tr h="777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Aspect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单口相声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Stand-up Comedy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529616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Structured stories with props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Casual, personal stories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129664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tales, wordplay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issues, self-mockery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159544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 position  (traditional tools)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 freely, interacting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371283"/>
                  </a:ext>
                </a:extLst>
              </a:tr>
              <a:tr h="777722"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</a:t>
                      </a:r>
                      <a:endParaRPr lang="zh-CN" altLang="en-US" sz="1463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Chinese</a:t>
                      </a:r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folk art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US" altLang="zh-CN" sz="1463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</a:t>
                      </a:r>
                      <a:r>
                        <a:rPr lang="en-US" altLang="zh-CN" sz="146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industrialization</a:t>
                      </a:r>
                      <a:endParaRPr lang="zh-CN" altLang="en-US" sz="146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235302"/>
                  </a:ext>
                </a:extLst>
              </a:tr>
            </a:tbl>
          </a:graphicData>
        </a:graphic>
      </p:graphicFrame>
      <p:sp>
        <p:nvSpPr>
          <p:cNvPr id="25" name="箭头: 左弧形 24">
            <a:extLst>
              <a:ext uri="{FF2B5EF4-FFF2-40B4-BE49-F238E27FC236}">
                <a16:creationId xmlns:a16="http://schemas.microsoft.com/office/drawing/2014/main" id="{77CA3204-12FD-415B-51A7-14D7EDA61410}"/>
              </a:ext>
            </a:extLst>
          </p:cNvPr>
          <p:cNvSpPr/>
          <p:nvPr/>
        </p:nvSpPr>
        <p:spPr>
          <a:xfrm>
            <a:off x="8243900" y="5862380"/>
            <a:ext cx="1337666" cy="691423"/>
          </a:xfrm>
          <a:prstGeom prst="curved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0178D572-9021-6ADB-3C05-DB32BE08D9A5}"/>
              </a:ext>
            </a:extLst>
          </p:cNvPr>
          <p:cNvSpPr/>
          <p:nvPr/>
        </p:nvSpPr>
        <p:spPr>
          <a:xfrm>
            <a:off x="2845966" y="212339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E1436809-9525-D5D9-81E9-21E495650121}"/>
              </a:ext>
            </a:extLst>
          </p:cNvPr>
          <p:cNvSpPr/>
          <p:nvPr/>
        </p:nvSpPr>
        <p:spPr>
          <a:xfrm>
            <a:off x="24022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9845B2D-51C8-8D75-4ACC-7453FA86FCBB}"/>
              </a:ext>
            </a:extLst>
          </p:cNvPr>
          <p:cNvGrpSpPr/>
          <p:nvPr/>
        </p:nvGrpSpPr>
        <p:grpSpPr>
          <a:xfrm>
            <a:off x="765963" y="1475885"/>
            <a:ext cx="1698970" cy="1295699"/>
            <a:chOff x="1426330" y="1678548"/>
            <a:chExt cx="1048531" cy="802280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58465DF-9CE7-6F0A-A210-6D071BC95A34}"/>
                </a:ext>
              </a:extLst>
            </p:cNvPr>
            <p:cNvSpPr/>
            <p:nvPr/>
          </p:nvSpPr>
          <p:spPr>
            <a:xfrm>
              <a:off x="14263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9BD9E0A6-2B52-F060-F810-C5CCF7217BFA}"/>
                </a:ext>
              </a:extLst>
            </p:cNvPr>
            <p:cNvSpPr/>
            <p:nvPr/>
          </p:nvSpPr>
          <p:spPr>
            <a:xfrm>
              <a:off x="14263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Rounded Rectangle 37+">
              <a:extLst>
                <a:ext uri="{FF2B5EF4-FFF2-40B4-BE49-F238E27FC236}">
                  <a16:creationId xmlns:a16="http://schemas.microsoft.com/office/drawing/2014/main" id="{369D5E5A-7B72-46D3-92FE-0AB01497D19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577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A9DA29-12AE-31C2-E4C5-42C785A4762A}"/>
                </a:ext>
              </a:extLst>
            </p:cNvPr>
            <p:cNvSpPr txBox="1"/>
            <p:nvPr/>
          </p:nvSpPr>
          <p:spPr>
            <a:xfrm>
              <a:off x="1459374" y="2130052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18th-19th Century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5098DFB0-1927-5D0B-2CE8-AF5CF6487659}"/>
                </a:ext>
              </a:extLst>
            </p:cNvPr>
            <p:cNvSpPr/>
            <p:nvPr/>
          </p:nvSpPr>
          <p:spPr>
            <a:xfrm>
              <a:off x="16986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D76AD252-2469-02BB-9CB4-0A48D69A21CC}"/>
                </a:ext>
              </a:extLst>
            </p:cNvPr>
            <p:cNvSpPr/>
            <p:nvPr/>
          </p:nvSpPr>
          <p:spPr>
            <a:xfrm>
              <a:off x="21878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338A75B3-4DAF-E335-B863-BABC7E7DBC8E}"/>
              </a:ext>
            </a:extLst>
          </p:cNvPr>
          <p:cNvSpPr/>
          <p:nvPr/>
        </p:nvSpPr>
        <p:spPr>
          <a:xfrm>
            <a:off x="28459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10147E0D-69C7-F2A7-3BE2-398F60E1C407}"/>
              </a:ext>
            </a:extLst>
          </p:cNvPr>
          <p:cNvSpPr/>
          <p:nvPr/>
        </p:nvSpPr>
        <p:spPr>
          <a:xfrm>
            <a:off x="3228281" y="4918071"/>
            <a:ext cx="1889282" cy="514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A753DE9D-A277-D6A2-545D-DCE551EFA536}"/>
              </a:ext>
            </a:extLst>
          </p:cNvPr>
          <p:cNvSpPr/>
          <p:nvPr/>
        </p:nvSpPr>
        <p:spPr>
          <a:xfrm>
            <a:off x="24022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7A919F67-5DC3-E9D9-C440-3FA13C42CD12}"/>
              </a:ext>
            </a:extLst>
          </p:cNvPr>
          <p:cNvSpPr/>
          <p:nvPr/>
        </p:nvSpPr>
        <p:spPr>
          <a:xfrm>
            <a:off x="8294266" y="147915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2320B5EE-7F9A-6C3D-DD76-37276D775546}"/>
              </a:ext>
            </a:extLst>
          </p:cNvPr>
          <p:cNvSpPr/>
          <p:nvPr/>
        </p:nvSpPr>
        <p:spPr>
          <a:xfrm>
            <a:off x="78505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8F23C58-275B-2C5A-46EB-817A5923BD47}"/>
              </a:ext>
            </a:extLst>
          </p:cNvPr>
          <p:cNvGrpSpPr/>
          <p:nvPr/>
        </p:nvGrpSpPr>
        <p:grpSpPr>
          <a:xfrm>
            <a:off x="6272827" y="1474568"/>
            <a:ext cx="1621209" cy="1341044"/>
            <a:chOff x="6874630" y="1678548"/>
            <a:chExt cx="1048531" cy="802280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E7C534A7-2452-851A-484C-553D8D2023CC}"/>
                </a:ext>
              </a:extLst>
            </p:cNvPr>
            <p:cNvSpPr/>
            <p:nvPr/>
          </p:nvSpPr>
          <p:spPr>
            <a:xfrm>
              <a:off x="68746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D3298AB4-48EA-1BF0-5155-5F5100EF32D8}"/>
                </a:ext>
              </a:extLst>
            </p:cNvPr>
            <p:cNvSpPr/>
            <p:nvPr/>
          </p:nvSpPr>
          <p:spPr>
            <a:xfrm>
              <a:off x="68746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Rounded Rectangle 37+">
              <a:extLst>
                <a:ext uri="{FF2B5EF4-FFF2-40B4-BE49-F238E27FC236}">
                  <a16:creationId xmlns:a16="http://schemas.microsoft.com/office/drawing/2014/main" id="{73941B15-2206-6EE8-80F5-1AA64AB7917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060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4A342D07-AF6C-9F68-BD49-09715CB38F75}"/>
                </a:ext>
              </a:extLst>
            </p:cNvPr>
            <p:cNvSpPr txBox="1"/>
            <p:nvPr/>
          </p:nvSpPr>
          <p:spPr>
            <a:xfrm>
              <a:off x="6921963" y="2186217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1990s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CC5EC5EA-E9FC-A89D-37DA-5B41C0E47CA2}"/>
                </a:ext>
              </a:extLst>
            </p:cNvPr>
            <p:cNvSpPr/>
            <p:nvPr/>
          </p:nvSpPr>
          <p:spPr>
            <a:xfrm>
              <a:off x="71469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B3C6267A-AE56-A477-96BF-3967A43D334A}"/>
                </a:ext>
              </a:extLst>
            </p:cNvPr>
            <p:cNvSpPr/>
            <p:nvPr/>
          </p:nvSpPr>
          <p:spPr>
            <a:xfrm>
              <a:off x="76361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4C72CB81-1691-9752-F9F5-278B22AE4CFD}"/>
              </a:ext>
            </a:extLst>
          </p:cNvPr>
          <p:cNvSpPr/>
          <p:nvPr/>
        </p:nvSpPr>
        <p:spPr>
          <a:xfrm>
            <a:off x="8294266" y="420376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8BBDBF83-5A45-81CA-618F-5608A59D1968}"/>
              </a:ext>
            </a:extLst>
          </p:cNvPr>
          <p:cNvSpPr/>
          <p:nvPr/>
        </p:nvSpPr>
        <p:spPr>
          <a:xfrm>
            <a:off x="7850508" y="401443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9" name="矩形: 圆角 128">
            <a:extLst>
              <a:ext uri="{FF2B5EF4-FFF2-40B4-BE49-F238E27FC236}">
                <a16:creationId xmlns:a16="http://schemas.microsoft.com/office/drawing/2014/main" id="{D3F1353F-B8A0-6499-326D-614A67A1E60C}"/>
              </a:ext>
            </a:extLst>
          </p:cNvPr>
          <p:cNvSpPr/>
          <p:nvPr/>
        </p:nvSpPr>
        <p:spPr>
          <a:xfrm>
            <a:off x="82942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2F6FFDBD-A9FE-10C8-91CA-99E49B816F58}"/>
              </a:ext>
            </a:extLst>
          </p:cNvPr>
          <p:cNvSpPr/>
          <p:nvPr/>
        </p:nvSpPr>
        <p:spPr>
          <a:xfrm>
            <a:off x="78505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892AF-15B5-BED8-B4F7-9CC66D418E8E}"/>
              </a:ext>
            </a:extLst>
          </p:cNvPr>
          <p:cNvGrpSpPr/>
          <p:nvPr/>
        </p:nvGrpSpPr>
        <p:grpSpPr>
          <a:xfrm>
            <a:off x="6315235" y="3065317"/>
            <a:ext cx="1621209" cy="1275475"/>
            <a:chOff x="6874630" y="4799103"/>
            <a:chExt cx="1048531" cy="802280"/>
          </a:xfrm>
        </p:grpSpPr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10C64D97-3D7F-FB44-1B45-2BB74CE8896C}"/>
                </a:ext>
              </a:extLst>
            </p:cNvPr>
            <p:cNvSpPr/>
            <p:nvPr/>
          </p:nvSpPr>
          <p:spPr>
            <a:xfrm>
              <a:off x="6874630" y="493154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矩形: 圆角 134">
              <a:extLst>
                <a:ext uri="{FF2B5EF4-FFF2-40B4-BE49-F238E27FC236}">
                  <a16:creationId xmlns:a16="http://schemas.microsoft.com/office/drawing/2014/main" id="{1C6AE0DC-959D-2C3F-445C-C580023EB818}"/>
                </a:ext>
              </a:extLst>
            </p:cNvPr>
            <p:cNvSpPr/>
            <p:nvPr/>
          </p:nvSpPr>
          <p:spPr>
            <a:xfrm>
              <a:off x="6874630" y="519752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6" name="Rounded Rectangle 37+">
              <a:extLst>
                <a:ext uri="{FF2B5EF4-FFF2-40B4-BE49-F238E27FC236}">
                  <a16:creationId xmlns:a16="http://schemas.microsoft.com/office/drawing/2014/main" id="{1F7D1B4C-8301-34B4-0B2B-ABD1C9781F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06087" y="523169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4C62BF94-A272-5F78-4A7B-1C467932690C}"/>
                </a:ext>
              </a:extLst>
            </p:cNvPr>
            <p:cNvSpPr txBox="1"/>
            <p:nvPr/>
          </p:nvSpPr>
          <p:spPr>
            <a:xfrm>
              <a:off x="6921606" y="530300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Nowadays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38" name="矩形: 圆角 137">
              <a:extLst>
                <a:ext uri="{FF2B5EF4-FFF2-40B4-BE49-F238E27FC236}">
                  <a16:creationId xmlns:a16="http://schemas.microsoft.com/office/drawing/2014/main" id="{E01F7D7C-029C-02FB-5C67-08ECD16A2E04}"/>
                </a:ext>
              </a:extLst>
            </p:cNvPr>
            <p:cNvSpPr/>
            <p:nvPr/>
          </p:nvSpPr>
          <p:spPr>
            <a:xfrm>
              <a:off x="7146913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矩形: 圆角 138">
              <a:extLst>
                <a:ext uri="{FF2B5EF4-FFF2-40B4-BE49-F238E27FC236}">
                  <a16:creationId xmlns:a16="http://schemas.microsoft.com/office/drawing/2014/main" id="{C9735B4D-00EF-63C7-1596-8684D67D20AC}"/>
                </a:ext>
              </a:extLst>
            </p:cNvPr>
            <p:cNvSpPr/>
            <p:nvPr/>
          </p:nvSpPr>
          <p:spPr>
            <a:xfrm>
              <a:off x="7636186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DA2E3032-ABB2-8870-A1EF-7008A11D4DDD}"/>
              </a:ext>
            </a:extLst>
          </p:cNvPr>
          <p:cNvSpPr/>
          <p:nvPr/>
        </p:nvSpPr>
        <p:spPr>
          <a:xfrm>
            <a:off x="2767618" y="1318859"/>
            <a:ext cx="5570067" cy="4709452"/>
          </a:xfrm>
          <a:custGeom>
            <a:avLst/>
            <a:gdLst>
              <a:gd name="connsiteX0" fmla="*/ 101600 w 5570067"/>
              <a:gd name="connsiteY0" fmla="*/ 158382 h 4709452"/>
              <a:gd name="connsiteX1" fmla="*/ 101600 w 5570067"/>
              <a:gd name="connsiteY1" fmla="*/ 4607852 h 4709452"/>
              <a:gd name="connsiteX2" fmla="*/ 3209366 w 5570067"/>
              <a:gd name="connsiteY2" fmla="*/ 4607852 h 4709452"/>
              <a:gd name="connsiteX3" fmla="*/ 3209366 w 5570067"/>
              <a:gd name="connsiteY3" fmla="*/ 0 h 4709452"/>
              <a:gd name="connsiteX4" fmla="*/ 5570067 w 5570067"/>
              <a:gd name="connsiteY4" fmla="*/ 0 h 4709452"/>
              <a:gd name="connsiteX5" fmla="*/ 5570067 w 5570067"/>
              <a:gd name="connsiteY5" fmla="*/ 4551083 h 4709452"/>
              <a:gd name="connsiteX6" fmla="*/ 5468467 w 5570067"/>
              <a:gd name="connsiteY6" fmla="*/ 4551083 h 4709452"/>
              <a:gd name="connsiteX7" fmla="*/ 5468467 w 5570067"/>
              <a:gd name="connsiteY7" fmla="*/ 101600 h 4709452"/>
              <a:gd name="connsiteX8" fmla="*/ 3310966 w 5570067"/>
              <a:gd name="connsiteY8" fmla="*/ 101600 h 4709452"/>
              <a:gd name="connsiteX9" fmla="*/ 3310966 w 5570067"/>
              <a:gd name="connsiteY9" fmla="*/ 4709452 h 4709452"/>
              <a:gd name="connsiteX10" fmla="*/ 0 w 5570067"/>
              <a:gd name="connsiteY10" fmla="*/ 4709452 h 4709452"/>
              <a:gd name="connsiteX11" fmla="*/ 0 w 5570067"/>
              <a:gd name="connsiteY11" fmla="*/ 158382 h 4709452"/>
              <a:gd name="connsiteX12" fmla="*/ 101600 w 5570067"/>
              <a:gd name="connsiteY12" fmla="*/ 158382 h 470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70067" h="4709452">
                <a:moveTo>
                  <a:pt x="101600" y="158382"/>
                </a:moveTo>
                <a:lnTo>
                  <a:pt x="101600" y="4607852"/>
                </a:lnTo>
                <a:lnTo>
                  <a:pt x="3209366" y="4607852"/>
                </a:lnTo>
                <a:lnTo>
                  <a:pt x="3209366" y="0"/>
                </a:lnTo>
                <a:lnTo>
                  <a:pt x="5570067" y="0"/>
                </a:lnTo>
                <a:lnTo>
                  <a:pt x="5570067" y="4551083"/>
                </a:lnTo>
                <a:lnTo>
                  <a:pt x="5468467" y="4551083"/>
                </a:lnTo>
                <a:lnTo>
                  <a:pt x="5468467" y="101600"/>
                </a:lnTo>
                <a:lnTo>
                  <a:pt x="3310966" y="101600"/>
                </a:lnTo>
                <a:lnTo>
                  <a:pt x="3310966" y="4709452"/>
                </a:lnTo>
                <a:lnTo>
                  <a:pt x="0" y="4709452"/>
                </a:lnTo>
                <a:lnTo>
                  <a:pt x="0" y="158382"/>
                </a:lnTo>
                <a:lnTo>
                  <a:pt x="101600" y="158382"/>
                </a:ln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B57CAB01-7351-CE65-2F5C-40BB92981A0B}"/>
              </a:ext>
            </a:extLst>
          </p:cNvPr>
          <p:cNvSpPr/>
          <p:nvPr/>
        </p:nvSpPr>
        <p:spPr>
          <a:xfrm>
            <a:off x="2654934" y="1475885"/>
            <a:ext cx="335684" cy="795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383E928A-FCBB-C6DC-BC25-3FC4CE944E39}"/>
              </a:ext>
            </a:extLst>
          </p:cNvPr>
          <p:cNvSpPr/>
          <p:nvPr/>
        </p:nvSpPr>
        <p:spPr>
          <a:xfrm flipV="1">
            <a:off x="8080420" y="5840839"/>
            <a:ext cx="413678" cy="25088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658F66D1-D685-5622-C976-582088594768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7BF87C2A-828B-322B-A5AC-00350B1D87A3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 dirty="0">
              <a:cs typeface="+mn-ea"/>
              <a:sym typeface="+mn-lt"/>
            </a:endParaRPr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7C2AFD4D-0C29-A75B-4281-3E611018DFC9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166" name="平行四边形 165">
              <a:extLst>
                <a:ext uri="{FF2B5EF4-FFF2-40B4-BE49-F238E27FC236}">
                  <a16:creationId xmlns:a16="http://schemas.microsoft.com/office/drawing/2014/main" id="{D693AF2F-277A-194D-2FFF-24182AD1B207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7" name="平行四边形 166">
              <a:extLst>
                <a:ext uri="{FF2B5EF4-FFF2-40B4-BE49-F238E27FC236}">
                  <a16:creationId xmlns:a16="http://schemas.microsoft.com/office/drawing/2014/main" id="{25ED64B7-1794-CF33-9F6C-FA9253D8587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8" name="平行四边形 167">
              <a:extLst>
                <a:ext uri="{FF2B5EF4-FFF2-40B4-BE49-F238E27FC236}">
                  <a16:creationId xmlns:a16="http://schemas.microsoft.com/office/drawing/2014/main" id="{9AEA2CB6-6F35-2823-8379-253581A51910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9" name="平行四边形 168">
              <a:extLst>
                <a:ext uri="{FF2B5EF4-FFF2-40B4-BE49-F238E27FC236}">
                  <a16:creationId xmlns:a16="http://schemas.microsoft.com/office/drawing/2014/main" id="{7403612E-9560-74AF-1873-3AB3AABC25D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EC91865-F2C4-E15F-5DC4-0F68D9207950}"/>
              </a:ext>
            </a:extLst>
          </p:cNvPr>
          <p:cNvGrpSpPr/>
          <p:nvPr/>
        </p:nvGrpSpPr>
        <p:grpSpPr>
          <a:xfrm>
            <a:off x="3116831" y="1727084"/>
            <a:ext cx="2377827" cy="713495"/>
            <a:chOff x="3116832" y="1797516"/>
            <a:chExt cx="2112180" cy="643063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EB28D49-54F3-2C0B-BBA4-C82BFB2DFA5A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A86EF89-39E1-BABA-5E47-79659BE101F5}"/>
                </a:ext>
              </a:extLst>
            </p:cNvPr>
            <p:cNvSpPr/>
            <p:nvPr/>
          </p:nvSpPr>
          <p:spPr>
            <a:xfrm>
              <a:off x="31168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6876961-FF18-B332-1495-2979AC540037}"/>
                </a:ext>
              </a:extLst>
            </p:cNvPr>
            <p:cNvSpPr txBox="1"/>
            <p:nvPr/>
          </p:nvSpPr>
          <p:spPr>
            <a:xfrm>
              <a:off x="3285577" y="1895580"/>
              <a:ext cx="1757496" cy="49583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Origin: British music hall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96FDE2B1-709A-DCB7-86E2-D1B3D0ABB10F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C96F8476-3EBE-7E0A-6D8C-360A36C99EF8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BF28720-61A9-6FEA-32B5-E8AB559FE8EF}"/>
              </a:ext>
            </a:extLst>
          </p:cNvPr>
          <p:cNvGrpSpPr/>
          <p:nvPr/>
        </p:nvGrpSpPr>
        <p:grpSpPr>
          <a:xfrm>
            <a:off x="3116832" y="4977612"/>
            <a:ext cx="2112180" cy="583522"/>
            <a:chOff x="3116832" y="4977612"/>
            <a:chExt cx="2112180" cy="583522"/>
          </a:xfrm>
        </p:grpSpPr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6CD1DDF2-F209-2C84-5F8E-76A1667464F7}"/>
                </a:ext>
              </a:extLst>
            </p:cNvPr>
            <p:cNvSpPr/>
            <p:nvPr/>
          </p:nvSpPr>
          <p:spPr>
            <a:xfrm>
              <a:off x="3116832" y="497761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1002569-E3CE-BF4B-80F8-796DB9F64D73}"/>
                </a:ext>
              </a:extLst>
            </p:cNvPr>
            <p:cNvSpPr txBox="1"/>
            <p:nvPr/>
          </p:nvSpPr>
          <p:spPr>
            <a:xfrm>
              <a:off x="3360067" y="505393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为四大奖项获奖人员及团队颁奖</a:t>
              </a: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9FC22C38-CAC3-9D51-ACC7-A00264DB02E0}"/>
                </a:ext>
              </a:extLst>
            </p:cNvPr>
            <p:cNvSpPr/>
            <p:nvPr/>
          </p:nvSpPr>
          <p:spPr>
            <a:xfrm>
              <a:off x="3211092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157FC4B7-C1A1-FB37-6BAC-6BF87F2A9C88}"/>
                </a:ext>
              </a:extLst>
            </p:cNvPr>
            <p:cNvSpPr/>
            <p:nvPr/>
          </p:nvSpPr>
          <p:spPr>
            <a:xfrm>
              <a:off x="5028117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86" name="图形 185">
            <a:extLst>
              <a:ext uri="{FF2B5EF4-FFF2-40B4-BE49-F238E27FC236}">
                <a16:creationId xmlns:a16="http://schemas.microsoft.com/office/drawing/2014/main" id="{2D82523A-D70F-3BE9-F7E6-F75F2F0B7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800000">
            <a:off x="5417575" y="2480610"/>
            <a:ext cx="1287002" cy="952669"/>
          </a:xfrm>
          <a:prstGeom prst="rect">
            <a:avLst/>
          </a:prstGeom>
          <a:effectLst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F25E7D4-AA15-7C3F-81D4-3C0A21A0040C}"/>
              </a:ext>
            </a:extLst>
          </p:cNvPr>
          <p:cNvSpPr/>
          <p:nvPr/>
        </p:nvSpPr>
        <p:spPr>
          <a:xfrm>
            <a:off x="859490" y="850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5C75DD-12B8-08FD-B538-1694AF281A7B}"/>
              </a:ext>
            </a:extLst>
          </p:cNvPr>
          <p:cNvSpPr/>
          <p:nvPr/>
        </p:nvSpPr>
        <p:spPr>
          <a:xfrm rot="16200000">
            <a:off x="-1380370" y="2044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879C4F-207A-C904-44EF-B826AD566E86}"/>
              </a:ext>
            </a:extLst>
          </p:cNvPr>
          <p:cNvSpPr/>
          <p:nvPr/>
        </p:nvSpPr>
        <p:spPr>
          <a:xfrm rot="16200000">
            <a:off x="10297381" y="4267253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B8E5B3-8D61-D361-4C36-E1E533FE5041}"/>
              </a:ext>
            </a:extLst>
          </p:cNvPr>
          <p:cNvSpPr/>
          <p:nvPr/>
        </p:nvSpPr>
        <p:spPr>
          <a:xfrm>
            <a:off x="6477509" y="6351377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DFF24EBE-E916-B838-3BA0-F6EF423F5ECE}"/>
              </a:ext>
            </a:extLst>
          </p:cNvPr>
          <p:cNvSpPr txBox="1"/>
          <p:nvPr/>
        </p:nvSpPr>
        <p:spPr>
          <a:xfrm>
            <a:off x="745169" y="72737"/>
            <a:ext cx="557006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2400" dirty="0">
                <a:effectLst/>
              </a:rPr>
              <a:t>Historical Roots and Global Spread</a:t>
            </a:r>
            <a:endParaRPr lang="zh-CN" altLang="en-US" sz="2400" dirty="0"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EEBD35-8780-66E9-0080-70FC704D679E}"/>
              </a:ext>
            </a:extLst>
          </p:cNvPr>
          <p:cNvSpPr txBox="1"/>
          <p:nvPr/>
        </p:nvSpPr>
        <p:spPr>
          <a:xfrm>
            <a:off x="745169" y="738631"/>
            <a:ext cx="290204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Stand-up Comedy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F450834-1161-3446-E093-A09E0FC26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8" y="2872912"/>
            <a:ext cx="2013739" cy="170741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204F1A8-5EEB-7BE2-4408-B80FA4280859}"/>
              </a:ext>
            </a:extLst>
          </p:cNvPr>
          <p:cNvGrpSpPr/>
          <p:nvPr/>
        </p:nvGrpSpPr>
        <p:grpSpPr>
          <a:xfrm>
            <a:off x="745169" y="4584831"/>
            <a:ext cx="1698970" cy="1295699"/>
            <a:chOff x="1426330" y="1678548"/>
            <a:chExt cx="1048531" cy="80228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FE193623-5E71-3819-F94D-28E7CB19FBB9}"/>
                </a:ext>
              </a:extLst>
            </p:cNvPr>
            <p:cNvSpPr/>
            <p:nvPr/>
          </p:nvSpPr>
          <p:spPr>
            <a:xfrm>
              <a:off x="14263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8A79A717-8724-397A-085F-DBF3078E519B}"/>
                </a:ext>
              </a:extLst>
            </p:cNvPr>
            <p:cNvSpPr/>
            <p:nvPr/>
          </p:nvSpPr>
          <p:spPr>
            <a:xfrm>
              <a:off x="14263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ounded Rectangle 37+">
              <a:extLst>
                <a:ext uri="{FF2B5EF4-FFF2-40B4-BE49-F238E27FC236}">
                  <a16:creationId xmlns:a16="http://schemas.microsoft.com/office/drawing/2014/main" id="{C2900139-DF3C-5BA3-F626-32350B16D79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4577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8A79DC9-84A2-6743-DC37-32B1D6A8E2F4}"/>
                </a:ext>
              </a:extLst>
            </p:cNvPr>
            <p:cNvSpPr txBox="1"/>
            <p:nvPr/>
          </p:nvSpPr>
          <p:spPr>
            <a:xfrm>
              <a:off x="1461546" y="2203225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20th Century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9BB2F27-6B62-452B-F314-B80F612DE759}"/>
                </a:ext>
              </a:extLst>
            </p:cNvPr>
            <p:cNvSpPr/>
            <p:nvPr/>
          </p:nvSpPr>
          <p:spPr>
            <a:xfrm>
              <a:off x="16986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F887BF5B-CB6F-4C25-46C4-05DB73EAD0AB}"/>
                </a:ext>
              </a:extLst>
            </p:cNvPr>
            <p:cNvSpPr/>
            <p:nvPr/>
          </p:nvSpPr>
          <p:spPr>
            <a:xfrm>
              <a:off x="21878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4780698-E5F9-CF46-BAD9-4B7CF6E8483E}"/>
              </a:ext>
            </a:extLst>
          </p:cNvPr>
          <p:cNvGrpSpPr/>
          <p:nvPr/>
        </p:nvGrpSpPr>
        <p:grpSpPr>
          <a:xfrm>
            <a:off x="3110214" y="4829441"/>
            <a:ext cx="2525579" cy="972278"/>
            <a:chOff x="3116832" y="1797516"/>
            <a:chExt cx="2112180" cy="643065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BE31DFC-A737-1076-22AF-E9AADD73151C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692CA85-6DDE-1EB9-6F00-0D1BD85D6C16}"/>
                </a:ext>
              </a:extLst>
            </p:cNvPr>
            <p:cNvSpPr/>
            <p:nvPr/>
          </p:nvSpPr>
          <p:spPr>
            <a:xfrm>
              <a:off x="3116832" y="1857059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B6EDEAB-94E9-481B-D27F-B6F57E751FD5}"/>
                </a:ext>
              </a:extLst>
            </p:cNvPr>
            <p:cNvSpPr txBox="1"/>
            <p:nvPr/>
          </p:nvSpPr>
          <p:spPr>
            <a:xfrm>
              <a:off x="3285576" y="1886822"/>
              <a:ext cx="1768359" cy="5138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US popularization</a:t>
              </a:r>
            </a:p>
            <a:p>
              <a:pPr algn="ctr"/>
              <a:r>
                <a:rPr lang="en-US" altLang="zh-CN" dirty="0">
                  <a:cs typeface="+mn-ea"/>
                  <a:sym typeface="+mn-lt"/>
                </a:rPr>
                <a:t>Topics: </a:t>
              </a:r>
              <a:r>
                <a:rPr lang="en-US" altLang="zh-CN" dirty="0" err="1">
                  <a:cs typeface="+mn-ea"/>
                  <a:sym typeface="+mn-lt"/>
                </a:rPr>
                <a:t>Politics&amp;Race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840C60D-42FD-EDEE-56DF-D7A32103EE8F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A246645-74D5-5454-0684-FBE64345D16D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930A8A4-BA1D-301C-8262-7F813A4C40B3}"/>
              </a:ext>
            </a:extLst>
          </p:cNvPr>
          <p:cNvGrpSpPr/>
          <p:nvPr/>
        </p:nvGrpSpPr>
        <p:grpSpPr>
          <a:xfrm>
            <a:off x="8624492" y="918858"/>
            <a:ext cx="2525579" cy="972278"/>
            <a:chOff x="3116832" y="1797516"/>
            <a:chExt cx="2112180" cy="643065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90BDAD-A273-1E32-8B60-E01E55027206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9D8A1CB4-0A51-6C25-E55B-30FFB547CEB3}"/>
                </a:ext>
              </a:extLst>
            </p:cNvPr>
            <p:cNvSpPr/>
            <p:nvPr/>
          </p:nvSpPr>
          <p:spPr>
            <a:xfrm>
              <a:off x="3116832" y="1857059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8933EC2-63FB-318F-B608-B92BA57B0CF9}"/>
                </a:ext>
              </a:extLst>
            </p:cNvPr>
            <p:cNvSpPr txBox="1"/>
            <p:nvPr/>
          </p:nvSpPr>
          <p:spPr>
            <a:xfrm>
              <a:off x="3335904" y="1938670"/>
              <a:ext cx="1675333" cy="41944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Hong Kong: Huang </a:t>
              </a:r>
              <a:r>
                <a:rPr lang="en-US" altLang="zh-CN" dirty="0" err="1">
                  <a:cs typeface="+mn-ea"/>
                  <a:sym typeface="+mn-lt"/>
                </a:rPr>
                <a:t>Zihua’s</a:t>
              </a:r>
              <a:r>
                <a:rPr lang="en-US" altLang="zh-CN" dirty="0">
                  <a:cs typeface="+mn-ea"/>
                  <a:sym typeface="+mn-lt"/>
                </a:rPr>
                <a:t> “</a:t>
              </a:r>
              <a:r>
                <a:rPr lang="zh-CN" altLang="en-US" dirty="0">
                  <a:cs typeface="+mn-ea"/>
                  <a:sym typeface="+mn-lt"/>
                </a:rPr>
                <a:t>栋笃笑</a:t>
              </a:r>
              <a:r>
                <a:rPr lang="en-US" altLang="zh-CN" dirty="0">
                  <a:cs typeface="+mn-ea"/>
                  <a:sym typeface="+mn-lt"/>
                </a:rPr>
                <a:t>”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26A7C5D-8584-214F-4585-E9DEA06BEB12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A822B3E-4DB2-A5FD-B292-8A3825E265D6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7FDE6850-4243-C924-3298-D6C9F126F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87" y="1954844"/>
            <a:ext cx="2587451" cy="1690170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176F89B-24DB-DCA4-3F18-7A1F45412ABB}"/>
              </a:ext>
            </a:extLst>
          </p:cNvPr>
          <p:cNvGrpSpPr/>
          <p:nvPr/>
        </p:nvGrpSpPr>
        <p:grpSpPr>
          <a:xfrm>
            <a:off x="8584943" y="3785684"/>
            <a:ext cx="2377827" cy="713495"/>
            <a:chOff x="3116832" y="1797516"/>
            <a:chExt cx="2112180" cy="643063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577C694C-8A4E-4DDE-FF81-F1E5CA3E168F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B23CB1F8-2A56-E33A-610E-C6FA8AE0C220}"/>
                </a:ext>
              </a:extLst>
            </p:cNvPr>
            <p:cNvSpPr/>
            <p:nvPr/>
          </p:nvSpPr>
          <p:spPr>
            <a:xfrm>
              <a:off x="31168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53B2C7D-69E0-CD86-4B9B-D57D6BB2255F}"/>
                </a:ext>
              </a:extLst>
            </p:cNvPr>
            <p:cNvSpPr txBox="1"/>
            <p:nvPr/>
          </p:nvSpPr>
          <p:spPr>
            <a:xfrm>
              <a:off x="3285577" y="1895580"/>
              <a:ext cx="1757496" cy="49583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Mainland China Hit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BCD3469-AA44-6F61-E774-2602BCB2A9DC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D54B9A8-9D42-ADDA-3356-73AB89717B88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41" name="图片 140">
            <a:extLst>
              <a:ext uri="{FF2B5EF4-FFF2-40B4-BE49-F238E27FC236}">
                <a16:creationId xmlns:a16="http://schemas.microsoft.com/office/drawing/2014/main" id="{104DC580-B4C6-796D-8064-85610D1F5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1877" y="4712824"/>
            <a:ext cx="2801978" cy="1270361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0FA4CA2A-0950-E6B7-71C5-E96BAC908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057" y="2500120"/>
            <a:ext cx="2212872" cy="2298929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8EA13687-6142-593B-447A-884729B1A2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3951" y="4386058"/>
            <a:ext cx="1508648" cy="1882191"/>
          </a:xfrm>
          <a:prstGeom prst="rect">
            <a:avLst/>
          </a:prstGeom>
        </p:spPr>
      </p:pic>
      <p:pic>
        <p:nvPicPr>
          <p:cNvPr id="147" name="图形 146" descr="火">
            <a:extLst>
              <a:ext uri="{FF2B5EF4-FFF2-40B4-BE49-F238E27FC236}">
                <a16:creationId xmlns:a16="http://schemas.microsoft.com/office/drawing/2014/main" id="{DED804FE-DDBA-1541-C993-E8C8CAABF8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4569" y="4065282"/>
            <a:ext cx="673682" cy="673682"/>
          </a:xfrm>
          <a:prstGeom prst="rect">
            <a:avLst/>
          </a:prstGeom>
        </p:spPr>
      </p:pic>
      <p:pic>
        <p:nvPicPr>
          <p:cNvPr id="148" name="图形 147" descr="火">
            <a:extLst>
              <a:ext uri="{FF2B5EF4-FFF2-40B4-BE49-F238E27FC236}">
                <a16:creationId xmlns:a16="http://schemas.microsoft.com/office/drawing/2014/main" id="{8AE93834-118C-8C7E-0358-809FB8B54E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95020" y="4149959"/>
            <a:ext cx="589005" cy="589005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id="{B7B2EF53-5B43-DE17-38FF-5418EED620CA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66341E5E-DBE6-C922-4C92-5E82CF8D0229}"/>
              </a:ext>
            </a:extLst>
          </p:cNvPr>
          <p:cNvSpPr txBox="1"/>
          <p:nvPr/>
        </p:nvSpPr>
        <p:spPr>
          <a:xfrm>
            <a:off x="-11252" y="766652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37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BBE7792F-8EB4-A8EA-7012-11154BFFEC8C}"/>
              </a:ext>
            </a:extLst>
          </p:cNvPr>
          <p:cNvSpPr/>
          <p:nvPr/>
        </p:nvSpPr>
        <p:spPr>
          <a:xfrm>
            <a:off x="956729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BE6529EB-E52F-621D-B440-AA79BAE9BEE8}"/>
              </a:ext>
            </a:extLst>
          </p:cNvPr>
          <p:cNvSpPr/>
          <p:nvPr/>
        </p:nvSpPr>
        <p:spPr>
          <a:xfrm>
            <a:off x="5815823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CC512936-BAF7-F527-E9A4-6E5925010347}"/>
              </a:ext>
            </a:extLst>
          </p:cNvPr>
          <p:cNvSpPr/>
          <p:nvPr/>
        </p:nvSpPr>
        <p:spPr>
          <a:xfrm>
            <a:off x="3333897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14900814-D23D-4185-2839-16A0454BE217}"/>
              </a:ext>
            </a:extLst>
          </p:cNvPr>
          <p:cNvSpPr/>
          <p:nvPr/>
        </p:nvSpPr>
        <p:spPr>
          <a:xfrm>
            <a:off x="8261417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DE93AA33-D4D7-C7C6-D1C5-4321C558ED9D}"/>
              </a:ext>
            </a:extLst>
          </p:cNvPr>
          <p:cNvSpPr/>
          <p:nvPr/>
        </p:nvSpPr>
        <p:spPr>
          <a:xfrm>
            <a:off x="1095223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FB25DCBB-6F3A-5FDC-87AF-70D285A26022}"/>
              </a:ext>
            </a:extLst>
          </p:cNvPr>
          <p:cNvSpPr/>
          <p:nvPr/>
        </p:nvSpPr>
        <p:spPr>
          <a:xfrm>
            <a:off x="5954319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6FF13D-A3C1-0508-FBDC-F36ABE0042E1}"/>
              </a:ext>
            </a:extLst>
          </p:cNvPr>
          <p:cNvSpPr txBox="1">
            <a:spLocks/>
          </p:cNvSpPr>
          <p:nvPr/>
        </p:nvSpPr>
        <p:spPr>
          <a:xfrm>
            <a:off x="6584732" y="4237536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endParaRPr lang="zh-CN" altLang="en-US" dirty="0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6167D024-F681-B2D2-A081-28AF5ED82FBA}"/>
              </a:ext>
            </a:extLst>
          </p:cNvPr>
          <p:cNvSpPr/>
          <p:nvPr/>
        </p:nvSpPr>
        <p:spPr>
          <a:xfrm>
            <a:off x="8383867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1CD090-1132-E64D-1483-8FA5EE367B9C}"/>
              </a:ext>
            </a:extLst>
          </p:cNvPr>
          <p:cNvSpPr txBox="1"/>
          <p:nvPr/>
        </p:nvSpPr>
        <p:spPr>
          <a:xfrm>
            <a:off x="1566093" y="4237536"/>
            <a:ext cx="1767804" cy="135985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>
                <a:ln w="12700"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humor to address social "pain points" </a:t>
            </a:r>
            <a:endParaRPr lang="zh-CN" altLang="en-US" sz="2000" b="1" i="1" dirty="0">
              <a:ln w="12700"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AC03E49E-BE3B-F5AD-C74D-55E39B14ABA1}"/>
              </a:ext>
            </a:extLst>
          </p:cNvPr>
          <p:cNvSpPr/>
          <p:nvPr/>
        </p:nvSpPr>
        <p:spPr>
          <a:xfrm>
            <a:off x="3441642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DABDDAB-D08A-AE52-4A1F-6DE8AE6AD727}"/>
              </a:ext>
            </a:extLst>
          </p:cNvPr>
          <p:cNvSpPr txBox="1">
            <a:spLocks/>
          </p:cNvSpPr>
          <p:nvPr/>
        </p:nvSpPr>
        <p:spPr>
          <a:xfrm>
            <a:off x="3853718" y="2441413"/>
            <a:ext cx="1876595" cy="12575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Encourages  expression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D49AEC-24E4-F9AD-E278-B4AA870E5CB3}"/>
              </a:ext>
            </a:extLst>
          </p:cNvPr>
          <p:cNvSpPr txBox="1"/>
          <p:nvPr/>
        </p:nvSpPr>
        <p:spPr>
          <a:xfrm>
            <a:off x="3899898" y="2792090"/>
            <a:ext cx="2254045" cy="2210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endParaRPr lang="zh-CN" altLang="en-US" sz="1600" dirty="0">
              <a:latin typeface="+mn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E73E087E-84B3-CB29-AFCD-2498767A5997}"/>
              </a:ext>
            </a:extLst>
          </p:cNvPr>
          <p:cNvSpPr/>
          <p:nvPr/>
        </p:nvSpPr>
        <p:spPr>
          <a:xfrm flipV="1">
            <a:off x="745169" y="717133"/>
            <a:ext cx="4927592" cy="684074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B55FE13-58AB-4CF5-6B46-F8DD78140A3C}"/>
              </a:ext>
            </a:extLst>
          </p:cNvPr>
          <p:cNvSpPr/>
          <p:nvPr/>
        </p:nvSpPr>
        <p:spPr>
          <a:xfrm flipV="1">
            <a:off x="630056" y="605002"/>
            <a:ext cx="4927592" cy="684076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A8ADEF-7CA4-6233-52F2-D9AB55D75FBB}"/>
              </a:ext>
            </a:extLst>
          </p:cNvPr>
          <p:cNvSpPr txBox="1"/>
          <p:nvPr/>
        </p:nvSpPr>
        <p:spPr>
          <a:xfrm>
            <a:off x="701870" y="577354"/>
            <a:ext cx="4078873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Why Stand-up Comedy Matters in China</a:t>
            </a:r>
            <a:endParaRPr lang="zh-CN" altLang="en-US" sz="1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4654022-DF6C-4E06-8591-54E6263ADB21}"/>
              </a:ext>
            </a:extLst>
          </p:cNvPr>
          <p:cNvGrpSpPr/>
          <p:nvPr/>
        </p:nvGrpSpPr>
        <p:grpSpPr>
          <a:xfrm>
            <a:off x="4496695" y="731832"/>
            <a:ext cx="605630" cy="450282"/>
            <a:chOff x="3277114" y="745308"/>
            <a:chExt cx="524870" cy="436806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090AE1B3-E149-0E3D-0AF5-81684C93CD2E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5D7E8D81-7B27-2298-AA5C-665BE12D8CBC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6C997CF1-0389-2BEB-07DF-286C6A9FA59F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480ADB1B-83F1-7442-0ECF-8A803F078A8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pic>
        <p:nvPicPr>
          <p:cNvPr id="52" name="图形 51">
            <a:extLst>
              <a:ext uri="{FF2B5EF4-FFF2-40B4-BE49-F238E27FC236}">
                <a16:creationId xmlns:a16="http://schemas.microsoft.com/office/drawing/2014/main" id="{CE01A500-4323-8A03-6050-725D77C7C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00000">
            <a:off x="3060720" y="5656075"/>
            <a:ext cx="399843" cy="440554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F1464F8D-2A53-95E4-C7BD-1C95F00D4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596" y="1757575"/>
            <a:ext cx="607663" cy="62208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A926774-44E2-B6A0-5CF5-F7DB8696C128}"/>
              </a:ext>
            </a:extLst>
          </p:cNvPr>
          <p:cNvSpPr/>
          <p:nvPr/>
        </p:nvSpPr>
        <p:spPr>
          <a:xfrm rot="16200000">
            <a:off x="-1380370" y="2044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AA6056-6D42-1726-6567-674D1E247B5D}"/>
              </a:ext>
            </a:extLst>
          </p:cNvPr>
          <p:cNvSpPr/>
          <p:nvPr/>
        </p:nvSpPr>
        <p:spPr>
          <a:xfrm rot="16200000">
            <a:off x="10297381" y="4267253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3162FB4-93ED-FAF9-9E09-E19ABD3D2B0B}"/>
              </a:ext>
            </a:extLst>
          </p:cNvPr>
          <p:cNvSpPr/>
          <p:nvPr/>
        </p:nvSpPr>
        <p:spPr>
          <a:xfrm>
            <a:off x="6477509" y="6351377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FF20338-B510-FA28-8B5B-58623C7FB929}"/>
              </a:ext>
            </a:extLst>
          </p:cNvPr>
          <p:cNvSpPr/>
          <p:nvPr/>
        </p:nvSpPr>
        <p:spPr>
          <a:xfrm>
            <a:off x="823380" y="1156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7F6C3DF-7108-B752-71CA-7A7AEB276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/>
          <a:stretch>
            <a:fillRect/>
          </a:stretch>
        </p:blipFill>
        <p:spPr>
          <a:xfrm>
            <a:off x="1180209" y="1756817"/>
            <a:ext cx="2108696" cy="19890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105AC3E-529E-095B-3B03-8C038B803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68" y="1745129"/>
            <a:ext cx="2275226" cy="19381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C324C10-33A7-6B7E-E484-9A56124E5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r="2347" b="2688"/>
          <a:stretch>
            <a:fillRect/>
          </a:stretch>
        </p:blipFill>
        <p:spPr>
          <a:xfrm>
            <a:off x="8499213" y="3878516"/>
            <a:ext cx="2316529" cy="19195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24C0259-6CF2-4F54-A262-966B7E29F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>
            <a:fillRect/>
          </a:stretch>
        </p:blipFill>
        <p:spPr>
          <a:xfrm>
            <a:off x="3656439" y="3815417"/>
            <a:ext cx="2132916" cy="203919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73EC67E7-1E81-7DAC-0839-FCB05C9EB6D7}"/>
              </a:ext>
            </a:extLst>
          </p:cNvPr>
          <p:cNvSpPr txBox="1"/>
          <p:nvPr/>
        </p:nvSpPr>
        <p:spPr>
          <a:xfrm>
            <a:off x="779417" y="72265"/>
            <a:ext cx="492759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my opinion, …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DF5745D-C9EA-E753-11A7-B5DFAD8C43B2}"/>
              </a:ext>
            </a:extLst>
          </p:cNvPr>
          <p:cNvSpPr txBox="1">
            <a:spLocks/>
          </p:cNvSpPr>
          <p:nvPr/>
        </p:nvSpPr>
        <p:spPr>
          <a:xfrm>
            <a:off x="6353591" y="4334121"/>
            <a:ext cx="1876595" cy="12575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Views through “common people”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657810-4DAD-EBEA-C84D-D02B44C2E1EF}"/>
              </a:ext>
            </a:extLst>
          </p:cNvPr>
          <p:cNvSpPr txBox="1"/>
          <p:nvPr/>
        </p:nvSpPr>
        <p:spPr>
          <a:xfrm>
            <a:off x="8865660" y="2257565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>
                <a:ln w="12700"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people reconcile with life's hardships</a:t>
            </a:r>
            <a:endParaRPr lang="zh-CN" altLang="en-US" sz="2000" b="1" i="1" dirty="0">
              <a:ln w="12700"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AF3FD17-F5E7-B120-363B-E8A0D360AAA7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D3BDBC9-B5BB-65BF-0558-52327110B0B0}"/>
              </a:ext>
            </a:extLst>
          </p:cNvPr>
          <p:cNvSpPr txBox="1"/>
          <p:nvPr/>
        </p:nvSpPr>
        <p:spPr>
          <a:xfrm>
            <a:off x="-10415" y="727927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69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1+">
            <a:extLst>
              <a:ext uri="{FF2B5EF4-FFF2-40B4-BE49-F238E27FC236}">
                <a16:creationId xmlns:a16="http://schemas.microsoft.com/office/drawing/2014/main" id="{0B056D24-20FF-D40E-4CCD-38E6F9525251}"/>
              </a:ext>
            </a:extLst>
          </p:cNvPr>
          <p:cNvSpPr/>
          <p:nvPr/>
        </p:nvSpPr>
        <p:spPr>
          <a:xfrm>
            <a:off x="961525" y="2818318"/>
            <a:ext cx="4690694" cy="3182194"/>
          </a:xfrm>
          <a:prstGeom prst="rect">
            <a:avLst/>
          </a:prstGeom>
          <a:solidFill>
            <a:schemeClr val="accent4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979EB4B-4314-3EDA-C530-6502BCD608C0}"/>
              </a:ext>
            </a:extLst>
          </p:cNvPr>
          <p:cNvGrpSpPr/>
          <p:nvPr/>
        </p:nvGrpSpPr>
        <p:grpSpPr>
          <a:xfrm flipV="1">
            <a:off x="4245573" y="2111084"/>
            <a:ext cx="1703708" cy="409739"/>
            <a:chOff x="6879" y="2679"/>
            <a:chExt cx="4178" cy="914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0F4AB24-865A-B0F0-C672-F0DD6A4F14F4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任意多边形: 形状 55">
              <a:extLst>
                <a:ext uri="{FF2B5EF4-FFF2-40B4-BE49-F238E27FC236}">
                  <a16:creationId xmlns:a16="http://schemas.microsoft.com/office/drawing/2014/main" id="{5C984930-38F9-017D-EB30-D0B6FBF3E9A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8" name="任意多边形: 形状 55">
              <a:extLst>
                <a:ext uri="{FF2B5EF4-FFF2-40B4-BE49-F238E27FC236}">
                  <a16:creationId xmlns:a16="http://schemas.microsoft.com/office/drawing/2014/main" id="{CB251C4F-9965-4618-C681-A99C34C7C7C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07863B-0F1B-BE08-AA08-CE22810C685A}"/>
              </a:ext>
            </a:extLst>
          </p:cNvPr>
          <p:cNvCxnSpPr>
            <a:cxnSpLocks/>
          </p:cNvCxnSpPr>
          <p:nvPr/>
        </p:nvCxnSpPr>
        <p:spPr>
          <a:xfrm>
            <a:off x="2277477" y="2290321"/>
            <a:ext cx="2228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DE3825F-3C30-5569-D5CC-BF7E6CD7782C}"/>
              </a:ext>
            </a:extLst>
          </p:cNvPr>
          <p:cNvSpPr txBox="1">
            <a:spLocks/>
          </p:cNvSpPr>
          <p:nvPr/>
        </p:nvSpPr>
        <p:spPr>
          <a:xfrm>
            <a:off x="2305363" y="2352867"/>
            <a:ext cx="2422076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城市的鸣笛者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4C3E668-B7FC-326B-FC3F-CD41B795D8F7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CB68313-167D-620A-C358-9146E840CA54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0437AC2-A85B-F557-7F06-1C34C870FF82}"/>
              </a:ext>
            </a:extLst>
          </p:cNvPr>
          <p:cNvSpPr txBox="1"/>
          <p:nvPr/>
        </p:nvSpPr>
        <p:spPr>
          <a:xfrm>
            <a:off x="711598" y="698748"/>
            <a:ext cx="3646012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28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Surprise Guest</a:t>
            </a:r>
            <a:endParaRPr lang="zh-CN" altLang="en-US" sz="28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6AEB8CB-F108-40BA-B616-46CF897D8805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41FF9FEE-3297-32F9-64D4-EB1C81B71025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91B96CC3-83CE-563F-8E26-56C7437BBEA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2B10B2EE-ECEE-63F5-BF3C-1C5EF1B8A165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EE88901C-8A61-2CE1-4804-585F0F0BCB4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FCEF0C0E-5367-DE49-28FD-61E05A088A44}"/>
              </a:ext>
            </a:extLst>
          </p:cNvPr>
          <p:cNvSpPr/>
          <p:nvPr/>
        </p:nvSpPr>
        <p:spPr>
          <a:xfrm>
            <a:off x="961525" y="2818318"/>
            <a:ext cx="4690694" cy="290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A6E51395-825E-07D4-ED72-7AEECF8E459D}"/>
              </a:ext>
            </a:extLst>
          </p:cNvPr>
          <p:cNvSpPr/>
          <p:nvPr/>
        </p:nvSpPr>
        <p:spPr>
          <a:xfrm>
            <a:off x="963024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ECB3676D-5FF5-80FB-E42F-A81F827B831B}"/>
              </a:ext>
            </a:extLst>
          </p:cNvPr>
          <p:cNvSpPr/>
          <p:nvPr/>
        </p:nvSpPr>
        <p:spPr>
          <a:xfrm>
            <a:off x="5456002" y="2693002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20135E1-FE83-12F3-4B7E-A5843E0BA826}"/>
              </a:ext>
            </a:extLst>
          </p:cNvPr>
          <p:cNvSpPr txBox="1"/>
          <p:nvPr/>
        </p:nvSpPr>
        <p:spPr>
          <a:xfrm>
            <a:off x="685780" y="1971726"/>
            <a:ext cx="1634983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He /She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79A80A0-2F77-9831-2799-7B20BD9F6D28}"/>
              </a:ext>
            </a:extLst>
          </p:cNvPr>
          <p:cNvGrpSpPr/>
          <p:nvPr/>
        </p:nvGrpSpPr>
        <p:grpSpPr>
          <a:xfrm>
            <a:off x="1133054" y="5786393"/>
            <a:ext cx="658337" cy="147966"/>
            <a:chOff x="2176397" y="4527732"/>
            <a:chExt cx="1494144" cy="281004"/>
          </a:xfrm>
        </p:grpSpPr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3ECB0842-6957-4B66-5B2F-FAE480CF58A3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9777A057-2278-1863-80AB-2B4D520A50B0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2537BF6A-E089-66AB-3BEE-5B4947462249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8AD228DB-C66F-2B7A-08D7-72A860DCFDD0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AD8A9043-DC98-9275-EFE2-FDEF93131ECC}"/>
              </a:ext>
            </a:extLst>
          </p:cNvPr>
          <p:cNvSpPr/>
          <p:nvPr/>
        </p:nvSpPr>
        <p:spPr>
          <a:xfrm flipH="1">
            <a:off x="6098868" y="1597084"/>
            <a:ext cx="5127267" cy="4201251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790B6C6-3A05-7B5C-9558-EE6FA210D05E}"/>
              </a:ext>
            </a:extLst>
          </p:cNvPr>
          <p:cNvSpPr/>
          <p:nvPr/>
        </p:nvSpPr>
        <p:spPr>
          <a:xfrm flipH="1">
            <a:off x="5968934" y="1748268"/>
            <a:ext cx="5127266" cy="411388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4DCBD4-1B2C-F390-9111-DD8DD4D94729}"/>
              </a:ext>
            </a:extLst>
          </p:cNvPr>
          <p:cNvSpPr txBox="1"/>
          <p:nvPr/>
        </p:nvSpPr>
        <p:spPr>
          <a:xfrm>
            <a:off x="1481423" y="3071714"/>
            <a:ext cx="3758803" cy="133926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it's satire or self-mockery, the essence is always telling the truth in a humorous way.</a:t>
            </a:r>
          </a:p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无论是讽刺还是自嘲，核心永远是笑着说真话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F3D6A8D-9454-B578-B570-8933A87E8FAA}"/>
              </a:ext>
            </a:extLst>
          </p:cNvPr>
          <p:cNvGrpSpPr/>
          <p:nvPr/>
        </p:nvGrpSpPr>
        <p:grpSpPr>
          <a:xfrm>
            <a:off x="1503688" y="4541038"/>
            <a:ext cx="3419134" cy="966216"/>
            <a:chOff x="1481423" y="4483162"/>
            <a:chExt cx="1774303" cy="89403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5745857-8C2C-BEE2-BCD0-0072EEE4394C}"/>
                </a:ext>
              </a:extLst>
            </p:cNvPr>
            <p:cNvSpPr txBox="1"/>
            <p:nvPr/>
          </p:nvSpPr>
          <p:spPr>
            <a:xfrm>
              <a:off x="1665345" y="4559643"/>
              <a:ext cx="1430911" cy="45719"/>
            </a:xfrm>
            <a:prstGeom prst="rect">
              <a:avLst/>
            </a:prstGeom>
            <a:noFill/>
            <a:effectLst/>
          </p:spPr>
          <p:txBody>
            <a:bodyPr wrap="square" lIns="74066" tIns="37033" rIns="74066" bIns="37033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" panose="02000000000000000000" pitchFamily="2" charset="0"/>
                </a:rPr>
                <a:t>21</a:t>
              </a:r>
              <a:r>
                <a:rPr kumimoji="0" lang="en-US" altLang="zh-CN" sz="1458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" panose="02000000000000000000" pitchFamily="2" charset="0"/>
                </a:rPr>
                <a:t>th</a:t>
              </a:r>
              <a:r>
                <a:rPr kumimoji="0" lang="en-US" altLang="zh-CN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" panose="02000000000000000000" pitchFamily="2" charset="0"/>
                </a:rPr>
                <a:t> century</a:t>
              </a:r>
              <a:endParaRPr kumimoji="0" lang="zh-CN" altLang="en-US" sz="1458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522F93F-B86F-3AD6-12C3-4410F7EB097D}"/>
                </a:ext>
              </a:extLst>
            </p:cNvPr>
            <p:cNvSpPr txBox="1"/>
            <p:nvPr/>
          </p:nvSpPr>
          <p:spPr>
            <a:xfrm>
              <a:off x="1670677" y="4830715"/>
              <a:ext cx="1353219" cy="1994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29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F632F15-BA4F-6647-FFDF-033B06AE41B6}"/>
                </a:ext>
              </a:extLst>
            </p:cNvPr>
            <p:cNvSpPr txBox="1"/>
            <p:nvPr/>
          </p:nvSpPr>
          <p:spPr>
            <a:xfrm>
              <a:off x="1922059" y="4927267"/>
              <a:ext cx="906145" cy="44170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lvl="0" algn="ctr">
                <a:defRPr/>
              </a:pPr>
              <a:r>
                <a:rPr lang="en-US" altLang="zh-CN" sz="1458" b="1" dirty="0">
                  <a:latin typeface="+mj-ea"/>
                  <a:ea typeface="+mj-ea"/>
                </a:rPr>
                <a:t>Prominent figures</a:t>
              </a:r>
              <a:endParaRPr kumimoji="0" lang="zh-CN" altLang="en-US" sz="1458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35D56D6-FD0D-2306-4E46-0DA4C9A50D25}"/>
                </a:ext>
              </a:extLst>
            </p:cNvPr>
            <p:cNvCxnSpPr/>
            <p:nvPr/>
          </p:nvCxnSpPr>
          <p:spPr>
            <a:xfrm>
              <a:off x="1866369" y="4777200"/>
              <a:ext cx="961835" cy="0"/>
            </a:xfrm>
            <a:prstGeom prst="line">
              <a:avLst/>
            </a:prstGeom>
            <a:ln w="7715">
              <a:solidFill>
                <a:schemeClr val="accent3">
                  <a:lumMod val="20000"/>
                  <a:lumOff val="80000"/>
                  <a:alpha val="7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A5E816A-5F05-4266-22D3-EC15DBCA309F}"/>
                </a:ext>
              </a:extLst>
            </p:cNvPr>
            <p:cNvSpPr/>
            <p:nvPr/>
          </p:nvSpPr>
          <p:spPr>
            <a:xfrm>
              <a:off x="2773936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0928C0F-E881-1388-0518-78F3FBD3007C}"/>
                </a:ext>
              </a:extLst>
            </p:cNvPr>
            <p:cNvSpPr/>
            <p:nvPr/>
          </p:nvSpPr>
          <p:spPr>
            <a:xfrm flipH="1">
              <a:off x="1481423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E80A6C9-E7F3-AE89-B3B2-30F698E4E642}"/>
                </a:ext>
              </a:extLst>
            </p:cNvPr>
            <p:cNvGrpSpPr/>
            <p:nvPr/>
          </p:nvGrpSpPr>
          <p:grpSpPr>
            <a:xfrm>
              <a:off x="2209228" y="5318852"/>
              <a:ext cx="325376" cy="36158"/>
              <a:chOff x="5423855" y="5413609"/>
              <a:chExt cx="325376" cy="36158"/>
            </a:xfrm>
            <a:solidFill>
              <a:schemeClr val="accent5"/>
            </a:solidFill>
          </p:grpSpPr>
          <p:sp>
            <p:nvSpPr>
              <p:cNvPr id="34" name="星形: 五角 33">
                <a:extLst>
                  <a:ext uri="{FF2B5EF4-FFF2-40B4-BE49-F238E27FC236}">
                    <a16:creationId xmlns:a16="http://schemas.microsoft.com/office/drawing/2014/main" id="{502AB138-D7CF-FF7D-A402-8A17E65EFA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23855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星形: 五角 34">
                <a:extLst>
                  <a:ext uri="{FF2B5EF4-FFF2-40B4-BE49-F238E27FC236}">
                    <a16:creationId xmlns:a16="http://schemas.microsoft.com/office/drawing/2014/main" id="{071F6A76-A079-ACB1-FE3B-E378C4B05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846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星形: 五角 35">
                <a:extLst>
                  <a:ext uri="{FF2B5EF4-FFF2-40B4-BE49-F238E27FC236}">
                    <a16:creationId xmlns:a16="http://schemas.microsoft.com/office/drawing/2014/main" id="{C6B57B74-0F59-369E-E378-2433B7600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307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4AC08A72-7FA4-4785-9124-2380B1969381}"/>
              </a:ext>
            </a:extLst>
          </p:cNvPr>
          <p:cNvSpPr/>
          <p:nvPr/>
        </p:nvSpPr>
        <p:spPr>
          <a:xfrm>
            <a:off x="7061075" y="705593"/>
            <a:ext cx="3460248" cy="5222736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980484-72D6-2F92-4D67-5FA339CEEFF4}"/>
              </a:ext>
            </a:extLst>
          </p:cNvPr>
          <p:cNvSpPr/>
          <p:nvPr/>
        </p:nvSpPr>
        <p:spPr>
          <a:xfrm>
            <a:off x="888100" y="111594"/>
            <a:ext cx="4631712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9F7A9EC-432E-C28F-495D-CBE15AE3B838}"/>
              </a:ext>
            </a:extLst>
          </p:cNvPr>
          <p:cNvSpPr/>
          <p:nvPr/>
        </p:nvSpPr>
        <p:spPr>
          <a:xfrm>
            <a:off x="6733728" y="6407514"/>
            <a:ext cx="4631712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03CA98-43BA-E3F3-A1FD-7AE6E4EC70B5}"/>
              </a:ext>
            </a:extLst>
          </p:cNvPr>
          <p:cNvSpPr/>
          <p:nvPr/>
        </p:nvSpPr>
        <p:spPr>
          <a:xfrm rot="16200000">
            <a:off x="-1459506" y="2162250"/>
            <a:ext cx="3395004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74EC26-7D77-35B2-3D8A-606598E31EE5}"/>
              </a:ext>
            </a:extLst>
          </p:cNvPr>
          <p:cNvSpPr/>
          <p:nvPr/>
        </p:nvSpPr>
        <p:spPr>
          <a:xfrm rot="16200000">
            <a:off x="10232677" y="4255265"/>
            <a:ext cx="3395004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188A61-2637-1B7D-7446-0F6563F3CDF3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C0638E-B4A7-43A8-4556-21429A36F2BB}"/>
              </a:ext>
            </a:extLst>
          </p:cNvPr>
          <p:cNvSpPr txBox="1"/>
          <p:nvPr/>
        </p:nvSpPr>
        <p:spPr>
          <a:xfrm>
            <a:off x="-12933" y="861970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6CF58B-F8B2-D280-0691-1DDA43856F31}"/>
              </a:ext>
            </a:extLst>
          </p:cNvPr>
          <p:cNvSpPr txBox="1"/>
          <p:nvPr/>
        </p:nvSpPr>
        <p:spPr>
          <a:xfrm>
            <a:off x="2306976" y="1955487"/>
            <a:ext cx="215269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city’s honker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26249A7-2452-3A84-E12D-B371F8BD19B4}"/>
              </a:ext>
            </a:extLst>
          </p:cNvPr>
          <p:cNvSpPr txBox="1"/>
          <p:nvPr/>
        </p:nvSpPr>
        <p:spPr>
          <a:xfrm>
            <a:off x="7520801" y="2936557"/>
            <a:ext cx="253538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Stand-up comedian</a:t>
            </a:r>
          </a:p>
        </p:txBody>
      </p:sp>
    </p:spTree>
    <p:extLst>
      <p:ext uri="{BB962C8B-B14F-4D97-AF65-F5344CB8AC3E}">
        <p14:creationId xmlns:p14="http://schemas.microsoft.com/office/powerpoint/2010/main" val="9310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1B1144A-E14D-C9F9-E54B-B37AC948F9FE}"/>
              </a:ext>
            </a:extLst>
          </p:cNvPr>
          <p:cNvSpPr/>
          <p:nvPr/>
        </p:nvSpPr>
        <p:spPr>
          <a:xfrm>
            <a:off x="928879" y="1814285"/>
            <a:ext cx="10296525" cy="4107543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4++">
            <a:extLst>
              <a:ext uri="{FF2B5EF4-FFF2-40B4-BE49-F238E27FC236}">
                <a16:creationId xmlns:a16="http://schemas.microsoft.com/office/drawing/2014/main" id="{8A6E67AF-01C9-2B1B-CF3B-EA77733EBE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43246" y="2395867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81" name="Rectangle 4+">
            <a:extLst>
              <a:ext uri="{FF2B5EF4-FFF2-40B4-BE49-F238E27FC236}">
                <a16:creationId xmlns:a16="http://schemas.microsoft.com/office/drawing/2014/main" id="{D92D224E-E35E-7959-C838-3809C03C8B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29174" y="2487841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3D85D7-6B64-7924-E736-34284E77A3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91176" y="2445093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1293" dirty="0">
                <a:solidFill>
                  <a:schemeClr val="tx1"/>
                </a:solidFill>
              </a:rPr>
              <a:t>me</a:t>
            </a:r>
            <a:endParaRPr lang="zh-CN" altLang="en-US" sz="1293" dirty="0">
              <a:solidFill>
                <a:schemeClr val="tx1"/>
              </a:solidFill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5764BC48-26B4-0240-577C-97AA7F1FAF53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99DA878D-CD06-B0EF-B27F-B6360B1A1FA8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66A5193-6FF2-67F1-BE4A-5EB517313525}"/>
              </a:ext>
            </a:extLst>
          </p:cNvPr>
          <p:cNvSpPr txBox="1"/>
          <p:nvPr/>
        </p:nvSpPr>
        <p:spPr>
          <a:xfrm>
            <a:off x="859489" y="671088"/>
            <a:ext cx="4156181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28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cooperative partner</a:t>
            </a:r>
            <a:endParaRPr lang="zh-CN" altLang="en-US" sz="28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1DAA12D5-CE49-1C01-C4E0-3CBBBCBCE479}"/>
              </a:ext>
            </a:extLst>
          </p:cNvPr>
          <p:cNvSpPr txBox="1"/>
          <p:nvPr/>
        </p:nvSpPr>
        <p:spPr>
          <a:xfrm>
            <a:off x="4527992" y="1905198"/>
            <a:ext cx="1448447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2000" b="0" dirty="0">
                <a:ln w="12700">
                  <a:noFill/>
                </a:ln>
                <a:solidFill>
                  <a:schemeClr val="accent3"/>
                </a:solidFill>
                <a:latin typeface="+mj-ea"/>
                <a:ea typeface="+mj-ea"/>
              </a:rPr>
              <a:t>Organizer</a:t>
            </a:r>
            <a:endParaRPr lang="zh-CN" altLang="en-US" sz="2000" b="0" dirty="0">
              <a:ln w="12700">
                <a:noFill/>
              </a:ln>
              <a:solidFill>
                <a:schemeClr val="accent3"/>
              </a:solidFill>
              <a:latin typeface="+mj-ea"/>
              <a:ea typeface="+mj-ea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04242248-E619-B8E9-B37E-9446BB49B216}"/>
              </a:ext>
            </a:extLst>
          </p:cNvPr>
          <p:cNvGrpSpPr/>
          <p:nvPr/>
        </p:nvGrpSpPr>
        <p:grpSpPr>
          <a:xfrm>
            <a:off x="795656" y="5154342"/>
            <a:ext cx="494678" cy="966052"/>
            <a:chOff x="878646" y="4699269"/>
            <a:chExt cx="1001490" cy="1955800"/>
          </a:xfrm>
          <a:solidFill>
            <a:schemeClr val="lt1"/>
          </a:solidFill>
        </p:grpSpPr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36868AB4-6F74-F23C-EDF1-A64FAC13212F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grpFill/>
          </p:grpSpPr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6C69A21A-7095-091D-BF8A-F3903A54F798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23430796-6CDB-6E7E-D1CD-A1D44CFBEF68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8B29F67D-FC14-D090-AC35-2EDE9051C943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7FC13DBA-E075-F228-0755-08630A6C1670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A5DA5650-8B8A-44B7-996E-AB159140D16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71BA3711-5B28-4DCF-60AD-8A34AD26A6E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:a16="http://schemas.microsoft.com/office/drawing/2014/main" id="{03F27657-B82D-BB87-1859-6D84080A051D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10486774-3227-625A-E984-17787FC437C6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:a16="http://schemas.microsoft.com/office/drawing/2014/main" id="{67A5CA9C-B976-C0DA-3852-10E8C0B2B913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:a16="http://schemas.microsoft.com/office/drawing/2014/main" id="{251544B3-75E5-2667-F7DE-C3D779FD9710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B9FCB792-2E07-5252-3DB2-9CE22558F7F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1B7A7CC5-A43C-8EB8-116E-8E8D711A979A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42248C60-67DD-B8D9-5AE6-E73BAD1125FE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6" name="椭圆 165">
                  <a:extLst>
                    <a:ext uri="{FF2B5EF4-FFF2-40B4-BE49-F238E27FC236}">
                      <a16:creationId xmlns:a16="http://schemas.microsoft.com/office/drawing/2014/main" id="{2500A3CB-1CFF-353E-4CDA-92DE4F9C8E22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7" name="椭圆 166">
                  <a:extLst>
                    <a:ext uri="{FF2B5EF4-FFF2-40B4-BE49-F238E27FC236}">
                      <a16:creationId xmlns:a16="http://schemas.microsoft.com/office/drawing/2014/main" id="{2902DF28-1292-D26E-1D16-B709B6BED612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8" name="椭圆 167">
                  <a:extLst>
                    <a:ext uri="{FF2B5EF4-FFF2-40B4-BE49-F238E27FC236}">
                      <a16:creationId xmlns:a16="http://schemas.microsoft.com/office/drawing/2014/main" id="{1904E5E0-DB42-9819-D43A-8AFE0CF54ED3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9" name="椭圆 168">
                  <a:extLst>
                    <a:ext uri="{FF2B5EF4-FFF2-40B4-BE49-F238E27FC236}">
                      <a16:creationId xmlns:a16="http://schemas.microsoft.com/office/drawing/2014/main" id="{A493D717-2824-AEBB-F510-832E5036C295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0" name="椭圆 169">
                  <a:extLst>
                    <a:ext uri="{FF2B5EF4-FFF2-40B4-BE49-F238E27FC236}">
                      <a16:creationId xmlns:a16="http://schemas.microsoft.com/office/drawing/2014/main" id="{89972A54-16B7-5289-5B26-A6B046B6FCE0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0183CC12-77EE-2C09-0A2D-D810110DE9C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2" name="椭圆 171">
                  <a:extLst>
                    <a:ext uri="{FF2B5EF4-FFF2-40B4-BE49-F238E27FC236}">
                      <a16:creationId xmlns:a16="http://schemas.microsoft.com/office/drawing/2014/main" id="{CF6BADED-B8EA-E7FA-9B4D-762540DADBD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7872728A-7BB8-CCBC-C3D0-BC84ED203551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FE4A9013-00D5-DE93-79A4-2333E0D6A8A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B0593FA3-7B67-F835-AC5B-A349617B79B4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9C15B5E9-BA89-8CC4-114B-DA346DD87AA4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:a16="http://schemas.microsoft.com/office/drawing/2014/main" id="{6111CB12-A454-9C81-E662-917D2E486A5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86D220BD-DA54-816D-88E6-9EDAD660ED5F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36A9D9A6-8392-BC1F-F712-C05C8226AB3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2EDED1E1-0BEC-0640-A70D-BE25C542F14C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id="{51684A2C-E75B-5DD1-10C8-F552B07A1E8A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8918F77E-5E20-C137-3A9E-48DA505F7CA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9CB711BD-B317-AC62-C6FE-D2F7AE75B784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grpFill/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5BD603F9-C9AA-1A42-8D33-9B5F1D5B0398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85FBD63C-1179-0276-1B6B-2EB0887A1701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F947D407-A08C-A2A7-EC43-3A94EAFD6161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FD0FB508-3BAC-5C78-5C84-AE5157A37374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6DB082D9-0798-F598-CE8D-DA7AF3F40CF7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D68E0EB9-B337-7F73-2015-861D8F3E3F48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8" name="椭圆 147">
                  <a:extLst>
                    <a:ext uri="{FF2B5EF4-FFF2-40B4-BE49-F238E27FC236}">
                      <a16:creationId xmlns:a16="http://schemas.microsoft.com/office/drawing/2014/main" id="{6156F933-112F-06BD-2A5A-747F75FB087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9" name="椭圆 148">
                  <a:extLst>
                    <a:ext uri="{FF2B5EF4-FFF2-40B4-BE49-F238E27FC236}">
                      <a16:creationId xmlns:a16="http://schemas.microsoft.com/office/drawing/2014/main" id="{04A13400-FBDF-A335-0BCE-EF180A83888E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0" name="椭圆 149">
                  <a:extLst>
                    <a:ext uri="{FF2B5EF4-FFF2-40B4-BE49-F238E27FC236}">
                      <a16:creationId xmlns:a16="http://schemas.microsoft.com/office/drawing/2014/main" id="{0B49D21A-7D66-C4D5-A9A0-C3B1D91DDE9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BA93AE65-E919-7625-5348-28185846F838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02F850FF-F5F2-C7BA-A98B-A23F543C45C7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618A7EF6-3C0E-A5FC-FCA2-5EFBD6CD3AF8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4E352341-33BA-D7B4-C7FC-3066020819D0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0D8EBDE8-72C1-5B9C-1CB0-295BC142F932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E5781DD7-5B61-0766-AE80-57DD1910D0E1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A30BB679-3D60-8F38-D714-E6EA2B86BE64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EF650F99-7961-2200-7DB9-1C19E67F7BF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BDF36436-97E2-039D-3A8A-FB050BB2291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3AE15360-1D2E-C747-BB41-8DCB37549CC7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5D66C3D7-CB96-10DC-B36C-CEF84A4BA9CD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AD91CC95-0824-CBE7-AABD-42132B1BB323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096DB634-9E92-B117-67BF-40B550CEB40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8235D4E8-723B-F686-ED87-A16A25891C2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422E8580-EED5-DD68-A1A2-678A9E00D5EE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984D9BF9-FCCD-D4F0-10ED-5265EF8F3CB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C40C28E4-A41B-0747-CC7F-A0FE5A0F262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B8501D5F-3942-2AB9-10DF-1F9479F8ED1B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3C957550-BFE0-FED6-911D-52C3B4455833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A32BC6A1-0E6C-06BB-86DE-A717D363D645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3B2C4391-69CF-D110-17BE-D8D5F54D84E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384" name="Rectangle 4++">
            <a:extLst>
              <a:ext uri="{FF2B5EF4-FFF2-40B4-BE49-F238E27FC236}">
                <a16:creationId xmlns:a16="http://schemas.microsoft.com/office/drawing/2014/main" id="{4CF13BEF-AB79-484B-2669-D0E047E9A22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67533" y="3911589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85" name="Rectangle 10++">
            <a:extLst>
              <a:ext uri="{FF2B5EF4-FFF2-40B4-BE49-F238E27FC236}">
                <a16:creationId xmlns:a16="http://schemas.microsoft.com/office/drawing/2014/main" id="{BE564801-BAEA-0BE6-4410-342E2E5F5D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50334" y="3911589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86" name="Rectangle 16++">
            <a:extLst>
              <a:ext uri="{FF2B5EF4-FFF2-40B4-BE49-F238E27FC236}">
                <a16:creationId xmlns:a16="http://schemas.microsoft.com/office/drawing/2014/main" id="{64D6C4D3-135E-8C7C-9ADD-9BFFDA5885F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33135" y="3911589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87" name="Rectangle 4+">
            <a:extLst>
              <a:ext uri="{FF2B5EF4-FFF2-40B4-BE49-F238E27FC236}">
                <a16:creationId xmlns:a16="http://schemas.microsoft.com/office/drawing/2014/main" id="{D32AB79C-D4B0-7296-6449-17ED63D0CE3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53461" y="4003563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88" name="Rectangle 10+">
            <a:extLst>
              <a:ext uri="{FF2B5EF4-FFF2-40B4-BE49-F238E27FC236}">
                <a16:creationId xmlns:a16="http://schemas.microsoft.com/office/drawing/2014/main" id="{001EA997-A915-54F9-780B-61CFE77689A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36262" y="4003563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89" name="Rectangle 16+">
            <a:extLst>
              <a:ext uri="{FF2B5EF4-FFF2-40B4-BE49-F238E27FC236}">
                <a16:creationId xmlns:a16="http://schemas.microsoft.com/office/drawing/2014/main" id="{777BCF38-5E76-AD57-2F1F-8F0D691B07A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19063" y="4003563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90" name="矩形 389">
            <a:extLst>
              <a:ext uri="{FF2B5EF4-FFF2-40B4-BE49-F238E27FC236}">
                <a16:creationId xmlns:a16="http://schemas.microsoft.com/office/drawing/2014/main" id="{C7109654-335F-9F67-C758-7010C8E7497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415463" y="3960815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文本参考</a:t>
            </a:r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EE92FAA5-669A-49A6-C88A-83FEAEFD6C0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398264" y="3960815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文本润色者</a:t>
            </a:r>
          </a:p>
        </p:txBody>
      </p:sp>
      <p:sp>
        <p:nvSpPr>
          <p:cNvPr id="392" name="矩形 391">
            <a:extLst>
              <a:ext uri="{FF2B5EF4-FFF2-40B4-BE49-F238E27FC236}">
                <a16:creationId xmlns:a16="http://schemas.microsoft.com/office/drawing/2014/main" id="{90D686EE-75C2-2BCF-B0D9-E1CFDD4BED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81064" y="3960815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视频</a:t>
            </a:r>
          </a:p>
        </p:txBody>
      </p:sp>
      <p:sp>
        <p:nvSpPr>
          <p:cNvPr id="396" name="文本框 395">
            <a:extLst>
              <a:ext uri="{FF2B5EF4-FFF2-40B4-BE49-F238E27FC236}">
                <a16:creationId xmlns:a16="http://schemas.microsoft.com/office/drawing/2014/main" id="{E99D9781-6F36-14E0-C2A5-87B610E39559}"/>
              </a:ext>
            </a:extLst>
          </p:cNvPr>
          <p:cNvSpPr txBox="1"/>
          <p:nvPr/>
        </p:nvSpPr>
        <p:spPr>
          <a:xfrm>
            <a:off x="3519869" y="3397747"/>
            <a:ext cx="3722390" cy="379492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2000" b="0" dirty="0">
                <a:ln w="12700">
                  <a:noFill/>
                </a:ln>
                <a:solidFill>
                  <a:schemeClr val="accent3"/>
                </a:solidFill>
                <a:latin typeface="+mj-ea"/>
                <a:ea typeface="+mj-ea"/>
              </a:rPr>
              <a:t>Collaborator</a:t>
            </a:r>
            <a:endParaRPr lang="zh-CN" altLang="en-US" sz="2000" b="0" dirty="0">
              <a:ln w="12700">
                <a:noFill/>
              </a:ln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397" name="Rectangle 4++">
            <a:extLst>
              <a:ext uri="{FF2B5EF4-FFF2-40B4-BE49-F238E27FC236}">
                <a16:creationId xmlns:a16="http://schemas.microsoft.com/office/drawing/2014/main" id="{7086D072-B31F-25EE-E5BE-B833E897F79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67533" y="4870721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98" name="Rectangle 10++">
            <a:extLst>
              <a:ext uri="{FF2B5EF4-FFF2-40B4-BE49-F238E27FC236}">
                <a16:creationId xmlns:a16="http://schemas.microsoft.com/office/drawing/2014/main" id="{D9C91A2C-4BD3-FACA-3F6F-B5F0321481A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350334" y="4870721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399" name="Rectangle 16++">
            <a:extLst>
              <a:ext uri="{FF2B5EF4-FFF2-40B4-BE49-F238E27FC236}">
                <a16:creationId xmlns:a16="http://schemas.microsoft.com/office/drawing/2014/main" id="{7E7419D4-19C5-6A56-DED8-0B8FC250D33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333135" y="4870721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00" name="Rectangle 4+">
            <a:extLst>
              <a:ext uri="{FF2B5EF4-FFF2-40B4-BE49-F238E27FC236}">
                <a16:creationId xmlns:a16="http://schemas.microsoft.com/office/drawing/2014/main" id="{14300383-EC2E-28D4-795D-8736504E8EA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453461" y="4962695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01" name="Rectangle 10+">
            <a:extLst>
              <a:ext uri="{FF2B5EF4-FFF2-40B4-BE49-F238E27FC236}">
                <a16:creationId xmlns:a16="http://schemas.microsoft.com/office/drawing/2014/main" id="{937E0BF2-53E6-5167-E853-B7E2AA7C788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436262" y="4962695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02" name="Rectangle 16+">
            <a:extLst>
              <a:ext uri="{FF2B5EF4-FFF2-40B4-BE49-F238E27FC236}">
                <a16:creationId xmlns:a16="http://schemas.microsoft.com/office/drawing/2014/main" id="{074FA32F-B60E-9688-BA77-0FDF26F9041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419063" y="4962695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03" name="矩形 402">
            <a:extLst>
              <a:ext uri="{FF2B5EF4-FFF2-40B4-BE49-F238E27FC236}">
                <a16:creationId xmlns:a16="http://schemas.microsoft.com/office/drawing/2014/main" id="{DCF83199-67A8-1692-68EB-9A9EAB94921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415463" y="4919947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环球网报道；凤凰网读书；中国青年报</a:t>
            </a:r>
          </a:p>
        </p:txBody>
      </p:sp>
      <p:sp>
        <p:nvSpPr>
          <p:cNvPr id="404" name="矩形 403">
            <a:extLst>
              <a:ext uri="{FF2B5EF4-FFF2-40B4-BE49-F238E27FC236}">
                <a16:creationId xmlns:a16="http://schemas.microsoft.com/office/drawing/2014/main" id="{6E88DBB7-3DD6-C88A-8088-C8AE8813655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398264" y="4919947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1293" dirty="0" err="1">
                <a:solidFill>
                  <a:schemeClr val="tx1"/>
                </a:solidFill>
              </a:rPr>
              <a:t>DeepL</a:t>
            </a:r>
            <a:r>
              <a:rPr lang="en-US" altLang="zh-CN" sz="1293" dirty="0">
                <a:solidFill>
                  <a:schemeClr val="tx1"/>
                </a:solidFill>
              </a:rPr>
              <a:t>; </a:t>
            </a:r>
            <a:r>
              <a:rPr lang="en-US" altLang="zh-CN" sz="1293" dirty="0" err="1">
                <a:solidFill>
                  <a:schemeClr val="tx1"/>
                </a:solidFill>
              </a:rPr>
              <a:t>Deepseek</a:t>
            </a:r>
            <a:endParaRPr lang="zh-CN" altLang="en-US" sz="1293" dirty="0">
              <a:solidFill>
                <a:schemeClr val="tx1"/>
              </a:solidFill>
            </a:endParaRPr>
          </a:p>
        </p:txBody>
      </p:sp>
      <p:sp>
        <p:nvSpPr>
          <p:cNvPr id="405" name="矩形 404">
            <a:extLst>
              <a:ext uri="{FF2B5EF4-FFF2-40B4-BE49-F238E27FC236}">
                <a16:creationId xmlns:a16="http://schemas.microsoft.com/office/drawing/2014/main" id="{AA0B2F45-AD62-1B9E-47B0-C4A0F1785D0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381064" y="4919947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央视网；小红书；</a:t>
            </a:r>
            <a:r>
              <a:rPr lang="en-US" altLang="zh-CN" sz="1293" dirty="0" err="1">
                <a:solidFill>
                  <a:schemeClr val="tx1"/>
                </a:solidFill>
              </a:rPr>
              <a:t>Bilibili</a:t>
            </a:r>
            <a:endParaRPr lang="zh-CN" altLang="en-US" sz="1293" dirty="0">
              <a:solidFill>
                <a:schemeClr val="tx1"/>
              </a:solidFill>
            </a:endParaRPr>
          </a:p>
        </p:txBody>
      </p:sp>
      <p:sp>
        <p:nvSpPr>
          <p:cNvPr id="413" name="Rectangle 16++">
            <a:extLst>
              <a:ext uri="{FF2B5EF4-FFF2-40B4-BE49-F238E27FC236}">
                <a16:creationId xmlns:a16="http://schemas.microsoft.com/office/drawing/2014/main" id="{4D3E143B-C048-6EBA-9417-38505DB353B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315936" y="3911589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14" name="Rectangle 16+">
            <a:extLst>
              <a:ext uri="{FF2B5EF4-FFF2-40B4-BE49-F238E27FC236}">
                <a16:creationId xmlns:a16="http://schemas.microsoft.com/office/drawing/2014/main" id="{8BCA0A7D-2D30-DE06-A70C-3E674BE264B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401864" y="4003563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15" name="矩形 414">
            <a:extLst>
              <a:ext uri="{FF2B5EF4-FFF2-40B4-BE49-F238E27FC236}">
                <a16:creationId xmlns:a16="http://schemas.microsoft.com/office/drawing/2014/main" id="{4E17404F-B404-500A-25D5-77C0F6810F8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363865" y="3960815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图片提供者</a:t>
            </a:r>
          </a:p>
        </p:txBody>
      </p:sp>
      <p:sp>
        <p:nvSpPr>
          <p:cNvPr id="417" name="Rectangle 16++">
            <a:extLst>
              <a:ext uri="{FF2B5EF4-FFF2-40B4-BE49-F238E27FC236}">
                <a16:creationId xmlns:a16="http://schemas.microsoft.com/office/drawing/2014/main" id="{875FE0B5-7B15-CF32-809E-3544CAE652A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315936" y="4870721"/>
            <a:ext cx="1750495" cy="755982"/>
          </a:xfrm>
          <a:prstGeom prst="rect">
            <a:avLst/>
          </a:prstGeom>
          <a:solidFill>
            <a:schemeClr val="accent3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18" name="Rectangle 16+">
            <a:extLst>
              <a:ext uri="{FF2B5EF4-FFF2-40B4-BE49-F238E27FC236}">
                <a16:creationId xmlns:a16="http://schemas.microsoft.com/office/drawing/2014/main" id="{06F85C5E-BAF8-A5B6-7953-C1056816B69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401864" y="4962695"/>
            <a:ext cx="1750495" cy="755982"/>
          </a:xfrm>
          <a:prstGeom prst="rect">
            <a:avLst/>
          </a:prstGeom>
          <a:solidFill>
            <a:schemeClr val="accent2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endParaRPr lang="zh-CN" altLang="en-US" sz="1293"/>
          </a:p>
        </p:txBody>
      </p:sp>
      <p:sp>
        <p:nvSpPr>
          <p:cNvPr id="419" name="矩形 418">
            <a:extLst>
              <a:ext uri="{FF2B5EF4-FFF2-40B4-BE49-F238E27FC236}">
                <a16:creationId xmlns:a16="http://schemas.microsoft.com/office/drawing/2014/main" id="{3805EC5A-4667-2B1C-D079-9BF8BD945F8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363865" y="4919947"/>
            <a:ext cx="1750495" cy="755982"/>
          </a:xfrm>
          <a:prstGeom prst="rect">
            <a:avLst/>
          </a:prstGeom>
          <a:solidFill>
            <a:schemeClr val="bg1"/>
          </a:solidFill>
          <a:ln w="118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61" tIns="32830" rIns="65661" bIns="32830" rtlCol="0" anchor="ctr">
            <a:noAutofit/>
            <a:sp3d>
              <a:bevelT w="0" h="0"/>
              <a:bevelB w="0" h="0"/>
            </a:sp3d>
          </a:bodyPr>
          <a:lstStyle/>
          <a:p>
            <a:pPr algn="ctr"/>
            <a:r>
              <a:rPr lang="zh-CN" altLang="en-US" sz="1293" dirty="0">
                <a:solidFill>
                  <a:schemeClr val="tx1"/>
                </a:solidFill>
              </a:rPr>
              <a:t>百度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60F0F9A-0348-1BD4-6891-14546299DA7D}"/>
              </a:ext>
            </a:extLst>
          </p:cNvPr>
          <p:cNvGrpSpPr/>
          <p:nvPr/>
        </p:nvGrpSpPr>
        <p:grpSpPr>
          <a:xfrm>
            <a:off x="7185533" y="1943138"/>
            <a:ext cx="2979141" cy="364005"/>
            <a:chOff x="7217807" y="1943138"/>
            <a:chExt cx="2979141" cy="364005"/>
          </a:xfrm>
          <a:solidFill>
            <a:schemeClr val="accent3"/>
          </a:solidFill>
        </p:grpSpPr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A2607A9C-F833-012D-0875-C821F2FC2380}"/>
                </a:ext>
              </a:extLst>
            </p:cNvPr>
            <p:cNvGrpSpPr/>
            <p:nvPr/>
          </p:nvGrpSpPr>
          <p:grpSpPr>
            <a:xfrm rot="16200000">
              <a:off x="7391235" y="1769710"/>
              <a:ext cx="364005" cy="710862"/>
              <a:chOff x="878646" y="4699269"/>
              <a:chExt cx="1001490" cy="1955800"/>
            </a:xfrm>
            <a:grpFill/>
          </p:grpSpPr>
          <p:grpSp>
            <p:nvGrpSpPr>
              <p:cNvPr id="183" name="组合 182">
                <a:extLst>
                  <a:ext uri="{FF2B5EF4-FFF2-40B4-BE49-F238E27FC236}">
                    <a16:creationId xmlns:a16="http://schemas.microsoft.com/office/drawing/2014/main" id="{75E142E7-5589-20B1-49BD-B01E4E863405}"/>
                  </a:ext>
                </a:extLst>
              </p:cNvPr>
              <p:cNvGrpSpPr/>
              <p:nvPr/>
            </p:nvGrpSpPr>
            <p:grpSpPr>
              <a:xfrm rot="16200000">
                <a:off x="13252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215" name="组合 214">
                  <a:extLst>
                    <a:ext uri="{FF2B5EF4-FFF2-40B4-BE49-F238E27FC236}">
                      <a16:creationId xmlns:a16="http://schemas.microsoft.com/office/drawing/2014/main" id="{C445777E-20CB-BFC4-DB82-242E136CFA7F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36" name="椭圆 235">
                    <a:extLst>
                      <a:ext uri="{FF2B5EF4-FFF2-40B4-BE49-F238E27FC236}">
                        <a16:creationId xmlns:a16="http://schemas.microsoft.com/office/drawing/2014/main" id="{F186795B-4050-E27B-C91C-C738766B5185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7" name="椭圆 236">
                    <a:extLst>
                      <a:ext uri="{FF2B5EF4-FFF2-40B4-BE49-F238E27FC236}">
                        <a16:creationId xmlns:a16="http://schemas.microsoft.com/office/drawing/2014/main" id="{937C0CA4-9912-9734-E23A-24D305D74A02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8" name="椭圆 237">
                    <a:extLst>
                      <a:ext uri="{FF2B5EF4-FFF2-40B4-BE49-F238E27FC236}">
                        <a16:creationId xmlns:a16="http://schemas.microsoft.com/office/drawing/2014/main" id="{3A73BE75-84B5-1967-1350-698613ECAB92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9" name="椭圆 238">
                    <a:extLst>
                      <a:ext uri="{FF2B5EF4-FFF2-40B4-BE49-F238E27FC236}">
                        <a16:creationId xmlns:a16="http://schemas.microsoft.com/office/drawing/2014/main" id="{38DED5C5-262F-55F7-0640-2BFD1832100B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40" name="椭圆 239">
                    <a:extLst>
                      <a:ext uri="{FF2B5EF4-FFF2-40B4-BE49-F238E27FC236}">
                        <a16:creationId xmlns:a16="http://schemas.microsoft.com/office/drawing/2014/main" id="{7C9C3374-82AE-0329-1D52-DC7F8C88CCE3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41" name="椭圆 240">
                    <a:extLst>
                      <a:ext uri="{FF2B5EF4-FFF2-40B4-BE49-F238E27FC236}">
                        <a16:creationId xmlns:a16="http://schemas.microsoft.com/office/drawing/2014/main" id="{13DED11F-C78C-786E-C491-5786887ECBB9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42" name="椭圆 241">
                    <a:extLst>
                      <a:ext uri="{FF2B5EF4-FFF2-40B4-BE49-F238E27FC236}">
                        <a16:creationId xmlns:a16="http://schemas.microsoft.com/office/drawing/2014/main" id="{E586E73A-D554-7982-FCCA-EA7E722398E8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43" name="椭圆 242">
                    <a:extLst>
                      <a:ext uri="{FF2B5EF4-FFF2-40B4-BE49-F238E27FC236}">
                        <a16:creationId xmlns:a16="http://schemas.microsoft.com/office/drawing/2014/main" id="{4729E3E0-D094-F221-10E5-2E3E342D258C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44" name="椭圆 243">
                    <a:extLst>
                      <a:ext uri="{FF2B5EF4-FFF2-40B4-BE49-F238E27FC236}">
                        <a16:creationId xmlns:a16="http://schemas.microsoft.com/office/drawing/2014/main" id="{A8C1FAF4-BB03-224F-1400-FDBD798A492A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16" name="组合 215">
                  <a:extLst>
                    <a:ext uri="{FF2B5EF4-FFF2-40B4-BE49-F238E27FC236}">
                      <a16:creationId xmlns:a16="http://schemas.microsoft.com/office/drawing/2014/main" id="{187B2929-1B35-FB49-C1B6-6DCA948FF740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27" name="椭圆 226">
                    <a:extLst>
                      <a:ext uri="{FF2B5EF4-FFF2-40B4-BE49-F238E27FC236}">
                        <a16:creationId xmlns:a16="http://schemas.microsoft.com/office/drawing/2014/main" id="{D6512A33-82C4-0FB1-A5C0-9DF2808CFEA7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8" name="椭圆 227">
                    <a:extLst>
                      <a:ext uri="{FF2B5EF4-FFF2-40B4-BE49-F238E27FC236}">
                        <a16:creationId xmlns:a16="http://schemas.microsoft.com/office/drawing/2014/main" id="{6D133884-E50A-CEA8-2CEA-E27CFE7F26D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9" name="椭圆 228">
                    <a:extLst>
                      <a:ext uri="{FF2B5EF4-FFF2-40B4-BE49-F238E27FC236}">
                        <a16:creationId xmlns:a16="http://schemas.microsoft.com/office/drawing/2014/main" id="{62C90E71-A5FC-4AB8-1021-DD2C11FDF895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0" name="椭圆 229">
                    <a:extLst>
                      <a:ext uri="{FF2B5EF4-FFF2-40B4-BE49-F238E27FC236}">
                        <a16:creationId xmlns:a16="http://schemas.microsoft.com/office/drawing/2014/main" id="{25630E84-6599-3936-4E79-A078CCE70869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1" name="椭圆 230">
                    <a:extLst>
                      <a:ext uri="{FF2B5EF4-FFF2-40B4-BE49-F238E27FC236}">
                        <a16:creationId xmlns:a16="http://schemas.microsoft.com/office/drawing/2014/main" id="{6A3DF0AC-EC3E-8C99-7AAB-D391AF0E014F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2" name="椭圆 231">
                    <a:extLst>
                      <a:ext uri="{FF2B5EF4-FFF2-40B4-BE49-F238E27FC236}">
                        <a16:creationId xmlns:a16="http://schemas.microsoft.com/office/drawing/2014/main" id="{7DFE40F5-95A5-FF6B-A480-51F3FE4AC31C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3" name="椭圆 232">
                    <a:extLst>
                      <a:ext uri="{FF2B5EF4-FFF2-40B4-BE49-F238E27FC236}">
                        <a16:creationId xmlns:a16="http://schemas.microsoft.com/office/drawing/2014/main" id="{D4E18FEC-7FDF-BE8D-7D87-DE9E237388DC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4" name="椭圆 233">
                    <a:extLst>
                      <a:ext uri="{FF2B5EF4-FFF2-40B4-BE49-F238E27FC236}">
                        <a16:creationId xmlns:a16="http://schemas.microsoft.com/office/drawing/2014/main" id="{9A05F1AA-56E2-5B44-A528-1EB3EC786C6C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35" name="椭圆 234">
                    <a:extLst>
                      <a:ext uri="{FF2B5EF4-FFF2-40B4-BE49-F238E27FC236}">
                        <a16:creationId xmlns:a16="http://schemas.microsoft.com/office/drawing/2014/main" id="{330E1B21-0815-80D8-C1A7-8F294EAAF644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17" name="组合 216">
                  <a:extLst>
                    <a:ext uri="{FF2B5EF4-FFF2-40B4-BE49-F238E27FC236}">
                      <a16:creationId xmlns:a16="http://schemas.microsoft.com/office/drawing/2014/main" id="{2523BCA1-6A8E-66A3-C5EE-5B5862E8411D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18" name="椭圆 217">
                    <a:extLst>
                      <a:ext uri="{FF2B5EF4-FFF2-40B4-BE49-F238E27FC236}">
                        <a16:creationId xmlns:a16="http://schemas.microsoft.com/office/drawing/2014/main" id="{2E323E56-20B3-C709-F69A-CB2AA42C16AF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9" name="椭圆 218">
                    <a:extLst>
                      <a:ext uri="{FF2B5EF4-FFF2-40B4-BE49-F238E27FC236}">
                        <a16:creationId xmlns:a16="http://schemas.microsoft.com/office/drawing/2014/main" id="{F815C6B8-03B0-43F1-A2EB-9D239B33401F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0" name="椭圆 219">
                    <a:extLst>
                      <a:ext uri="{FF2B5EF4-FFF2-40B4-BE49-F238E27FC236}">
                        <a16:creationId xmlns:a16="http://schemas.microsoft.com/office/drawing/2014/main" id="{E5AA2364-BBD7-B809-F326-6F12C69A3F24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1" name="椭圆 220">
                    <a:extLst>
                      <a:ext uri="{FF2B5EF4-FFF2-40B4-BE49-F238E27FC236}">
                        <a16:creationId xmlns:a16="http://schemas.microsoft.com/office/drawing/2014/main" id="{9A10C1E8-2829-DCE8-50A0-9AD1B7740308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2" name="椭圆 221">
                    <a:extLst>
                      <a:ext uri="{FF2B5EF4-FFF2-40B4-BE49-F238E27FC236}">
                        <a16:creationId xmlns:a16="http://schemas.microsoft.com/office/drawing/2014/main" id="{8DBFC849-1EE7-1598-1B29-48FD4FAF2B95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3" name="椭圆 222">
                    <a:extLst>
                      <a:ext uri="{FF2B5EF4-FFF2-40B4-BE49-F238E27FC236}">
                        <a16:creationId xmlns:a16="http://schemas.microsoft.com/office/drawing/2014/main" id="{05235C64-75AF-AD26-30A2-E674A6030F96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4" name="椭圆 223">
                    <a:extLst>
                      <a:ext uri="{FF2B5EF4-FFF2-40B4-BE49-F238E27FC236}">
                        <a16:creationId xmlns:a16="http://schemas.microsoft.com/office/drawing/2014/main" id="{A75C61E4-DDA2-ACCE-F937-AB26141B03FC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5" name="椭圆 224">
                    <a:extLst>
                      <a:ext uri="{FF2B5EF4-FFF2-40B4-BE49-F238E27FC236}">
                        <a16:creationId xmlns:a16="http://schemas.microsoft.com/office/drawing/2014/main" id="{10258FE5-5884-9334-0D72-E38A986FB6F4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26" name="椭圆 225">
                    <a:extLst>
                      <a:ext uri="{FF2B5EF4-FFF2-40B4-BE49-F238E27FC236}">
                        <a16:creationId xmlns:a16="http://schemas.microsoft.com/office/drawing/2014/main" id="{320EB217-1B14-5CA2-49E2-D59891B12085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184" name="组合 183">
                <a:extLst>
                  <a:ext uri="{FF2B5EF4-FFF2-40B4-BE49-F238E27FC236}">
                    <a16:creationId xmlns:a16="http://schemas.microsoft.com/office/drawing/2014/main" id="{2A597247-45A9-8279-D831-7439B9D9D9D3}"/>
                  </a:ext>
                </a:extLst>
              </p:cNvPr>
              <p:cNvGrpSpPr/>
              <p:nvPr/>
            </p:nvGrpSpPr>
            <p:grpSpPr>
              <a:xfrm rot="16200000">
                <a:off x="67046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30C0C016-FDB3-3531-7CD3-4E49FC0BC915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06" name="椭圆 205">
                    <a:extLst>
                      <a:ext uri="{FF2B5EF4-FFF2-40B4-BE49-F238E27FC236}">
                        <a16:creationId xmlns:a16="http://schemas.microsoft.com/office/drawing/2014/main" id="{275B9679-A141-2D33-BAE5-70AA86BCBFA0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7" name="椭圆 206">
                    <a:extLst>
                      <a:ext uri="{FF2B5EF4-FFF2-40B4-BE49-F238E27FC236}">
                        <a16:creationId xmlns:a16="http://schemas.microsoft.com/office/drawing/2014/main" id="{DC68E828-C305-89EA-20BF-20B55944CCCB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8" name="椭圆 207">
                    <a:extLst>
                      <a:ext uri="{FF2B5EF4-FFF2-40B4-BE49-F238E27FC236}">
                        <a16:creationId xmlns:a16="http://schemas.microsoft.com/office/drawing/2014/main" id="{25C97251-316C-8FC0-CEB4-13F852A781D7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9" name="椭圆 208">
                    <a:extLst>
                      <a:ext uri="{FF2B5EF4-FFF2-40B4-BE49-F238E27FC236}">
                        <a16:creationId xmlns:a16="http://schemas.microsoft.com/office/drawing/2014/main" id="{2443D098-370D-58CE-763A-E192F4E74E6C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0" name="椭圆 209">
                    <a:extLst>
                      <a:ext uri="{FF2B5EF4-FFF2-40B4-BE49-F238E27FC236}">
                        <a16:creationId xmlns:a16="http://schemas.microsoft.com/office/drawing/2014/main" id="{66AC6402-9722-9824-EE5D-20300B96A5DF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1" name="椭圆 210">
                    <a:extLst>
                      <a:ext uri="{FF2B5EF4-FFF2-40B4-BE49-F238E27FC236}">
                        <a16:creationId xmlns:a16="http://schemas.microsoft.com/office/drawing/2014/main" id="{FA4D66E8-5090-23FF-68A5-435232ABA8C6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2" name="椭圆 211">
                    <a:extLst>
                      <a:ext uri="{FF2B5EF4-FFF2-40B4-BE49-F238E27FC236}">
                        <a16:creationId xmlns:a16="http://schemas.microsoft.com/office/drawing/2014/main" id="{4623C039-7FAC-1404-510E-396465C4C513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3" name="椭圆 212">
                    <a:extLst>
                      <a:ext uri="{FF2B5EF4-FFF2-40B4-BE49-F238E27FC236}">
                        <a16:creationId xmlns:a16="http://schemas.microsoft.com/office/drawing/2014/main" id="{F53714FD-9F60-D66E-FB51-62F003BAE27C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14" name="椭圆 213">
                    <a:extLst>
                      <a:ext uri="{FF2B5EF4-FFF2-40B4-BE49-F238E27FC236}">
                        <a16:creationId xmlns:a16="http://schemas.microsoft.com/office/drawing/2014/main" id="{4DF3B457-CC8A-49D3-B71F-3C50516CF48F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186" name="组合 185">
                  <a:extLst>
                    <a:ext uri="{FF2B5EF4-FFF2-40B4-BE49-F238E27FC236}">
                      <a16:creationId xmlns:a16="http://schemas.microsoft.com/office/drawing/2014/main" id="{33086830-0E39-475F-A9F8-81A8832094CE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197" name="椭圆 196">
                    <a:extLst>
                      <a:ext uri="{FF2B5EF4-FFF2-40B4-BE49-F238E27FC236}">
                        <a16:creationId xmlns:a16="http://schemas.microsoft.com/office/drawing/2014/main" id="{4A2C4CCF-816F-86B8-FCEF-4E5F177EC4E0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8" name="椭圆 197">
                    <a:extLst>
                      <a:ext uri="{FF2B5EF4-FFF2-40B4-BE49-F238E27FC236}">
                        <a16:creationId xmlns:a16="http://schemas.microsoft.com/office/drawing/2014/main" id="{9562A8B7-31F1-77B0-935B-424E575FA166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9" name="椭圆 198">
                    <a:extLst>
                      <a:ext uri="{FF2B5EF4-FFF2-40B4-BE49-F238E27FC236}">
                        <a16:creationId xmlns:a16="http://schemas.microsoft.com/office/drawing/2014/main" id="{07990429-AB0D-4535-E85A-DDEA983A9D1A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0" name="椭圆 199">
                    <a:extLst>
                      <a:ext uri="{FF2B5EF4-FFF2-40B4-BE49-F238E27FC236}">
                        <a16:creationId xmlns:a16="http://schemas.microsoft.com/office/drawing/2014/main" id="{0BF7B655-ECB5-22BB-2096-933E57565AF1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1" name="椭圆 200">
                    <a:extLst>
                      <a:ext uri="{FF2B5EF4-FFF2-40B4-BE49-F238E27FC236}">
                        <a16:creationId xmlns:a16="http://schemas.microsoft.com/office/drawing/2014/main" id="{C202B9D1-48A9-3910-F31D-8FCFB864B4EE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2" name="椭圆 201">
                    <a:extLst>
                      <a:ext uri="{FF2B5EF4-FFF2-40B4-BE49-F238E27FC236}">
                        <a16:creationId xmlns:a16="http://schemas.microsoft.com/office/drawing/2014/main" id="{F639E180-9E43-C8E0-53B8-D3B4C2258EA6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3" name="椭圆 202">
                    <a:extLst>
                      <a:ext uri="{FF2B5EF4-FFF2-40B4-BE49-F238E27FC236}">
                        <a16:creationId xmlns:a16="http://schemas.microsoft.com/office/drawing/2014/main" id="{11F94B4A-FA09-DB2D-2EDE-1E600B456924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4" name="椭圆 203">
                    <a:extLst>
                      <a:ext uri="{FF2B5EF4-FFF2-40B4-BE49-F238E27FC236}">
                        <a16:creationId xmlns:a16="http://schemas.microsoft.com/office/drawing/2014/main" id="{85D580ED-89DF-ABF7-0E44-0A382D11B499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05" name="椭圆 204">
                    <a:extLst>
                      <a:ext uri="{FF2B5EF4-FFF2-40B4-BE49-F238E27FC236}">
                        <a16:creationId xmlns:a16="http://schemas.microsoft.com/office/drawing/2014/main" id="{844D645C-8B09-ECD5-EF79-11A146DE4832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187" name="组合 186">
                  <a:extLst>
                    <a:ext uri="{FF2B5EF4-FFF2-40B4-BE49-F238E27FC236}">
                      <a16:creationId xmlns:a16="http://schemas.microsoft.com/office/drawing/2014/main" id="{ED63A782-F97E-87CC-C461-39C3CFBB95AA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188" name="椭圆 187">
                    <a:extLst>
                      <a:ext uri="{FF2B5EF4-FFF2-40B4-BE49-F238E27FC236}">
                        <a16:creationId xmlns:a16="http://schemas.microsoft.com/office/drawing/2014/main" id="{7AFC4696-84A1-A2B7-ECD9-01EDC577FB6A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89" name="椭圆 188">
                    <a:extLst>
                      <a:ext uri="{FF2B5EF4-FFF2-40B4-BE49-F238E27FC236}">
                        <a16:creationId xmlns:a16="http://schemas.microsoft.com/office/drawing/2014/main" id="{8B45AC26-0A51-C5A2-20CD-FFC013E2D7C0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0" name="椭圆 189">
                    <a:extLst>
                      <a:ext uri="{FF2B5EF4-FFF2-40B4-BE49-F238E27FC236}">
                        <a16:creationId xmlns:a16="http://schemas.microsoft.com/office/drawing/2014/main" id="{6D4EEE6A-C466-D907-423B-14AFFBC15956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1" name="椭圆 190">
                    <a:extLst>
                      <a:ext uri="{FF2B5EF4-FFF2-40B4-BE49-F238E27FC236}">
                        <a16:creationId xmlns:a16="http://schemas.microsoft.com/office/drawing/2014/main" id="{561C65DF-41FA-59E6-F313-D1282AAA72A6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2" name="椭圆 191">
                    <a:extLst>
                      <a:ext uri="{FF2B5EF4-FFF2-40B4-BE49-F238E27FC236}">
                        <a16:creationId xmlns:a16="http://schemas.microsoft.com/office/drawing/2014/main" id="{73C007FD-CFEC-DD82-6CDB-0BABB77B1C9C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3" name="椭圆 192">
                    <a:extLst>
                      <a:ext uri="{FF2B5EF4-FFF2-40B4-BE49-F238E27FC236}">
                        <a16:creationId xmlns:a16="http://schemas.microsoft.com/office/drawing/2014/main" id="{5B020078-1C0B-CD46-82E3-D9EBEDE627C9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4" name="椭圆 193">
                    <a:extLst>
                      <a:ext uri="{FF2B5EF4-FFF2-40B4-BE49-F238E27FC236}">
                        <a16:creationId xmlns:a16="http://schemas.microsoft.com/office/drawing/2014/main" id="{12DDA476-408C-8FD3-4AFF-11D674C818D8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5" name="椭圆 194">
                    <a:extLst>
                      <a:ext uri="{FF2B5EF4-FFF2-40B4-BE49-F238E27FC236}">
                        <a16:creationId xmlns:a16="http://schemas.microsoft.com/office/drawing/2014/main" id="{00ABF734-3709-F968-BD32-E7FCE0319A32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196" name="椭圆 195">
                    <a:extLst>
                      <a:ext uri="{FF2B5EF4-FFF2-40B4-BE49-F238E27FC236}">
                        <a16:creationId xmlns:a16="http://schemas.microsoft.com/office/drawing/2014/main" id="{8F533F5E-6336-8484-5771-2EC69E5A18E2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3363732A-4D36-F92E-81F9-2E99C93F00C8}"/>
                </a:ext>
              </a:extLst>
            </p:cNvPr>
            <p:cNvGrpSpPr/>
            <p:nvPr/>
          </p:nvGrpSpPr>
          <p:grpSpPr>
            <a:xfrm rot="16200000">
              <a:off x="8147846" y="1769710"/>
              <a:ext cx="364005" cy="710862"/>
              <a:chOff x="878646" y="4699269"/>
              <a:chExt cx="1001490" cy="1955800"/>
            </a:xfrm>
            <a:grpFill/>
          </p:grpSpPr>
          <p:grpSp>
            <p:nvGrpSpPr>
              <p:cNvPr id="246" name="组合 245">
                <a:extLst>
                  <a:ext uri="{FF2B5EF4-FFF2-40B4-BE49-F238E27FC236}">
                    <a16:creationId xmlns:a16="http://schemas.microsoft.com/office/drawing/2014/main" id="{5701F5D9-DF36-6127-0B5C-D687917857C9}"/>
                  </a:ext>
                </a:extLst>
              </p:cNvPr>
              <p:cNvGrpSpPr/>
              <p:nvPr/>
            </p:nvGrpSpPr>
            <p:grpSpPr>
              <a:xfrm rot="16200000">
                <a:off x="13252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278" name="组合 277">
                  <a:extLst>
                    <a:ext uri="{FF2B5EF4-FFF2-40B4-BE49-F238E27FC236}">
                      <a16:creationId xmlns:a16="http://schemas.microsoft.com/office/drawing/2014/main" id="{697F30A5-6657-7D16-29A6-1622F4A08FD0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99" name="椭圆 298">
                    <a:extLst>
                      <a:ext uri="{FF2B5EF4-FFF2-40B4-BE49-F238E27FC236}">
                        <a16:creationId xmlns:a16="http://schemas.microsoft.com/office/drawing/2014/main" id="{EE5AEA33-0DEE-3BB3-C365-4BDA03832BDB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0" name="椭圆 299">
                    <a:extLst>
                      <a:ext uri="{FF2B5EF4-FFF2-40B4-BE49-F238E27FC236}">
                        <a16:creationId xmlns:a16="http://schemas.microsoft.com/office/drawing/2014/main" id="{0FEEF427-CD33-8A22-62D3-C130FB631C73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1" name="椭圆 300">
                    <a:extLst>
                      <a:ext uri="{FF2B5EF4-FFF2-40B4-BE49-F238E27FC236}">
                        <a16:creationId xmlns:a16="http://schemas.microsoft.com/office/drawing/2014/main" id="{5EE2F569-E41D-E2E6-9E41-5C3CC9961B3C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2" name="椭圆 301">
                    <a:extLst>
                      <a:ext uri="{FF2B5EF4-FFF2-40B4-BE49-F238E27FC236}">
                        <a16:creationId xmlns:a16="http://schemas.microsoft.com/office/drawing/2014/main" id="{85784489-B543-19CB-049D-5560AF21FE41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3" name="椭圆 302">
                    <a:extLst>
                      <a:ext uri="{FF2B5EF4-FFF2-40B4-BE49-F238E27FC236}">
                        <a16:creationId xmlns:a16="http://schemas.microsoft.com/office/drawing/2014/main" id="{396E3248-8F62-A3E5-140A-DFA7AFD856F5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4" name="椭圆 303">
                    <a:extLst>
                      <a:ext uri="{FF2B5EF4-FFF2-40B4-BE49-F238E27FC236}">
                        <a16:creationId xmlns:a16="http://schemas.microsoft.com/office/drawing/2014/main" id="{5AE04551-DB0A-E12A-226D-6DC9B0D189B9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5" name="椭圆 304">
                    <a:extLst>
                      <a:ext uri="{FF2B5EF4-FFF2-40B4-BE49-F238E27FC236}">
                        <a16:creationId xmlns:a16="http://schemas.microsoft.com/office/drawing/2014/main" id="{440D1B09-7EA4-7444-7180-CB06A4D074BD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6" name="椭圆 305">
                    <a:extLst>
                      <a:ext uri="{FF2B5EF4-FFF2-40B4-BE49-F238E27FC236}">
                        <a16:creationId xmlns:a16="http://schemas.microsoft.com/office/drawing/2014/main" id="{7A7CDBE3-9881-15EE-ED54-A2A15EE20516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07" name="椭圆 306">
                    <a:extLst>
                      <a:ext uri="{FF2B5EF4-FFF2-40B4-BE49-F238E27FC236}">
                        <a16:creationId xmlns:a16="http://schemas.microsoft.com/office/drawing/2014/main" id="{DCF755F3-ECE9-D854-5CF3-09310FF2AF15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79" name="组合 278">
                  <a:extLst>
                    <a:ext uri="{FF2B5EF4-FFF2-40B4-BE49-F238E27FC236}">
                      <a16:creationId xmlns:a16="http://schemas.microsoft.com/office/drawing/2014/main" id="{F4C66E6F-132D-57C9-7A31-A1798A971B3C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90" name="椭圆 289">
                    <a:extLst>
                      <a:ext uri="{FF2B5EF4-FFF2-40B4-BE49-F238E27FC236}">
                        <a16:creationId xmlns:a16="http://schemas.microsoft.com/office/drawing/2014/main" id="{D884F313-ACF4-484F-D70B-3F58B2490473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1" name="椭圆 290">
                    <a:extLst>
                      <a:ext uri="{FF2B5EF4-FFF2-40B4-BE49-F238E27FC236}">
                        <a16:creationId xmlns:a16="http://schemas.microsoft.com/office/drawing/2014/main" id="{895296CE-E363-9318-9DB8-D37CC48CA24C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2" name="椭圆 291">
                    <a:extLst>
                      <a:ext uri="{FF2B5EF4-FFF2-40B4-BE49-F238E27FC236}">
                        <a16:creationId xmlns:a16="http://schemas.microsoft.com/office/drawing/2014/main" id="{F72E777A-2F86-52EF-61D7-EC53A158A3BD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3" name="椭圆 292">
                    <a:extLst>
                      <a:ext uri="{FF2B5EF4-FFF2-40B4-BE49-F238E27FC236}">
                        <a16:creationId xmlns:a16="http://schemas.microsoft.com/office/drawing/2014/main" id="{F8AA04DF-9833-1DBB-6DE6-1BBF1C4E35E4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4" name="椭圆 293">
                    <a:extLst>
                      <a:ext uri="{FF2B5EF4-FFF2-40B4-BE49-F238E27FC236}">
                        <a16:creationId xmlns:a16="http://schemas.microsoft.com/office/drawing/2014/main" id="{546FD05F-1645-27AC-4993-4F172586D802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5" name="椭圆 294">
                    <a:extLst>
                      <a:ext uri="{FF2B5EF4-FFF2-40B4-BE49-F238E27FC236}">
                        <a16:creationId xmlns:a16="http://schemas.microsoft.com/office/drawing/2014/main" id="{89A48304-E324-985D-F655-F7569B28E10F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6" name="椭圆 295">
                    <a:extLst>
                      <a:ext uri="{FF2B5EF4-FFF2-40B4-BE49-F238E27FC236}">
                        <a16:creationId xmlns:a16="http://schemas.microsoft.com/office/drawing/2014/main" id="{79643778-2D69-10D0-6179-40AC7A977885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7" name="椭圆 296">
                    <a:extLst>
                      <a:ext uri="{FF2B5EF4-FFF2-40B4-BE49-F238E27FC236}">
                        <a16:creationId xmlns:a16="http://schemas.microsoft.com/office/drawing/2014/main" id="{7B0AA227-B301-7D86-0EF9-D95B7600ED99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98" name="椭圆 297">
                    <a:extLst>
                      <a:ext uri="{FF2B5EF4-FFF2-40B4-BE49-F238E27FC236}">
                        <a16:creationId xmlns:a16="http://schemas.microsoft.com/office/drawing/2014/main" id="{82A9E970-9F85-ACD4-3A14-C96287F22138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80" name="组合 279">
                  <a:extLst>
                    <a:ext uri="{FF2B5EF4-FFF2-40B4-BE49-F238E27FC236}">
                      <a16:creationId xmlns:a16="http://schemas.microsoft.com/office/drawing/2014/main" id="{DB7CEABF-4A85-B119-FDB2-B994EE5C0118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81" name="椭圆 280">
                    <a:extLst>
                      <a:ext uri="{FF2B5EF4-FFF2-40B4-BE49-F238E27FC236}">
                        <a16:creationId xmlns:a16="http://schemas.microsoft.com/office/drawing/2014/main" id="{10432F19-7C88-910B-8B5B-45F4DFA7542A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2" name="椭圆 281">
                    <a:extLst>
                      <a:ext uri="{FF2B5EF4-FFF2-40B4-BE49-F238E27FC236}">
                        <a16:creationId xmlns:a16="http://schemas.microsoft.com/office/drawing/2014/main" id="{9F63140E-B2F7-703C-6FEE-957ADF6CCCF2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3" name="椭圆 282">
                    <a:extLst>
                      <a:ext uri="{FF2B5EF4-FFF2-40B4-BE49-F238E27FC236}">
                        <a16:creationId xmlns:a16="http://schemas.microsoft.com/office/drawing/2014/main" id="{A21C4E78-464F-8F2B-AD10-2065028172D2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4" name="椭圆 283">
                    <a:extLst>
                      <a:ext uri="{FF2B5EF4-FFF2-40B4-BE49-F238E27FC236}">
                        <a16:creationId xmlns:a16="http://schemas.microsoft.com/office/drawing/2014/main" id="{804E8E4D-9E60-F38E-9127-2258A71C6960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5" name="椭圆 284">
                    <a:extLst>
                      <a:ext uri="{FF2B5EF4-FFF2-40B4-BE49-F238E27FC236}">
                        <a16:creationId xmlns:a16="http://schemas.microsoft.com/office/drawing/2014/main" id="{E9B285DD-469F-4A59-449F-FE44839917C4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6" name="椭圆 285">
                    <a:extLst>
                      <a:ext uri="{FF2B5EF4-FFF2-40B4-BE49-F238E27FC236}">
                        <a16:creationId xmlns:a16="http://schemas.microsoft.com/office/drawing/2014/main" id="{1CB430D3-03B7-E447-4E60-98BB582C82AC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7" name="椭圆 286">
                    <a:extLst>
                      <a:ext uri="{FF2B5EF4-FFF2-40B4-BE49-F238E27FC236}">
                        <a16:creationId xmlns:a16="http://schemas.microsoft.com/office/drawing/2014/main" id="{5753717B-69A6-B741-5174-14A9E5621BA5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8" name="椭圆 287">
                    <a:extLst>
                      <a:ext uri="{FF2B5EF4-FFF2-40B4-BE49-F238E27FC236}">
                        <a16:creationId xmlns:a16="http://schemas.microsoft.com/office/drawing/2014/main" id="{A5DA1634-AE9B-E457-26DE-879809A63016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89" name="椭圆 288">
                    <a:extLst>
                      <a:ext uri="{FF2B5EF4-FFF2-40B4-BE49-F238E27FC236}">
                        <a16:creationId xmlns:a16="http://schemas.microsoft.com/office/drawing/2014/main" id="{587A6905-C1FF-117B-49C4-243B997D1A71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247" name="组合 246">
                <a:extLst>
                  <a:ext uri="{FF2B5EF4-FFF2-40B4-BE49-F238E27FC236}">
                    <a16:creationId xmlns:a16="http://schemas.microsoft.com/office/drawing/2014/main" id="{AA83C200-2C12-DBA8-A4F0-2379A037CF9F}"/>
                  </a:ext>
                </a:extLst>
              </p:cNvPr>
              <p:cNvGrpSpPr/>
              <p:nvPr/>
            </p:nvGrpSpPr>
            <p:grpSpPr>
              <a:xfrm rot="16200000">
                <a:off x="67046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248" name="组合 247">
                  <a:extLst>
                    <a:ext uri="{FF2B5EF4-FFF2-40B4-BE49-F238E27FC236}">
                      <a16:creationId xmlns:a16="http://schemas.microsoft.com/office/drawing/2014/main" id="{1EE66A57-B455-87BD-4686-36F71F5EF81F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69" name="椭圆 268">
                    <a:extLst>
                      <a:ext uri="{FF2B5EF4-FFF2-40B4-BE49-F238E27FC236}">
                        <a16:creationId xmlns:a16="http://schemas.microsoft.com/office/drawing/2014/main" id="{2086FAB5-0DB0-6E36-F8BA-D40FDC01A00B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0" name="椭圆 269">
                    <a:extLst>
                      <a:ext uri="{FF2B5EF4-FFF2-40B4-BE49-F238E27FC236}">
                        <a16:creationId xmlns:a16="http://schemas.microsoft.com/office/drawing/2014/main" id="{3CCC166D-C26E-D7B9-0C61-5FCA0FD187B9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1" name="椭圆 270">
                    <a:extLst>
                      <a:ext uri="{FF2B5EF4-FFF2-40B4-BE49-F238E27FC236}">
                        <a16:creationId xmlns:a16="http://schemas.microsoft.com/office/drawing/2014/main" id="{98DA0589-DB35-E8B3-0BBE-F3BE6BA89BA1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2" name="椭圆 271">
                    <a:extLst>
                      <a:ext uri="{FF2B5EF4-FFF2-40B4-BE49-F238E27FC236}">
                        <a16:creationId xmlns:a16="http://schemas.microsoft.com/office/drawing/2014/main" id="{4ACCDE3D-74FE-7377-1C39-1BDD6B26ED8A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3" name="椭圆 272">
                    <a:extLst>
                      <a:ext uri="{FF2B5EF4-FFF2-40B4-BE49-F238E27FC236}">
                        <a16:creationId xmlns:a16="http://schemas.microsoft.com/office/drawing/2014/main" id="{69688F8C-FE47-E82F-AEBE-5A9A7FAE6F1C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4" name="椭圆 273">
                    <a:extLst>
                      <a:ext uri="{FF2B5EF4-FFF2-40B4-BE49-F238E27FC236}">
                        <a16:creationId xmlns:a16="http://schemas.microsoft.com/office/drawing/2014/main" id="{A2AFC22F-92F1-6401-1491-7EA4537A9C38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5" name="椭圆 274">
                    <a:extLst>
                      <a:ext uri="{FF2B5EF4-FFF2-40B4-BE49-F238E27FC236}">
                        <a16:creationId xmlns:a16="http://schemas.microsoft.com/office/drawing/2014/main" id="{B2A91123-7A3E-7BD8-67F1-F7DCC444F7B9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6" name="椭圆 275">
                    <a:extLst>
                      <a:ext uri="{FF2B5EF4-FFF2-40B4-BE49-F238E27FC236}">
                        <a16:creationId xmlns:a16="http://schemas.microsoft.com/office/drawing/2014/main" id="{E0CA7236-9D7B-14CA-3A7B-35DC8FFBC0ED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77" name="椭圆 276">
                    <a:extLst>
                      <a:ext uri="{FF2B5EF4-FFF2-40B4-BE49-F238E27FC236}">
                        <a16:creationId xmlns:a16="http://schemas.microsoft.com/office/drawing/2014/main" id="{68946BAF-9A15-8CE3-6361-CEAE4FBD9709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49" name="组合 248">
                  <a:extLst>
                    <a:ext uri="{FF2B5EF4-FFF2-40B4-BE49-F238E27FC236}">
                      <a16:creationId xmlns:a16="http://schemas.microsoft.com/office/drawing/2014/main" id="{CF592067-D405-ADDB-95B4-FE42C84FF5E1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60" name="椭圆 259">
                    <a:extLst>
                      <a:ext uri="{FF2B5EF4-FFF2-40B4-BE49-F238E27FC236}">
                        <a16:creationId xmlns:a16="http://schemas.microsoft.com/office/drawing/2014/main" id="{0519890E-EB41-127D-59FD-59FEB0BF39AA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1" name="椭圆 260">
                    <a:extLst>
                      <a:ext uri="{FF2B5EF4-FFF2-40B4-BE49-F238E27FC236}">
                        <a16:creationId xmlns:a16="http://schemas.microsoft.com/office/drawing/2014/main" id="{79573A65-2D7D-8D48-5653-8C440AD134BF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2" name="椭圆 261">
                    <a:extLst>
                      <a:ext uri="{FF2B5EF4-FFF2-40B4-BE49-F238E27FC236}">
                        <a16:creationId xmlns:a16="http://schemas.microsoft.com/office/drawing/2014/main" id="{22715CCB-F49F-8F94-E6A4-C9C730D65001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3" name="椭圆 262">
                    <a:extLst>
                      <a:ext uri="{FF2B5EF4-FFF2-40B4-BE49-F238E27FC236}">
                        <a16:creationId xmlns:a16="http://schemas.microsoft.com/office/drawing/2014/main" id="{AA11B271-77E1-E91A-399C-32D497673772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4" name="椭圆 263">
                    <a:extLst>
                      <a:ext uri="{FF2B5EF4-FFF2-40B4-BE49-F238E27FC236}">
                        <a16:creationId xmlns:a16="http://schemas.microsoft.com/office/drawing/2014/main" id="{D2EF81F7-C85B-1111-DAB9-94A920BC7A88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5" name="椭圆 264">
                    <a:extLst>
                      <a:ext uri="{FF2B5EF4-FFF2-40B4-BE49-F238E27FC236}">
                        <a16:creationId xmlns:a16="http://schemas.microsoft.com/office/drawing/2014/main" id="{0FD25C02-9EBD-B344-836B-9F822CB1E5ED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6" name="椭圆 265">
                    <a:extLst>
                      <a:ext uri="{FF2B5EF4-FFF2-40B4-BE49-F238E27FC236}">
                        <a16:creationId xmlns:a16="http://schemas.microsoft.com/office/drawing/2014/main" id="{8A6AEAA5-9780-F988-55BE-93ABFC6E4A8C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7" name="椭圆 266">
                    <a:extLst>
                      <a:ext uri="{FF2B5EF4-FFF2-40B4-BE49-F238E27FC236}">
                        <a16:creationId xmlns:a16="http://schemas.microsoft.com/office/drawing/2014/main" id="{D692E723-FDE8-876F-D360-7C952CE5AED5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68" name="椭圆 267">
                    <a:extLst>
                      <a:ext uri="{FF2B5EF4-FFF2-40B4-BE49-F238E27FC236}">
                        <a16:creationId xmlns:a16="http://schemas.microsoft.com/office/drawing/2014/main" id="{A64DFB73-F2BE-1B8E-6F8F-F64795006FBA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250" name="组合 249">
                  <a:extLst>
                    <a:ext uri="{FF2B5EF4-FFF2-40B4-BE49-F238E27FC236}">
                      <a16:creationId xmlns:a16="http://schemas.microsoft.com/office/drawing/2014/main" id="{2C505791-515B-75AB-4A63-2795ED38464C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251" name="椭圆 250">
                    <a:extLst>
                      <a:ext uri="{FF2B5EF4-FFF2-40B4-BE49-F238E27FC236}">
                        <a16:creationId xmlns:a16="http://schemas.microsoft.com/office/drawing/2014/main" id="{B9CB4871-4601-C237-654C-A63E7DF836D0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2" name="椭圆 251">
                    <a:extLst>
                      <a:ext uri="{FF2B5EF4-FFF2-40B4-BE49-F238E27FC236}">
                        <a16:creationId xmlns:a16="http://schemas.microsoft.com/office/drawing/2014/main" id="{223914E1-4945-4CE7-F928-E724B038F88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3" name="椭圆 252">
                    <a:extLst>
                      <a:ext uri="{FF2B5EF4-FFF2-40B4-BE49-F238E27FC236}">
                        <a16:creationId xmlns:a16="http://schemas.microsoft.com/office/drawing/2014/main" id="{6B7DE311-5C52-809A-77F5-DAF45B8AA4AD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4" name="椭圆 253">
                    <a:extLst>
                      <a:ext uri="{FF2B5EF4-FFF2-40B4-BE49-F238E27FC236}">
                        <a16:creationId xmlns:a16="http://schemas.microsoft.com/office/drawing/2014/main" id="{5DD961F4-46B7-098F-9EAC-ECE72FCB09A5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5" name="椭圆 254">
                    <a:extLst>
                      <a:ext uri="{FF2B5EF4-FFF2-40B4-BE49-F238E27FC236}">
                        <a16:creationId xmlns:a16="http://schemas.microsoft.com/office/drawing/2014/main" id="{99B6EBDD-8346-0962-71E2-33CA871D5103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6" name="椭圆 255">
                    <a:extLst>
                      <a:ext uri="{FF2B5EF4-FFF2-40B4-BE49-F238E27FC236}">
                        <a16:creationId xmlns:a16="http://schemas.microsoft.com/office/drawing/2014/main" id="{F15B9160-5244-8C03-AB75-09D2E7E377A6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7" name="椭圆 256">
                    <a:extLst>
                      <a:ext uri="{FF2B5EF4-FFF2-40B4-BE49-F238E27FC236}">
                        <a16:creationId xmlns:a16="http://schemas.microsoft.com/office/drawing/2014/main" id="{D718712F-0447-D154-1695-23474D6BF268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8" name="椭圆 257">
                    <a:extLst>
                      <a:ext uri="{FF2B5EF4-FFF2-40B4-BE49-F238E27FC236}">
                        <a16:creationId xmlns:a16="http://schemas.microsoft.com/office/drawing/2014/main" id="{5E540394-C2CD-C26C-5326-1EE533691F81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259" name="椭圆 258">
                    <a:extLst>
                      <a:ext uri="{FF2B5EF4-FFF2-40B4-BE49-F238E27FC236}">
                        <a16:creationId xmlns:a16="http://schemas.microsoft.com/office/drawing/2014/main" id="{1AF73804-37BD-4A3E-807F-EEF36457141C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308" name="组合 307">
              <a:extLst>
                <a:ext uri="{FF2B5EF4-FFF2-40B4-BE49-F238E27FC236}">
                  <a16:creationId xmlns:a16="http://schemas.microsoft.com/office/drawing/2014/main" id="{A7625072-B14D-B8EC-E7D6-92C64655D9B7}"/>
                </a:ext>
              </a:extLst>
            </p:cNvPr>
            <p:cNvGrpSpPr/>
            <p:nvPr/>
          </p:nvGrpSpPr>
          <p:grpSpPr>
            <a:xfrm rot="16200000">
              <a:off x="8904456" y="1769710"/>
              <a:ext cx="364005" cy="710862"/>
              <a:chOff x="878646" y="4699269"/>
              <a:chExt cx="1001490" cy="1955800"/>
            </a:xfrm>
            <a:grpFill/>
          </p:grpSpPr>
          <p:grpSp>
            <p:nvGrpSpPr>
              <p:cNvPr id="309" name="组合 308">
                <a:extLst>
                  <a:ext uri="{FF2B5EF4-FFF2-40B4-BE49-F238E27FC236}">
                    <a16:creationId xmlns:a16="http://schemas.microsoft.com/office/drawing/2014/main" id="{CE8AE3B2-BE7E-8D7F-D482-4193FFB08BD2}"/>
                  </a:ext>
                </a:extLst>
              </p:cNvPr>
              <p:cNvGrpSpPr/>
              <p:nvPr/>
            </p:nvGrpSpPr>
            <p:grpSpPr>
              <a:xfrm rot="16200000">
                <a:off x="13252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341" name="组合 340">
                  <a:extLst>
                    <a:ext uri="{FF2B5EF4-FFF2-40B4-BE49-F238E27FC236}">
                      <a16:creationId xmlns:a16="http://schemas.microsoft.com/office/drawing/2014/main" id="{A31FFC59-D801-F5A1-9A32-F55CCE3DCF45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62" name="椭圆 361">
                    <a:extLst>
                      <a:ext uri="{FF2B5EF4-FFF2-40B4-BE49-F238E27FC236}">
                        <a16:creationId xmlns:a16="http://schemas.microsoft.com/office/drawing/2014/main" id="{7ABC9734-CD10-E78A-8984-F0A1D0AA68B9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3" name="椭圆 362">
                    <a:extLst>
                      <a:ext uri="{FF2B5EF4-FFF2-40B4-BE49-F238E27FC236}">
                        <a16:creationId xmlns:a16="http://schemas.microsoft.com/office/drawing/2014/main" id="{F901022E-1BA9-A59F-4DE5-F893D61B8777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4" name="椭圆 363">
                    <a:extLst>
                      <a:ext uri="{FF2B5EF4-FFF2-40B4-BE49-F238E27FC236}">
                        <a16:creationId xmlns:a16="http://schemas.microsoft.com/office/drawing/2014/main" id="{73BE0AB4-5326-5642-56A9-0FA7354CDEF3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5" name="椭圆 364">
                    <a:extLst>
                      <a:ext uri="{FF2B5EF4-FFF2-40B4-BE49-F238E27FC236}">
                        <a16:creationId xmlns:a16="http://schemas.microsoft.com/office/drawing/2014/main" id="{C2925A02-60B7-C1B9-CB8D-258132DCE4CB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6" name="椭圆 365">
                    <a:extLst>
                      <a:ext uri="{FF2B5EF4-FFF2-40B4-BE49-F238E27FC236}">
                        <a16:creationId xmlns:a16="http://schemas.microsoft.com/office/drawing/2014/main" id="{30BCF5FF-B6AF-2F64-3052-9BF901A35DBA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7" name="椭圆 366">
                    <a:extLst>
                      <a:ext uri="{FF2B5EF4-FFF2-40B4-BE49-F238E27FC236}">
                        <a16:creationId xmlns:a16="http://schemas.microsoft.com/office/drawing/2014/main" id="{0DF580F6-EA30-4D8A-11C1-0382951002E9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8" name="椭圆 367">
                    <a:extLst>
                      <a:ext uri="{FF2B5EF4-FFF2-40B4-BE49-F238E27FC236}">
                        <a16:creationId xmlns:a16="http://schemas.microsoft.com/office/drawing/2014/main" id="{3FD59788-8E71-0270-51EF-D7BBBE126199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9" name="椭圆 368">
                    <a:extLst>
                      <a:ext uri="{FF2B5EF4-FFF2-40B4-BE49-F238E27FC236}">
                        <a16:creationId xmlns:a16="http://schemas.microsoft.com/office/drawing/2014/main" id="{BA03D009-FE6C-5D7A-9F98-B8491CB409F0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70" name="椭圆 369">
                    <a:extLst>
                      <a:ext uri="{FF2B5EF4-FFF2-40B4-BE49-F238E27FC236}">
                        <a16:creationId xmlns:a16="http://schemas.microsoft.com/office/drawing/2014/main" id="{3A571C69-FC8C-16B8-6D76-283676240080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342" name="组合 341">
                  <a:extLst>
                    <a:ext uri="{FF2B5EF4-FFF2-40B4-BE49-F238E27FC236}">
                      <a16:creationId xmlns:a16="http://schemas.microsoft.com/office/drawing/2014/main" id="{6C2E83F1-4B75-1ACC-9E7E-BBD7A7DBB528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53" name="椭圆 352">
                    <a:extLst>
                      <a:ext uri="{FF2B5EF4-FFF2-40B4-BE49-F238E27FC236}">
                        <a16:creationId xmlns:a16="http://schemas.microsoft.com/office/drawing/2014/main" id="{BACED621-0576-A8E2-DFA4-C90A2C731DD3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4" name="椭圆 353">
                    <a:extLst>
                      <a:ext uri="{FF2B5EF4-FFF2-40B4-BE49-F238E27FC236}">
                        <a16:creationId xmlns:a16="http://schemas.microsoft.com/office/drawing/2014/main" id="{C77414F9-8865-739F-C36C-499DCDD92FC6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5" name="椭圆 354">
                    <a:extLst>
                      <a:ext uri="{FF2B5EF4-FFF2-40B4-BE49-F238E27FC236}">
                        <a16:creationId xmlns:a16="http://schemas.microsoft.com/office/drawing/2014/main" id="{3E3AD419-3FE6-7611-C0DD-3B27E3647483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6" name="椭圆 355">
                    <a:extLst>
                      <a:ext uri="{FF2B5EF4-FFF2-40B4-BE49-F238E27FC236}">
                        <a16:creationId xmlns:a16="http://schemas.microsoft.com/office/drawing/2014/main" id="{5CA506F7-5AF4-3F4C-01DE-744FD5221E01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7" name="椭圆 356">
                    <a:extLst>
                      <a:ext uri="{FF2B5EF4-FFF2-40B4-BE49-F238E27FC236}">
                        <a16:creationId xmlns:a16="http://schemas.microsoft.com/office/drawing/2014/main" id="{F947075F-07A5-6840-60FE-0648ACD7B7BE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8" name="椭圆 357">
                    <a:extLst>
                      <a:ext uri="{FF2B5EF4-FFF2-40B4-BE49-F238E27FC236}">
                        <a16:creationId xmlns:a16="http://schemas.microsoft.com/office/drawing/2014/main" id="{517B7DA0-9B96-C947-EE00-AB8B33D7E720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9" name="椭圆 358">
                    <a:extLst>
                      <a:ext uri="{FF2B5EF4-FFF2-40B4-BE49-F238E27FC236}">
                        <a16:creationId xmlns:a16="http://schemas.microsoft.com/office/drawing/2014/main" id="{88F56B73-A227-D38D-C5DF-3F6A481698F1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0" name="椭圆 359">
                    <a:extLst>
                      <a:ext uri="{FF2B5EF4-FFF2-40B4-BE49-F238E27FC236}">
                        <a16:creationId xmlns:a16="http://schemas.microsoft.com/office/drawing/2014/main" id="{FB6CB9AC-D228-2DD0-53F9-73B245490203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61" name="椭圆 360">
                    <a:extLst>
                      <a:ext uri="{FF2B5EF4-FFF2-40B4-BE49-F238E27FC236}">
                        <a16:creationId xmlns:a16="http://schemas.microsoft.com/office/drawing/2014/main" id="{866F8613-EB24-1443-8920-22EFE7618E6E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343" name="组合 342">
                  <a:extLst>
                    <a:ext uri="{FF2B5EF4-FFF2-40B4-BE49-F238E27FC236}">
                      <a16:creationId xmlns:a16="http://schemas.microsoft.com/office/drawing/2014/main" id="{9F484DE7-F252-535B-F8C2-C48EDAAB6E64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44" name="椭圆 343">
                    <a:extLst>
                      <a:ext uri="{FF2B5EF4-FFF2-40B4-BE49-F238E27FC236}">
                        <a16:creationId xmlns:a16="http://schemas.microsoft.com/office/drawing/2014/main" id="{E835D9AD-1089-E927-C778-BE08A8115464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5" name="椭圆 344">
                    <a:extLst>
                      <a:ext uri="{FF2B5EF4-FFF2-40B4-BE49-F238E27FC236}">
                        <a16:creationId xmlns:a16="http://schemas.microsoft.com/office/drawing/2014/main" id="{38ED1CDE-763A-F72B-DCAF-2FE7F7695D6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6" name="椭圆 345">
                    <a:extLst>
                      <a:ext uri="{FF2B5EF4-FFF2-40B4-BE49-F238E27FC236}">
                        <a16:creationId xmlns:a16="http://schemas.microsoft.com/office/drawing/2014/main" id="{14311037-68EF-0FD5-149A-74BD95FD536E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7" name="椭圆 346">
                    <a:extLst>
                      <a:ext uri="{FF2B5EF4-FFF2-40B4-BE49-F238E27FC236}">
                        <a16:creationId xmlns:a16="http://schemas.microsoft.com/office/drawing/2014/main" id="{152FADC0-A636-65F5-B431-D0386F712081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8" name="椭圆 347">
                    <a:extLst>
                      <a:ext uri="{FF2B5EF4-FFF2-40B4-BE49-F238E27FC236}">
                        <a16:creationId xmlns:a16="http://schemas.microsoft.com/office/drawing/2014/main" id="{A4192A25-4C2D-FFC5-4799-1F6A144BFB26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9" name="椭圆 348">
                    <a:extLst>
                      <a:ext uri="{FF2B5EF4-FFF2-40B4-BE49-F238E27FC236}">
                        <a16:creationId xmlns:a16="http://schemas.microsoft.com/office/drawing/2014/main" id="{DDCB96BD-4E7A-6494-5075-46A054CBF893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0" name="椭圆 349">
                    <a:extLst>
                      <a:ext uri="{FF2B5EF4-FFF2-40B4-BE49-F238E27FC236}">
                        <a16:creationId xmlns:a16="http://schemas.microsoft.com/office/drawing/2014/main" id="{F88D7C2A-C5AA-DF20-6932-3C9E3B0C5E55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1" name="椭圆 350">
                    <a:extLst>
                      <a:ext uri="{FF2B5EF4-FFF2-40B4-BE49-F238E27FC236}">
                        <a16:creationId xmlns:a16="http://schemas.microsoft.com/office/drawing/2014/main" id="{0B7057D5-DB86-FE49-400A-449D69B5BE8C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52" name="椭圆 351">
                    <a:extLst>
                      <a:ext uri="{FF2B5EF4-FFF2-40B4-BE49-F238E27FC236}">
                        <a16:creationId xmlns:a16="http://schemas.microsoft.com/office/drawing/2014/main" id="{8A4D3FC7-2882-11F3-1CB9-5DADE9F06DAC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310" name="组合 309">
                <a:extLst>
                  <a:ext uri="{FF2B5EF4-FFF2-40B4-BE49-F238E27FC236}">
                    <a16:creationId xmlns:a16="http://schemas.microsoft.com/office/drawing/2014/main" id="{28991350-AA6E-C6C5-808D-FBF2DEBF8269}"/>
                  </a:ext>
                </a:extLst>
              </p:cNvPr>
              <p:cNvGrpSpPr/>
              <p:nvPr/>
            </p:nvGrpSpPr>
            <p:grpSpPr>
              <a:xfrm rot="16200000">
                <a:off x="67046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311" name="组合 310">
                  <a:extLst>
                    <a:ext uri="{FF2B5EF4-FFF2-40B4-BE49-F238E27FC236}">
                      <a16:creationId xmlns:a16="http://schemas.microsoft.com/office/drawing/2014/main" id="{112764F2-6651-28B4-4F08-59B158BD270C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32" name="椭圆 331">
                    <a:extLst>
                      <a:ext uri="{FF2B5EF4-FFF2-40B4-BE49-F238E27FC236}">
                        <a16:creationId xmlns:a16="http://schemas.microsoft.com/office/drawing/2014/main" id="{47593C64-AC47-8E5A-5C4D-7DD637E628AB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3" name="椭圆 332">
                    <a:extLst>
                      <a:ext uri="{FF2B5EF4-FFF2-40B4-BE49-F238E27FC236}">
                        <a16:creationId xmlns:a16="http://schemas.microsoft.com/office/drawing/2014/main" id="{0A791702-F2D9-334A-EE66-04ED484025C0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4" name="椭圆 333">
                    <a:extLst>
                      <a:ext uri="{FF2B5EF4-FFF2-40B4-BE49-F238E27FC236}">
                        <a16:creationId xmlns:a16="http://schemas.microsoft.com/office/drawing/2014/main" id="{D781DA1B-BD88-4EBA-0A59-2BD65BA2CD5F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5" name="椭圆 334">
                    <a:extLst>
                      <a:ext uri="{FF2B5EF4-FFF2-40B4-BE49-F238E27FC236}">
                        <a16:creationId xmlns:a16="http://schemas.microsoft.com/office/drawing/2014/main" id="{135A472F-4A3B-B46A-9431-CBFC604BE6FE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6" name="椭圆 335">
                    <a:extLst>
                      <a:ext uri="{FF2B5EF4-FFF2-40B4-BE49-F238E27FC236}">
                        <a16:creationId xmlns:a16="http://schemas.microsoft.com/office/drawing/2014/main" id="{867EDEB6-D947-B50D-D595-A9EDBFB0128D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7" name="椭圆 336">
                    <a:extLst>
                      <a:ext uri="{FF2B5EF4-FFF2-40B4-BE49-F238E27FC236}">
                        <a16:creationId xmlns:a16="http://schemas.microsoft.com/office/drawing/2014/main" id="{2660FAAD-00E5-495B-3799-DF7AD23741AF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8" name="椭圆 337">
                    <a:extLst>
                      <a:ext uri="{FF2B5EF4-FFF2-40B4-BE49-F238E27FC236}">
                        <a16:creationId xmlns:a16="http://schemas.microsoft.com/office/drawing/2014/main" id="{6AFA6FD0-22FD-5FDA-F2DF-E593FBC5341B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9" name="椭圆 338">
                    <a:extLst>
                      <a:ext uri="{FF2B5EF4-FFF2-40B4-BE49-F238E27FC236}">
                        <a16:creationId xmlns:a16="http://schemas.microsoft.com/office/drawing/2014/main" id="{FAD59BC7-5856-EB43-B295-E1523E0634BA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40" name="椭圆 339">
                    <a:extLst>
                      <a:ext uri="{FF2B5EF4-FFF2-40B4-BE49-F238E27FC236}">
                        <a16:creationId xmlns:a16="http://schemas.microsoft.com/office/drawing/2014/main" id="{A95677B8-FC78-5B43-87C4-6D215B01DAE2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312" name="组合 311">
                  <a:extLst>
                    <a:ext uri="{FF2B5EF4-FFF2-40B4-BE49-F238E27FC236}">
                      <a16:creationId xmlns:a16="http://schemas.microsoft.com/office/drawing/2014/main" id="{82DF1C17-EFFE-868C-91B8-2853FAEB7EB8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23" name="椭圆 322">
                    <a:extLst>
                      <a:ext uri="{FF2B5EF4-FFF2-40B4-BE49-F238E27FC236}">
                        <a16:creationId xmlns:a16="http://schemas.microsoft.com/office/drawing/2014/main" id="{0470A2DF-FFA9-D8BF-F9A4-913343629BFF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4" name="椭圆 323">
                    <a:extLst>
                      <a:ext uri="{FF2B5EF4-FFF2-40B4-BE49-F238E27FC236}">
                        <a16:creationId xmlns:a16="http://schemas.microsoft.com/office/drawing/2014/main" id="{5156712B-0525-1671-E526-875E84507D4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5" name="椭圆 324">
                    <a:extLst>
                      <a:ext uri="{FF2B5EF4-FFF2-40B4-BE49-F238E27FC236}">
                        <a16:creationId xmlns:a16="http://schemas.microsoft.com/office/drawing/2014/main" id="{2B433A89-4C68-19F3-D6B3-FB371ADC36DF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6" name="椭圆 325">
                    <a:extLst>
                      <a:ext uri="{FF2B5EF4-FFF2-40B4-BE49-F238E27FC236}">
                        <a16:creationId xmlns:a16="http://schemas.microsoft.com/office/drawing/2014/main" id="{A19D2437-DACA-3542-AD34-577264268E5D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7" name="椭圆 326">
                    <a:extLst>
                      <a:ext uri="{FF2B5EF4-FFF2-40B4-BE49-F238E27FC236}">
                        <a16:creationId xmlns:a16="http://schemas.microsoft.com/office/drawing/2014/main" id="{935DCBB1-A9EC-FF2E-02F3-46E44DDC1B1C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8" name="椭圆 327">
                    <a:extLst>
                      <a:ext uri="{FF2B5EF4-FFF2-40B4-BE49-F238E27FC236}">
                        <a16:creationId xmlns:a16="http://schemas.microsoft.com/office/drawing/2014/main" id="{5581A794-5EE7-03F3-4DDD-A387578564A0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9" name="椭圆 328">
                    <a:extLst>
                      <a:ext uri="{FF2B5EF4-FFF2-40B4-BE49-F238E27FC236}">
                        <a16:creationId xmlns:a16="http://schemas.microsoft.com/office/drawing/2014/main" id="{D7C9EA07-C00C-F7BB-52B5-EEED5C2C4B40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0" name="椭圆 329">
                    <a:extLst>
                      <a:ext uri="{FF2B5EF4-FFF2-40B4-BE49-F238E27FC236}">
                        <a16:creationId xmlns:a16="http://schemas.microsoft.com/office/drawing/2014/main" id="{871ED8AD-515A-D371-5F28-5875227C1996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31" name="椭圆 330">
                    <a:extLst>
                      <a:ext uri="{FF2B5EF4-FFF2-40B4-BE49-F238E27FC236}">
                        <a16:creationId xmlns:a16="http://schemas.microsoft.com/office/drawing/2014/main" id="{C7D8402C-2FEC-95E9-B6C8-20C8F5EA5117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313" name="组合 312">
                  <a:extLst>
                    <a:ext uri="{FF2B5EF4-FFF2-40B4-BE49-F238E27FC236}">
                      <a16:creationId xmlns:a16="http://schemas.microsoft.com/office/drawing/2014/main" id="{B6FDD7A9-2BF9-FEA5-8B5D-12F38E9943AA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314" name="椭圆 313">
                    <a:extLst>
                      <a:ext uri="{FF2B5EF4-FFF2-40B4-BE49-F238E27FC236}">
                        <a16:creationId xmlns:a16="http://schemas.microsoft.com/office/drawing/2014/main" id="{8E715482-0DB0-F0FB-84C6-C50384FAFBFF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15" name="椭圆 314">
                    <a:extLst>
                      <a:ext uri="{FF2B5EF4-FFF2-40B4-BE49-F238E27FC236}">
                        <a16:creationId xmlns:a16="http://schemas.microsoft.com/office/drawing/2014/main" id="{70F825CE-4A47-60F3-5538-AEE262E99392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16" name="椭圆 315">
                    <a:extLst>
                      <a:ext uri="{FF2B5EF4-FFF2-40B4-BE49-F238E27FC236}">
                        <a16:creationId xmlns:a16="http://schemas.microsoft.com/office/drawing/2014/main" id="{4A45E3AB-322C-AB6D-BC8F-367B6406F7EA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17" name="椭圆 316">
                    <a:extLst>
                      <a:ext uri="{FF2B5EF4-FFF2-40B4-BE49-F238E27FC236}">
                        <a16:creationId xmlns:a16="http://schemas.microsoft.com/office/drawing/2014/main" id="{ED5C1150-A05C-52C8-9863-3024B9B0B65A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18" name="椭圆 317">
                    <a:extLst>
                      <a:ext uri="{FF2B5EF4-FFF2-40B4-BE49-F238E27FC236}">
                        <a16:creationId xmlns:a16="http://schemas.microsoft.com/office/drawing/2014/main" id="{1CC64291-9B29-75AC-70DA-9A73D5C7FA36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19" name="椭圆 318">
                    <a:extLst>
                      <a:ext uri="{FF2B5EF4-FFF2-40B4-BE49-F238E27FC236}">
                        <a16:creationId xmlns:a16="http://schemas.microsoft.com/office/drawing/2014/main" id="{F45397ED-12E5-A0AB-1809-DA766C587C7D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0" name="椭圆 319">
                    <a:extLst>
                      <a:ext uri="{FF2B5EF4-FFF2-40B4-BE49-F238E27FC236}">
                        <a16:creationId xmlns:a16="http://schemas.microsoft.com/office/drawing/2014/main" id="{290B18CC-D60D-80B5-0B8B-2209DF17A407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1" name="椭圆 320">
                    <a:extLst>
                      <a:ext uri="{FF2B5EF4-FFF2-40B4-BE49-F238E27FC236}">
                        <a16:creationId xmlns:a16="http://schemas.microsoft.com/office/drawing/2014/main" id="{87F1B06D-CB1E-8E42-C577-72D8906506B7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322" name="椭圆 321">
                    <a:extLst>
                      <a:ext uri="{FF2B5EF4-FFF2-40B4-BE49-F238E27FC236}">
                        <a16:creationId xmlns:a16="http://schemas.microsoft.com/office/drawing/2014/main" id="{0D71310A-85B8-ECCC-038A-3FDDBF2F55BF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425" name="组合 424">
              <a:extLst>
                <a:ext uri="{FF2B5EF4-FFF2-40B4-BE49-F238E27FC236}">
                  <a16:creationId xmlns:a16="http://schemas.microsoft.com/office/drawing/2014/main" id="{0CE110D0-4F9E-5B35-06E8-70D0994FDD68}"/>
                </a:ext>
              </a:extLst>
            </p:cNvPr>
            <p:cNvGrpSpPr/>
            <p:nvPr/>
          </p:nvGrpSpPr>
          <p:grpSpPr>
            <a:xfrm rot="16200000">
              <a:off x="9659514" y="1769710"/>
              <a:ext cx="364005" cy="710862"/>
              <a:chOff x="878646" y="4699269"/>
              <a:chExt cx="1001490" cy="1955800"/>
            </a:xfrm>
            <a:grpFill/>
          </p:grpSpPr>
          <p:grpSp>
            <p:nvGrpSpPr>
              <p:cNvPr id="426" name="组合 425">
                <a:extLst>
                  <a:ext uri="{FF2B5EF4-FFF2-40B4-BE49-F238E27FC236}">
                    <a16:creationId xmlns:a16="http://schemas.microsoft.com/office/drawing/2014/main" id="{9BCE045C-7602-8C31-2E33-5C7DE3A6F19B}"/>
                  </a:ext>
                </a:extLst>
              </p:cNvPr>
              <p:cNvGrpSpPr/>
              <p:nvPr/>
            </p:nvGrpSpPr>
            <p:grpSpPr>
              <a:xfrm rot="16200000">
                <a:off x="13252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458" name="组合 457">
                  <a:extLst>
                    <a:ext uri="{FF2B5EF4-FFF2-40B4-BE49-F238E27FC236}">
                      <a16:creationId xmlns:a16="http://schemas.microsoft.com/office/drawing/2014/main" id="{0BB9734D-55BB-E3EC-4707-C952B90670D9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79" name="椭圆 478">
                    <a:extLst>
                      <a:ext uri="{FF2B5EF4-FFF2-40B4-BE49-F238E27FC236}">
                        <a16:creationId xmlns:a16="http://schemas.microsoft.com/office/drawing/2014/main" id="{8875AC6E-702E-4682-E7E1-C780442A4A48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0" name="椭圆 479">
                    <a:extLst>
                      <a:ext uri="{FF2B5EF4-FFF2-40B4-BE49-F238E27FC236}">
                        <a16:creationId xmlns:a16="http://schemas.microsoft.com/office/drawing/2014/main" id="{F964EBA5-1093-3832-7D62-1072608A183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1" name="椭圆 480">
                    <a:extLst>
                      <a:ext uri="{FF2B5EF4-FFF2-40B4-BE49-F238E27FC236}">
                        <a16:creationId xmlns:a16="http://schemas.microsoft.com/office/drawing/2014/main" id="{CFA4BAD0-3C87-DA08-62AF-850DFDA3D486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2" name="椭圆 481">
                    <a:extLst>
                      <a:ext uri="{FF2B5EF4-FFF2-40B4-BE49-F238E27FC236}">
                        <a16:creationId xmlns:a16="http://schemas.microsoft.com/office/drawing/2014/main" id="{7F3505A5-F6A5-5A01-6B27-C38EC167FB76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3" name="椭圆 482">
                    <a:extLst>
                      <a:ext uri="{FF2B5EF4-FFF2-40B4-BE49-F238E27FC236}">
                        <a16:creationId xmlns:a16="http://schemas.microsoft.com/office/drawing/2014/main" id="{9475FF8A-0C8C-A1CA-E297-8D391C5A76FE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4" name="椭圆 483">
                    <a:extLst>
                      <a:ext uri="{FF2B5EF4-FFF2-40B4-BE49-F238E27FC236}">
                        <a16:creationId xmlns:a16="http://schemas.microsoft.com/office/drawing/2014/main" id="{324B10DB-7270-076C-1AF7-DF1FC5273473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5" name="椭圆 484">
                    <a:extLst>
                      <a:ext uri="{FF2B5EF4-FFF2-40B4-BE49-F238E27FC236}">
                        <a16:creationId xmlns:a16="http://schemas.microsoft.com/office/drawing/2014/main" id="{6A110D4E-CBEF-8852-2F78-6B6A644FCFD7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6" name="椭圆 485">
                    <a:extLst>
                      <a:ext uri="{FF2B5EF4-FFF2-40B4-BE49-F238E27FC236}">
                        <a16:creationId xmlns:a16="http://schemas.microsoft.com/office/drawing/2014/main" id="{5F42DB92-D313-B2D8-62C7-1DCA2C5D2CC6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87" name="椭圆 486">
                    <a:extLst>
                      <a:ext uri="{FF2B5EF4-FFF2-40B4-BE49-F238E27FC236}">
                        <a16:creationId xmlns:a16="http://schemas.microsoft.com/office/drawing/2014/main" id="{BEF78AE8-2AFF-5E99-0721-9DB8B7E1CCBB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459" name="组合 458">
                  <a:extLst>
                    <a:ext uri="{FF2B5EF4-FFF2-40B4-BE49-F238E27FC236}">
                      <a16:creationId xmlns:a16="http://schemas.microsoft.com/office/drawing/2014/main" id="{23D06CAB-6A8D-44F2-8095-92238B7ECDD9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70" name="椭圆 469">
                    <a:extLst>
                      <a:ext uri="{FF2B5EF4-FFF2-40B4-BE49-F238E27FC236}">
                        <a16:creationId xmlns:a16="http://schemas.microsoft.com/office/drawing/2014/main" id="{AB783562-14E7-C081-B500-F3497C49D228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1" name="椭圆 470">
                    <a:extLst>
                      <a:ext uri="{FF2B5EF4-FFF2-40B4-BE49-F238E27FC236}">
                        <a16:creationId xmlns:a16="http://schemas.microsoft.com/office/drawing/2014/main" id="{BD3DC799-9A50-9ECD-3851-ED819DA51F56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2" name="椭圆 471">
                    <a:extLst>
                      <a:ext uri="{FF2B5EF4-FFF2-40B4-BE49-F238E27FC236}">
                        <a16:creationId xmlns:a16="http://schemas.microsoft.com/office/drawing/2014/main" id="{A845857A-4DAF-EBFB-21A1-B53E878CE64E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3" name="椭圆 472">
                    <a:extLst>
                      <a:ext uri="{FF2B5EF4-FFF2-40B4-BE49-F238E27FC236}">
                        <a16:creationId xmlns:a16="http://schemas.microsoft.com/office/drawing/2014/main" id="{A4AB75A9-106F-B812-37DA-8E8E8E736A06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4" name="椭圆 473">
                    <a:extLst>
                      <a:ext uri="{FF2B5EF4-FFF2-40B4-BE49-F238E27FC236}">
                        <a16:creationId xmlns:a16="http://schemas.microsoft.com/office/drawing/2014/main" id="{0B621D5F-2F7E-98D5-EB20-6FF77D33D939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5" name="椭圆 474">
                    <a:extLst>
                      <a:ext uri="{FF2B5EF4-FFF2-40B4-BE49-F238E27FC236}">
                        <a16:creationId xmlns:a16="http://schemas.microsoft.com/office/drawing/2014/main" id="{00354248-614C-A195-1458-3446D615189E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6" name="椭圆 475">
                    <a:extLst>
                      <a:ext uri="{FF2B5EF4-FFF2-40B4-BE49-F238E27FC236}">
                        <a16:creationId xmlns:a16="http://schemas.microsoft.com/office/drawing/2014/main" id="{A2F0B60B-E117-1D31-AB72-4A9D8702C581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7" name="椭圆 476">
                    <a:extLst>
                      <a:ext uri="{FF2B5EF4-FFF2-40B4-BE49-F238E27FC236}">
                        <a16:creationId xmlns:a16="http://schemas.microsoft.com/office/drawing/2014/main" id="{91CB9708-47D1-D7AB-F2F5-B9DA051833C0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78" name="椭圆 477">
                    <a:extLst>
                      <a:ext uri="{FF2B5EF4-FFF2-40B4-BE49-F238E27FC236}">
                        <a16:creationId xmlns:a16="http://schemas.microsoft.com/office/drawing/2014/main" id="{97F47171-729E-1363-1348-19A63B753A8B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460" name="组合 459">
                  <a:extLst>
                    <a:ext uri="{FF2B5EF4-FFF2-40B4-BE49-F238E27FC236}">
                      <a16:creationId xmlns:a16="http://schemas.microsoft.com/office/drawing/2014/main" id="{AC7E1C9F-090D-3F19-0CC5-4AC07D05E6AB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61" name="椭圆 460">
                    <a:extLst>
                      <a:ext uri="{FF2B5EF4-FFF2-40B4-BE49-F238E27FC236}">
                        <a16:creationId xmlns:a16="http://schemas.microsoft.com/office/drawing/2014/main" id="{4433ED81-D65E-EC1E-37ED-C479CF46B7CD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2" name="椭圆 461">
                    <a:extLst>
                      <a:ext uri="{FF2B5EF4-FFF2-40B4-BE49-F238E27FC236}">
                        <a16:creationId xmlns:a16="http://schemas.microsoft.com/office/drawing/2014/main" id="{F1843F44-4C81-6C03-3D39-12C31EC4F253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3" name="椭圆 462">
                    <a:extLst>
                      <a:ext uri="{FF2B5EF4-FFF2-40B4-BE49-F238E27FC236}">
                        <a16:creationId xmlns:a16="http://schemas.microsoft.com/office/drawing/2014/main" id="{1C5658D1-70A9-E5EC-05C1-785D5CD8F6B0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4" name="椭圆 463">
                    <a:extLst>
                      <a:ext uri="{FF2B5EF4-FFF2-40B4-BE49-F238E27FC236}">
                        <a16:creationId xmlns:a16="http://schemas.microsoft.com/office/drawing/2014/main" id="{CF29769A-AA90-173D-49FC-0BFBF55D4332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5" name="椭圆 464">
                    <a:extLst>
                      <a:ext uri="{FF2B5EF4-FFF2-40B4-BE49-F238E27FC236}">
                        <a16:creationId xmlns:a16="http://schemas.microsoft.com/office/drawing/2014/main" id="{E2C2287D-5458-640D-7E0F-E60779184F3D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6" name="椭圆 465">
                    <a:extLst>
                      <a:ext uri="{FF2B5EF4-FFF2-40B4-BE49-F238E27FC236}">
                        <a16:creationId xmlns:a16="http://schemas.microsoft.com/office/drawing/2014/main" id="{A3341154-C803-7425-1356-40778FFD239E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7" name="椭圆 466">
                    <a:extLst>
                      <a:ext uri="{FF2B5EF4-FFF2-40B4-BE49-F238E27FC236}">
                        <a16:creationId xmlns:a16="http://schemas.microsoft.com/office/drawing/2014/main" id="{6033E5DC-82B7-71CB-69D5-EA3BE3D9ACF0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8" name="椭圆 467">
                    <a:extLst>
                      <a:ext uri="{FF2B5EF4-FFF2-40B4-BE49-F238E27FC236}">
                        <a16:creationId xmlns:a16="http://schemas.microsoft.com/office/drawing/2014/main" id="{B99141B5-960F-20E3-5382-219B4790836D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69" name="椭圆 468">
                    <a:extLst>
                      <a:ext uri="{FF2B5EF4-FFF2-40B4-BE49-F238E27FC236}">
                        <a16:creationId xmlns:a16="http://schemas.microsoft.com/office/drawing/2014/main" id="{F87F2F2E-3DC1-9B87-1490-DEF79774BFAC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427" name="组合 426">
                <a:extLst>
                  <a:ext uri="{FF2B5EF4-FFF2-40B4-BE49-F238E27FC236}">
                    <a16:creationId xmlns:a16="http://schemas.microsoft.com/office/drawing/2014/main" id="{7152646D-7EEC-2F6B-ECA2-1FD180C9E158}"/>
                  </a:ext>
                </a:extLst>
              </p:cNvPr>
              <p:cNvGrpSpPr/>
              <p:nvPr/>
            </p:nvGrpSpPr>
            <p:grpSpPr>
              <a:xfrm rot="16200000">
                <a:off x="670461" y="5445394"/>
                <a:ext cx="1955800" cy="463550"/>
                <a:chOff x="8515" y="2843"/>
                <a:chExt cx="3080" cy="730"/>
              </a:xfrm>
              <a:grpFill/>
            </p:grpSpPr>
            <p:grpSp>
              <p:nvGrpSpPr>
                <p:cNvPr id="428" name="组合 427">
                  <a:extLst>
                    <a:ext uri="{FF2B5EF4-FFF2-40B4-BE49-F238E27FC236}">
                      <a16:creationId xmlns:a16="http://schemas.microsoft.com/office/drawing/2014/main" id="{BE916FD1-3E77-85CD-90F2-33AC559563B4}"/>
                    </a:ext>
                  </a:extLst>
                </p:cNvPr>
                <p:cNvGrpSpPr/>
                <p:nvPr/>
              </p:nvGrpSpPr>
              <p:grpSpPr>
                <a:xfrm>
                  <a:off x="8515" y="2843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49" name="椭圆 448">
                    <a:extLst>
                      <a:ext uri="{FF2B5EF4-FFF2-40B4-BE49-F238E27FC236}">
                        <a16:creationId xmlns:a16="http://schemas.microsoft.com/office/drawing/2014/main" id="{204E053A-49C4-FC9A-C55A-5F6DE38D4C62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0" name="椭圆 449">
                    <a:extLst>
                      <a:ext uri="{FF2B5EF4-FFF2-40B4-BE49-F238E27FC236}">
                        <a16:creationId xmlns:a16="http://schemas.microsoft.com/office/drawing/2014/main" id="{67BDF87C-508F-698B-B859-B6EFC1FA2CA3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1" name="椭圆 450">
                    <a:extLst>
                      <a:ext uri="{FF2B5EF4-FFF2-40B4-BE49-F238E27FC236}">
                        <a16:creationId xmlns:a16="http://schemas.microsoft.com/office/drawing/2014/main" id="{92A1EE54-B276-ADF6-4EF7-9B317B2C7332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2" name="椭圆 451">
                    <a:extLst>
                      <a:ext uri="{FF2B5EF4-FFF2-40B4-BE49-F238E27FC236}">
                        <a16:creationId xmlns:a16="http://schemas.microsoft.com/office/drawing/2014/main" id="{E9CC0185-1173-4A1C-9803-8967B7543D1D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3" name="椭圆 452">
                    <a:extLst>
                      <a:ext uri="{FF2B5EF4-FFF2-40B4-BE49-F238E27FC236}">
                        <a16:creationId xmlns:a16="http://schemas.microsoft.com/office/drawing/2014/main" id="{7D48275F-97F3-CB2F-8844-1929E331B075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4" name="椭圆 453">
                    <a:extLst>
                      <a:ext uri="{FF2B5EF4-FFF2-40B4-BE49-F238E27FC236}">
                        <a16:creationId xmlns:a16="http://schemas.microsoft.com/office/drawing/2014/main" id="{5EAFC96D-BD57-E1A0-7B36-8A32DF0545C4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5" name="椭圆 454">
                    <a:extLst>
                      <a:ext uri="{FF2B5EF4-FFF2-40B4-BE49-F238E27FC236}">
                        <a16:creationId xmlns:a16="http://schemas.microsoft.com/office/drawing/2014/main" id="{1C38F91C-4EED-F348-409C-0CB8D49B6DDF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6" name="椭圆 455">
                    <a:extLst>
                      <a:ext uri="{FF2B5EF4-FFF2-40B4-BE49-F238E27FC236}">
                        <a16:creationId xmlns:a16="http://schemas.microsoft.com/office/drawing/2014/main" id="{E331A3DE-4863-E30E-813E-0BEC88F5EEA5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57" name="椭圆 456">
                    <a:extLst>
                      <a:ext uri="{FF2B5EF4-FFF2-40B4-BE49-F238E27FC236}">
                        <a16:creationId xmlns:a16="http://schemas.microsoft.com/office/drawing/2014/main" id="{306F6C4C-0D56-0723-1C5C-DDFEEA1DB869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429" name="组合 428">
                  <a:extLst>
                    <a:ext uri="{FF2B5EF4-FFF2-40B4-BE49-F238E27FC236}">
                      <a16:creationId xmlns:a16="http://schemas.microsoft.com/office/drawing/2014/main" id="{3F958A42-ABA6-2BAF-A663-BC85F12C3BED}"/>
                    </a:ext>
                  </a:extLst>
                </p:cNvPr>
                <p:cNvGrpSpPr/>
                <p:nvPr/>
              </p:nvGrpSpPr>
              <p:grpSpPr>
                <a:xfrm>
                  <a:off x="8515" y="3132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40" name="椭圆 439">
                    <a:extLst>
                      <a:ext uri="{FF2B5EF4-FFF2-40B4-BE49-F238E27FC236}">
                        <a16:creationId xmlns:a16="http://schemas.microsoft.com/office/drawing/2014/main" id="{3FA2E4D8-BA05-CF26-9E60-3EDA3BE71333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1" name="椭圆 440">
                    <a:extLst>
                      <a:ext uri="{FF2B5EF4-FFF2-40B4-BE49-F238E27FC236}">
                        <a16:creationId xmlns:a16="http://schemas.microsoft.com/office/drawing/2014/main" id="{87BC61D3-959D-8639-0D91-B06B22E42FD1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2" name="椭圆 441">
                    <a:extLst>
                      <a:ext uri="{FF2B5EF4-FFF2-40B4-BE49-F238E27FC236}">
                        <a16:creationId xmlns:a16="http://schemas.microsoft.com/office/drawing/2014/main" id="{917BBC25-ADEE-F66A-301D-09946B7764B6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3" name="椭圆 442">
                    <a:extLst>
                      <a:ext uri="{FF2B5EF4-FFF2-40B4-BE49-F238E27FC236}">
                        <a16:creationId xmlns:a16="http://schemas.microsoft.com/office/drawing/2014/main" id="{BB39799A-4E92-9591-F098-B48418FEE166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4" name="椭圆 443">
                    <a:extLst>
                      <a:ext uri="{FF2B5EF4-FFF2-40B4-BE49-F238E27FC236}">
                        <a16:creationId xmlns:a16="http://schemas.microsoft.com/office/drawing/2014/main" id="{70F6DECC-9633-38B2-3ED4-6C368698A5CF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5" name="椭圆 444">
                    <a:extLst>
                      <a:ext uri="{FF2B5EF4-FFF2-40B4-BE49-F238E27FC236}">
                        <a16:creationId xmlns:a16="http://schemas.microsoft.com/office/drawing/2014/main" id="{5CCE3703-A477-EE81-81A1-5C3DB3EFAF96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6" name="椭圆 445">
                    <a:extLst>
                      <a:ext uri="{FF2B5EF4-FFF2-40B4-BE49-F238E27FC236}">
                        <a16:creationId xmlns:a16="http://schemas.microsoft.com/office/drawing/2014/main" id="{458896DA-EB7D-514D-224A-F58C30EBBA63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7" name="椭圆 446">
                    <a:extLst>
                      <a:ext uri="{FF2B5EF4-FFF2-40B4-BE49-F238E27FC236}">
                        <a16:creationId xmlns:a16="http://schemas.microsoft.com/office/drawing/2014/main" id="{9A6CB1F3-72B1-A16E-64F5-78FF370F711D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48" name="椭圆 447">
                    <a:extLst>
                      <a:ext uri="{FF2B5EF4-FFF2-40B4-BE49-F238E27FC236}">
                        <a16:creationId xmlns:a16="http://schemas.microsoft.com/office/drawing/2014/main" id="{8ED85C98-F252-BDF8-974A-6F47E551E95C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  <p:grpSp>
              <p:nvGrpSpPr>
                <p:cNvPr id="430" name="组合 429">
                  <a:extLst>
                    <a:ext uri="{FF2B5EF4-FFF2-40B4-BE49-F238E27FC236}">
                      <a16:creationId xmlns:a16="http://schemas.microsoft.com/office/drawing/2014/main" id="{99421575-B6EB-AF92-61DA-126090F1C751}"/>
                    </a:ext>
                  </a:extLst>
                </p:cNvPr>
                <p:cNvGrpSpPr/>
                <p:nvPr/>
              </p:nvGrpSpPr>
              <p:grpSpPr>
                <a:xfrm>
                  <a:off x="8515" y="3421"/>
                  <a:ext cx="3080" cy="152"/>
                  <a:chOff x="9897" y="9482"/>
                  <a:chExt cx="3080" cy="152"/>
                </a:xfrm>
                <a:grpFill/>
              </p:grpSpPr>
              <p:sp>
                <p:nvSpPr>
                  <p:cNvPr id="431" name="椭圆 430">
                    <a:extLst>
                      <a:ext uri="{FF2B5EF4-FFF2-40B4-BE49-F238E27FC236}">
                        <a16:creationId xmlns:a16="http://schemas.microsoft.com/office/drawing/2014/main" id="{873FE1AE-4BD5-A054-D4EE-7E51D04CD15B}"/>
                      </a:ext>
                    </a:extLst>
                  </p:cNvPr>
                  <p:cNvSpPr/>
                  <p:nvPr/>
                </p:nvSpPr>
                <p:spPr>
                  <a:xfrm>
                    <a:off x="989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2" name="椭圆 431">
                    <a:extLst>
                      <a:ext uri="{FF2B5EF4-FFF2-40B4-BE49-F238E27FC236}">
                        <a16:creationId xmlns:a16="http://schemas.microsoft.com/office/drawing/2014/main" id="{7AB43B7A-7B0C-13B4-E953-DC61FD9F9642}"/>
                      </a:ext>
                    </a:extLst>
                  </p:cNvPr>
                  <p:cNvSpPr/>
                  <p:nvPr/>
                </p:nvSpPr>
                <p:spPr>
                  <a:xfrm>
                    <a:off x="1026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3" name="椭圆 432">
                    <a:extLst>
                      <a:ext uri="{FF2B5EF4-FFF2-40B4-BE49-F238E27FC236}">
                        <a16:creationId xmlns:a16="http://schemas.microsoft.com/office/drawing/2014/main" id="{9DD2265F-945E-9CE3-73E3-32F69DD2CAC5}"/>
                      </a:ext>
                    </a:extLst>
                  </p:cNvPr>
                  <p:cNvSpPr/>
                  <p:nvPr/>
                </p:nvSpPr>
                <p:spPr>
                  <a:xfrm>
                    <a:off x="1062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4" name="椭圆 433">
                    <a:extLst>
                      <a:ext uri="{FF2B5EF4-FFF2-40B4-BE49-F238E27FC236}">
                        <a16:creationId xmlns:a16="http://schemas.microsoft.com/office/drawing/2014/main" id="{E6ABDEE1-AC66-5A51-FA07-D4234F9AC982}"/>
                      </a:ext>
                    </a:extLst>
                  </p:cNvPr>
                  <p:cNvSpPr/>
                  <p:nvPr/>
                </p:nvSpPr>
                <p:spPr>
                  <a:xfrm>
                    <a:off x="1099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5" name="椭圆 434">
                    <a:extLst>
                      <a:ext uri="{FF2B5EF4-FFF2-40B4-BE49-F238E27FC236}">
                        <a16:creationId xmlns:a16="http://schemas.microsoft.com/office/drawing/2014/main" id="{C423122F-7464-BBBB-9552-208C3E4AE7B6}"/>
                      </a:ext>
                    </a:extLst>
                  </p:cNvPr>
                  <p:cNvSpPr/>
                  <p:nvPr/>
                </p:nvSpPr>
                <p:spPr>
                  <a:xfrm>
                    <a:off x="11361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6" name="椭圆 435">
                    <a:extLst>
                      <a:ext uri="{FF2B5EF4-FFF2-40B4-BE49-F238E27FC236}">
                        <a16:creationId xmlns:a16="http://schemas.microsoft.com/office/drawing/2014/main" id="{EFC87224-2577-87DC-8898-087742B6EA21}"/>
                      </a:ext>
                    </a:extLst>
                  </p:cNvPr>
                  <p:cNvSpPr/>
                  <p:nvPr/>
                </p:nvSpPr>
                <p:spPr>
                  <a:xfrm>
                    <a:off x="11727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7" name="椭圆 436">
                    <a:extLst>
                      <a:ext uri="{FF2B5EF4-FFF2-40B4-BE49-F238E27FC236}">
                        <a16:creationId xmlns:a16="http://schemas.microsoft.com/office/drawing/2014/main" id="{9C4118CB-FB0A-260D-3646-E42A3D93C8CE}"/>
                      </a:ext>
                    </a:extLst>
                  </p:cNvPr>
                  <p:cNvSpPr/>
                  <p:nvPr/>
                </p:nvSpPr>
                <p:spPr>
                  <a:xfrm>
                    <a:off x="12093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8" name="椭圆 437">
                    <a:extLst>
                      <a:ext uri="{FF2B5EF4-FFF2-40B4-BE49-F238E27FC236}">
                        <a16:creationId xmlns:a16="http://schemas.microsoft.com/office/drawing/2014/main" id="{0437C0F4-89E3-DC94-1BE9-9DED81F43F28}"/>
                      </a:ext>
                    </a:extLst>
                  </p:cNvPr>
                  <p:cNvSpPr/>
                  <p:nvPr/>
                </p:nvSpPr>
                <p:spPr>
                  <a:xfrm>
                    <a:off x="12459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  <p:sp>
                <p:nvSpPr>
                  <p:cNvPr id="439" name="椭圆 438">
                    <a:extLst>
                      <a:ext uri="{FF2B5EF4-FFF2-40B4-BE49-F238E27FC236}">
                        <a16:creationId xmlns:a16="http://schemas.microsoft.com/office/drawing/2014/main" id="{BF26CEB8-AD64-5396-AF8D-4EECC5D4F4BC}"/>
                      </a:ext>
                    </a:extLst>
                  </p:cNvPr>
                  <p:cNvSpPr/>
                  <p:nvPr/>
                </p:nvSpPr>
                <p:spPr>
                  <a:xfrm>
                    <a:off x="12825" y="9482"/>
                    <a:ext cx="152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>
                      <a:latin typeface="+mn-ea"/>
                    </a:endParaRPr>
                  </a:p>
                </p:txBody>
              </p:sp>
            </p:grpSp>
          </p:grpSp>
        </p:grpSp>
      </p:grpSp>
      <p:sp>
        <p:nvSpPr>
          <p:cNvPr id="421" name="Rectangle 5+">
            <a:extLst>
              <a:ext uri="{FF2B5EF4-FFF2-40B4-BE49-F238E27FC236}">
                <a16:creationId xmlns:a16="http://schemas.microsoft.com/office/drawing/2014/main" id="{CAED872C-9C65-60CA-7E33-6C19209BAAD0}"/>
              </a:ext>
            </a:extLst>
          </p:cNvPr>
          <p:cNvSpPr/>
          <p:nvPr/>
        </p:nvSpPr>
        <p:spPr>
          <a:xfrm>
            <a:off x="9615898" y="1814285"/>
            <a:ext cx="1628365" cy="4107543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B367CE-6FD2-9DBB-F7F2-EAC96690CBCF}"/>
              </a:ext>
            </a:extLst>
          </p:cNvPr>
          <p:cNvSpPr txBox="1"/>
          <p:nvPr/>
        </p:nvSpPr>
        <p:spPr>
          <a:xfrm>
            <a:off x="10486740" y="1905198"/>
            <a:ext cx="738664" cy="3662064"/>
          </a:xfrm>
          <a:prstGeom prst="rect">
            <a:avLst/>
          </a:prstGeom>
          <a:noFill/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+mn-ea"/>
              </a:rPr>
              <a:t>Thanks for cooperation</a:t>
            </a:r>
          </a:p>
        </p:txBody>
      </p:sp>
      <p:sp>
        <p:nvSpPr>
          <p:cNvPr id="423" name="Rectangle 5++">
            <a:extLst>
              <a:ext uri="{FF2B5EF4-FFF2-40B4-BE49-F238E27FC236}">
                <a16:creationId xmlns:a16="http://schemas.microsoft.com/office/drawing/2014/main" id="{35EF64F9-02F4-CC44-5DD9-D812982902DE}"/>
              </a:ext>
            </a:extLst>
          </p:cNvPr>
          <p:cNvSpPr/>
          <p:nvPr/>
        </p:nvSpPr>
        <p:spPr>
          <a:xfrm>
            <a:off x="10582727" y="4962695"/>
            <a:ext cx="661536" cy="959133"/>
          </a:xfrm>
          <a:prstGeom prst="rect">
            <a:avLst/>
          </a:prstGeom>
          <a:solidFill>
            <a:schemeClr val="accent4"/>
          </a:solid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24" name="图形 423">
            <a:extLst>
              <a:ext uri="{FF2B5EF4-FFF2-40B4-BE49-F238E27FC236}">
                <a16:creationId xmlns:a16="http://schemas.microsoft.com/office/drawing/2014/main" id="{5AA32C3D-3AB9-EF52-60D1-6051F5B3F0F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18031" y="5173748"/>
            <a:ext cx="399614" cy="728856"/>
          </a:xfrm>
          <a:prstGeom prst="rect">
            <a:avLst/>
          </a:prstGeom>
          <a:effectLst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410FA6-A7FC-2738-42D0-2886800F5286}"/>
              </a:ext>
            </a:extLst>
          </p:cNvPr>
          <p:cNvSpPr/>
          <p:nvPr/>
        </p:nvSpPr>
        <p:spPr>
          <a:xfrm rot="16200000">
            <a:off x="-1380370" y="2044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CA710D-D9A1-587A-7F62-E9B834BA3D7B}"/>
              </a:ext>
            </a:extLst>
          </p:cNvPr>
          <p:cNvSpPr/>
          <p:nvPr/>
        </p:nvSpPr>
        <p:spPr>
          <a:xfrm rot="16200000">
            <a:off x="10259906" y="4213455"/>
            <a:ext cx="3274989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2C929D-C0CC-5E8B-A93C-C3422FD2D008}"/>
              </a:ext>
            </a:extLst>
          </p:cNvPr>
          <p:cNvSpPr/>
          <p:nvPr/>
        </p:nvSpPr>
        <p:spPr>
          <a:xfrm>
            <a:off x="888100" y="111594"/>
            <a:ext cx="4631712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01F75A-A32A-713E-FCDF-145CC38CB55A}"/>
              </a:ext>
            </a:extLst>
          </p:cNvPr>
          <p:cNvSpPr/>
          <p:nvPr/>
        </p:nvSpPr>
        <p:spPr>
          <a:xfrm>
            <a:off x="6879211" y="6409602"/>
            <a:ext cx="4631712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2" name="文本框 421">
            <a:extLst>
              <a:ext uri="{FF2B5EF4-FFF2-40B4-BE49-F238E27FC236}">
                <a16:creationId xmlns:a16="http://schemas.microsoft.com/office/drawing/2014/main" id="{3EEB5AA5-D442-5C96-A0F3-6DD1E2807031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147E50-9398-8809-508E-E76015DCA7F6}"/>
              </a:ext>
            </a:extLst>
          </p:cNvPr>
          <p:cNvSpPr txBox="1"/>
          <p:nvPr/>
        </p:nvSpPr>
        <p:spPr>
          <a:xfrm>
            <a:off x="11756" y="846553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50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形 206">
            <a:extLst>
              <a:ext uri="{FF2B5EF4-FFF2-40B4-BE49-F238E27FC236}">
                <a16:creationId xmlns:a16="http://schemas.microsoft.com/office/drawing/2014/main" id="{5D6DDF12-5B9C-E3F1-38D6-56B7B706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362" y="5658372"/>
            <a:ext cx="2291481" cy="460933"/>
          </a:xfrm>
          <a:prstGeom prst="rect">
            <a:avLst/>
          </a:prstGeom>
        </p:spPr>
      </p:pic>
      <p:sp>
        <p:nvSpPr>
          <p:cNvPr id="209" name="文本框 208">
            <a:extLst>
              <a:ext uri="{FF2B5EF4-FFF2-40B4-BE49-F238E27FC236}">
                <a16:creationId xmlns:a16="http://schemas.microsoft.com/office/drawing/2014/main" id="{BD00B15D-0A7B-7377-6C3D-5B52E95A84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97624" y="1590243"/>
            <a:ext cx="12362380" cy="13813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4358" tIns="62179" rIns="124358" bIns="62179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8800" dirty="0">
                <a:ln w="34544">
                  <a:solidFill>
                    <a:schemeClr val="tx1"/>
                  </a:solidFill>
                </a:ln>
                <a:effectLst>
                  <a:outerShdw dist="120904" dir="2700001" algn="tl" rotWithShape="0">
                    <a:schemeClr val="tx1"/>
                  </a:outerShdw>
                </a:effectLst>
                <a:latin typeface="+mj-ea"/>
                <a:ea typeface="+mj-ea"/>
              </a:rPr>
              <a:t>Be kind and sincere</a:t>
            </a:r>
            <a:endParaRPr lang="en-US" sz="8800" dirty="0">
              <a:ln w="34544">
                <a:solidFill>
                  <a:schemeClr val="tx1"/>
                </a:solidFill>
              </a:ln>
              <a:effectLst>
                <a:outerShdw dist="120904" dir="2700001" algn="tl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B70F50A5-CAB0-0068-7984-A8FEEB6B97A2}"/>
              </a:ext>
            </a:extLst>
          </p:cNvPr>
          <p:cNvSpPr txBox="1"/>
          <p:nvPr/>
        </p:nvSpPr>
        <p:spPr>
          <a:xfrm>
            <a:off x="1847165" y="3586631"/>
            <a:ext cx="12587248" cy="138130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8976" dirty="0">
                <a:ln w="25400">
                  <a:solidFill>
                    <a:schemeClr val="bg1"/>
                  </a:solidFill>
                </a:ln>
                <a:latin typeface="+mj-lt"/>
                <a:ea typeface="+mj-ea"/>
              </a:rPr>
              <a:t>THANKS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1BCEF334-E761-2F09-1CF8-A2612DAF735D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2000" b="1" dirty="0">
                <a:latin typeface="+mn-ea"/>
              </a:rPr>
              <a:t>by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en-US" altLang="zh-CN" sz="2000" b="1" dirty="0">
                <a:latin typeface="+mn-ea"/>
              </a:rPr>
              <a:t>Liu Hui</a:t>
            </a:r>
            <a:endParaRPr lang="en-US" sz="2000" b="1" dirty="0">
              <a:latin typeface="+mn-ea"/>
            </a:endParaRPr>
          </a:p>
        </p:txBody>
      </p:sp>
      <p:sp>
        <p:nvSpPr>
          <p:cNvPr id="212" name="星形: 四角 211">
            <a:extLst>
              <a:ext uri="{FF2B5EF4-FFF2-40B4-BE49-F238E27FC236}">
                <a16:creationId xmlns:a16="http://schemas.microsoft.com/office/drawing/2014/main" id="{F359C7F1-A476-FAAE-4608-B428DF878380}"/>
              </a:ext>
            </a:extLst>
          </p:cNvPr>
          <p:cNvSpPr/>
          <p:nvPr/>
        </p:nvSpPr>
        <p:spPr>
          <a:xfrm>
            <a:off x="4809895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星形: 四角 212">
            <a:extLst>
              <a:ext uri="{FF2B5EF4-FFF2-40B4-BE49-F238E27FC236}">
                <a16:creationId xmlns:a16="http://schemas.microsoft.com/office/drawing/2014/main" id="{8044EEDF-DC25-5F93-B06B-D7AD39477126}"/>
              </a:ext>
            </a:extLst>
          </p:cNvPr>
          <p:cNvSpPr/>
          <p:nvPr/>
        </p:nvSpPr>
        <p:spPr>
          <a:xfrm>
            <a:off x="7737306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F42D6D-4CB2-CEC8-64C3-1E9F1B9153D7}"/>
              </a:ext>
            </a:extLst>
          </p:cNvPr>
          <p:cNvSpPr txBox="1"/>
          <p:nvPr/>
        </p:nvSpPr>
        <p:spPr>
          <a:xfrm>
            <a:off x="8373515" y="5658372"/>
            <a:ext cx="325418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Stand-up Comedy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DEE51E-D3BC-A45C-DF7F-045182F4FEE3}"/>
              </a:ext>
            </a:extLst>
          </p:cNvPr>
          <p:cNvSpPr/>
          <p:nvPr/>
        </p:nvSpPr>
        <p:spPr>
          <a:xfrm>
            <a:off x="859490" y="85060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34107E-6188-9A8A-6AAA-81201CC9D629}"/>
              </a:ext>
            </a:extLst>
          </p:cNvPr>
          <p:cNvSpPr/>
          <p:nvPr/>
        </p:nvSpPr>
        <p:spPr>
          <a:xfrm>
            <a:off x="6602199" y="6445694"/>
            <a:ext cx="4776303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3CBAD6-98A7-DCB9-E253-3E31F894C7E0}"/>
              </a:ext>
            </a:extLst>
          </p:cNvPr>
          <p:cNvSpPr/>
          <p:nvPr/>
        </p:nvSpPr>
        <p:spPr>
          <a:xfrm rot="16200000">
            <a:off x="-1491349" y="2074741"/>
            <a:ext cx="3395004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256FD8-C26D-EA48-F598-381CA40062AF}"/>
              </a:ext>
            </a:extLst>
          </p:cNvPr>
          <p:cNvSpPr/>
          <p:nvPr/>
        </p:nvSpPr>
        <p:spPr>
          <a:xfrm rot="16200000">
            <a:off x="10261101" y="4215650"/>
            <a:ext cx="3395004" cy="4123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D45DB7-D0F3-4C74-C96B-BB412A815CE5}"/>
              </a:ext>
            </a:extLst>
          </p:cNvPr>
          <p:cNvSpPr txBox="1"/>
          <p:nvPr/>
        </p:nvSpPr>
        <p:spPr>
          <a:xfrm>
            <a:off x="772885" y="78911"/>
            <a:ext cx="61722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can deliver a 5-minute stand-up comedy, 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59FBD7-17A1-00BF-58ED-80C32038B59F}"/>
              </a:ext>
            </a:extLst>
          </p:cNvPr>
          <p:cNvSpPr txBox="1"/>
          <p:nvPr/>
        </p:nvSpPr>
        <p:spPr>
          <a:xfrm>
            <a:off x="5878285" y="6389336"/>
            <a:ext cx="598047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and everyone can enjoy themselves for 5 mins.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46E4D0-95A2-CF9F-CDF6-BF8CA18B5C36}"/>
              </a:ext>
            </a:extLst>
          </p:cNvPr>
          <p:cNvSpPr txBox="1"/>
          <p:nvPr/>
        </p:nvSpPr>
        <p:spPr>
          <a:xfrm>
            <a:off x="11681497" y="2882181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B1D8A7-5139-16B4-AB73-D1ABB15DE44D}"/>
              </a:ext>
            </a:extLst>
          </p:cNvPr>
          <p:cNvSpPr txBox="1"/>
          <p:nvPr/>
        </p:nvSpPr>
        <p:spPr>
          <a:xfrm>
            <a:off x="-1" y="893269"/>
            <a:ext cx="553998" cy="3662064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HAVE FUN</a:t>
            </a:r>
            <a:endParaRPr lang="en-US" sz="36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552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33aad13-d53e-42c3-b69a-6f9c346a3304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72,&quot;width&quot;:76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Z '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heme/theme1.xml><?xml version="1.0" encoding="utf-8"?>
<a:theme xmlns:a="http://schemas.openxmlformats.org/drawingml/2006/main" name="Office 主题​​">
  <a:themeElements>
    <a:clrScheme name="孟菲斯02">
      <a:dk1>
        <a:srgbClr val="000000"/>
      </a:dk1>
      <a:lt1>
        <a:srgbClr val="FFFFFF"/>
      </a:lt1>
      <a:dk2>
        <a:srgbClr val="000000"/>
      </a:dk2>
      <a:lt2>
        <a:srgbClr val="1D1627"/>
      </a:lt2>
      <a:accent1>
        <a:srgbClr val="3A4EE3"/>
      </a:accent1>
      <a:accent2>
        <a:srgbClr val="EB4A96"/>
      </a:accent2>
      <a:accent3>
        <a:srgbClr val="F5D90A"/>
      </a:accent3>
      <a:accent4>
        <a:srgbClr val="7400B2"/>
      </a:accent4>
      <a:accent5>
        <a:srgbClr val="C00000"/>
      </a:accent5>
      <a:accent6>
        <a:srgbClr val="02FDA1"/>
      </a:accent6>
      <a:hlink>
        <a:srgbClr val="0563C1"/>
      </a:hlink>
      <a:folHlink>
        <a:srgbClr val="954F72"/>
      </a:folHlink>
    </a:clrScheme>
    <a:fontScheme name="微软雅黑方案">
      <a:majorFont>
        <a:latin typeface="Arial Black"/>
        <a:ea typeface="微软雅黑 bold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675DBCEF-691D-4A9B-93D4-F4154827073D}" vid="{56754DD4-20CB-400F-93A4-8B88595799E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345</Words>
  <Application>Microsoft Office PowerPoint</Application>
  <PresentationFormat>宽屏</PresentationFormat>
  <Paragraphs>99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黑体</vt:lpstr>
      <vt:lpstr>微软雅黑</vt:lpstr>
      <vt:lpstr>微软雅黑 bold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WZJ</dc:creator>
  <cp:lastModifiedBy>ina L</cp:lastModifiedBy>
  <cp:revision>167</cp:revision>
  <dcterms:created xsi:type="dcterms:W3CDTF">2022-06-07T14:46:47Z</dcterms:created>
  <dcterms:modified xsi:type="dcterms:W3CDTF">2025-11-10T09:13:02Z</dcterms:modified>
</cp:coreProperties>
</file>