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14"/>
  </p:notesMasterIdLst>
  <p:sldIdLst>
    <p:sldId id="256" r:id="rId3"/>
    <p:sldId id="262" r:id="rId4"/>
    <p:sldId id="274" r:id="rId5"/>
    <p:sldId id="265" r:id="rId6"/>
    <p:sldId id="266" r:id="rId7"/>
    <p:sldId id="284" r:id="rId8"/>
    <p:sldId id="280" r:id="rId9"/>
    <p:sldId id="263" r:id="rId10"/>
    <p:sldId id="283" r:id="rId11"/>
    <p:sldId id="272" r:id="rId12"/>
    <p:sldId id="279"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6A65"/>
    <a:srgbClr val="EE9D1E"/>
    <a:srgbClr val="AEA594"/>
    <a:srgbClr val="F5F4EF"/>
    <a:srgbClr val="DCD8D1"/>
    <a:srgbClr val="F5F4F0"/>
    <a:srgbClr val="C7D2E3"/>
    <a:srgbClr val="E8F0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6314" autoAdjust="0"/>
  </p:normalViewPr>
  <p:slideViewPr>
    <p:cSldViewPr snapToGrid="0">
      <p:cViewPr varScale="1">
        <p:scale>
          <a:sx n="69" d="100"/>
          <a:sy n="69" d="100"/>
        </p:scale>
        <p:origin x="32" y="5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3D2234-D53A-453B-AAF0-96A305B0C5E8}" type="datetimeFigureOut">
              <a:rPr lang="zh-CN" altLang="en-US" smtClean="0"/>
              <a:t>2022/5/29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7FD571-7378-47FB-843B-A11181493E01}" type="slidenum">
              <a:rPr lang="zh-CN" altLang="en-US" smtClean="0"/>
              <a:t>‹#›</a:t>
            </a:fld>
            <a:endParaRPr lang="zh-CN" altLang="en-US"/>
          </a:p>
        </p:txBody>
      </p:sp>
    </p:spTree>
    <p:extLst>
      <p:ext uri="{BB962C8B-B14F-4D97-AF65-F5344CB8AC3E}">
        <p14:creationId xmlns:p14="http://schemas.microsoft.com/office/powerpoint/2010/main" val="2631819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67FD571-7378-47FB-843B-A11181493E01}" type="slidenum">
              <a:rPr lang="zh-CN" altLang="en-US" smtClean="0"/>
              <a:t>1</a:t>
            </a:fld>
            <a:endParaRPr lang="zh-CN" altLang="en-US"/>
          </a:p>
        </p:txBody>
      </p:sp>
    </p:spTree>
    <p:extLst>
      <p:ext uri="{BB962C8B-B14F-4D97-AF65-F5344CB8AC3E}">
        <p14:creationId xmlns:p14="http://schemas.microsoft.com/office/powerpoint/2010/main" val="8955241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67FD571-7378-47FB-843B-A11181493E01}" type="slidenum">
              <a:rPr lang="zh-CN" altLang="en-US" smtClean="0"/>
              <a:t>10</a:t>
            </a:fld>
            <a:endParaRPr lang="zh-CN" altLang="en-US"/>
          </a:p>
        </p:txBody>
      </p:sp>
    </p:spTree>
    <p:extLst>
      <p:ext uri="{BB962C8B-B14F-4D97-AF65-F5344CB8AC3E}">
        <p14:creationId xmlns:p14="http://schemas.microsoft.com/office/powerpoint/2010/main" val="1640009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67FD571-7378-47FB-843B-A11181493E01}" type="slidenum">
              <a:rPr lang="zh-CN" altLang="en-US" smtClean="0"/>
              <a:t>11</a:t>
            </a:fld>
            <a:endParaRPr lang="zh-CN" altLang="en-US"/>
          </a:p>
        </p:txBody>
      </p:sp>
    </p:spTree>
    <p:extLst>
      <p:ext uri="{BB962C8B-B14F-4D97-AF65-F5344CB8AC3E}">
        <p14:creationId xmlns:p14="http://schemas.microsoft.com/office/powerpoint/2010/main" val="3576562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67FD571-7378-47FB-843B-A11181493E01}" type="slidenum">
              <a:rPr lang="zh-CN" altLang="en-US" smtClean="0"/>
              <a:t>2</a:t>
            </a:fld>
            <a:endParaRPr lang="zh-CN" altLang="en-US"/>
          </a:p>
        </p:txBody>
      </p:sp>
    </p:spTree>
    <p:extLst>
      <p:ext uri="{BB962C8B-B14F-4D97-AF65-F5344CB8AC3E}">
        <p14:creationId xmlns:p14="http://schemas.microsoft.com/office/powerpoint/2010/main" val="32064209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67FD571-7378-47FB-843B-A11181493E01}" type="slidenum">
              <a:rPr lang="zh-CN" altLang="en-US" smtClean="0"/>
              <a:t>3</a:t>
            </a:fld>
            <a:endParaRPr lang="zh-CN" altLang="en-US"/>
          </a:p>
        </p:txBody>
      </p:sp>
    </p:spTree>
    <p:extLst>
      <p:ext uri="{BB962C8B-B14F-4D97-AF65-F5344CB8AC3E}">
        <p14:creationId xmlns:p14="http://schemas.microsoft.com/office/powerpoint/2010/main" val="3901439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67FD571-7378-47FB-843B-A11181493E01}" type="slidenum">
              <a:rPr lang="zh-CN" altLang="en-US" smtClean="0"/>
              <a:t>4</a:t>
            </a:fld>
            <a:endParaRPr lang="zh-CN" altLang="en-US"/>
          </a:p>
        </p:txBody>
      </p:sp>
    </p:spTree>
    <p:extLst>
      <p:ext uri="{BB962C8B-B14F-4D97-AF65-F5344CB8AC3E}">
        <p14:creationId xmlns:p14="http://schemas.microsoft.com/office/powerpoint/2010/main" val="35256990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67FD571-7378-47FB-843B-A11181493E01}" type="slidenum">
              <a:rPr lang="zh-CN" altLang="en-US" smtClean="0"/>
              <a:t>5</a:t>
            </a:fld>
            <a:endParaRPr lang="zh-CN" altLang="en-US"/>
          </a:p>
        </p:txBody>
      </p:sp>
    </p:spTree>
    <p:extLst>
      <p:ext uri="{BB962C8B-B14F-4D97-AF65-F5344CB8AC3E}">
        <p14:creationId xmlns:p14="http://schemas.microsoft.com/office/powerpoint/2010/main" val="16338435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67FD571-7378-47FB-843B-A11181493E01}" type="slidenum">
              <a:rPr lang="zh-CN" altLang="en-US" smtClean="0"/>
              <a:t>6</a:t>
            </a:fld>
            <a:endParaRPr lang="zh-CN" altLang="en-US"/>
          </a:p>
        </p:txBody>
      </p:sp>
    </p:spTree>
    <p:extLst>
      <p:ext uri="{BB962C8B-B14F-4D97-AF65-F5344CB8AC3E}">
        <p14:creationId xmlns:p14="http://schemas.microsoft.com/office/powerpoint/2010/main" val="17236328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67FD571-7378-47FB-843B-A11181493E01}" type="slidenum">
              <a:rPr lang="zh-CN" altLang="en-US" smtClean="0"/>
              <a:t>7</a:t>
            </a:fld>
            <a:endParaRPr lang="zh-CN" altLang="en-US"/>
          </a:p>
        </p:txBody>
      </p:sp>
    </p:spTree>
    <p:extLst>
      <p:ext uri="{BB962C8B-B14F-4D97-AF65-F5344CB8AC3E}">
        <p14:creationId xmlns:p14="http://schemas.microsoft.com/office/powerpoint/2010/main" val="17451579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67FD571-7378-47FB-843B-A11181493E01}" type="slidenum">
              <a:rPr lang="zh-CN" altLang="en-US" smtClean="0"/>
              <a:t>8</a:t>
            </a:fld>
            <a:endParaRPr lang="zh-CN" altLang="en-US"/>
          </a:p>
        </p:txBody>
      </p:sp>
    </p:spTree>
    <p:extLst>
      <p:ext uri="{BB962C8B-B14F-4D97-AF65-F5344CB8AC3E}">
        <p14:creationId xmlns:p14="http://schemas.microsoft.com/office/powerpoint/2010/main" val="6686921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67FD571-7378-47FB-843B-A11181493E01}" type="slidenum">
              <a:rPr lang="zh-CN" altLang="en-US" smtClean="0"/>
              <a:t>9</a:t>
            </a:fld>
            <a:endParaRPr lang="zh-CN" altLang="en-US"/>
          </a:p>
        </p:txBody>
      </p:sp>
    </p:spTree>
    <p:extLst>
      <p:ext uri="{BB962C8B-B14F-4D97-AF65-F5344CB8AC3E}">
        <p14:creationId xmlns:p14="http://schemas.microsoft.com/office/powerpoint/2010/main" val="25975512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www.1ppt.com/moban/"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045CCE26-DBA3-4D3B-92EB-50A067810EE2}" type="datetimeFigureOut">
              <a:rPr lang="zh-CN" altLang="en-US" smtClean="0"/>
              <a:t>2022/5/29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8BB128-5575-453B-96CC-1B548AE55E2D}" type="slidenum">
              <a:rPr lang="zh-CN" altLang="en-US" smtClean="0"/>
              <a:t>‹#›</a:t>
            </a:fld>
            <a:endParaRPr lang="zh-CN" altLang="en-US"/>
          </a:p>
        </p:txBody>
      </p:sp>
    </p:spTree>
    <p:extLst>
      <p:ext uri="{BB962C8B-B14F-4D97-AF65-F5344CB8AC3E}">
        <p14:creationId xmlns:p14="http://schemas.microsoft.com/office/powerpoint/2010/main" val="3095196818"/>
      </p:ext>
    </p:extLst>
  </p:cSld>
  <p:clrMapOvr>
    <a:masterClrMapping/>
  </p:clrMapOvr>
  <p:transition spd="slow">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045CCE26-DBA3-4D3B-92EB-50A067810EE2}" type="datetimeFigureOut">
              <a:rPr lang="zh-CN" altLang="en-US" smtClean="0"/>
              <a:t>2022/5/29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D8BB128-5575-453B-96CC-1B548AE55E2D}" type="slidenum">
              <a:rPr lang="zh-CN" altLang="en-US" smtClean="0"/>
              <a:t>‹#›</a:t>
            </a:fld>
            <a:endParaRPr lang="zh-CN" altLang="en-US"/>
          </a:p>
        </p:txBody>
      </p:sp>
    </p:spTree>
    <p:extLst>
      <p:ext uri="{BB962C8B-B14F-4D97-AF65-F5344CB8AC3E}">
        <p14:creationId xmlns:p14="http://schemas.microsoft.com/office/powerpoint/2010/main" val="2531020183"/>
      </p:ext>
    </p:extLst>
  </p:cSld>
  <p:clrMapOvr>
    <a:masterClrMapping/>
  </p:clrMapOvr>
  <p:transition spd="slow">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45CCE26-DBA3-4D3B-92EB-50A067810EE2}" type="datetimeFigureOut">
              <a:rPr lang="zh-CN" altLang="en-US" smtClean="0"/>
              <a:t>2022/5/29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8BB128-5575-453B-96CC-1B548AE55E2D}" type="slidenum">
              <a:rPr lang="zh-CN" altLang="en-US" smtClean="0"/>
              <a:t>‹#›</a:t>
            </a:fld>
            <a:endParaRPr lang="zh-CN" altLang="en-US"/>
          </a:p>
        </p:txBody>
      </p:sp>
    </p:spTree>
    <p:extLst>
      <p:ext uri="{BB962C8B-B14F-4D97-AF65-F5344CB8AC3E}">
        <p14:creationId xmlns:p14="http://schemas.microsoft.com/office/powerpoint/2010/main" val="1129562885"/>
      </p:ext>
    </p:extLst>
  </p:cSld>
  <p:clrMapOvr>
    <a:masterClrMapping/>
  </p:clrMapOvr>
  <p:transition spd="slow">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45CCE26-DBA3-4D3B-92EB-50A067810EE2}" type="datetimeFigureOut">
              <a:rPr lang="zh-CN" altLang="en-US" smtClean="0"/>
              <a:t>2022/5/29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8BB128-5575-453B-96CC-1B548AE55E2D}" type="slidenum">
              <a:rPr lang="zh-CN" altLang="en-US" smtClean="0"/>
              <a:t>‹#›</a:t>
            </a:fld>
            <a:endParaRPr lang="zh-CN" altLang="en-US"/>
          </a:p>
        </p:txBody>
      </p:sp>
    </p:spTree>
    <p:extLst>
      <p:ext uri="{BB962C8B-B14F-4D97-AF65-F5344CB8AC3E}">
        <p14:creationId xmlns:p14="http://schemas.microsoft.com/office/powerpoint/2010/main" val="3727493380"/>
      </p:ext>
    </p:extLst>
  </p:cSld>
  <p:clrMapOvr>
    <a:masterClrMapping/>
  </p:clrMapOvr>
  <p:transition spd="slow">
    <p:rand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
        <p:nvSpPr>
          <p:cNvPr id="3" name="竖排文字占位符 2"/>
          <p:cNvSpPr>
            <a:spLocks noGrp="1"/>
          </p:cNvSpPr>
          <p:nvPr>
            <p:ph type="body" orient="vert" idx="1"/>
          </p:nvPr>
        </p:nvSpPr>
        <p:spPr>
          <a:xfrm>
            <a:off x="609600" y="1600201"/>
            <a:ext cx="10972800" cy="4525963"/>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09600" y="6356351"/>
            <a:ext cx="2844800" cy="365125"/>
          </a:xfrm>
          <a:prstGeom prst="rect">
            <a:avLst/>
          </a:prstGeom>
        </p:spPr>
        <p:txBody>
          <a:bodyPr/>
          <a:lstStyle/>
          <a:p>
            <a:fld id="{2E3AAC11-D570-4EA9-AFC0-30FB72BA45EB}" type="datetimeFigureOut">
              <a:rPr lang="zh-CN" altLang="en-US" smtClean="0">
                <a:solidFill>
                  <a:prstClr val="black"/>
                </a:solidFill>
              </a:rPr>
              <a:pPr/>
              <a:t>2022/5/29</a:t>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fld id="{55ECCFAA-F4FB-487C-9F1E-C8836D0C3DC9}" type="slidenum">
              <a:rPr lang="zh-CN" altLang="en-US" smtClean="0">
                <a:solidFill>
                  <a:prstClr val="black"/>
                </a:solidFill>
              </a:rPr>
              <a:pPr/>
              <a:t>‹#›</a:t>
            </a:fld>
            <a:endParaRPr lang="zh-CN" altLang="en-US">
              <a:solidFill>
                <a:prstClr val="black"/>
              </a:solidFill>
            </a:endParaRPr>
          </a:p>
        </p:txBody>
      </p:sp>
    </p:spTree>
    <p:extLst>
      <p:ext uri="{BB962C8B-B14F-4D97-AF65-F5344CB8AC3E}">
        <p14:creationId xmlns:p14="http://schemas.microsoft.com/office/powerpoint/2010/main" val="739036512"/>
      </p:ext>
    </p:extLst>
  </p:cSld>
  <p:clrMapOvr>
    <a:masterClrMapping/>
  </p:clrMapOvr>
  <p:transition spd="slow">
    <p:rand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a:prstGeom prst="rect">
            <a:avLst/>
          </a:prstGeo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600" y="274639"/>
            <a:ext cx="8026400" cy="5851525"/>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09600" y="6356351"/>
            <a:ext cx="2844800" cy="365125"/>
          </a:xfrm>
          <a:prstGeom prst="rect">
            <a:avLst/>
          </a:prstGeom>
        </p:spPr>
        <p:txBody>
          <a:bodyPr/>
          <a:lstStyle/>
          <a:p>
            <a:fld id="{2E3AAC11-D570-4EA9-AFC0-30FB72BA45EB}" type="datetimeFigureOut">
              <a:rPr lang="zh-CN" altLang="en-US" smtClean="0">
                <a:solidFill>
                  <a:prstClr val="black"/>
                </a:solidFill>
              </a:rPr>
              <a:pPr/>
              <a:t>2022/5/29</a:t>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fld id="{55ECCFAA-F4FB-487C-9F1E-C8836D0C3DC9}" type="slidenum">
              <a:rPr lang="zh-CN" altLang="en-US" smtClean="0">
                <a:solidFill>
                  <a:prstClr val="black"/>
                </a:solidFill>
              </a:rPr>
              <a:pPr/>
              <a:t>‹#›</a:t>
            </a:fld>
            <a:endParaRPr lang="zh-CN" altLang="en-US">
              <a:solidFill>
                <a:prstClr val="black"/>
              </a:solidFill>
            </a:endParaRPr>
          </a:p>
        </p:txBody>
      </p:sp>
    </p:spTree>
    <p:extLst>
      <p:ext uri="{BB962C8B-B14F-4D97-AF65-F5344CB8AC3E}">
        <p14:creationId xmlns:p14="http://schemas.microsoft.com/office/powerpoint/2010/main" val="4014327132"/>
      </p:ext>
    </p:extLst>
  </p:cSld>
  <p:clrMapOvr>
    <a:masterClrMapping/>
  </p:clrMapOvr>
  <p:transition spd="slow">
    <p:rand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7320645"/>
      </p:ext>
    </p:extLst>
  </p:cSld>
  <p:clrMapOvr>
    <a:masterClrMapping/>
  </p:clrMapOvr>
  <p:transition spd="slow">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45CCE26-DBA3-4D3B-92EB-50A067810EE2}" type="datetimeFigureOut">
              <a:rPr lang="zh-CN" altLang="en-US" smtClean="0"/>
              <a:t>2022/5/29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8BB128-5575-453B-96CC-1B548AE55E2D}" type="slidenum">
              <a:rPr lang="zh-CN" altLang="en-US" smtClean="0"/>
              <a:t>‹#›</a:t>
            </a:fld>
            <a:endParaRPr lang="zh-CN" altLang="en-US"/>
          </a:p>
        </p:txBody>
      </p:sp>
    </p:spTree>
    <p:extLst>
      <p:ext uri="{BB962C8B-B14F-4D97-AF65-F5344CB8AC3E}">
        <p14:creationId xmlns:p14="http://schemas.microsoft.com/office/powerpoint/2010/main" val="1353751394"/>
      </p:ext>
    </p:extLst>
  </p:cSld>
  <p:clrMapOvr>
    <a:masterClrMapping/>
  </p:clrMapOvr>
  <p:transition spd="slow">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045CCE26-DBA3-4D3B-92EB-50A067810EE2}" type="datetimeFigureOut">
              <a:rPr lang="zh-CN" altLang="en-US" smtClean="0"/>
              <a:t>2022/5/29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8BB128-5575-453B-96CC-1B548AE55E2D}" type="slidenum">
              <a:rPr lang="zh-CN" altLang="en-US" smtClean="0"/>
              <a:t>‹#›</a:t>
            </a:fld>
            <a:endParaRPr lang="zh-CN" altLang="en-US"/>
          </a:p>
        </p:txBody>
      </p:sp>
    </p:spTree>
    <p:extLst>
      <p:ext uri="{BB962C8B-B14F-4D97-AF65-F5344CB8AC3E}">
        <p14:creationId xmlns:p14="http://schemas.microsoft.com/office/powerpoint/2010/main" val="2811076686"/>
      </p:ext>
    </p:extLst>
  </p:cSld>
  <p:clrMapOvr>
    <a:masterClrMapping/>
  </p:clrMapOvr>
  <p:transition spd="slow">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045CCE26-DBA3-4D3B-92EB-50A067810EE2}" type="datetimeFigureOut">
              <a:rPr lang="zh-CN" altLang="en-US" smtClean="0"/>
              <a:t>2022/5/29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D8BB128-5575-453B-96CC-1B548AE55E2D}" type="slidenum">
              <a:rPr lang="zh-CN" altLang="en-US" smtClean="0"/>
              <a:t>‹#›</a:t>
            </a:fld>
            <a:endParaRPr lang="zh-CN" altLang="en-US"/>
          </a:p>
        </p:txBody>
      </p:sp>
    </p:spTree>
    <p:extLst>
      <p:ext uri="{BB962C8B-B14F-4D97-AF65-F5344CB8AC3E}">
        <p14:creationId xmlns:p14="http://schemas.microsoft.com/office/powerpoint/2010/main" val="1774725534"/>
      </p:ext>
    </p:extLst>
  </p:cSld>
  <p:clrMapOvr>
    <a:masterClrMapping/>
  </p:clrMapOvr>
  <p:transition spd="slow">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045CCE26-DBA3-4D3B-92EB-50A067810EE2}" type="datetimeFigureOut">
              <a:rPr lang="zh-CN" altLang="en-US" smtClean="0"/>
              <a:t>2022/5/29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CD8BB128-5575-453B-96CC-1B548AE55E2D}" type="slidenum">
              <a:rPr lang="zh-CN" altLang="en-US" smtClean="0"/>
              <a:t>‹#›</a:t>
            </a:fld>
            <a:endParaRPr lang="zh-CN" altLang="en-US"/>
          </a:p>
        </p:txBody>
      </p:sp>
    </p:spTree>
    <p:extLst>
      <p:ext uri="{BB962C8B-B14F-4D97-AF65-F5344CB8AC3E}">
        <p14:creationId xmlns:p14="http://schemas.microsoft.com/office/powerpoint/2010/main" val="2983309277"/>
      </p:ext>
    </p:extLst>
  </p:cSld>
  <p:clrMapOvr>
    <a:masterClrMapping/>
  </p:clrMapOvr>
  <p:transition spd="slow">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1_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045CCE26-DBA3-4D3B-92EB-50A067810EE2}" type="datetimeFigureOut">
              <a:rPr lang="zh-CN" altLang="en-US" smtClean="0"/>
              <a:t>2022/5/29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CD8BB128-5575-453B-96CC-1B548AE55E2D}" type="slidenum">
              <a:rPr lang="zh-CN" altLang="en-US" smtClean="0"/>
              <a:t>‹#›</a:t>
            </a:fld>
            <a:endParaRPr lang="zh-CN" altLang="en-US"/>
          </a:p>
        </p:txBody>
      </p:sp>
      <p:sp>
        <p:nvSpPr>
          <p:cNvPr id="11" name="TextBox 10"/>
          <p:cNvSpPr txBox="1"/>
          <p:nvPr userDrawn="1"/>
        </p:nvSpPr>
        <p:spPr>
          <a:xfrm>
            <a:off x="1007605" y="6724789"/>
            <a:ext cx="1800200" cy="118430"/>
          </a:xfrm>
          <a:prstGeom prst="rect">
            <a:avLst/>
          </a:prstGeom>
          <a:noFill/>
        </p:spPr>
        <p:txBody>
          <a:bodyPr wrap="square" rtlCol="0">
            <a:spAutoFit/>
          </a:bodyPr>
          <a:lstStyle/>
          <a:p>
            <a:pPr>
              <a:lnSpc>
                <a:spcPct val="200000"/>
              </a:lnSpc>
            </a:pPr>
            <a:r>
              <a:rPr lang="en-US" altLang="zh-CN" sz="100" dirty="0">
                <a:solidFill>
                  <a:prstClr val="black"/>
                </a:solidFill>
                <a:ea typeface="微软雅黑" panose="020B0503020204020204" pitchFamily="34" charset="-122"/>
                <a:hlinkClick r:id="rId2"/>
              </a:rPr>
              <a:t>PPT</a:t>
            </a:r>
            <a:r>
              <a:rPr lang="zh-CN" altLang="en-US" sz="100" dirty="0">
                <a:solidFill>
                  <a:prstClr val="black"/>
                </a:solidFill>
                <a:ea typeface="微软雅黑" panose="020B0503020204020204" pitchFamily="34" charset="-122"/>
                <a:hlinkClick r:id="rId2"/>
              </a:rPr>
              <a:t>模板</a:t>
            </a:r>
            <a:r>
              <a:rPr lang="zh-CN" altLang="en-US" sz="100" dirty="0">
                <a:solidFill>
                  <a:prstClr val="black"/>
                </a:solidFill>
                <a:ea typeface="微软雅黑" panose="020B0503020204020204" pitchFamily="34" charset="-122"/>
              </a:rPr>
              <a:t> </a:t>
            </a:r>
            <a:r>
              <a:rPr lang="en-US" altLang="zh-CN" sz="100" dirty="0">
                <a:solidFill>
                  <a:prstClr val="black"/>
                </a:solidFill>
                <a:ea typeface="微软雅黑" panose="020B0503020204020204" pitchFamily="34" charset="-122"/>
              </a:rPr>
              <a:t>http://www.1ppt.com/moban/</a:t>
            </a:r>
            <a:r>
              <a:rPr lang="zh-CN" altLang="en-US" sz="100" dirty="0">
                <a:solidFill>
                  <a:prstClr val="black"/>
                </a:solidFill>
                <a:ea typeface="微软雅黑" panose="020B0503020204020204" pitchFamily="34" charset="-122"/>
              </a:rPr>
              <a:t> </a:t>
            </a:r>
            <a:endParaRPr lang="en-US" altLang="zh-CN" sz="100" dirty="0">
              <a:solidFill>
                <a:prstClr val="black"/>
              </a:solidFill>
              <a:ea typeface="微软雅黑" panose="020B0503020204020204" pitchFamily="34" charset="-122"/>
            </a:endParaRPr>
          </a:p>
        </p:txBody>
      </p:sp>
    </p:spTree>
    <p:extLst>
      <p:ext uri="{BB962C8B-B14F-4D97-AF65-F5344CB8AC3E}">
        <p14:creationId xmlns:p14="http://schemas.microsoft.com/office/powerpoint/2010/main" val="1384039955"/>
      </p:ext>
    </p:extLst>
  </p:cSld>
  <p:clrMapOvr>
    <a:masterClrMapping/>
  </p:clrMapOvr>
  <p:transition spd="slow">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045CCE26-DBA3-4D3B-92EB-50A067810EE2}" type="datetimeFigureOut">
              <a:rPr lang="zh-CN" altLang="en-US" smtClean="0"/>
              <a:t>2022/5/29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CD8BB128-5575-453B-96CC-1B548AE55E2D}" type="slidenum">
              <a:rPr lang="zh-CN" altLang="en-US" smtClean="0"/>
              <a:t>‹#›</a:t>
            </a:fld>
            <a:endParaRPr lang="zh-CN" altLang="en-US"/>
          </a:p>
        </p:txBody>
      </p:sp>
    </p:spTree>
    <p:extLst>
      <p:ext uri="{BB962C8B-B14F-4D97-AF65-F5344CB8AC3E}">
        <p14:creationId xmlns:p14="http://schemas.microsoft.com/office/powerpoint/2010/main" val="3251287690"/>
      </p:ext>
    </p:extLst>
  </p:cSld>
  <p:clrMapOvr>
    <a:masterClrMapping/>
  </p:clrMapOvr>
  <p:transition spd="slow">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045CCE26-DBA3-4D3B-92EB-50A067810EE2}" type="datetimeFigureOut">
              <a:rPr lang="zh-CN" altLang="en-US" smtClean="0"/>
              <a:t>2022/5/29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CD8BB128-5575-453B-96CC-1B548AE55E2D}" type="slidenum">
              <a:rPr lang="zh-CN" altLang="en-US" smtClean="0"/>
              <a:t>‹#›</a:t>
            </a:fld>
            <a:endParaRPr lang="zh-CN" altLang="en-US"/>
          </a:p>
        </p:txBody>
      </p:sp>
      <p:pic>
        <p:nvPicPr>
          <p:cNvPr id="5" name="图片 4"/>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9842500" y="0"/>
            <a:ext cx="2349500" cy="2209800"/>
          </a:xfrm>
          <a:prstGeom prst="rect">
            <a:avLst/>
          </a:prstGeom>
        </p:spPr>
      </p:pic>
    </p:spTree>
    <p:extLst>
      <p:ext uri="{BB962C8B-B14F-4D97-AF65-F5344CB8AC3E}">
        <p14:creationId xmlns:p14="http://schemas.microsoft.com/office/powerpoint/2010/main" val="505977036"/>
      </p:ext>
    </p:extLst>
  </p:cSld>
  <p:clrMapOvr>
    <a:masterClrMapping/>
  </p:clrMapOvr>
  <p:transition spd="slow">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045CCE26-DBA3-4D3B-92EB-50A067810EE2}" type="datetimeFigureOut">
              <a:rPr lang="zh-CN" altLang="en-US" smtClean="0"/>
              <a:t>2022/5/29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D8BB128-5575-453B-96CC-1B548AE55E2D}" type="slidenum">
              <a:rPr lang="zh-CN" altLang="en-US" smtClean="0"/>
              <a:t>‹#›</a:t>
            </a:fld>
            <a:endParaRPr lang="zh-CN" altLang="en-US"/>
          </a:p>
        </p:txBody>
      </p:sp>
    </p:spTree>
    <p:extLst>
      <p:ext uri="{BB962C8B-B14F-4D97-AF65-F5344CB8AC3E}">
        <p14:creationId xmlns:p14="http://schemas.microsoft.com/office/powerpoint/2010/main" val="91881043"/>
      </p:ext>
    </p:extLst>
  </p:cSld>
  <p:clrMapOvr>
    <a:masterClrMapping/>
  </p:clrMapOvr>
  <p:transition spd="slow">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5CCE26-DBA3-4D3B-92EB-50A067810EE2}" type="datetimeFigureOut">
              <a:rPr lang="zh-CN" altLang="en-US" smtClean="0"/>
              <a:t>2022/5/29</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8BB128-5575-453B-96CC-1B548AE55E2D}" type="slidenum">
              <a:rPr lang="zh-CN" altLang="en-US" smtClean="0"/>
              <a:t>‹#›</a:t>
            </a:fld>
            <a:endParaRPr lang="zh-CN" altLang="en-US"/>
          </a:p>
        </p:txBody>
      </p:sp>
    </p:spTree>
    <p:extLst>
      <p:ext uri="{BB962C8B-B14F-4D97-AF65-F5344CB8AC3E}">
        <p14:creationId xmlns:p14="http://schemas.microsoft.com/office/powerpoint/2010/main" val="15677791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60" r:id="rId6"/>
    <p:sldLayoutId id="2147483654" r:id="rId7"/>
    <p:sldLayoutId id="2147483655" r:id="rId8"/>
    <p:sldLayoutId id="2147483656" r:id="rId9"/>
    <p:sldLayoutId id="2147483657" r:id="rId10"/>
    <p:sldLayoutId id="2147483658" r:id="rId11"/>
    <p:sldLayoutId id="2147483659" r:id="rId12"/>
  </p:sldLayoutIdLst>
  <p:transition spd="slow">
    <p:random/>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489300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Lst>
  <p:transition spd="slow">
    <p:random/>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8.xml"/><Relationship Id="rId5" Type="http://schemas.openxmlformats.org/officeDocument/2006/relationships/image" Target="../media/image27.png"/><Relationship Id="rId4" Type="http://schemas.openxmlformats.org/officeDocument/2006/relationships/image" Target="../media/image26.png"/></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8.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3.xml"/><Relationship Id="rId1" Type="http://schemas.openxmlformats.org/officeDocument/2006/relationships/slideLayout" Target="../slideLayouts/slideLayout8.xml"/><Relationship Id="rId5" Type="http://schemas.openxmlformats.org/officeDocument/2006/relationships/image" Target="../media/image5.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8" Type="http://schemas.openxmlformats.org/officeDocument/2006/relationships/image" Target="../media/image13.svg"/><Relationship Id="rId13" Type="http://schemas.openxmlformats.org/officeDocument/2006/relationships/image" Target="../media/image18.png"/><Relationship Id="rId3" Type="http://schemas.openxmlformats.org/officeDocument/2006/relationships/image" Target="../media/image6.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notesSlide" Target="../notesSlides/notesSlide4.xml"/><Relationship Id="rId1" Type="http://schemas.openxmlformats.org/officeDocument/2006/relationships/slideLayout" Target="../slideLayouts/slideLayout8.xml"/><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png"/><Relationship Id="rId9" Type="http://schemas.openxmlformats.org/officeDocument/2006/relationships/image" Target="../media/image14.png"/><Relationship Id="rId14" Type="http://schemas.openxmlformats.org/officeDocument/2006/relationships/image" Target="../media/image19.svg"/></Relationships>
</file>

<file path=ppt/slides/_rels/slide5.xml.rels><?xml version="1.0" encoding="UTF-8" standalone="yes"?>
<Relationships xmlns="http://schemas.openxmlformats.org/package/2006/relationships"><Relationship Id="rId3" Type="http://schemas.openxmlformats.org/officeDocument/2006/relationships/image" Target="../media/image20.jpg"/><Relationship Id="rId2" Type="http://schemas.openxmlformats.org/officeDocument/2006/relationships/notesSlide" Target="../notesSlides/notesSlide5.xml"/><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21.jpg"/><Relationship Id="rId2" Type="http://schemas.openxmlformats.org/officeDocument/2006/relationships/notesSlide" Target="../notesSlides/notesSlide6.xml"/><Relationship Id="rId1" Type="http://schemas.openxmlformats.org/officeDocument/2006/relationships/slideLayout" Target="../slideLayouts/slideLayout8.xml"/><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8.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8.xml"/><Relationship Id="rId1" Type="http://schemas.openxmlformats.org/officeDocument/2006/relationships/slideLayout" Target="../slideLayouts/slideLayout8.xml"/><Relationship Id="rId6" Type="http://schemas.openxmlformats.org/officeDocument/2006/relationships/image" Target="../media/image24.png"/><Relationship Id="rId5" Type="http://schemas.openxmlformats.org/officeDocument/2006/relationships/image" Target="../media/image6.png"/><Relationship Id="rId4" Type="http://schemas.openxmlformats.org/officeDocument/2006/relationships/image" Target="../media/image23.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8.xml"/><Relationship Id="rId4" Type="http://schemas.openxmlformats.org/officeDocument/2006/relationships/image" Target="../media/image25.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13" name="图片 12"/>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9842500" y="0"/>
            <a:ext cx="2349500" cy="2209800"/>
          </a:xfrm>
          <a:prstGeom prst="rect">
            <a:avLst/>
          </a:prstGeom>
        </p:spPr>
      </p:pic>
      <p:pic>
        <p:nvPicPr>
          <p:cNvPr id="14" name="图片 13"/>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7947378" y="2235200"/>
            <a:ext cx="4508500" cy="2387600"/>
          </a:xfrm>
          <a:prstGeom prst="rect">
            <a:avLst/>
          </a:prstGeom>
        </p:spPr>
      </p:pic>
      <p:pic>
        <p:nvPicPr>
          <p:cNvPr id="15" name="图片 14"/>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rot="216351">
            <a:off x="9211402" y="1657968"/>
            <a:ext cx="2636584" cy="1431290"/>
          </a:xfrm>
          <a:prstGeom prst="rect">
            <a:avLst/>
          </a:prstGeom>
        </p:spPr>
      </p:pic>
      <p:sp>
        <p:nvSpPr>
          <p:cNvPr id="3" name="文本框 2">
            <a:extLst>
              <a:ext uri="{FF2B5EF4-FFF2-40B4-BE49-F238E27FC236}">
                <a16:creationId xmlns:a16="http://schemas.microsoft.com/office/drawing/2014/main" id="{A3DFBC63-3723-266A-AEE6-AAF210134B9C}"/>
              </a:ext>
            </a:extLst>
          </p:cNvPr>
          <p:cNvSpPr txBox="1"/>
          <p:nvPr/>
        </p:nvSpPr>
        <p:spPr>
          <a:xfrm>
            <a:off x="6491542" y="1948190"/>
            <a:ext cx="1722464" cy="523220"/>
          </a:xfrm>
          <a:prstGeom prst="rect">
            <a:avLst/>
          </a:prstGeom>
          <a:noFill/>
        </p:spPr>
        <p:txBody>
          <a:bodyPr wrap="square" rtlCol="0">
            <a:spAutoFit/>
          </a:bodyPr>
          <a:lstStyle/>
          <a:p>
            <a:r>
              <a:rPr lang="en-US" altLang="zh-CN" sz="2800" b="1" dirty="0">
                <a:solidFill>
                  <a:srgbClr val="6D6A65"/>
                </a:solidFill>
                <a:effectLst/>
                <a:latin typeface="Times New Roman" panose="02020603050405020304" pitchFamily="18" charset="0"/>
                <a:cs typeface="Times New Roman" panose="02020603050405020304" pitchFamily="18" charset="0"/>
              </a:rPr>
              <a:t>Fine Arts: </a:t>
            </a:r>
            <a:endParaRPr lang="zh-CN" altLang="en-US" sz="2800" b="1" dirty="0">
              <a:solidFill>
                <a:srgbClr val="6D6A65"/>
              </a:solidFill>
              <a:latin typeface="Times New Roman" panose="02020603050405020304" pitchFamily="18" charset="0"/>
              <a:cs typeface="Times New Roman" panose="02020603050405020304" pitchFamily="18" charset="0"/>
            </a:endParaRPr>
          </a:p>
        </p:txBody>
      </p:sp>
      <p:sp>
        <p:nvSpPr>
          <p:cNvPr id="4" name="文本框 3">
            <a:extLst>
              <a:ext uri="{FF2B5EF4-FFF2-40B4-BE49-F238E27FC236}">
                <a16:creationId xmlns:a16="http://schemas.microsoft.com/office/drawing/2014/main" id="{7F714253-1F4C-DC49-CAF6-9399F600A1D2}"/>
              </a:ext>
            </a:extLst>
          </p:cNvPr>
          <p:cNvSpPr txBox="1"/>
          <p:nvPr/>
        </p:nvSpPr>
        <p:spPr>
          <a:xfrm>
            <a:off x="6096000" y="2967335"/>
            <a:ext cx="2723423" cy="923330"/>
          </a:xfrm>
          <a:prstGeom prst="rect">
            <a:avLst/>
          </a:prstGeom>
          <a:noFill/>
        </p:spPr>
        <p:txBody>
          <a:bodyPr wrap="square" rtlCol="0">
            <a:spAutoFit/>
          </a:bodyPr>
          <a:lstStyle/>
          <a:p>
            <a:r>
              <a:rPr lang="en-US" altLang="zh-CN" sz="5400" b="1" dirty="0">
                <a:solidFill>
                  <a:schemeClr val="tx1">
                    <a:lumMod val="85000"/>
                    <a:lumOff val="15000"/>
                  </a:schemeClr>
                </a:solidFill>
                <a:latin typeface="Times New Roman" panose="02020603050405020304" pitchFamily="18" charset="0"/>
                <a:cs typeface="Times New Roman" panose="02020603050405020304" pitchFamily="18" charset="0"/>
              </a:rPr>
              <a:t>Painting</a:t>
            </a:r>
            <a:endParaRPr lang="zh-CN" altLang="en-US" sz="5400" b="1"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
        <p:nvSpPr>
          <p:cNvPr id="5" name="文本框 4">
            <a:extLst>
              <a:ext uri="{FF2B5EF4-FFF2-40B4-BE49-F238E27FC236}">
                <a16:creationId xmlns:a16="http://schemas.microsoft.com/office/drawing/2014/main" id="{BB422F9E-352C-3E96-3ECC-8685158BD069}"/>
              </a:ext>
            </a:extLst>
          </p:cNvPr>
          <p:cNvSpPr txBox="1"/>
          <p:nvPr/>
        </p:nvSpPr>
        <p:spPr>
          <a:xfrm>
            <a:off x="8927614" y="6282138"/>
            <a:ext cx="3064288" cy="461665"/>
          </a:xfrm>
          <a:prstGeom prst="rect">
            <a:avLst/>
          </a:prstGeom>
          <a:noFill/>
        </p:spPr>
        <p:txBody>
          <a:bodyPr wrap="square" rtlCol="0">
            <a:spAutoFit/>
          </a:bodyPr>
          <a:lstStyle/>
          <a:p>
            <a:r>
              <a:rPr lang="en-US" altLang="zh-CN" sz="2400" dirty="0">
                <a:solidFill>
                  <a:schemeClr val="bg2">
                    <a:lumMod val="25000"/>
                  </a:schemeClr>
                </a:solidFill>
                <a:latin typeface="+mn-ea"/>
              </a:rPr>
              <a:t>Presenter</a:t>
            </a:r>
            <a:r>
              <a:rPr lang="zh-CN" altLang="en-US" sz="2400" dirty="0">
                <a:solidFill>
                  <a:schemeClr val="bg2">
                    <a:lumMod val="25000"/>
                  </a:schemeClr>
                </a:solidFill>
                <a:latin typeface="+mn-ea"/>
              </a:rPr>
              <a:t>：郭子瑞</a:t>
            </a:r>
          </a:p>
        </p:txBody>
      </p:sp>
    </p:spTree>
    <p:extLst>
      <p:ext uri="{BB962C8B-B14F-4D97-AF65-F5344CB8AC3E}">
        <p14:creationId xmlns:p14="http://schemas.microsoft.com/office/powerpoint/2010/main" val="1589066982"/>
      </p:ext>
    </p:extLst>
  </p:cSld>
  <p:clrMapOvr>
    <a:masterClrMapping/>
  </p:clrMapOvr>
  <p:transition spd="slow">
    <p:rand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椭圆 85"/>
          <p:cNvSpPr/>
          <p:nvPr/>
        </p:nvSpPr>
        <p:spPr>
          <a:xfrm>
            <a:off x="4533376" y="1072550"/>
            <a:ext cx="5518625" cy="5518625"/>
          </a:xfrm>
          <a:prstGeom prst="ellipse">
            <a:avLst/>
          </a:prstGeom>
          <a:noFill/>
          <a:ln w="19050">
            <a:solidFill>
              <a:srgbClr val="AEA5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pic>
        <p:nvPicPr>
          <p:cNvPr id="2" name="图片 1"/>
          <p:cNvPicPr>
            <a:picLocks noChangeAspect="1"/>
          </p:cNvPicPr>
          <p:nvPr/>
        </p:nvPicPr>
        <p:blipFill rotWithShape="1">
          <a:blip r:embed="rId3" cstate="screen">
            <a:extLst>
              <a:ext uri="{28A0092B-C50C-407E-A947-70E740481C1C}">
                <a14:useLocalDpi xmlns:a14="http://schemas.microsoft.com/office/drawing/2010/main"/>
              </a:ext>
            </a:extLst>
          </a:blip>
          <a:srcRect l="52199" t="25885" r="22122" b="38279"/>
          <a:stretch/>
        </p:blipFill>
        <p:spPr>
          <a:xfrm>
            <a:off x="0" y="0"/>
            <a:ext cx="2338252" cy="1737360"/>
          </a:xfrm>
          <a:prstGeom prst="rect">
            <a:avLst/>
          </a:prstGeom>
        </p:spPr>
      </p:pic>
      <p:grpSp>
        <p:nvGrpSpPr>
          <p:cNvPr id="88" name="组合 87"/>
          <p:cNvGrpSpPr/>
          <p:nvPr/>
        </p:nvGrpSpPr>
        <p:grpSpPr>
          <a:xfrm>
            <a:off x="8585421" y="1862633"/>
            <a:ext cx="461665" cy="1546563"/>
            <a:chOff x="7779713" y="1750652"/>
            <a:chExt cx="461665" cy="1546563"/>
          </a:xfrm>
        </p:grpSpPr>
        <p:cxnSp>
          <p:nvCxnSpPr>
            <p:cNvPr id="90" name="直接连接符 89"/>
            <p:cNvCxnSpPr/>
            <p:nvPr/>
          </p:nvCxnSpPr>
          <p:spPr>
            <a:xfrm flipH="1">
              <a:off x="7882932" y="3210921"/>
              <a:ext cx="358446" cy="86294"/>
            </a:xfrm>
            <a:prstGeom prst="line">
              <a:avLst/>
            </a:prstGeom>
            <a:ln w="0">
              <a:solidFill>
                <a:srgbClr val="6D6A65"/>
              </a:solidFill>
            </a:ln>
          </p:spPr>
          <p:style>
            <a:lnRef idx="1">
              <a:schemeClr val="accent1"/>
            </a:lnRef>
            <a:fillRef idx="0">
              <a:schemeClr val="accent1"/>
            </a:fillRef>
            <a:effectRef idx="0">
              <a:schemeClr val="accent1"/>
            </a:effectRef>
            <a:fontRef idx="minor">
              <a:schemeClr val="tx1"/>
            </a:fontRef>
          </p:style>
        </p:cxnSp>
        <p:cxnSp>
          <p:nvCxnSpPr>
            <p:cNvPr id="91" name="直接连接符 90"/>
            <p:cNvCxnSpPr/>
            <p:nvPr/>
          </p:nvCxnSpPr>
          <p:spPr>
            <a:xfrm flipH="1">
              <a:off x="7779713" y="1750652"/>
              <a:ext cx="358446" cy="86294"/>
            </a:xfrm>
            <a:prstGeom prst="line">
              <a:avLst/>
            </a:prstGeom>
            <a:ln w="0">
              <a:solidFill>
                <a:srgbClr val="6D6A65"/>
              </a:solidFill>
            </a:ln>
          </p:spPr>
          <p:style>
            <a:lnRef idx="1">
              <a:schemeClr val="accent1"/>
            </a:lnRef>
            <a:fillRef idx="0">
              <a:schemeClr val="accent1"/>
            </a:fillRef>
            <a:effectRef idx="0">
              <a:schemeClr val="accent1"/>
            </a:effectRef>
            <a:fontRef idx="minor">
              <a:schemeClr val="tx1"/>
            </a:fontRef>
          </p:style>
        </p:cxnSp>
      </p:grpSp>
      <p:grpSp>
        <p:nvGrpSpPr>
          <p:cNvPr id="92" name="组合 91"/>
          <p:cNvGrpSpPr/>
          <p:nvPr/>
        </p:nvGrpSpPr>
        <p:grpSpPr>
          <a:xfrm flipH="1">
            <a:off x="8939547" y="293586"/>
            <a:ext cx="3252453" cy="4646714"/>
            <a:chOff x="1971757" y="744135"/>
            <a:chExt cx="3758526" cy="5369729"/>
          </a:xfrm>
          <a:solidFill>
            <a:srgbClr val="454545"/>
          </a:solidFill>
        </p:grpSpPr>
        <p:sp>
          <p:nvSpPr>
            <p:cNvPr id="93" name="Freeform 5"/>
            <p:cNvSpPr/>
            <p:nvPr/>
          </p:nvSpPr>
          <p:spPr bwMode="auto">
            <a:xfrm>
              <a:off x="2303099" y="1467968"/>
              <a:ext cx="618600" cy="167804"/>
            </a:xfrm>
            <a:custGeom>
              <a:avLst/>
              <a:gdLst>
                <a:gd name="T0" fmla="*/ 0 w 316"/>
                <a:gd name="T1" fmla="*/ 0 h 86"/>
                <a:gd name="T2" fmla="*/ 312 w 316"/>
                <a:gd name="T3" fmla="*/ 72 h 86"/>
                <a:gd name="T4" fmla="*/ 316 w 316"/>
                <a:gd name="T5" fmla="*/ 86 h 86"/>
                <a:gd name="T6" fmla="*/ 157 w 316"/>
                <a:gd name="T7" fmla="*/ 58 h 86"/>
                <a:gd name="T8" fmla="*/ 11 w 316"/>
                <a:gd name="T9" fmla="*/ 29 h 86"/>
                <a:gd name="T10" fmla="*/ 0 w 316"/>
                <a:gd name="T11" fmla="*/ 0 h 86"/>
              </a:gdLst>
              <a:ahLst/>
              <a:cxnLst>
                <a:cxn ang="0">
                  <a:pos x="T0" y="T1"/>
                </a:cxn>
                <a:cxn ang="0">
                  <a:pos x="T2" y="T3"/>
                </a:cxn>
                <a:cxn ang="0">
                  <a:pos x="T4" y="T5"/>
                </a:cxn>
                <a:cxn ang="0">
                  <a:pos x="T6" y="T7"/>
                </a:cxn>
                <a:cxn ang="0">
                  <a:pos x="T8" y="T9"/>
                </a:cxn>
                <a:cxn ang="0">
                  <a:pos x="T10" y="T11"/>
                </a:cxn>
              </a:cxnLst>
              <a:rect l="0" t="0" r="r" b="b"/>
              <a:pathLst>
                <a:path w="316" h="86">
                  <a:moveTo>
                    <a:pt x="0" y="0"/>
                  </a:moveTo>
                  <a:cubicBezTo>
                    <a:pt x="0" y="0"/>
                    <a:pt x="150" y="61"/>
                    <a:pt x="312" y="72"/>
                  </a:cubicBezTo>
                  <a:cubicBezTo>
                    <a:pt x="316" y="86"/>
                    <a:pt x="316" y="86"/>
                    <a:pt x="316" y="86"/>
                  </a:cubicBezTo>
                  <a:cubicBezTo>
                    <a:pt x="316" y="86"/>
                    <a:pt x="217" y="67"/>
                    <a:pt x="157" y="58"/>
                  </a:cubicBezTo>
                  <a:cubicBezTo>
                    <a:pt x="102" y="49"/>
                    <a:pt x="38" y="43"/>
                    <a:pt x="11" y="29"/>
                  </a:cubicBezTo>
                  <a:lnTo>
                    <a:pt x="0"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94" name="Freeform 6"/>
            <p:cNvSpPr/>
            <p:nvPr/>
          </p:nvSpPr>
          <p:spPr bwMode="auto">
            <a:xfrm>
              <a:off x="2583246" y="1428150"/>
              <a:ext cx="839020" cy="135096"/>
            </a:xfrm>
            <a:custGeom>
              <a:avLst/>
              <a:gdLst>
                <a:gd name="T0" fmla="*/ 403 w 429"/>
                <a:gd name="T1" fmla="*/ 0 h 69"/>
                <a:gd name="T2" fmla="*/ 10 w 429"/>
                <a:gd name="T3" fmla="*/ 44 h 69"/>
                <a:gd name="T4" fmla="*/ 9 w 429"/>
                <a:gd name="T5" fmla="*/ 69 h 69"/>
                <a:gd name="T6" fmla="*/ 40 w 429"/>
                <a:gd name="T7" fmla="*/ 56 h 69"/>
                <a:gd name="T8" fmla="*/ 234 w 429"/>
                <a:gd name="T9" fmla="*/ 31 h 69"/>
                <a:gd name="T10" fmla="*/ 429 w 429"/>
                <a:gd name="T11" fmla="*/ 4 h 69"/>
                <a:gd name="T12" fmla="*/ 403 w 429"/>
                <a:gd name="T13" fmla="*/ 0 h 69"/>
              </a:gdLst>
              <a:ahLst/>
              <a:cxnLst>
                <a:cxn ang="0">
                  <a:pos x="T0" y="T1"/>
                </a:cxn>
                <a:cxn ang="0">
                  <a:pos x="T2" y="T3"/>
                </a:cxn>
                <a:cxn ang="0">
                  <a:pos x="T4" y="T5"/>
                </a:cxn>
                <a:cxn ang="0">
                  <a:pos x="T6" y="T7"/>
                </a:cxn>
                <a:cxn ang="0">
                  <a:pos x="T8" y="T9"/>
                </a:cxn>
                <a:cxn ang="0">
                  <a:pos x="T10" y="T11"/>
                </a:cxn>
                <a:cxn ang="0">
                  <a:pos x="T12" y="T13"/>
                </a:cxn>
              </a:cxnLst>
              <a:rect l="0" t="0" r="r" b="b"/>
              <a:pathLst>
                <a:path w="429" h="69">
                  <a:moveTo>
                    <a:pt x="403" y="0"/>
                  </a:moveTo>
                  <a:cubicBezTo>
                    <a:pt x="403" y="0"/>
                    <a:pt x="80" y="49"/>
                    <a:pt x="10" y="44"/>
                  </a:cubicBezTo>
                  <a:cubicBezTo>
                    <a:pt x="10" y="44"/>
                    <a:pt x="0" y="41"/>
                    <a:pt x="9" y="69"/>
                  </a:cubicBezTo>
                  <a:cubicBezTo>
                    <a:pt x="9" y="69"/>
                    <a:pt x="9" y="65"/>
                    <a:pt x="40" y="56"/>
                  </a:cubicBezTo>
                  <a:cubicBezTo>
                    <a:pt x="71" y="48"/>
                    <a:pt x="203" y="33"/>
                    <a:pt x="234" y="31"/>
                  </a:cubicBezTo>
                  <a:cubicBezTo>
                    <a:pt x="265" y="29"/>
                    <a:pt x="398" y="6"/>
                    <a:pt x="429" y="4"/>
                  </a:cubicBezTo>
                  <a:lnTo>
                    <a:pt x="403"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95" name="Freeform 7"/>
            <p:cNvSpPr/>
            <p:nvPr/>
          </p:nvSpPr>
          <p:spPr bwMode="auto">
            <a:xfrm>
              <a:off x="2681369" y="1577467"/>
              <a:ext cx="287258" cy="433731"/>
            </a:xfrm>
            <a:custGeom>
              <a:avLst/>
              <a:gdLst>
                <a:gd name="T0" fmla="*/ 0 w 147"/>
                <a:gd name="T1" fmla="*/ 4 h 222"/>
                <a:gd name="T2" fmla="*/ 29 w 147"/>
                <a:gd name="T3" fmla="*/ 40 h 222"/>
                <a:gd name="T4" fmla="*/ 54 w 147"/>
                <a:gd name="T5" fmla="*/ 99 h 222"/>
                <a:gd name="T6" fmla="*/ 147 w 147"/>
                <a:gd name="T7" fmla="*/ 222 h 222"/>
                <a:gd name="T8" fmla="*/ 64 w 147"/>
                <a:gd name="T9" fmla="*/ 99 h 222"/>
                <a:gd name="T10" fmla="*/ 51 w 147"/>
                <a:gd name="T11" fmla="*/ 75 h 222"/>
                <a:gd name="T12" fmla="*/ 26 w 147"/>
                <a:gd name="T13" fmla="*/ 7 h 222"/>
                <a:gd name="T14" fmla="*/ 0 w 147"/>
                <a:gd name="T15" fmla="*/ 4 h 2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7" h="222">
                  <a:moveTo>
                    <a:pt x="0" y="4"/>
                  </a:moveTo>
                  <a:cubicBezTo>
                    <a:pt x="0" y="4"/>
                    <a:pt x="12" y="0"/>
                    <a:pt x="29" y="40"/>
                  </a:cubicBezTo>
                  <a:cubicBezTo>
                    <a:pt x="50" y="93"/>
                    <a:pt x="43" y="79"/>
                    <a:pt x="54" y="99"/>
                  </a:cubicBezTo>
                  <a:cubicBezTo>
                    <a:pt x="64" y="118"/>
                    <a:pt x="103" y="149"/>
                    <a:pt x="147" y="222"/>
                  </a:cubicBezTo>
                  <a:cubicBezTo>
                    <a:pt x="147" y="222"/>
                    <a:pt x="108" y="151"/>
                    <a:pt x="64" y="99"/>
                  </a:cubicBezTo>
                  <a:cubicBezTo>
                    <a:pt x="58" y="91"/>
                    <a:pt x="57" y="94"/>
                    <a:pt x="51" y="75"/>
                  </a:cubicBezTo>
                  <a:cubicBezTo>
                    <a:pt x="45" y="56"/>
                    <a:pt x="37" y="26"/>
                    <a:pt x="26" y="7"/>
                  </a:cubicBezTo>
                  <a:lnTo>
                    <a:pt x="0" y="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96" name="Freeform 8"/>
            <p:cNvSpPr/>
            <p:nvPr/>
          </p:nvSpPr>
          <p:spPr bwMode="auto">
            <a:xfrm>
              <a:off x="2513565" y="1718252"/>
              <a:ext cx="251706" cy="534698"/>
            </a:xfrm>
            <a:custGeom>
              <a:avLst/>
              <a:gdLst>
                <a:gd name="T0" fmla="*/ 15 w 128"/>
                <a:gd name="T1" fmla="*/ 6 h 273"/>
                <a:gd name="T2" fmla="*/ 12 w 128"/>
                <a:gd name="T3" fmla="*/ 19 h 273"/>
                <a:gd name="T4" fmla="*/ 2 w 128"/>
                <a:gd name="T5" fmla="*/ 31 h 273"/>
                <a:gd name="T6" fmla="*/ 12 w 128"/>
                <a:gd name="T7" fmla="*/ 65 h 273"/>
                <a:gd name="T8" fmla="*/ 41 w 128"/>
                <a:gd name="T9" fmla="*/ 138 h 273"/>
                <a:gd name="T10" fmla="*/ 114 w 128"/>
                <a:gd name="T11" fmla="*/ 273 h 273"/>
                <a:gd name="T12" fmla="*/ 86 w 128"/>
                <a:gd name="T13" fmla="*/ 213 h 273"/>
                <a:gd name="T14" fmla="*/ 54 w 128"/>
                <a:gd name="T15" fmla="*/ 146 h 273"/>
                <a:gd name="T16" fmla="*/ 27 w 128"/>
                <a:gd name="T17" fmla="*/ 79 h 273"/>
                <a:gd name="T18" fmla="*/ 17 w 128"/>
                <a:gd name="T19" fmla="*/ 5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8" h="273">
                  <a:moveTo>
                    <a:pt x="15" y="6"/>
                  </a:moveTo>
                  <a:cubicBezTo>
                    <a:pt x="13" y="10"/>
                    <a:pt x="13" y="15"/>
                    <a:pt x="12" y="19"/>
                  </a:cubicBezTo>
                  <a:cubicBezTo>
                    <a:pt x="11" y="21"/>
                    <a:pt x="1" y="31"/>
                    <a:pt x="2" y="31"/>
                  </a:cubicBezTo>
                  <a:cubicBezTo>
                    <a:pt x="0" y="41"/>
                    <a:pt x="7" y="53"/>
                    <a:pt x="12" y="65"/>
                  </a:cubicBezTo>
                  <a:cubicBezTo>
                    <a:pt x="21" y="90"/>
                    <a:pt x="30" y="114"/>
                    <a:pt x="41" y="138"/>
                  </a:cubicBezTo>
                  <a:cubicBezTo>
                    <a:pt x="62" y="183"/>
                    <a:pt x="87" y="231"/>
                    <a:pt x="114" y="273"/>
                  </a:cubicBezTo>
                  <a:cubicBezTo>
                    <a:pt x="128" y="262"/>
                    <a:pt x="93" y="226"/>
                    <a:pt x="86" y="213"/>
                  </a:cubicBezTo>
                  <a:cubicBezTo>
                    <a:pt x="68" y="179"/>
                    <a:pt x="63" y="173"/>
                    <a:pt x="54" y="146"/>
                  </a:cubicBezTo>
                  <a:cubicBezTo>
                    <a:pt x="47" y="122"/>
                    <a:pt x="36" y="102"/>
                    <a:pt x="27" y="79"/>
                  </a:cubicBezTo>
                  <a:cubicBezTo>
                    <a:pt x="11" y="35"/>
                    <a:pt x="25" y="0"/>
                    <a:pt x="17" y="5"/>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97" name="Freeform 9"/>
            <p:cNvSpPr/>
            <p:nvPr/>
          </p:nvSpPr>
          <p:spPr bwMode="auto">
            <a:xfrm>
              <a:off x="3767829" y="3770296"/>
              <a:ext cx="379692" cy="578782"/>
            </a:xfrm>
            <a:custGeom>
              <a:avLst/>
              <a:gdLst>
                <a:gd name="T0" fmla="*/ 0 w 194"/>
                <a:gd name="T1" fmla="*/ 0 h 296"/>
                <a:gd name="T2" fmla="*/ 86 w 194"/>
                <a:gd name="T3" fmla="*/ 150 h 296"/>
                <a:gd name="T4" fmla="*/ 176 w 194"/>
                <a:gd name="T5" fmla="*/ 277 h 296"/>
                <a:gd name="T6" fmla="*/ 183 w 194"/>
                <a:gd name="T7" fmla="*/ 267 h 296"/>
                <a:gd name="T8" fmla="*/ 117 w 194"/>
                <a:gd name="T9" fmla="*/ 179 h 296"/>
                <a:gd name="T10" fmla="*/ 0 w 194"/>
                <a:gd name="T11" fmla="*/ 0 h 296"/>
              </a:gdLst>
              <a:ahLst/>
              <a:cxnLst>
                <a:cxn ang="0">
                  <a:pos x="T0" y="T1"/>
                </a:cxn>
                <a:cxn ang="0">
                  <a:pos x="T2" y="T3"/>
                </a:cxn>
                <a:cxn ang="0">
                  <a:pos x="T4" y="T5"/>
                </a:cxn>
                <a:cxn ang="0">
                  <a:pos x="T6" y="T7"/>
                </a:cxn>
                <a:cxn ang="0">
                  <a:pos x="T8" y="T9"/>
                </a:cxn>
                <a:cxn ang="0">
                  <a:pos x="T10" y="T11"/>
                </a:cxn>
              </a:cxnLst>
              <a:rect l="0" t="0" r="r" b="b"/>
              <a:pathLst>
                <a:path w="194" h="296">
                  <a:moveTo>
                    <a:pt x="0" y="0"/>
                  </a:moveTo>
                  <a:cubicBezTo>
                    <a:pt x="0" y="0"/>
                    <a:pt x="21" y="17"/>
                    <a:pt x="86" y="150"/>
                  </a:cubicBezTo>
                  <a:cubicBezTo>
                    <a:pt x="157" y="296"/>
                    <a:pt x="176" y="277"/>
                    <a:pt x="176" y="277"/>
                  </a:cubicBezTo>
                  <a:cubicBezTo>
                    <a:pt x="176" y="277"/>
                    <a:pt x="194" y="287"/>
                    <a:pt x="183" y="267"/>
                  </a:cubicBezTo>
                  <a:cubicBezTo>
                    <a:pt x="172" y="247"/>
                    <a:pt x="158" y="254"/>
                    <a:pt x="117" y="179"/>
                  </a:cubicBezTo>
                  <a:cubicBezTo>
                    <a:pt x="76" y="103"/>
                    <a:pt x="36" y="14"/>
                    <a:pt x="0"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98" name="Freeform 10"/>
            <p:cNvSpPr/>
            <p:nvPr/>
          </p:nvSpPr>
          <p:spPr bwMode="auto">
            <a:xfrm>
              <a:off x="2507877" y="2521720"/>
              <a:ext cx="1099259" cy="1099259"/>
            </a:xfrm>
            <a:custGeom>
              <a:avLst/>
              <a:gdLst>
                <a:gd name="T0" fmla="*/ 541 w 561"/>
                <a:gd name="T1" fmla="*/ 534 h 562"/>
                <a:gd name="T2" fmla="*/ 417 w 561"/>
                <a:gd name="T3" fmla="*/ 423 h 562"/>
                <a:gd name="T4" fmla="*/ 221 w 561"/>
                <a:gd name="T5" fmla="*/ 232 h 562"/>
                <a:gd name="T6" fmla="*/ 27 w 561"/>
                <a:gd name="T7" fmla="*/ 24 h 562"/>
                <a:gd name="T8" fmla="*/ 27 w 561"/>
                <a:gd name="T9" fmla="*/ 24 h 562"/>
                <a:gd name="T10" fmla="*/ 24 w 561"/>
                <a:gd name="T11" fmla="*/ 11 h 562"/>
                <a:gd name="T12" fmla="*/ 14 w 561"/>
                <a:gd name="T13" fmla="*/ 3 h 562"/>
                <a:gd name="T14" fmla="*/ 14 w 561"/>
                <a:gd name="T15" fmla="*/ 16 h 562"/>
                <a:gd name="T16" fmla="*/ 6 w 561"/>
                <a:gd name="T17" fmla="*/ 24 h 562"/>
                <a:gd name="T18" fmla="*/ 7 w 561"/>
                <a:gd name="T19" fmla="*/ 31 h 562"/>
                <a:gd name="T20" fmla="*/ 6 w 561"/>
                <a:gd name="T21" fmla="*/ 37 h 562"/>
                <a:gd name="T22" fmla="*/ 3 w 561"/>
                <a:gd name="T23" fmla="*/ 52 h 562"/>
                <a:gd name="T24" fmla="*/ 13 w 561"/>
                <a:gd name="T25" fmla="*/ 53 h 562"/>
                <a:gd name="T26" fmla="*/ 213 w 561"/>
                <a:gd name="T27" fmla="*/ 238 h 562"/>
                <a:gd name="T28" fmla="*/ 411 w 561"/>
                <a:gd name="T29" fmla="*/ 428 h 562"/>
                <a:gd name="T30" fmla="*/ 532 w 561"/>
                <a:gd name="T31" fmla="*/ 547 h 562"/>
                <a:gd name="T32" fmla="*/ 541 w 561"/>
                <a:gd name="T33" fmla="*/ 534 h 5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562">
                  <a:moveTo>
                    <a:pt x="541" y="534"/>
                  </a:moveTo>
                  <a:cubicBezTo>
                    <a:pt x="528" y="515"/>
                    <a:pt x="468" y="460"/>
                    <a:pt x="417" y="423"/>
                  </a:cubicBezTo>
                  <a:cubicBezTo>
                    <a:pt x="365" y="386"/>
                    <a:pt x="290" y="306"/>
                    <a:pt x="221" y="232"/>
                  </a:cubicBezTo>
                  <a:cubicBezTo>
                    <a:pt x="161" y="168"/>
                    <a:pt x="55" y="55"/>
                    <a:pt x="27" y="24"/>
                  </a:cubicBezTo>
                  <a:cubicBezTo>
                    <a:pt x="27" y="24"/>
                    <a:pt x="27" y="24"/>
                    <a:pt x="27" y="24"/>
                  </a:cubicBezTo>
                  <a:cubicBezTo>
                    <a:pt x="25" y="20"/>
                    <a:pt x="25" y="15"/>
                    <a:pt x="24" y="11"/>
                  </a:cubicBezTo>
                  <a:cubicBezTo>
                    <a:pt x="22" y="8"/>
                    <a:pt x="18" y="0"/>
                    <a:pt x="14" y="3"/>
                  </a:cubicBezTo>
                  <a:cubicBezTo>
                    <a:pt x="9" y="6"/>
                    <a:pt x="14" y="13"/>
                    <a:pt x="14" y="16"/>
                  </a:cubicBezTo>
                  <a:cubicBezTo>
                    <a:pt x="15" y="24"/>
                    <a:pt x="10" y="19"/>
                    <a:pt x="6" y="24"/>
                  </a:cubicBezTo>
                  <a:cubicBezTo>
                    <a:pt x="6" y="26"/>
                    <a:pt x="7" y="29"/>
                    <a:pt x="7" y="31"/>
                  </a:cubicBezTo>
                  <a:cubicBezTo>
                    <a:pt x="7" y="33"/>
                    <a:pt x="6" y="35"/>
                    <a:pt x="6" y="37"/>
                  </a:cubicBezTo>
                  <a:cubicBezTo>
                    <a:pt x="5" y="40"/>
                    <a:pt x="0" y="49"/>
                    <a:pt x="3" y="52"/>
                  </a:cubicBezTo>
                  <a:cubicBezTo>
                    <a:pt x="5" y="53"/>
                    <a:pt x="9" y="52"/>
                    <a:pt x="13" y="53"/>
                  </a:cubicBezTo>
                  <a:cubicBezTo>
                    <a:pt x="45" y="77"/>
                    <a:pt x="182" y="207"/>
                    <a:pt x="213" y="238"/>
                  </a:cubicBezTo>
                  <a:cubicBezTo>
                    <a:pt x="248" y="271"/>
                    <a:pt x="329" y="359"/>
                    <a:pt x="411" y="428"/>
                  </a:cubicBezTo>
                  <a:cubicBezTo>
                    <a:pt x="483" y="489"/>
                    <a:pt x="517" y="540"/>
                    <a:pt x="532" y="547"/>
                  </a:cubicBezTo>
                  <a:cubicBezTo>
                    <a:pt x="561" y="562"/>
                    <a:pt x="554" y="553"/>
                    <a:pt x="541" y="53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99" name="Freeform 11"/>
            <p:cNvSpPr/>
            <p:nvPr/>
          </p:nvSpPr>
          <p:spPr bwMode="auto">
            <a:xfrm>
              <a:off x="3598603" y="3514324"/>
              <a:ext cx="524743" cy="379692"/>
            </a:xfrm>
            <a:custGeom>
              <a:avLst/>
              <a:gdLst>
                <a:gd name="T0" fmla="*/ 48 w 268"/>
                <a:gd name="T1" fmla="*/ 60 h 194"/>
                <a:gd name="T2" fmla="*/ 39 w 268"/>
                <a:gd name="T3" fmla="*/ 42 h 194"/>
                <a:gd name="T4" fmla="*/ 32 w 268"/>
                <a:gd name="T5" fmla="*/ 43 h 194"/>
                <a:gd name="T6" fmla="*/ 34 w 268"/>
                <a:gd name="T7" fmla="*/ 56 h 194"/>
                <a:gd name="T8" fmla="*/ 26 w 268"/>
                <a:gd name="T9" fmla="*/ 69 h 194"/>
                <a:gd name="T10" fmla="*/ 28 w 268"/>
                <a:gd name="T11" fmla="*/ 84 h 194"/>
                <a:gd name="T12" fmla="*/ 31 w 268"/>
                <a:gd name="T13" fmla="*/ 110 h 194"/>
                <a:gd name="T14" fmla="*/ 11 w 268"/>
                <a:gd name="T15" fmla="*/ 89 h 194"/>
                <a:gd name="T16" fmla="*/ 3 w 268"/>
                <a:gd name="T17" fmla="*/ 62 h 194"/>
                <a:gd name="T18" fmla="*/ 6 w 268"/>
                <a:gd name="T19" fmla="*/ 31 h 194"/>
                <a:gd name="T20" fmla="*/ 11 w 268"/>
                <a:gd name="T21" fmla="*/ 15 h 194"/>
                <a:gd name="T22" fmla="*/ 11 w 268"/>
                <a:gd name="T23" fmla="*/ 0 h 194"/>
                <a:gd name="T24" fmla="*/ 10 w 268"/>
                <a:gd name="T25" fmla="*/ 1 h 194"/>
                <a:gd name="T26" fmla="*/ 3 w 268"/>
                <a:gd name="T27" fmla="*/ 30 h 194"/>
                <a:gd name="T28" fmla="*/ 1 w 268"/>
                <a:gd name="T29" fmla="*/ 61 h 194"/>
                <a:gd name="T30" fmla="*/ 10 w 268"/>
                <a:gd name="T31" fmla="*/ 93 h 194"/>
                <a:gd name="T32" fmla="*/ 30 w 268"/>
                <a:gd name="T33" fmla="*/ 115 h 194"/>
                <a:gd name="T34" fmla="*/ 37 w 268"/>
                <a:gd name="T35" fmla="*/ 108 h 194"/>
                <a:gd name="T36" fmla="*/ 38 w 268"/>
                <a:gd name="T37" fmla="*/ 101 h 194"/>
                <a:gd name="T38" fmla="*/ 35 w 268"/>
                <a:gd name="T39" fmla="*/ 94 h 194"/>
                <a:gd name="T40" fmla="*/ 37 w 268"/>
                <a:gd name="T41" fmla="*/ 91 h 194"/>
                <a:gd name="T42" fmla="*/ 152 w 268"/>
                <a:gd name="T43" fmla="*/ 145 h 194"/>
                <a:gd name="T44" fmla="*/ 264 w 268"/>
                <a:gd name="T45" fmla="*/ 194 h 194"/>
                <a:gd name="T46" fmla="*/ 268 w 268"/>
                <a:gd name="T47" fmla="*/ 190 h 194"/>
                <a:gd name="T48" fmla="*/ 48 w 268"/>
                <a:gd name="T49" fmla="*/ 60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8" h="194">
                  <a:moveTo>
                    <a:pt x="48" y="60"/>
                  </a:moveTo>
                  <a:cubicBezTo>
                    <a:pt x="46" y="53"/>
                    <a:pt x="42" y="47"/>
                    <a:pt x="39" y="42"/>
                  </a:cubicBezTo>
                  <a:cubicBezTo>
                    <a:pt x="36" y="37"/>
                    <a:pt x="33" y="35"/>
                    <a:pt x="32" y="43"/>
                  </a:cubicBezTo>
                  <a:cubicBezTo>
                    <a:pt x="31" y="48"/>
                    <a:pt x="34" y="52"/>
                    <a:pt x="34" y="56"/>
                  </a:cubicBezTo>
                  <a:cubicBezTo>
                    <a:pt x="34" y="62"/>
                    <a:pt x="28" y="64"/>
                    <a:pt x="26" y="69"/>
                  </a:cubicBezTo>
                  <a:cubicBezTo>
                    <a:pt x="24" y="75"/>
                    <a:pt x="26" y="79"/>
                    <a:pt x="28" y="84"/>
                  </a:cubicBezTo>
                  <a:cubicBezTo>
                    <a:pt x="31" y="89"/>
                    <a:pt x="36" y="108"/>
                    <a:pt x="31" y="110"/>
                  </a:cubicBezTo>
                  <a:cubicBezTo>
                    <a:pt x="23" y="113"/>
                    <a:pt x="13" y="95"/>
                    <a:pt x="11" y="89"/>
                  </a:cubicBezTo>
                  <a:cubicBezTo>
                    <a:pt x="7" y="81"/>
                    <a:pt x="4" y="71"/>
                    <a:pt x="3" y="62"/>
                  </a:cubicBezTo>
                  <a:cubicBezTo>
                    <a:pt x="1" y="52"/>
                    <a:pt x="3" y="41"/>
                    <a:pt x="6" y="31"/>
                  </a:cubicBezTo>
                  <a:cubicBezTo>
                    <a:pt x="7" y="25"/>
                    <a:pt x="8" y="20"/>
                    <a:pt x="11" y="15"/>
                  </a:cubicBezTo>
                  <a:cubicBezTo>
                    <a:pt x="13" y="11"/>
                    <a:pt x="17" y="4"/>
                    <a:pt x="11" y="0"/>
                  </a:cubicBezTo>
                  <a:cubicBezTo>
                    <a:pt x="10" y="1"/>
                    <a:pt x="10" y="1"/>
                    <a:pt x="10" y="1"/>
                  </a:cubicBezTo>
                  <a:cubicBezTo>
                    <a:pt x="6" y="1"/>
                    <a:pt x="4" y="26"/>
                    <a:pt x="3" y="30"/>
                  </a:cubicBezTo>
                  <a:cubicBezTo>
                    <a:pt x="1" y="41"/>
                    <a:pt x="0" y="51"/>
                    <a:pt x="1" y="61"/>
                  </a:cubicBezTo>
                  <a:cubicBezTo>
                    <a:pt x="2" y="72"/>
                    <a:pt x="6" y="83"/>
                    <a:pt x="10" y="93"/>
                  </a:cubicBezTo>
                  <a:cubicBezTo>
                    <a:pt x="12" y="102"/>
                    <a:pt x="21" y="112"/>
                    <a:pt x="30" y="115"/>
                  </a:cubicBezTo>
                  <a:cubicBezTo>
                    <a:pt x="36" y="118"/>
                    <a:pt x="37" y="115"/>
                    <a:pt x="37" y="108"/>
                  </a:cubicBezTo>
                  <a:cubicBezTo>
                    <a:pt x="38" y="106"/>
                    <a:pt x="38" y="104"/>
                    <a:pt x="38" y="101"/>
                  </a:cubicBezTo>
                  <a:cubicBezTo>
                    <a:pt x="37" y="99"/>
                    <a:pt x="35" y="97"/>
                    <a:pt x="35" y="94"/>
                  </a:cubicBezTo>
                  <a:cubicBezTo>
                    <a:pt x="35" y="93"/>
                    <a:pt x="36" y="92"/>
                    <a:pt x="37" y="91"/>
                  </a:cubicBezTo>
                  <a:cubicBezTo>
                    <a:pt x="60" y="98"/>
                    <a:pt x="102" y="122"/>
                    <a:pt x="152" y="145"/>
                  </a:cubicBezTo>
                  <a:cubicBezTo>
                    <a:pt x="204" y="168"/>
                    <a:pt x="264" y="194"/>
                    <a:pt x="264" y="194"/>
                  </a:cubicBezTo>
                  <a:cubicBezTo>
                    <a:pt x="268" y="190"/>
                    <a:pt x="268" y="190"/>
                    <a:pt x="268" y="190"/>
                  </a:cubicBezTo>
                  <a:cubicBezTo>
                    <a:pt x="223" y="180"/>
                    <a:pt x="77" y="80"/>
                    <a:pt x="48" y="6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00" name="Freeform 12"/>
            <p:cNvSpPr/>
            <p:nvPr/>
          </p:nvSpPr>
          <p:spPr bwMode="auto">
            <a:xfrm>
              <a:off x="4235689" y="4019158"/>
              <a:ext cx="123720" cy="42662"/>
            </a:xfrm>
            <a:custGeom>
              <a:avLst/>
              <a:gdLst>
                <a:gd name="T0" fmla="*/ 57 w 63"/>
                <a:gd name="T1" fmla="*/ 0 h 22"/>
                <a:gd name="T2" fmla="*/ 0 w 63"/>
                <a:gd name="T3" fmla="*/ 7 h 22"/>
                <a:gd name="T4" fmla="*/ 30 w 63"/>
                <a:gd name="T5" fmla="*/ 19 h 22"/>
                <a:gd name="T6" fmla="*/ 57 w 63"/>
                <a:gd name="T7" fmla="*/ 5 h 22"/>
              </a:gdLst>
              <a:ahLst/>
              <a:cxnLst>
                <a:cxn ang="0">
                  <a:pos x="T0" y="T1"/>
                </a:cxn>
                <a:cxn ang="0">
                  <a:pos x="T2" y="T3"/>
                </a:cxn>
                <a:cxn ang="0">
                  <a:pos x="T4" y="T5"/>
                </a:cxn>
                <a:cxn ang="0">
                  <a:pos x="T6" y="T7"/>
                </a:cxn>
              </a:cxnLst>
              <a:rect l="0" t="0" r="r" b="b"/>
              <a:pathLst>
                <a:path w="63" h="22">
                  <a:moveTo>
                    <a:pt x="57" y="0"/>
                  </a:moveTo>
                  <a:cubicBezTo>
                    <a:pt x="40" y="13"/>
                    <a:pt x="17" y="3"/>
                    <a:pt x="0" y="7"/>
                  </a:cubicBezTo>
                  <a:cubicBezTo>
                    <a:pt x="12" y="20"/>
                    <a:pt x="13" y="22"/>
                    <a:pt x="30" y="19"/>
                  </a:cubicBezTo>
                  <a:cubicBezTo>
                    <a:pt x="39" y="17"/>
                    <a:pt x="63" y="18"/>
                    <a:pt x="57" y="5"/>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01" name="Freeform 13"/>
            <p:cNvSpPr/>
            <p:nvPr/>
          </p:nvSpPr>
          <p:spPr bwMode="auto">
            <a:xfrm>
              <a:off x="3962652" y="4067508"/>
              <a:ext cx="271615" cy="105233"/>
            </a:xfrm>
            <a:custGeom>
              <a:avLst/>
              <a:gdLst>
                <a:gd name="T0" fmla="*/ 9 w 138"/>
                <a:gd name="T1" fmla="*/ 0 h 54"/>
                <a:gd name="T2" fmla="*/ 75 w 138"/>
                <a:gd name="T3" fmla="*/ 22 h 54"/>
                <a:gd name="T4" fmla="*/ 138 w 138"/>
                <a:gd name="T5" fmla="*/ 54 h 54"/>
                <a:gd name="T6" fmla="*/ 68 w 138"/>
                <a:gd name="T7" fmla="*/ 35 h 54"/>
                <a:gd name="T8" fmla="*/ 0 w 138"/>
                <a:gd name="T9" fmla="*/ 8 h 54"/>
                <a:gd name="T10" fmla="*/ 9 w 138"/>
                <a:gd name="T11" fmla="*/ 0 h 54"/>
              </a:gdLst>
              <a:ahLst/>
              <a:cxnLst>
                <a:cxn ang="0">
                  <a:pos x="T0" y="T1"/>
                </a:cxn>
                <a:cxn ang="0">
                  <a:pos x="T2" y="T3"/>
                </a:cxn>
                <a:cxn ang="0">
                  <a:pos x="T4" y="T5"/>
                </a:cxn>
                <a:cxn ang="0">
                  <a:pos x="T6" y="T7"/>
                </a:cxn>
                <a:cxn ang="0">
                  <a:pos x="T8" y="T9"/>
                </a:cxn>
                <a:cxn ang="0">
                  <a:pos x="T10" y="T11"/>
                </a:cxn>
              </a:cxnLst>
              <a:rect l="0" t="0" r="r" b="b"/>
              <a:pathLst>
                <a:path w="138" h="54">
                  <a:moveTo>
                    <a:pt x="9" y="0"/>
                  </a:moveTo>
                  <a:cubicBezTo>
                    <a:pt x="32" y="0"/>
                    <a:pt x="56" y="10"/>
                    <a:pt x="75" y="22"/>
                  </a:cubicBezTo>
                  <a:cubicBezTo>
                    <a:pt x="97" y="36"/>
                    <a:pt x="115" y="45"/>
                    <a:pt x="138" y="54"/>
                  </a:cubicBezTo>
                  <a:cubicBezTo>
                    <a:pt x="114" y="53"/>
                    <a:pt x="89" y="45"/>
                    <a:pt x="68" y="35"/>
                  </a:cubicBezTo>
                  <a:cubicBezTo>
                    <a:pt x="48" y="26"/>
                    <a:pt x="16" y="20"/>
                    <a:pt x="0" y="8"/>
                  </a:cubicBezTo>
                  <a:cubicBezTo>
                    <a:pt x="3" y="6"/>
                    <a:pt x="6" y="2"/>
                    <a:pt x="9"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02" name="Freeform 14"/>
            <p:cNvSpPr/>
            <p:nvPr/>
          </p:nvSpPr>
          <p:spPr bwMode="auto">
            <a:xfrm>
              <a:off x="4161742" y="4118703"/>
              <a:ext cx="163538" cy="89590"/>
            </a:xfrm>
            <a:custGeom>
              <a:avLst/>
              <a:gdLst>
                <a:gd name="T0" fmla="*/ 79 w 84"/>
                <a:gd name="T1" fmla="*/ 23 h 46"/>
                <a:gd name="T2" fmla="*/ 28 w 84"/>
                <a:gd name="T3" fmla="*/ 11 h 46"/>
                <a:gd name="T4" fmla="*/ 7 w 84"/>
                <a:gd name="T5" fmla="*/ 22 h 46"/>
                <a:gd name="T6" fmla="*/ 16 w 84"/>
                <a:gd name="T7" fmla="*/ 34 h 46"/>
                <a:gd name="T8" fmla="*/ 40 w 84"/>
                <a:gd name="T9" fmla="*/ 42 h 46"/>
                <a:gd name="T10" fmla="*/ 84 w 84"/>
                <a:gd name="T11" fmla="*/ 45 h 46"/>
                <a:gd name="T12" fmla="*/ 79 w 84"/>
                <a:gd name="T13" fmla="*/ 22 h 46"/>
              </a:gdLst>
              <a:ahLst/>
              <a:cxnLst>
                <a:cxn ang="0">
                  <a:pos x="T0" y="T1"/>
                </a:cxn>
                <a:cxn ang="0">
                  <a:pos x="T2" y="T3"/>
                </a:cxn>
                <a:cxn ang="0">
                  <a:pos x="T4" y="T5"/>
                </a:cxn>
                <a:cxn ang="0">
                  <a:pos x="T6" y="T7"/>
                </a:cxn>
                <a:cxn ang="0">
                  <a:pos x="T8" y="T9"/>
                </a:cxn>
                <a:cxn ang="0">
                  <a:pos x="T10" y="T11"/>
                </a:cxn>
                <a:cxn ang="0">
                  <a:pos x="T12" y="T13"/>
                </a:cxn>
              </a:cxnLst>
              <a:rect l="0" t="0" r="r" b="b"/>
              <a:pathLst>
                <a:path w="84" h="46">
                  <a:moveTo>
                    <a:pt x="79" y="23"/>
                  </a:moveTo>
                  <a:cubicBezTo>
                    <a:pt x="61" y="21"/>
                    <a:pt x="45" y="18"/>
                    <a:pt x="28" y="11"/>
                  </a:cubicBezTo>
                  <a:cubicBezTo>
                    <a:pt x="13" y="6"/>
                    <a:pt x="0" y="0"/>
                    <a:pt x="7" y="22"/>
                  </a:cubicBezTo>
                  <a:cubicBezTo>
                    <a:pt x="10" y="32"/>
                    <a:pt x="5" y="28"/>
                    <a:pt x="16" y="34"/>
                  </a:cubicBezTo>
                  <a:cubicBezTo>
                    <a:pt x="23" y="37"/>
                    <a:pt x="32" y="40"/>
                    <a:pt x="40" y="42"/>
                  </a:cubicBezTo>
                  <a:cubicBezTo>
                    <a:pt x="53" y="46"/>
                    <a:pt x="69" y="46"/>
                    <a:pt x="84" y="45"/>
                  </a:cubicBezTo>
                  <a:cubicBezTo>
                    <a:pt x="84" y="37"/>
                    <a:pt x="82" y="29"/>
                    <a:pt x="79" y="22"/>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03" name="Freeform 15"/>
            <p:cNvSpPr/>
            <p:nvPr/>
          </p:nvSpPr>
          <p:spPr bwMode="auto">
            <a:xfrm>
              <a:off x="4066463" y="4286507"/>
              <a:ext cx="122298" cy="191979"/>
            </a:xfrm>
            <a:custGeom>
              <a:avLst/>
              <a:gdLst>
                <a:gd name="T0" fmla="*/ 58 w 62"/>
                <a:gd name="T1" fmla="*/ 91 h 98"/>
                <a:gd name="T2" fmla="*/ 35 w 62"/>
                <a:gd name="T3" fmla="*/ 44 h 98"/>
                <a:gd name="T4" fmla="*/ 18 w 62"/>
                <a:gd name="T5" fmla="*/ 14 h 98"/>
                <a:gd name="T6" fmla="*/ 62 w 62"/>
                <a:gd name="T7" fmla="*/ 98 h 98"/>
                <a:gd name="T8" fmla="*/ 59 w 62"/>
                <a:gd name="T9" fmla="*/ 88 h 98"/>
              </a:gdLst>
              <a:ahLst/>
              <a:cxnLst>
                <a:cxn ang="0">
                  <a:pos x="T0" y="T1"/>
                </a:cxn>
                <a:cxn ang="0">
                  <a:pos x="T2" y="T3"/>
                </a:cxn>
                <a:cxn ang="0">
                  <a:pos x="T4" y="T5"/>
                </a:cxn>
                <a:cxn ang="0">
                  <a:pos x="T6" y="T7"/>
                </a:cxn>
                <a:cxn ang="0">
                  <a:pos x="T8" y="T9"/>
                </a:cxn>
              </a:cxnLst>
              <a:rect l="0" t="0" r="r" b="b"/>
              <a:pathLst>
                <a:path w="62" h="98">
                  <a:moveTo>
                    <a:pt x="58" y="91"/>
                  </a:moveTo>
                  <a:cubicBezTo>
                    <a:pt x="51" y="76"/>
                    <a:pt x="42" y="60"/>
                    <a:pt x="35" y="44"/>
                  </a:cubicBezTo>
                  <a:cubicBezTo>
                    <a:pt x="33" y="37"/>
                    <a:pt x="37" y="0"/>
                    <a:pt x="18" y="14"/>
                  </a:cubicBezTo>
                  <a:cubicBezTo>
                    <a:pt x="0" y="27"/>
                    <a:pt x="47" y="94"/>
                    <a:pt x="62" y="98"/>
                  </a:cubicBezTo>
                  <a:cubicBezTo>
                    <a:pt x="61" y="95"/>
                    <a:pt x="60" y="91"/>
                    <a:pt x="59" y="88"/>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04" name="Freeform 16"/>
            <p:cNvSpPr/>
            <p:nvPr/>
          </p:nvSpPr>
          <p:spPr bwMode="auto">
            <a:xfrm>
              <a:off x="4400649" y="4188384"/>
              <a:ext cx="369738" cy="51194"/>
            </a:xfrm>
            <a:custGeom>
              <a:avLst/>
              <a:gdLst>
                <a:gd name="T0" fmla="*/ 8 w 189"/>
                <a:gd name="T1" fmla="*/ 0 h 26"/>
                <a:gd name="T2" fmla="*/ 104 w 189"/>
                <a:gd name="T3" fmla="*/ 14 h 26"/>
                <a:gd name="T4" fmla="*/ 189 w 189"/>
                <a:gd name="T5" fmla="*/ 18 h 26"/>
                <a:gd name="T6" fmla="*/ 99 w 189"/>
                <a:gd name="T7" fmla="*/ 24 h 26"/>
                <a:gd name="T8" fmla="*/ 0 w 189"/>
                <a:gd name="T9" fmla="*/ 13 h 26"/>
                <a:gd name="T10" fmla="*/ 6 w 189"/>
                <a:gd name="T11" fmla="*/ 2 h 26"/>
              </a:gdLst>
              <a:ahLst/>
              <a:cxnLst>
                <a:cxn ang="0">
                  <a:pos x="T0" y="T1"/>
                </a:cxn>
                <a:cxn ang="0">
                  <a:pos x="T2" y="T3"/>
                </a:cxn>
                <a:cxn ang="0">
                  <a:pos x="T4" y="T5"/>
                </a:cxn>
                <a:cxn ang="0">
                  <a:pos x="T6" y="T7"/>
                </a:cxn>
                <a:cxn ang="0">
                  <a:pos x="T8" y="T9"/>
                </a:cxn>
                <a:cxn ang="0">
                  <a:pos x="T10" y="T11"/>
                </a:cxn>
              </a:cxnLst>
              <a:rect l="0" t="0" r="r" b="b"/>
              <a:pathLst>
                <a:path w="189" h="26">
                  <a:moveTo>
                    <a:pt x="8" y="0"/>
                  </a:moveTo>
                  <a:cubicBezTo>
                    <a:pt x="40" y="2"/>
                    <a:pt x="71" y="14"/>
                    <a:pt x="104" y="14"/>
                  </a:cubicBezTo>
                  <a:cubicBezTo>
                    <a:pt x="125" y="15"/>
                    <a:pt x="185" y="9"/>
                    <a:pt x="189" y="18"/>
                  </a:cubicBezTo>
                  <a:cubicBezTo>
                    <a:pt x="165" y="22"/>
                    <a:pt x="126" y="26"/>
                    <a:pt x="99" y="24"/>
                  </a:cubicBezTo>
                  <a:cubicBezTo>
                    <a:pt x="65" y="21"/>
                    <a:pt x="30" y="24"/>
                    <a:pt x="0" y="13"/>
                  </a:cubicBezTo>
                  <a:cubicBezTo>
                    <a:pt x="0" y="10"/>
                    <a:pt x="4" y="4"/>
                    <a:pt x="6" y="2"/>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05" name="Freeform 17"/>
            <p:cNvSpPr/>
            <p:nvPr/>
          </p:nvSpPr>
          <p:spPr bwMode="auto">
            <a:xfrm>
              <a:off x="4713504" y="3936678"/>
              <a:ext cx="583048" cy="238907"/>
            </a:xfrm>
            <a:custGeom>
              <a:avLst/>
              <a:gdLst>
                <a:gd name="T0" fmla="*/ 2 w 298"/>
                <a:gd name="T1" fmla="*/ 109 h 122"/>
                <a:gd name="T2" fmla="*/ 80 w 298"/>
                <a:gd name="T3" fmla="*/ 88 h 122"/>
                <a:gd name="T4" fmla="*/ 158 w 298"/>
                <a:gd name="T5" fmla="*/ 56 h 122"/>
                <a:gd name="T6" fmla="*/ 229 w 298"/>
                <a:gd name="T7" fmla="*/ 22 h 122"/>
                <a:gd name="T8" fmla="*/ 298 w 298"/>
                <a:gd name="T9" fmla="*/ 4 h 122"/>
                <a:gd name="T10" fmla="*/ 267 w 298"/>
                <a:gd name="T11" fmla="*/ 13 h 122"/>
                <a:gd name="T12" fmla="*/ 232 w 298"/>
                <a:gd name="T13" fmla="*/ 26 h 122"/>
                <a:gd name="T14" fmla="*/ 151 w 298"/>
                <a:gd name="T15" fmla="*/ 64 h 122"/>
                <a:gd name="T16" fmla="*/ 75 w 298"/>
                <a:gd name="T17" fmla="*/ 103 h 122"/>
                <a:gd name="T18" fmla="*/ 37 w 298"/>
                <a:gd name="T19" fmla="*/ 114 h 122"/>
                <a:gd name="T20" fmla="*/ 0 w 298"/>
                <a:gd name="T21" fmla="*/ 111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8" h="122">
                  <a:moveTo>
                    <a:pt x="2" y="109"/>
                  </a:moveTo>
                  <a:cubicBezTo>
                    <a:pt x="28" y="101"/>
                    <a:pt x="55" y="96"/>
                    <a:pt x="80" y="88"/>
                  </a:cubicBezTo>
                  <a:cubicBezTo>
                    <a:pt x="107" y="79"/>
                    <a:pt x="133" y="67"/>
                    <a:pt x="158" y="56"/>
                  </a:cubicBezTo>
                  <a:cubicBezTo>
                    <a:pt x="182" y="44"/>
                    <a:pt x="204" y="31"/>
                    <a:pt x="229" y="22"/>
                  </a:cubicBezTo>
                  <a:cubicBezTo>
                    <a:pt x="251" y="13"/>
                    <a:pt x="274" y="0"/>
                    <a:pt x="298" y="4"/>
                  </a:cubicBezTo>
                  <a:cubicBezTo>
                    <a:pt x="290" y="10"/>
                    <a:pt x="276" y="10"/>
                    <a:pt x="267" y="13"/>
                  </a:cubicBezTo>
                  <a:cubicBezTo>
                    <a:pt x="254" y="17"/>
                    <a:pt x="245" y="22"/>
                    <a:pt x="232" y="26"/>
                  </a:cubicBezTo>
                  <a:cubicBezTo>
                    <a:pt x="206" y="34"/>
                    <a:pt x="176" y="52"/>
                    <a:pt x="151" y="64"/>
                  </a:cubicBezTo>
                  <a:cubicBezTo>
                    <a:pt x="126" y="76"/>
                    <a:pt x="101" y="92"/>
                    <a:pt x="75" y="103"/>
                  </a:cubicBezTo>
                  <a:cubicBezTo>
                    <a:pt x="63" y="107"/>
                    <a:pt x="50" y="111"/>
                    <a:pt x="37" y="114"/>
                  </a:cubicBezTo>
                  <a:cubicBezTo>
                    <a:pt x="18" y="121"/>
                    <a:pt x="16" y="122"/>
                    <a:pt x="0" y="111"/>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06" name="Freeform 18"/>
            <p:cNvSpPr/>
            <p:nvPr/>
          </p:nvSpPr>
          <p:spPr bwMode="auto">
            <a:xfrm>
              <a:off x="2247638" y="744135"/>
              <a:ext cx="527587" cy="189135"/>
            </a:xfrm>
            <a:custGeom>
              <a:avLst/>
              <a:gdLst>
                <a:gd name="T0" fmla="*/ 47 w 269"/>
                <a:gd name="T1" fmla="*/ 97 h 97"/>
                <a:gd name="T2" fmla="*/ 36 w 269"/>
                <a:gd name="T3" fmla="*/ 65 h 97"/>
                <a:gd name="T4" fmla="*/ 39 w 269"/>
                <a:gd name="T5" fmla="*/ 44 h 97"/>
                <a:gd name="T6" fmla="*/ 117 w 269"/>
                <a:gd name="T7" fmla="*/ 23 h 97"/>
                <a:gd name="T8" fmla="*/ 269 w 269"/>
                <a:gd name="T9" fmla="*/ 31 h 97"/>
                <a:gd name="T10" fmla="*/ 103 w 269"/>
                <a:gd name="T11" fmla="*/ 6 h 97"/>
                <a:gd name="T12" fmla="*/ 60 w 269"/>
                <a:gd name="T13" fmla="*/ 11 h 97"/>
                <a:gd name="T14" fmla="*/ 20 w 269"/>
                <a:gd name="T15" fmla="*/ 22 h 97"/>
                <a:gd name="T16" fmla="*/ 36 w 269"/>
                <a:gd name="T17" fmla="*/ 89 h 97"/>
                <a:gd name="T18" fmla="*/ 45 w 269"/>
                <a:gd name="T19" fmla="*/ 96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9" h="97">
                  <a:moveTo>
                    <a:pt x="47" y="97"/>
                  </a:moveTo>
                  <a:cubicBezTo>
                    <a:pt x="48" y="85"/>
                    <a:pt x="43" y="75"/>
                    <a:pt x="36" y="65"/>
                  </a:cubicBezTo>
                  <a:cubicBezTo>
                    <a:pt x="27" y="51"/>
                    <a:pt x="22" y="50"/>
                    <a:pt x="39" y="44"/>
                  </a:cubicBezTo>
                  <a:cubicBezTo>
                    <a:pt x="65" y="36"/>
                    <a:pt x="91" y="28"/>
                    <a:pt x="117" y="23"/>
                  </a:cubicBezTo>
                  <a:cubicBezTo>
                    <a:pt x="168" y="13"/>
                    <a:pt x="220" y="11"/>
                    <a:pt x="269" y="31"/>
                  </a:cubicBezTo>
                  <a:cubicBezTo>
                    <a:pt x="224" y="5"/>
                    <a:pt x="155" y="0"/>
                    <a:pt x="103" y="6"/>
                  </a:cubicBezTo>
                  <a:cubicBezTo>
                    <a:pt x="88" y="7"/>
                    <a:pt x="74" y="6"/>
                    <a:pt x="60" y="11"/>
                  </a:cubicBezTo>
                  <a:cubicBezTo>
                    <a:pt x="49" y="14"/>
                    <a:pt x="27" y="16"/>
                    <a:pt x="20" y="22"/>
                  </a:cubicBezTo>
                  <a:cubicBezTo>
                    <a:pt x="0" y="39"/>
                    <a:pt x="23" y="73"/>
                    <a:pt x="36" y="89"/>
                  </a:cubicBezTo>
                  <a:cubicBezTo>
                    <a:pt x="40" y="93"/>
                    <a:pt x="38" y="97"/>
                    <a:pt x="45" y="96"/>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07" name="Freeform 19"/>
            <p:cNvSpPr/>
            <p:nvPr/>
          </p:nvSpPr>
          <p:spPr bwMode="auto">
            <a:xfrm>
              <a:off x="2222041" y="892030"/>
              <a:ext cx="405289" cy="593002"/>
            </a:xfrm>
            <a:custGeom>
              <a:avLst/>
              <a:gdLst>
                <a:gd name="T0" fmla="*/ 4 w 207"/>
                <a:gd name="T1" fmla="*/ 24 h 303"/>
                <a:gd name="T2" fmla="*/ 130 w 207"/>
                <a:gd name="T3" fmla="*/ 180 h 303"/>
                <a:gd name="T4" fmla="*/ 207 w 207"/>
                <a:gd name="T5" fmla="*/ 303 h 303"/>
                <a:gd name="T6" fmla="*/ 173 w 207"/>
                <a:gd name="T7" fmla="*/ 192 h 303"/>
                <a:gd name="T8" fmla="*/ 0 w 207"/>
                <a:gd name="T9" fmla="*/ 0 h 303"/>
                <a:gd name="T10" fmla="*/ 4 w 207"/>
                <a:gd name="T11" fmla="*/ 24 h 303"/>
              </a:gdLst>
              <a:ahLst/>
              <a:cxnLst>
                <a:cxn ang="0">
                  <a:pos x="T0" y="T1"/>
                </a:cxn>
                <a:cxn ang="0">
                  <a:pos x="T2" y="T3"/>
                </a:cxn>
                <a:cxn ang="0">
                  <a:pos x="T4" y="T5"/>
                </a:cxn>
                <a:cxn ang="0">
                  <a:pos x="T6" y="T7"/>
                </a:cxn>
                <a:cxn ang="0">
                  <a:pos x="T8" y="T9"/>
                </a:cxn>
                <a:cxn ang="0">
                  <a:pos x="T10" y="T11"/>
                </a:cxn>
              </a:cxnLst>
              <a:rect l="0" t="0" r="r" b="b"/>
              <a:pathLst>
                <a:path w="207" h="303">
                  <a:moveTo>
                    <a:pt x="4" y="24"/>
                  </a:moveTo>
                  <a:cubicBezTo>
                    <a:pt x="4" y="24"/>
                    <a:pt x="83" y="62"/>
                    <a:pt x="130" y="180"/>
                  </a:cubicBezTo>
                  <a:cubicBezTo>
                    <a:pt x="177" y="297"/>
                    <a:pt x="207" y="303"/>
                    <a:pt x="207" y="303"/>
                  </a:cubicBezTo>
                  <a:cubicBezTo>
                    <a:pt x="207" y="303"/>
                    <a:pt x="178" y="248"/>
                    <a:pt x="173" y="192"/>
                  </a:cubicBezTo>
                  <a:cubicBezTo>
                    <a:pt x="168" y="136"/>
                    <a:pt x="131" y="13"/>
                    <a:pt x="0" y="0"/>
                  </a:cubicBezTo>
                  <a:lnTo>
                    <a:pt x="4" y="2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08" name="Freeform 20"/>
            <p:cNvSpPr/>
            <p:nvPr/>
          </p:nvSpPr>
          <p:spPr bwMode="auto">
            <a:xfrm>
              <a:off x="1973179" y="943225"/>
              <a:ext cx="147895" cy="952786"/>
            </a:xfrm>
            <a:custGeom>
              <a:avLst/>
              <a:gdLst>
                <a:gd name="T0" fmla="*/ 27 w 75"/>
                <a:gd name="T1" fmla="*/ 18 h 487"/>
                <a:gd name="T2" fmla="*/ 14 w 75"/>
                <a:gd name="T3" fmla="*/ 23 h 487"/>
                <a:gd name="T4" fmla="*/ 8 w 75"/>
                <a:gd name="T5" fmla="*/ 331 h 487"/>
                <a:gd name="T6" fmla="*/ 16 w 75"/>
                <a:gd name="T7" fmla="*/ 487 h 487"/>
                <a:gd name="T8" fmla="*/ 43 w 75"/>
                <a:gd name="T9" fmla="*/ 340 h 487"/>
                <a:gd name="T10" fmla="*/ 27 w 75"/>
                <a:gd name="T11" fmla="*/ 18 h 487"/>
              </a:gdLst>
              <a:ahLst/>
              <a:cxnLst>
                <a:cxn ang="0">
                  <a:pos x="T0" y="T1"/>
                </a:cxn>
                <a:cxn ang="0">
                  <a:pos x="T2" y="T3"/>
                </a:cxn>
                <a:cxn ang="0">
                  <a:pos x="T4" y="T5"/>
                </a:cxn>
                <a:cxn ang="0">
                  <a:pos x="T6" y="T7"/>
                </a:cxn>
                <a:cxn ang="0">
                  <a:pos x="T8" y="T9"/>
                </a:cxn>
                <a:cxn ang="0">
                  <a:pos x="T10" y="T11"/>
                </a:cxn>
              </a:cxnLst>
              <a:rect l="0" t="0" r="r" b="b"/>
              <a:pathLst>
                <a:path w="75" h="487">
                  <a:moveTo>
                    <a:pt x="27" y="18"/>
                  </a:moveTo>
                  <a:cubicBezTo>
                    <a:pt x="27" y="18"/>
                    <a:pt x="12" y="0"/>
                    <a:pt x="14" y="23"/>
                  </a:cubicBezTo>
                  <a:cubicBezTo>
                    <a:pt x="16" y="47"/>
                    <a:pt x="0" y="170"/>
                    <a:pt x="8" y="331"/>
                  </a:cubicBezTo>
                  <a:cubicBezTo>
                    <a:pt x="11" y="386"/>
                    <a:pt x="15" y="442"/>
                    <a:pt x="16" y="487"/>
                  </a:cubicBezTo>
                  <a:cubicBezTo>
                    <a:pt x="16" y="487"/>
                    <a:pt x="18" y="418"/>
                    <a:pt x="43" y="340"/>
                  </a:cubicBezTo>
                  <a:cubicBezTo>
                    <a:pt x="75" y="236"/>
                    <a:pt x="75" y="89"/>
                    <a:pt x="27" y="1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09" name="Freeform 21"/>
            <p:cNvSpPr/>
            <p:nvPr/>
          </p:nvSpPr>
          <p:spPr bwMode="auto">
            <a:xfrm>
              <a:off x="2065613" y="1086853"/>
              <a:ext cx="372582" cy="648463"/>
            </a:xfrm>
            <a:custGeom>
              <a:avLst/>
              <a:gdLst>
                <a:gd name="T0" fmla="*/ 7 w 190"/>
                <a:gd name="T1" fmla="*/ 59 h 332"/>
                <a:gd name="T2" fmla="*/ 104 w 190"/>
                <a:gd name="T3" fmla="*/ 196 h 332"/>
                <a:gd name="T4" fmla="*/ 190 w 190"/>
                <a:gd name="T5" fmla="*/ 332 h 332"/>
                <a:gd name="T6" fmla="*/ 139 w 190"/>
                <a:gd name="T7" fmla="*/ 215 h 332"/>
                <a:gd name="T8" fmla="*/ 0 w 190"/>
                <a:gd name="T9" fmla="*/ 0 h 332"/>
                <a:gd name="T10" fmla="*/ 7 w 190"/>
                <a:gd name="T11" fmla="*/ 59 h 332"/>
              </a:gdLst>
              <a:ahLst/>
              <a:cxnLst>
                <a:cxn ang="0">
                  <a:pos x="T0" y="T1"/>
                </a:cxn>
                <a:cxn ang="0">
                  <a:pos x="T2" y="T3"/>
                </a:cxn>
                <a:cxn ang="0">
                  <a:pos x="T4" y="T5"/>
                </a:cxn>
                <a:cxn ang="0">
                  <a:pos x="T6" y="T7"/>
                </a:cxn>
                <a:cxn ang="0">
                  <a:pos x="T8" y="T9"/>
                </a:cxn>
                <a:cxn ang="0">
                  <a:pos x="T10" y="T11"/>
                </a:cxn>
              </a:cxnLst>
              <a:rect l="0" t="0" r="r" b="b"/>
              <a:pathLst>
                <a:path w="190" h="332">
                  <a:moveTo>
                    <a:pt x="7" y="59"/>
                  </a:moveTo>
                  <a:cubicBezTo>
                    <a:pt x="7" y="59"/>
                    <a:pt x="35" y="56"/>
                    <a:pt x="104" y="196"/>
                  </a:cubicBezTo>
                  <a:cubicBezTo>
                    <a:pt x="122" y="233"/>
                    <a:pt x="178" y="317"/>
                    <a:pt x="190" y="332"/>
                  </a:cubicBezTo>
                  <a:cubicBezTo>
                    <a:pt x="190" y="332"/>
                    <a:pt x="165" y="278"/>
                    <a:pt x="139" y="215"/>
                  </a:cubicBezTo>
                  <a:cubicBezTo>
                    <a:pt x="114" y="152"/>
                    <a:pt x="82" y="35"/>
                    <a:pt x="0" y="0"/>
                  </a:cubicBezTo>
                  <a:lnTo>
                    <a:pt x="7" y="59"/>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10" name="Freeform 22"/>
            <p:cNvSpPr/>
            <p:nvPr/>
          </p:nvSpPr>
          <p:spPr bwMode="auto">
            <a:xfrm>
              <a:off x="2102587" y="1280255"/>
              <a:ext cx="760806" cy="162116"/>
            </a:xfrm>
            <a:custGeom>
              <a:avLst/>
              <a:gdLst>
                <a:gd name="T0" fmla="*/ 0 w 388"/>
                <a:gd name="T1" fmla="*/ 30 h 83"/>
                <a:gd name="T2" fmla="*/ 219 w 388"/>
                <a:gd name="T3" fmla="*/ 12 h 83"/>
                <a:gd name="T4" fmla="*/ 388 w 388"/>
                <a:gd name="T5" fmla="*/ 83 h 83"/>
                <a:gd name="T6" fmla="*/ 313 w 388"/>
                <a:gd name="T7" fmla="*/ 64 h 83"/>
                <a:gd name="T8" fmla="*/ 0 w 388"/>
                <a:gd name="T9" fmla="*/ 30 h 83"/>
              </a:gdLst>
              <a:ahLst/>
              <a:cxnLst>
                <a:cxn ang="0">
                  <a:pos x="T0" y="T1"/>
                </a:cxn>
                <a:cxn ang="0">
                  <a:pos x="T2" y="T3"/>
                </a:cxn>
                <a:cxn ang="0">
                  <a:pos x="T4" y="T5"/>
                </a:cxn>
                <a:cxn ang="0">
                  <a:pos x="T6" y="T7"/>
                </a:cxn>
                <a:cxn ang="0">
                  <a:pos x="T8" y="T9"/>
                </a:cxn>
              </a:cxnLst>
              <a:rect l="0" t="0" r="r" b="b"/>
              <a:pathLst>
                <a:path w="388" h="83">
                  <a:moveTo>
                    <a:pt x="0" y="30"/>
                  </a:moveTo>
                  <a:cubicBezTo>
                    <a:pt x="0" y="30"/>
                    <a:pt x="98" y="0"/>
                    <a:pt x="219" y="12"/>
                  </a:cubicBezTo>
                  <a:cubicBezTo>
                    <a:pt x="299" y="19"/>
                    <a:pt x="362" y="64"/>
                    <a:pt x="388" y="83"/>
                  </a:cubicBezTo>
                  <a:cubicBezTo>
                    <a:pt x="388" y="83"/>
                    <a:pt x="349" y="64"/>
                    <a:pt x="313" y="64"/>
                  </a:cubicBezTo>
                  <a:cubicBezTo>
                    <a:pt x="313" y="64"/>
                    <a:pt x="21" y="52"/>
                    <a:pt x="0" y="3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11" name="Freeform 23"/>
            <p:cNvSpPr/>
            <p:nvPr/>
          </p:nvSpPr>
          <p:spPr bwMode="auto">
            <a:xfrm>
              <a:off x="2206398" y="1202041"/>
              <a:ext cx="236063" cy="63993"/>
            </a:xfrm>
            <a:custGeom>
              <a:avLst/>
              <a:gdLst>
                <a:gd name="T0" fmla="*/ 0 w 120"/>
                <a:gd name="T1" fmla="*/ 23 h 33"/>
                <a:gd name="T2" fmla="*/ 120 w 120"/>
                <a:gd name="T3" fmla="*/ 33 h 33"/>
                <a:gd name="T4" fmla="*/ 64 w 120"/>
                <a:gd name="T5" fmla="*/ 30 h 33"/>
                <a:gd name="T6" fmla="*/ 5 w 120"/>
                <a:gd name="T7" fmla="*/ 22 h 33"/>
              </a:gdLst>
              <a:ahLst/>
              <a:cxnLst>
                <a:cxn ang="0">
                  <a:pos x="T0" y="T1"/>
                </a:cxn>
                <a:cxn ang="0">
                  <a:pos x="T2" y="T3"/>
                </a:cxn>
                <a:cxn ang="0">
                  <a:pos x="T4" y="T5"/>
                </a:cxn>
                <a:cxn ang="0">
                  <a:pos x="T6" y="T7"/>
                </a:cxn>
              </a:cxnLst>
              <a:rect l="0" t="0" r="r" b="b"/>
              <a:pathLst>
                <a:path w="120" h="33">
                  <a:moveTo>
                    <a:pt x="0" y="23"/>
                  </a:moveTo>
                  <a:cubicBezTo>
                    <a:pt x="29" y="0"/>
                    <a:pt x="91" y="20"/>
                    <a:pt x="120" y="33"/>
                  </a:cubicBezTo>
                  <a:cubicBezTo>
                    <a:pt x="101" y="33"/>
                    <a:pt x="83" y="29"/>
                    <a:pt x="64" y="30"/>
                  </a:cubicBezTo>
                  <a:cubicBezTo>
                    <a:pt x="43" y="32"/>
                    <a:pt x="22" y="31"/>
                    <a:pt x="5" y="22"/>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12" name="Freeform 24"/>
            <p:cNvSpPr/>
            <p:nvPr/>
          </p:nvSpPr>
          <p:spPr bwMode="auto">
            <a:xfrm>
              <a:off x="2058503" y="1389754"/>
              <a:ext cx="250284" cy="119454"/>
            </a:xfrm>
            <a:custGeom>
              <a:avLst/>
              <a:gdLst>
                <a:gd name="T0" fmla="*/ 0 w 128"/>
                <a:gd name="T1" fmla="*/ 0 h 61"/>
                <a:gd name="T2" fmla="*/ 128 w 128"/>
                <a:gd name="T3" fmla="*/ 52 h 61"/>
                <a:gd name="T4" fmla="*/ 64 w 128"/>
                <a:gd name="T5" fmla="*/ 34 h 61"/>
                <a:gd name="T6" fmla="*/ 28 w 128"/>
                <a:gd name="T7" fmla="*/ 21 h 61"/>
                <a:gd name="T8" fmla="*/ 11 w 128"/>
                <a:gd name="T9" fmla="*/ 18 h 61"/>
                <a:gd name="T10" fmla="*/ 2 w 128"/>
                <a:gd name="T11" fmla="*/ 2 h 61"/>
              </a:gdLst>
              <a:ahLst/>
              <a:cxnLst>
                <a:cxn ang="0">
                  <a:pos x="T0" y="T1"/>
                </a:cxn>
                <a:cxn ang="0">
                  <a:pos x="T2" y="T3"/>
                </a:cxn>
                <a:cxn ang="0">
                  <a:pos x="T4" y="T5"/>
                </a:cxn>
                <a:cxn ang="0">
                  <a:pos x="T6" y="T7"/>
                </a:cxn>
                <a:cxn ang="0">
                  <a:pos x="T8" y="T9"/>
                </a:cxn>
                <a:cxn ang="0">
                  <a:pos x="T10" y="T11"/>
                </a:cxn>
              </a:cxnLst>
              <a:rect l="0" t="0" r="r" b="b"/>
              <a:pathLst>
                <a:path w="128" h="61">
                  <a:moveTo>
                    <a:pt x="0" y="0"/>
                  </a:moveTo>
                  <a:cubicBezTo>
                    <a:pt x="40" y="4"/>
                    <a:pt x="99" y="25"/>
                    <a:pt x="128" y="52"/>
                  </a:cubicBezTo>
                  <a:cubicBezTo>
                    <a:pt x="110" y="61"/>
                    <a:pt x="81" y="40"/>
                    <a:pt x="64" y="34"/>
                  </a:cubicBezTo>
                  <a:cubicBezTo>
                    <a:pt x="51" y="29"/>
                    <a:pt x="40" y="24"/>
                    <a:pt x="28" y="21"/>
                  </a:cubicBezTo>
                  <a:cubicBezTo>
                    <a:pt x="24" y="20"/>
                    <a:pt x="14" y="20"/>
                    <a:pt x="11" y="18"/>
                  </a:cubicBezTo>
                  <a:cubicBezTo>
                    <a:pt x="6" y="15"/>
                    <a:pt x="7" y="5"/>
                    <a:pt x="2" y="2"/>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13" name="Freeform 25"/>
            <p:cNvSpPr/>
            <p:nvPr/>
          </p:nvSpPr>
          <p:spPr bwMode="auto">
            <a:xfrm>
              <a:off x="2059925" y="1506363"/>
              <a:ext cx="358361" cy="260238"/>
            </a:xfrm>
            <a:custGeom>
              <a:avLst/>
              <a:gdLst>
                <a:gd name="T0" fmla="*/ 0 w 183"/>
                <a:gd name="T1" fmla="*/ 0 h 133"/>
                <a:gd name="T2" fmla="*/ 111 w 183"/>
                <a:gd name="T3" fmla="*/ 75 h 133"/>
                <a:gd name="T4" fmla="*/ 183 w 183"/>
                <a:gd name="T5" fmla="*/ 133 h 133"/>
                <a:gd name="T6" fmla="*/ 0 w 183"/>
                <a:gd name="T7" fmla="*/ 0 h 133"/>
              </a:gdLst>
              <a:ahLst/>
              <a:cxnLst>
                <a:cxn ang="0">
                  <a:pos x="T0" y="T1"/>
                </a:cxn>
                <a:cxn ang="0">
                  <a:pos x="T2" y="T3"/>
                </a:cxn>
                <a:cxn ang="0">
                  <a:pos x="T4" y="T5"/>
                </a:cxn>
                <a:cxn ang="0">
                  <a:pos x="T6" y="T7"/>
                </a:cxn>
              </a:cxnLst>
              <a:rect l="0" t="0" r="r" b="b"/>
              <a:pathLst>
                <a:path w="183" h="133">
                  <a:moveTo>
                    <a:pt x="0" y="0"/>
                  </a:moveTo>
                  <a:cubicBezTo>
                    <a:pt x="0" y="0"/>
                    <a:pt x="56" y="45"/>
                    <a:pt x="111" y="75"/>
                  </a:cubicBezTo>
                  <a:cubicBezTo>
                    <a:pt x="167" y="105"/>
                    <a:pt x="181" y="130"/>
                    <a:pt x="183" y="133"/>
                  </a:cubicBezTo>
                  <a:cubicBezTo>
                    <a:pt x="183" y="133"/>
                    <a:pt x="95" y="9"/>
                    <a:pt x="0"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14" name="Freeform 26"/>
            <p:cNvSpPr/>
            <p:nvPr/>
          </p:nvSpPr>
          <p:spPr bwMode="auto">
            <a:xfrm>
              <a:off x="2199288" y="1467968"/>
              <a:ext cx="110921" cy="693969"/>
            </a:xfrm>
            <a:custGeom>
              <a:avLst/>
              <a:gdLst>
                <a:gd name="T0" fmla="*/ 24 w 57"/>
                <a:gd name="T1" fmla="*/ 0 h 355"/>
                <a:gd name="T2" fmla="*/ 25 w 57"/>
                <a:gd name="T3" fmla="*/ 246 h 355"/>
                <a:gd name="T4" fmla="*/ 56 w 57"/>
                <a:gd name="T5" fmla="*/ 355 h 355"/>
                <a:gd name="T6" fmla="*/ 55 w 57"/>
                <a:gd name="T7" fmla="*/ 201 h 355"/>
                <a:gd name="T8" fmla="*/ 33 w 57"/>
                <a:gd name="T9" fmla="*/ 0 h 355"/>
                <a:gd name="T10" fmla="*/ 24 w 57"/>
                <a:gd name="T11" fmla="*/ 0 h 355"/>
              </a:gdLst>
              <a:ahLst/>
              <a:cxnLst>
                <a:cxn ang="0">
                  <a:pos x="T0" y="T1"/>
                </a:cxn>
                <a:cxn ang="0">
                  <a:pos x="T2" y="T3"/>
                </a:cxn>
                <a:cxn ang="0">
                  <a:pos x="T4" y="T5"/>
                </a:cxn>
                <a:cxn ang="0">
                  <a:pos x="T6" y="T7"/>
                </a:cxn>
                <a:cxn ang="0">
                  <a:pos x="T8" y="T9"/>
                </a:cxn>
                <a:cxn ang="0">
                  <a:pos x="T10" y="T11"/>
                </a:cxn>
              </a:cxnLst>
              <a:rect l="0" t="0" r="r" b="b"/>
              <a:pathLst>
                <a:path w="57" h="355">
                  <a:moveTo>
                    <a:pt x="24" y="0"/>
                  </a:moveTo>
                  <a:cubicBezTo>
                    <a:pt x="24" y="0"/>
                    <a:pt x="0" y="156"/>
                    <a:pt x="25" y="246"/>
                  </a:cubicBezTo>
                  <a:cubicBezTo>
                    <a:pt x="40" y="296"/>
                    <a:pt x="49" y="318"/>
                    <a:pt x="56" y="355"/>
                  </a:cubicBezTo>
                  <a:cubicBezTo>
                    <a:pt x="56" y="355"/>
                    <a:pt x="57" y="276"/>
                    <a:pt x="55" y="201"/>
                  </a:cubicBezTo>
                  <a:cubicBezTo>
                    <a:pt x="54" y="126"/>
                    <a:pt x="44" y="23"/>
                    <a:pt x="33" y="0"/>
                  </a:cubicBezTo>
                  <a:lnTo>
                    <a:pt x="24"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15" name="Freeform 27"/>
            <p:cNvSpPr/>
            <p:nvPr/>
          </p:nvSpPr>
          <p:spPr bwMode="auto">
            <a:xfrm>
              <a:off x="2463793" y="1446637"/>
              <a:ext cx="354095" cy="223265"/>
            </a:xfrm>
            <a:custGeom>
              <a:avLst/>
              <a:gdLst>
                <a:gd name="T0" fmla="*/ 168 w 181"/>
                <a:gd name="T1" fmla="*/ 4 h 114"/>
                <a:gd name="T2" fmla="*/ 0 w 181"/>
                <a:gd name="T3" fmla="*/ 114 h 114"/>
                <a:gd name="T4" fmla="*/ 87 w 181"/>
                <a:gd name="T5" fmla="*/ 67 h 114"/>
                <a:gd name="T6" fmla="*/ 168 w 181"/>
                <a:gd name="T7" fmla="*/ 4 h 114"/>
              </a:gdLst>
              <a:ahLst/>
              <a:cxnLst>
                <a:cxn ang="0">
                  <a:pos x="T0" y="T1"/>
                </a:cxn>
                <a:cxn ang="0">
                  <a:pos x="T2" y="T3"/>
                </a:cxn>
                <a:cxn ang="0">
                  <a:pos x="T4" y="T5"/>
                </a:cxn>
                <a:cxn ang="0">
                  <a:pos x="T6" y="T7"/>
                </a:cxn>
              </a:cxnLst>
              <a:rect l="0" t="0" r="r" b="b"/>
              <a:pathLst>
                <a:path w="181" h="114">
                  <a:moveTo>
                    <a:pt x="168" y="4"/>
                  </a:moveTo>
                  <a:cubicBezTo>
                    <a:pt x="165" y="0"/>
                    <a:pt x="119" y="6"/>
                    <a:pt x="0" y="114"/>
                  </a:cubicBezTo>
                  <a:cubicBezTo>
                    <a:pt x="0" y="114"/>
                    <a:pt x="49" y="81"/>
                    <a:pt x="87" y="67"/>
                  </a:cubicBezTo>
                  <a:cubicBezTo>
                    <a:pt x="124" y="53"/>
                    <a:pt x="181" y="18"/>
                    <a:pt x="168"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16" name="Freeform 28"/>
            <p:cNvSpPr/>
            <p:nvPr/>
          </p:nvSpPr>
          <p:spPr bwMode="auto">
            <a:xfrm>
              <a:off x="2903212" y="1349936"/>
              <a:ext cx="112343" cy="588736"/>
            </a:xfrm>
            <a:custGeom>
              <a:avLst/>
              <a:gdLst>
                <a:gd name="T0" fmla="*/ 15 w 57"/>
                <a:gd name="T1" fmla="*/ 0 h 301"/>
                <a:gd name="T2" fmla="*/ 13 w 57"/>
                <a:gd name="T3" fmla="*/ 59 h 301"/>
                <a:gd name="T4" fmla="*/ 3 w 57"/>
                <a:gd name="T5" fmla="*/ 201 h 301"/>
                <a:gd name="T6" fmla="*/ 0 w 57"/>
                <a:gd name="T7" fmla="*/ 301 h 301"/>
                <a:gd name="T8" fmla="*/ 49 w 57"/>
                <a:gd name="T9" fmla="*/ 105 h 301"/>
                <a:gd name="T10" fmla="*/ 17 w 57"/>
                <a:gd name="T11" fmla="*/ 0 h 301"/>
              </a:gdLst>
              <a:ahLst/>
              <a:cxnLst>
                <a:cxn ang="0">
                  <a:pos x="T0" y="T1"/>
                </a:cxn>
                <a:cxn ang="0">
                  <a:pos x="T2" y="T3"/>
                </a:cxn>
                <a:cxn ang="0">
                  <a:pos x="T4" y="T5"/>
                </a:cxn>
                <a:cxn ang="0">
                  <a:pos x="T6" y="T7"/>
                </a:cxn>
                <a:cxn ang="0">
                  <a:pos x="T8" y="T9"/>
                </a:cxn>
                <a:cxn ang="0">
                  <a:pos x="T10" y="T11"/>
                </a:cxn>
              </a:cxnLst>
              <a:rect l="0" t="0" r="r" b="b"/>
              <a:pathLst>
                <a:path w="57" h="301">
                  <a:moveTo>
                    <a:pt x="15" y="0"/>
                  </a:moveTo>
                  <a:cubicBezTo>
                    <a:pt x="15" y="0"/>
                    <a:pt x="17" y="24"/>
                    <a:pt x="13" y="59"/>
                  </a:cubicBezTo>
                  <a:cubicBezTo>
                    <a:pt x="9" y="95"/>
                    <a:pt x="2" y="154"/>
                    <a:pt x="3" y="201"/>
                  </a:cubicBezTo>
                  <a:cubicBezTo>
                    <a:pt x="5" y="248"/>
                    <a:pt x="2" y="277"/>
                    <a:pt x="0" y="301"/>
                  </a:cubicBezTo>
                  <a:cubicBezTo>
                    <a:pt x="0" y="301"/>
                    <a:pt x="42" y="174"/>
                    <a:pt x="49" y="105"/>
                  </a:cubicBezTo>
                  <a:cubicBezTo>
                    <a:pt x="57" y="37"/>
                    <a:pt x="43" y="10"/>
                    <a:pt x="17"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17" name="Freeform 29"/>
            <p:cNvSpPr/>
            <p:nvPr/>
          </p:nvSpPr>
          <p:spPr bwMode="auto">
            <a:xfrm>
              <a:off x="2995646" y="1462279"/>
              <a:ext cx="345563" cy="489191"/>
            </a:xfrm>
            <a:custGeom>
              <a:avLst/>
              <a:gdLst>
                <a:gd name="T0" fmla="*/ 0 w 176"/>
                <a:gd name="T1" fmla="*/ 10 h 250"/>
                <a:gd name="T2" fmla="*/ 78 w 176"/>
                <a:gd name="T3" fmla="*/ 77 h 250"/>
                <a:gd name="T4" fmla="*/ 176 w 176"/>
                <a:gd name="T5" fmla="*/ 250 h 250"/>
                <a:gd name="T6" fmla="*/ 144 w 176"/>
                <a:gd name="T7" fmla="*/ 133 h 250"/>
                <a:gd name="T8" fmla="*/ 1 w 176"/>
                <a:gd name="T9" fmla="*/ 7 h 250"/>
              </a:gdLst>
              <a:ahLst/>
              <a:cxnLst>
                <a:cxn ang="0">
                  <a:pos x="T0" y="T1"/>
                </a:cxn>
                <a:cxn ang="0">
                  <a:pos x="T2" y="T3"/>
                </a:cxn>
                <a:cxn ang="0">
                  <a:pos x="T4" y="T5"/>
                </a:cxn>
                <a:cxn ang="0">
                  <a:pos x="T6" y="T7"/>
                </a:cxn>
                <a:cxn ang="0">
                  <a:pos x="T8" y="T9"/>
                </a:cxn>
              </a:cxnLst>
              <a:rect l="0" t="0" r="r" b="b"/>
              <a:pathLst>
                <a:path w="176" h="250">
                  <a:moveTo>
                    <a:pt x="0" y="10"/>
                  </a:moveTo>
                  <a:cubicBezTo>
                    <a:pt x="0" y="10"/>
                    <a:pt x="39" y="22"/>
                    <a:pt x="78" y="77"/>
                  </a:cubicBezTo>
                  <a:cubicBezTo>
                    <a:pt x="118" y="133"/>
                    <a:pt x="161" y="221"/>
                    <a:pt x="176" y="250"/>
                  </a:cubicBezTo>
                  <a:cubicBezTo>
                    <a:pt x="176" y="250"/>
                    <a:pt x="154" y="193"/>
                    <a:pt x="144" y="133"/>
                  </a:cubicBezTo>
                  <a:cubicBezTo>
                    <a:pt x="134" y="73"/>
                    <a:pt x="110" y="0"/>
                    <a:pt x="1" y="7"/>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18" name="Freeform 30"/>
            <p:cNvSpPr/>
            <p:nvPr/>
          </p:nvSpPr>
          <p:spPr bwMode="auto">
            <a:xfrm>
              <a:off x="3076704" y="1331449"/>
              <a:ext cx="770761" cy="310011"/>
            </a:xfrm>
            <a:custGeom>
              <a:avLst/>
              <a:gdLst>
                <a:gd name="T0" fmla="*/ 6 w 394"/>
                <a:gd name="T1" fmla="*/ 78 h 159"/>
                <a:gd name="T2" fmla="*/ 49 w 394"/>
                <a:gd name="T3" fmla="*/ 29 h 159"/>
                <a:gd name="T4" fmla="*/ 73 w 394"/>
                <a:gd name="T5" fmla="*/ 21 h 159"/>
                <a:gd name="T6" fmla="*/ 134 w 394"/>
                <a:gd name="T7" fmla="*/ 17 h 159"/>
                <a:gd name="T8" fmla="*/ 270 w 394"/>
                <a:gd name="T9" fmla="*/ 42 h 159"/>
                <a:gd name="T10" fmla="*/ 394 w 394"/>
                <a:gd name="T11" fmla="*/ 159 h 159"/>
                <a:gd name="T12" fmla="*/ 253 w 394"/>
                <a:gd name="T13" fmla="*/ 76 h 159"/>
                <a:gd name="T14" fmla="*/ 160 w 394"/>
                <a:gd name="T15" fmla="*/ 59 h 159"/>
                <a:gd name="T16" fmla="*/ 87 w 394"/>
                <a:gd name="T17" fmla="*/ 48 h 159"/>
                <a:gd name="T18" fmla="*/ 52 w 394"/>
                <a:gd name="T19" fmla="*/ 40 h 159"/>
                <a:gd name="T20" fmla="*/ 15 w 394"/>
                <a:gd name="T21" fmla="*/ 77 h 159"/>
                <a:gd name="T22" fmla="*/ 6 w 394"/>
                <a:gd name="T23" fmla="*/ 78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94" h="159">
                  <a:moveTo>
                    <a:pt x="6" y="78"/>
                  </a:moveTo>
                  <a:cubicBezTo>
                    <a:pt x="6" y="78"/>
                    <a:pt x="0" y="35"/>
                    <a:pt x="49" y="29"/>
                  </a:cubicBezTo>
                  <a:cubicBezTo>
                    <a:pt x="49" y="29"/>
                    <a:pt x="54" y="17"/>
                    <a:pt x="73" y="21"/>
                  </a:cubicBezTo>
                  <a:cubicBezTo>
                    <a:pt x="92" y="26"/>
                    <a:pt x="119" y="20"/>
                    <a:pt x="134" y="17"/>
                  </a:cubicBezTo>
                  <a:cubicBezTo>
                    <a:pt x="149" y="14"/>
                    <a:pt x="216" y="0"/>
                    <a:pt x="270" y="42"/>
                  </a:cubicBezTo>
                  <a:cubicBezTo>
                    <a:pt x="325" y="84"/>
                    <a:pt x="352" y="137"/>
                    <a:pt x="394" y="159"/>
                  </a:cubicBezTo>
                  <a:cubicBezTo>
                    <a:pt x="394" y="159"/>
                    <a:pt x="295" y="93"/>
                    <a:pt x="253" y="76"/>
                  </a:cubicBezTo>
                  <a:cubicBezTo>
                    <a:pt x="212" y="59"/>
                    <a:pt x="193" y="61"/>
                    <a:pt x="160" y="59"/>
                  </a:cubicBezTo>
                  <a:cubicBezTo>
                    <a:pt x="128" y="57"/>
                    <a:pt x="119" y="49"/>
                    <a:pt x="87" y="48"/>
                  </a:cubicBezTo>
                  <a:cubicBezTo>
                    <a:pt x="70" y="47"/>
                    <a:pt x="63" y="49"/>
                    <a:pt x="52" y="40"/>
                  </a:cubicBezTo>
                  <a:cubicBezTo>
                    <a:pt x="52" y="40"/>
                    <a:pt x="11" y="34"/>
                    <a:pt x="15" y="77"/>
                  </a:cubicBezTo>
                  <a:cubicBezTo>
                    <a:pt x="15" y="77"/>
                    <a:pt x="21" y="87"/>
                    <a:pt x="6" y="7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19" name="Freeform 31"/>
            <p:cNvSpPr/>
            <p:nvPr/>
          </p:nvSpPr>
          <p:spPr bwMode="auto">
            <a:xfrm>
              <a:off x="2832108" y="1807842"/>
              <a:ext cx="563139" cy="260238"/>
            </a:xfrm>
            <a:custGeom>
              <a:avLst/>
              <a:gdLst>
                <a:gd name="T0" fmla="*/ 0 w 288"/>
                <a:gd name="T1" fmla="*/ 24 h 133"/>
                <a:gd name="T2" fmla="*/ 20 w 288"/>
                <a:gd name="T3" fmla="*/ 34 h 133"/>
                <a:gd name="T4" fmla="*/ 69 w 288"/>
                <a:gd name="T5" fmla="*/ 48 h 133"/>
                <a:gd name="T6" fmla="*/ 156 w 288"/>
                <a:gd name="T7" fmla="*/ 74 h 133"/>
                <a:gd name="T8" fmla="*/ 246 w 288"/>
                <a:gd name="T9" fmla="*/ 106 h 133"/>
                <a:gd name="T10" fmla="*/ 284 w 288"/>
                <a:gd name="T11" fmla="*/ 126 h 133"/>
                <a:gd name="T12" fmla="*/ 192 w 288"/>
                <a:gd name="T13" fmla="*/ 52 h 133"/>
                <a:gd name="T14" fmla="*/ 19 w 288"/>
                <a:gd name="T15" fmla="*/ 13 h 133"/>
                <a:gd name="T16" fmla="*/ 0 w 288"/>
                <a:gd name="T17" fmla="*/ 24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8" h="133">
                  <a:moveTo>
                    <a:pt x="0" y="24"/>
                  </a:moveTo>
                  <a:cubicBezTo>
                    <a:pt x="0" y="24"/>
                    <a:pt x="9" y="23"/>
                    <a:pt x="20" y="34"/>
                  </a:cubicBezTo>
                  <a:cubicBezTo>
                    <a:pt x="30" y="44"/>
                    <a:pt x="57" y="48"/>
                    <a:pt x="69" y="48"/>
                  </a:cubicBezTo>
                  <a:cubicBezTo>
                    <a:pt x="82" y="48"/>
                    <a:pt x="128" y="58"/>
                    <a:pt x="156" y="74"/>
                  </a:cubicBezTo>
                  <a:cubicBezTo>
                    <a:pt x="184" y="90"/>
                    <a:pt x="224" y="97"/>
                    <a:pt x="246" y="106"/>
                  </a:cubicBezTo>
                  <a:cubicBezTo>
                    <a:pt x="268" y="115"/>
                    <a:pt x="279" y="118"/>
                    <a:pt x="284" y="126"/>
                  </a:cubicBezTo>
                  <a:cubicBezTo>
                    <a:pt x="288" y="133"/>
                    <a:pt x="272" y="101"/>
                    <a:pt x="192" y="52"/>
                  </a:cubicBezTo>
                  <a:cubicBezTo>
                    <a:pt x="111" y="2"/>
                    <a:pt x="44" y="0"/>
                    <a:pt x="19" y="13"/>
                  </a:cubicBezTo>
                  <a:cubicBezTo>
                    <a:pt x="19" y="13"/>
                    <a:pt x="1" y="12"/>
                    <a:pt x="0" y="2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20" name="Freeform 32"/>
            <p:cNvSpPr/>
            <p:nvPr/>
          </p:nvSpPr>
          <p:spPr bwMode="auto">
            <a:xfrm>
              <a:off x="2998490" y="1843394"/>
              <a:ext cx="712456" cy="172070"/>
            </a:xfrm>
            <a:custGeom>
              <a:avLst/>
              <a:gdLst>
                <a:gd name="T0" fmla="*/ 0 w 364"/>
                <a:gd name="T1" fmla="*/ 82 h 88"/>
                <a:gd name="T2" fmla="*/ 242 w 364"/>
                <a:gd name="T3" fmla="*/ 22 h 88"/>
                <a:gd name="T4" fmla="*/ 364 w 364"/>
                <a:gd name="T5" fmla="*/ 56 h 88"/>
                <a:gd name="T6" fmla="*/ 30 w 364"/>
                <a:gd name="T7" fmla="*/ 88 h 88"/>
                <a:gd name="T8" fmla="*/ 0 w 364"/>
                <a:gd name="T9" fmla="*/ 82 h 88"/>
              </a:gdLst>
              <a:ahLst/>
              <a:cxnLst>
                <a:cxn ang="0">
                  <a:pos x="T0" y="T1"/>
                </a:cxn>
                <a:cxn ang="0">
                  <a:pos x="T2" y="T3"/>
                </a:cxn>
                <a:cxn ang="0">
                  <a:pos x="T4" y="T5"/>
                </a:cxn>
                <a:cxn ang="0">
                  <a:pos x="T6" y="T7"/>
                </a:cxn>
                <a:cxn ang="0">
                  <a:pos x="T8" y="T9"/>
                </a:cxn>
              </a:cxnLst>
              <a:rect l="0" t="0" r="r" b="b"/>
              <a:pathLst>
                <a:path w="364" h="88">
                  <a:moveTo>
                    <a:pt x="0" y="82"/>
                  </a:moveTo>
                  <a:cubicBezTo>
                    <a:pt x="0" y="82"/>
                    <a:pt x="105" y="0"/>
                    <a:pt x="242" y="22"/>
                  </a:cubicBezTo>
                  <a:cubicBezTo>
                    <a:pt x="345" y="39"/>
                    <a:pt x="359" y="55"/>
                    <a:pt x="364" y="56"/>
                  </a:cubicBezTo>
                  <a:cubicBezTo>
                    <a:pt x="364" y="56"/>
                    <a:pt x="166" y="3"/>
                    <a:pt x="30" y="88"/>
                  </a:cubicBezTo>
                  <a:lnTo>
                    <a:pt x="0" y="8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21" name="Freeform 33"/>
            <p:cNvSpPr/>
            <p:nvPr/>
          </p:nvSpPr>
          <p:spPr bwMode="auto">
            <a:xfrm>
              <a:off x="2817888" y="1900276"/>
              <a:ext cx="78214" cy="383958"/>
            </a:xfrm>
            <a:custGeom>
              <a:avLst/>
              <a:gdLst>
                <a:gd name="T0" fmla="*/ 0 w 40"/>
                <a:gd name="T1" fmla="*/ 0 h 196"/>
                <a:gd name="T2" fmla="*/ 4 w 40"/>
                <a:gd name="T3" fmla="*/ 40 h 196"/>
                <a:gd name="T4" fmla="*/ 25 w 40"/>
                <a:gd name="T5" fmla="*/ 196 h 196"/>
                <a:gd name="T6" fmla="*/ 26 w 40"/>
                <a:gd name="T7" fmla="*/ 117 h 196"/>
                <a:gd name="T8" fmla="*/ 0 w 40"/>
                <a:gd name="T9" fmla="*/ 0 h 196"/>
              </a:gdLst>
              <a:ahLst/>
              <a:cxnLst>
                <a:cxn ang="0">
                  <a:pos x="T0" y="T1"/>
                </a:cxn>
                <a:cxn ang="0">
                  <a:pos x="T2" y="T3"/>
                </a:cxn>
                <a:cxn ang="0">
                  <a:pos x="T4" y="T5"/>
                </a:cxn>
                <a:cxn ang="0">
                  <a:pos x="T6" y="T7"/>
                </a:cxn>
                <a:cxn ang="0">
                  <a:pos x="T8" y="T9"/>
                </a:cxn>
              </a:cxnLst>
              <a:rect l="0" t="0" r="r" b="b"/>
              <a:pathLst>
                <a:path w="40" h="196">
                  <a:moveTo>
                    <a:pt x="0" y="0"/>
                  </a:moveTo>
                  <a:cubicBezTo>
                    <a:pt x="0" y="0"/>
                    <a:pt x="6" y="5"/>
                    <a:pt x="4" y="40"/>
                  </a:cubicBezTo>
                  <a:cubicBezTo>
                    <a:pt x="2" y="75"/>
                    <a:pt x="15" y="154"/>
                    <a:pt x="25" y="196"/>
                  </a:cubicBezTo>
                  <a:cubicBezTo>
                    <a:pt x="25" y="196"/>
                    <a:pt x="21" y="143"/>
                    <a:pt x="26" y="117"/>
                  </a:cubicBezTo>
                  <a:cubicBezTo>
                    <a:pt x="30" y="92"/>
                    <a:pt x="40" y="5"/>
                    <a:pt x="0"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22" name="Freeform 34"/>
            <p:cNvSpPr/>
            <p:nvPr/>
          </p:nvSpPr>
          <p:spPr bwMode="auto">
            <a:xfrm>
              <a:off x="2863394" y="1982756"/>
              <a:ext cx="873150" cy="402445"/>
            </a:xfrm>
            <a:custGeom>
              <a:avLst/>
              <a:gdLst>
                <a:gd name="T0" fmla="*/ 0 w 446"/>
                <a:gd name="T1" fmla="*/ 32 h 206"/>
                <a:gd name="T2" fmla="*/ 117 w 446"/>
                <a:gd name="T3" fmla="*/ 17 h 206"/>
                <a:gd name="T4" fmla="*/ 324 w 446"/>
                <a:gd name="T5" fmla="*/ 110 h 206"/>
                <a:gd name="T6" fmla="*/ 446 w 446"/>
                <a:gd name="T7" fmla="*/ 206 h 206"/>
                <a:gd name="T8" fmla="*/ 278 w 446"/>
                <a:gd name="T9" fmla="*/ 136 h 206"/>
                <a:gd name="T10" fmla="*/ 0 w 446"/>
                <a:gd name="T11" fmla="*/ 32 h 206"/>
              </a:gdLst>
              <a:ahLst/>
              <a:cxnLst>
                <a:cxn ang="0">
                  <a:pos x="T0" y="T1"/>
                </a:cxn>
                <a:cxn ang="0">
                  <a:pos x="T2" y="T3"/>
                </a:cxn>
                <a:cxn ang="0">
                  <a:pos x="T4" y="T5"/>
                </a:cxn>
                <a:cxn ang="0">
                  <a:pos x="T6" y="T7"/>
                </a:cxn>
                <a:cxn ang="0">
                  <a:pos x="T8" y="T9"/>
                </a:cxn>
                <a:cxn ang="0">
                  <a:pos x="T10" y="T11"/>
                </a:cxn>
              </a:cxnLst>
              <a:rect l="0" t="0" r="r" b="b"/>
              <a:pathLst>
                <a:path w="446" h="206">
                  <a:moveTo>
                    <a:pt x="0" y="32"/>
                  </a:moveTo>
                  <a:cubicBezTo>
                    <a:pt x="0" y="32"/>
                    <a:pt x="34" y="0"/>
                    <a:pt x="117" y="17"/>
                  </a:cubicBezTo>
                  <a:cubicBezTo>
                    <a:pt x="201" y="34"/>
                    <a:pt x="271" y="49"/>
                    <a:pt x="324" y="110"/>
                  </a:cubicBezTo>
                  <a:cubicBezTo>
                    <a:pt x="376" y="171"/>
                    <a:pt x="423" y="193"/>
                    <a:pt x="446" y="206"/>
                  </a:cubicBezTo>
                  <a:cubicBezTo>
                    <a:pt x="446" y="206"/>
                    <a:pt x="331" y="172"/>
                    <a:pt x="278" y="136"/>
                  </a:cubicBezTo>
                  <a:cubicBezTo>
                    <a:pt x="224" y="101"/>
                    <a:pt x="78" y="53"/>
                    <a:pt x="0"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23" name="Freeform 35"/>
            <p:cNvSpPr/>
            <p:nvPr/>
          </p:nvSpPr>
          <p:spPr bwMode="auto">
            <a:xfrm>
              <a:off x="2569026" y="1979912"/>
              <a:ext cx="580204" cy="184869"/>
            </a:xfrm>
            <a:custGeom>
              <a:avLst/>
              <a:gdLst>
                <a:gd name="T0" fmla="*/ 0 w 296"/>
                <a:gd name="T1" fmla="*/ 12 h 94"/>
                <a:gd name="T2" fmla="*/ 77 w 296"/>
                <a:gd name="T3" fmla="*/ 15 h 94"/>
                <a:gd name="T4" fmla="*/ 296 w 296"/>
                <a:gd name="T5" fmla="*/ 94 h 94"/>
                <a:gd name="T6" fmla="*/ 81 w 296"/>
                <a:gd name="T7" fmla="*/ 42 h 94"/>
                <a:gd name="T8" fmla="*/ 0 w 296"/>
                <a:gd name="T9" fmla="*/ 12 h 94"/>
              </a:gdLst>
              <a:ahLst/>
              <a:cxnLst>
                <a:cxn ang="0">
                  <a:pos x="T0" y="T1"/>
                </a:cxn>
                <a:cxn ang="0">
                  <a:pos x="T2" y="T3"/>
                </a:cxn>
                <a:cxn ang="0">
                  <a:pos x="T4" y="T5"/>
                </a:cxn>
                <a:cxn ang="0">
                  <a:pos x="T6" y="T7"/>
                </a:cxn>
                <a:cxn ang="0">
                  <a:pos x="T8" y="T9"/>
                </a:cxn>
              </a:cxnLst>
              <a:rect l="0" t="0" r="r" b="b"/>
              <a:pathLst>
                <a:path w="296" h="94">
                  <a:moveTo>
                    <a:pt x="0" y="12"/>
                  </a:moveTo>
                  <a:cubicBezTo>
                    <a:pt x="0" y="12"/>
                    <a:pt x="39" y="0"/>
                    <a:pt x="77" y="15"/>
                  </a:cubicBezTo>
                  <a:cubicBezTo>
                    <a:pt x="114" y="30"/>
                    <a:pt x="248" y="84"/>
                    <a:pt x="296" y="94"/>
                  </a:cubicBezTo>
                  <a:cubicBezTo>
                    <a:pt x="296" y="94"/>
                    <a:pt x="200" y="88"/>
                    <a:pt x="81" y="42"/>
                  </a:cubicBezTo>
                  <a:cubicBezTo>
                    <a:pt x="42" y="27"/>
                    <a:pt x="35" y="15"/>
                    <a:pt x="0" y="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24" name="Freeform 36"/>
            <p:cNvSpPr/>
            <p:nvPr/>
          </p:nvSpPr>
          <p:spPr bwMode="auto">
            <a:xfrm>
              <a:off x="2570448" y="1992711"/>
              <a:ext cx="122298" cy="611489"/>
            </a:xfrm>
            <a:custGeom>
              <a:avLst/>
              <a:gdLst>
                <a:gd name="T0" fmla="*/ 19 w 62"/>
                <a:gd name="T1" fmla="*/ 4 h 313"/>
                <a:gd name="T2" fmla="*/ 49 w 62"/>
                <a:gd name="T3" fmla="*/ 313 h 313"/>
                <a:gd name="T4" fmla="*/ 49 w 62"/>
                <a:gd name="T5" fmla="*/ 174 h 313"/>
                <a:gd name="T6" fmla="*/ 19 w 62"/>
                <a:gd name="T7" fmla="*/ 4 h 313"/>
              </a:gdLst>
              <a:ahLst/>
              <a:cxnLst>
                <a:cxn ang="0">
                  <a:pos x="T0" y="T1"/>
                </a:cxn>
                <a:cxn ang="0">
                  <a:pos x="T2" y="T3"/>
                </a:cxn>
                <a:cxn ang="0">
                  <a:pos x="T4" y="T5"/>
                </a:cxn>
                <a:cxn ang="0">
                  <a:pos x="T6" y="T7"/>
                </a:cxn>
              </a:cxnLst>
              <a:rect l="0" t="0" r="r" b="b"/>
              <a:pathLst>
                <a:path w="62" h="313">
                  <a:moveTo>
                    <a:pt x="19" y="4"/>
                  </a:moveTo>
                  <a:cubicBezTo>
                    <a:pt x="19" y="4"/>
                    <a:pt x="0" y="199"/>
                    <a:pt x="49" y="313"/>
                  </a:cubicBezTo>
                  <a:cubicBezTo>
                    <a:pt x="49" y="313"/>
                    <a:pt x="35" y="267"/>
                    <a:pt x="49" y="174"/>
                  </a:cubicBezTo>
                  <a:cubicBezTo>
                    <a:pt x="62" y="81"/>
                    <a:pt x="39" y="0"/>
                    <a:pt x="19"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25" name="Freeform 37"/>
            <p:cNvSpPr/>
            <p:nvPr/>
          </p:nvSpPr>
          <p:spPr bwMode="auto">
            <a:xfrm>
              <a:off x="2907478" y="2042483"/>
              <a:ext cx="112343" cy="720989"/>
            </a:xfrm>
            <a:custGeom>
              <a:avLst/>
              <a:gdLst>
                <a:gd name="T0" fmla="*/ 13 w 57"/>
                <a:gd name="T1" fmla="*/ 0 h 368"/>
                <a:gd name="T2" fmla="*/ 36 w 57"/>
                <a:gd name="T3" fmla="*/ 270 h 368"/>
                <a:gd name="T4" fmla="*/ 57 w 57"/>
                <a:gd name="T5" fmla="*/ 368 h 368"/>
                <a:gd name="T6" fmla="*/ 43 w 57"/>
                <a:gd name="T7" fmla="*/ 117 h 368"/>
                <a:gd name="T8" fmla="*/ 21 w 57"/>
                <a:gd name="T9" fmla="*/ 2 h 368"/>
                <a:gd name="T10" fmla="*/ 13 w 57"/>
                <a:gd name="T11" fmla="*/ 0 h 368"/>
              </a:gdLst>
              <a:ahLst/>
              <a:cxnLst>
                <a:cxn ang="0">
                  <a:pos x="T0" y="T1"/>
                </a:cxn>
                <a:cxn ang="0">
                  <a:pos x="T2" y="T3"/>
                </a:cxn>
                <a:cxn ang="0">
                  <a:pos x="T4" y="T5"/>
                </a:cxn>
                <a:cxn ang="0">
                  <a:pos x="T6" y="T7"/>
                </a:cxn>
                <a:cxn ang="0">
                  <a:pos x="T8" y="T9"/>
                </a:cxn>
                <a:cxn ang="0">
                  <a:pos x="T10" y="T11"/>
                </a:cxn>
              </a:cxnLst>
              <a:rect l="0" t="0" r="r" b="b"/>
              <a:pathLst>
                <a:path w="57" h="368">
                  <a:moveTo>
                    <a:pt x="13" y="0"/>
                  </a:moveTo>
                  <a:cubicBezTo>
                    <a:pt x="13" y="0"/>
                    <a:pt x="0" y="124"/>
                    <a:pt x="36" y="270"/>
                  </a:cubicBezTo>
                  <a:cubicBezTo>
                    <a:pt x="41" y="289"/>
                    <a:pt x="53" y="315"/>
                    <a:pt x="57" y="368"/>
                  </a:cubicBezTo>
                  <a:cubicBezTo>
                    <a:pt x="57" y="368"/>
                    <a:pt x="49" y="174"/>
                    <a:pt x="43" y="117"/>
                  </a:cubicBezTo>
                  <a:cubicBezTo>
                    <a:pt x="35" y="48"/>
                    <a:pt x="29" y="30"/>
                    <a:pt x="21" y="2"/>
                  </a:cubicBezTo>
                  <a:lnTo>
                    <a:pt x="13"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26" name="Freeform 38"/>
            <p:cNvSpPr/>
            <p:nvPr/>
          </p:nvSpPr>
          <p:spPr bwMode="auto">
            <a:xfrm>
              <a:off x="4292572" y="3737588"/>
              <a:ext cx="516211" cy="136519"/>
            </a:xfrm>
            <a:custGeom>
              <a:avLst/>
              <a:gdLst>
                <a:gd name="T0" fmla="*/ 39 w 264"/>
                <a:gd name="T1" fmla="*/ 67 h 70"/>
                <a:gd name="T2" fmla="*/ 129 w 264"/>
                <a:gd name="T3" fmla="*/ 1 h 70"/>
                <a:gd name="T4" fmla="*/ 264 w 264"/>
                <a:gd name="T5" fmla="*/ 17 h 70"/>
                <a:gd name="T6" fmla="*/ 146 w 264"/>
                <a:gd name="T7" fmla="*/ 31 h 70"/>
                <a:gd name="T8" fmla="*/ 43 w 264"/>
                <a:gd name="T9" fmla="*/ 70 h 70"/>
              </a:gdLst>
              <a:ahLst/>
              <a:cxnLst>
                <a:cxn ang="0">
                  <a:pos x="T0" y="T1"/>
                </a:cxn>
                <a:cxn ang="0">
                  <a:pos x="T2" y="T3"/>
                </a:cxn>
                <a:cxn ang="0">
                  <a:pos x="T4" y="T5"/>
                </a:cxn>
                <a:cxn ang="0">
                  <a:pos x="T6" y="T7"/>
                </a:cxn>
                <a:cxn ang="0">
                  <a:pos x="T8" y="T9"/>
                </a:cxn>
              </a:cxnLst>
              <a:rect l="0" t="0" r="r" b="b"/>
              <a:pathLst>
                <a:path w="264" h="70">
                  <a:moveTo>
                    <a:pt x="39" y="67"/>
                  </a:moveTo>
                  <a:cubicBezTo>
                    <a:pt x="0" y="24"/>
                    <a:pt x="103" y="2"/>
                    <a:pt x="129" y="1"/>
                  </a:cubicBezTo>
                  <a:cubicBezTo>
                    <a:pt x="175" y="0"/>
                    <a:pt x="218" y="15"/>
                    <a:pt x="264" y="17"/>
                  </a:cubicBezTo>
                  <a:cubicBezTo>
                    <a:pt x="228" y="25"/>
                    <a:pt x="184" y="29"/>
                    <a:pt x="146" y="31"/>
                  </a:cubicBezTo>
                  <a:cubicBezTo>
                    <a:pt x="120" y="32"/>
                    <a:pt x="38" y="29"/>
                    <a:pt x="43" y="7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27" name="Freeform 39"/>
            <p:cNvSpPr/>
            <p:nvPr/>
          </p:nvSpPr>
          <p:spPr bwMode="auto">
            <a:xfrm>
              <a:off x="3837510" y="3747543"/>
              <a:ext cx="455062" cy="460750"/>
            </a:xfrm>
            <a:custGeom>
              <a:avLst/>
              <a:gdLst>
                <a:gd name="T0" fmla="*/ 223 w 232"/>
                <a:gd name="T1" fmla="*/ 17 h 236"/>
                <a:gd name="T2" fmla="*/ 98 w 232"/>
                <a:gd name="T3" fmla="*/ 109 h 236"/>
                <a:gd name="T4" fmla="*/ 0 w 232"/>
                <a:gd name="T5" fmla="*/ 236 h 236"/>
                <a:gd name="T6" fmla="*/ 62 w 232"/>
                <a:gd name="T7" fmla="*/ 180 h 236"/>
                <a:gd name="T8" fmla="*/ 132 w 232"/>
                <a:gd name="T9" fmla="*/ 149 h 236"/>
                <a:gd name="T10" fmla="*/ 225 w 232"/>
                <a:gd name="T11" fmla="*/ 17 h 236"/>
              </a:gdLst>
              <a:ahLst/>
              <a:cxnLst>
                <a:cxn ang="0">
                  <a:pos x="T0" y="T1"/>
                </a:cxn>
                <a:cxn ang="0">
                  <a:pos x="T2" y="T3"/>
                </a:cxn>
                <a:cxn ang="0">
                  <a:pos x="T4" y="T5"/>
                </a:cxn>
                <a:cxn ang="0">
                  <a:pos x="T6" y="T7"/>
                </a:cxn>
                <a:cxn ang="0">
                  <a:pos x="T8" y="T9"/>
                </a:cxn>
                <a:cxn ang="0">
                  <a:pos x="T10" y="T11"/>
                </a:cxn>
              </a:cxnLst>
              <a:rect l="0" t="0" r="r" b="b"/>
              <a:pathLst>
                <a:path w="232" h="236">
                  <a:moveTo>
                    <a:pt x="223" y="17"/>
                  </a:moveTo>
                  <a:cubicBezTo>
                    <a:pt x="199" y="0"/>
                    <a:pt x="114" y="91"/>
                    <a:pt x="98" y="109"/>
                  </a:cubicBezTo>
                  <a:cubicBezTo>
                    <a:pt x="63" y="143"/>
                    <a:pt x="18" y="190"/>
                    <a:pt x="0" y="236"/>
                  </a:cubicBezTo>
                  <a:cubicBezTo>
                    <a:pt x="19" y="214"/>
                    <a:pt x="36" y="194"/>
                    <a:pt x="62" y="180"/>
                  </a:cubicBezTo>
                  <a:cubicBezTo>
                    <a:pt x="84" y="169"/>
                    <a:pt x="111" y="163"/>
                    <a:pt x="132" y="149"/>
                  </a:cubicBezTo>
                  <a:cubicBezTo>
                    <a:pt x="169" y="128"/>
                    <a:pt x="232" y="65"/>
                    <a:pt x="225" y="17"/>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28" name="Freeform 40"/>
            <p:cNvSpPr/>
            <p:nvPr/>
          </p:nvSpPr>
          <p:spPr bwMode="auto">
            <a:xfrm>
              <a:off x="4235689" y="3827179"/>
              <a:ext cx="211888" cy="504834"/>
            </a:xfrm>
            <a:custGeom>
              <a:avLst/>
              <a:gdLst>
                <a:gd name="T0" fmla="*/ 8 w 108"/>
                <a:gd name="T1" fmla="*/ 0 h 258"/>
                <a:gd name="T2" fmla="*/ 23 w 108"/>
                <a:gd name="T3" fmla="*/ 62 h 258"/>
                <a:gd name="T4" fmla="*/ 44 w 108"/>
                <a:gd name="T5" fmla="*/ 125 h 258"/>
                <a:gd name="T6" fmla="*/ 82 w 108"/>
                <a:gd name="T7" fmla="*/ 258 h 258"/>
                <a:gd name="T8" fmla="*/ 103 w 108"/>
                <a:gd name="T9" fmla="*/ 187 h 258"/>
                <a:gd name="T10" fmla="*/ 97 w 108"/>
                <a:gd name="T11" fmla="*/ 110 h 258"/>
                <a:gd name="T12" fmla="*/ 8 w 108"/>
                <a:gd name="T13" fmla="*/ 3 h 258"/>
              </a:gdLst>
              <a:ahLst/>
              <a:cxnLst>
                <a:cxn ang="0">
                  <a:pos x="T0" y="T1"/>
                </a:cxn>
                <a:cxn ang="0">
                  <a:pos x="T2" y="T3"/>
                </a:cxn>
                <a:cxn ang="0">
                  <a:pos x="T4" y="T5"/>
                </a:cxn>
                <a:cxn ang="0">
                  <a:pos x="T6" y="T7"/>
                </a:cxn>
                <a:cxn ang="0">
                  <a:pos x="T8" y="T9"/>
                </a:cxn>
                <a:cxn ang="0">
                  <a:pos x="T10" y="T11"/>
                </a:cxn>
                <a:cxn ang="0">
                  <a:pos x="T12" y="T13"/>
                </a:cxn>
              </a:cxnLst>
              <a:rect l="0" t="0" r="r" b="b"/>
              <a:pathLst>
                <a:path w="108" h="258">
                  <a:moveTo>
                    <a:pt x="8" y="0"/>
                  </a:moveTo>
                  <a:cubicBezTo>
                    <a:pt x="0" y="15"/>
                    <a:pt x="18" y="47"/>
                    <a:pt x="23" y="62"/>
                  </a:cubicBezTo>
                  <a:cubicBezTo>
                    <a:pt x="29" y="83"/>
                    <a:pt x="38" y="104"/>
                    <a:pt x="44" y="125"/>
                  </a:cubicBezTo>
                  <a:cubicBezTo>
                    <a:pt x="58" y="172"/>
                    <a:pt x="77" y="209"/>
                    <a:pt x="82" y="258"/>
                  </a:cubicBezTo>
                  <a:cubicBezTo>
                    <a:pt x="84" y="233"/>
                    <a:pt x="98" y="210"/>
                    <a:pt x="103" y="187"/>
                  </a:cubicBezTo>
                  <a:cubicBezTo>
                    <a:pt x="108" y="159"/>
                    <a:pt x="102" y="137"/>
                    <a:pt x="97" y="110"/>
                  </a:cubicBezTo>
                  <a:cubicBezTo>
                    <a:pt x="88" y="64"/>
                    <a:pt x="68" y="1"/>
                    <a:pt x="8" y="3"/>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29" name="Freeform 41"/>
            <p:cNvSpPr/>
            <p:nvPr/>
          </p:nvSpPr>
          <p:spPr bwMode="auto">
            <a:xfrm>
              <a:off x="4292572" y="3854198"/>
              <a:ext cx="575938" cy="415244"/>
            </a:xfrm>
            <a:custGeom>
              <a:avLst/>
              <a:gdLst>
                <a:gd name="T0" fmla="*/ 33 w 294"/>
                <a:gd name="T1" fmla="*/ 33 h 212"/>
                <a:gd name="T2" fmla="*/ 133 w 294"/>
                <a:gd name="T3" fmla="*/ 108 h 212"/>
                <a:gd name="T4" fmla="*/ 267 w 294"/>
                <a:gd name="T5" fmla="*/ 212 h 212"/>
                <a:gd name="T6" fmla="*/ 232 w 294"/>
                <a:gd name="T7" fmla="*/ 145 h 212"/>
                <a:gd name="T8" fmla="*/ 163 w 294"/>
                <a:gd name="T9" fmla="*/ 69 h 212"/>
                <a:gd name="T10" fmla="*/ 0 w 294"/>
                <a:gd name="T11" fmla="*/ 4 h 212"/>
                <a:gd name="T12" fmla="*/ 31 w 294"/>
                <a:gd name="T13" fmla="*/ 34 h 212"/>
              </a:gdLst>
              <a:ahLst/>
              <a:cxnLst>
                <a:cxn ang="0">
                  <a:pos x="T0" y="T1"/>
                </a:cxn>
                <a:cxn ang="0">
                  <a:pos x="T2" y="T3"/>
                </a:cxn>
                <a:cxn ang="0">
                  <a:pos x="T4" y="T5"/>
                </a:cxn>
                <a:cxn ang="0">
                  <a:pos x="T6" y="T7"/>
                </a:cxn>
                <a:cxn ang="0">
                  <a:pos x="T8" y="T9"/>
                </a:cxn>
                <a:cxn ang="0">
                  <a:pos x="T10" y="T11"/>
                </a:cxn>
                <a:cxn ang="0">
                  <a:pos x="T12" y="T13"/>
                </a:cxn>
              </a:cxnLst>
              <a:rect l="0" t="0" r="r" b="b"/>
              <a:pathLst>
                <a:path w="294" h="212">
                  <a:moveTo>
                    <a:pt x="33" y="33"/>
                  </a:moveTo>
                  <a:cubicBezTo>
                    <a:pt x="66" y="55"/>
                    <a:pt x="98" y="79"/>
                    <a:pt x="133" y="108"/>
                  </a:cubicBezTo>
                  <a:cubicBezTo>
                    <a:pt x="183" y="149"/>
                    <a:pt x="228" y="185"/>
                    <a:pt x="267" y="212"/>
                  </a:cubicBezTo>
                  <a:cubicBezTo>
                    <a:pt x="294" y="183"/>
                    <a:pt x="250" y="159"/>
                    <a:pt x="232" y="145"/>
                  </a:cubicBezTo>
                  <a:cubicBezTo>
                    <a:pt x="204" y="125"/>
                    <a:pt x="184" y="95"/>
                    <a:pt x="163" y="69"/>
                  </a:cubicBezTo>
                  <a:cubicBezTo>
                    <a:pt x="121" y="19"/>
                    <a:pt x="65" y="0"/>
                    <a:pt x="0" y="4"/>
                  </a:cubicBezTo>
                  <a:cubicBezTo>
                    <a:pt x="11" y="10"/>
                    <a:pt x="21" y="28"/>
                    <a:pt x="31" y="34"/>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30" name="Freeform 42"/>
            <p:cNvSpPr/>
            <p:nvPr/>
          </p:nvSpPr>
          <p:spPr bwMode="auto">
            <a:xfrm>
              <a:off x="4507304" y="4026268"/>
              <a:ext cx="435153" cy="68259"/>
            </a:xfrm>
            <a:custGeom>
              <a:avLst/>
              <a:gdLst>
                <a:gd name="T0" fmla="*/ 0 w 222"/>
                <a:gd name="T1" fmla="*/ 22 h 35"/>
                <a:gd name="T2" fmla="*/ 108 w 222"/>
                <a:gd name="T3" fmla="*/ 0 h 35"/>
                <a:gd name="T4" fmla="*/ 222 w 222"/>
                <a:gd name="T5" fmla="*/ 20 h 35"/>
                <a:gd name="T6" fmla="*/ 112 w 222"/>
                <a:gd name="T7" fmla="*/ 22 h 35"/>
                <a:gd name="T8" fmla="*/ 0 w 222"/>
                <a:gd name="T9" fmla="*/ 22 h 35"/>
              </a:gdLst>
              <a:ahLst/>
              <a:cxnLst>
                <a:cxn ang="0">
                  <a:pos x="T0" y="T1"/>
                </a:cxn>
                <a:cxn ang="0">
                  <a:pos x="T2" y="T3"/>
                </a:cxn>
                <a:cxn ang="0">
                  <a:pos x="T4" y="T5"/>
                </a:cxn>
                <a:cxn ang="0">
                  <a:pos x="T6" y="T7"/>
                </a:cxn>
                <a:cxn ang="0">
                  <a:pos x="T8" y="T9"/>
                </a:cxn>
              </a:cxnLst>
              <a:rect l="0" t="0" r="r" b="b"/>
              <a:pathLst>
                <a:path w="222" h="35">
                  <a:moveTo>
                    <a:pt x="0" y="22"/>
                  </a:moveTo>
                  <a:cubicBezTo>
                    <a:pt x="25" y="1"/>
                    <a:pt x="78" y="0"/>
                    <a:pt x="108" y="0"/>
                  </a:cubicBezTo>
                  <a:cubicBezTo>
                    <a:pt x="138" y="0"/>
                    <a:pt x="199" y="10"/>
                    <a:pt x="222" y="20"/>
                  </a:cubicBezTo>
                  <a:cubicBezTo>
                    <a:pt x="184" y="17"/>
                    <a:pt x="148" y="17"/>
                    <a:pt x="112" y="22"/>
                  </a:cubicBezTo>
                  <a:cubicBezTo>
                    <a:pt x="74" y="27"/>
                    <a:pt x="36" y="35"/>
                    <a:pt x="0" y="22"/>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31" name="Freeform 43"/>
            <p:cNvSpPr/>
            <p:nvPr/>
          </p:nvSpPr>
          <p:spPr bwMode="auto">
            <a:xfrm>
              <a:off x="3793426" y="4390318"/>
              <a:ext cx="385380" cy="214732"/>
            </a:xfrm>
            <a:custGeom>
              <a:avLst/>
              <a:gdLst>
                <a:gd name="T0" fmla="*/ 196 w 197"/>
                <a:gd name="T1" fmla="*/ 43 h 110"/>
                <a:gd name="T2" fmla="*/ 104 w 197"/>
                <a:gd name="T3" fmla="*/ 64 h 110"/>
                <a:gd name="T4" fmla="*/ 0 w 197"/>
                <a:gd name="T5" fmla="*/ 110 h 110"/>
                <a:gd name="T6" fmla="*/ 101 w 197"/>
                <a:gd name="T7" fmla="*/ 54 h 110"/>
                <a:gd name="T8" fmla="*/ 197 w 197"/>
                <a:gd name="T9" fmla="*/ 40 h 110"/>
              </a:gdLst>
              <a:ahLst/>
              <a:cxnLst>
                <a:cxn ang="0">
                  <a:pos x="T0" y="T1"/>
                </a:cxn>
                <a:cxn ang="0">
                  <a:pos x="T2" y="T3"/>
                </a:cxn>
                <a:cxn ang="0">
                  <a:pos x="T4" y="T5"/>
                </a:cxn>
                <a:cxn ang="0">
                  <a:pos x="T6" y="T7"/>
                </a:cxn>
                <a:cxn ang="0">
                  <a:pos x="T8" y="T9"/>
                </a:cxn>
              </a:cxnLst>
              <a:rect l="0" t="0" r="r" b="b"/>
              <a:pathLst>
                <a:path w="197" h="110">
                  <a:moveTo>
                    <a:pt x="196" y="43"/>
                  </a:moveTo>
                  <a:cubicBezTo>
                    <a:pt x="165" y="26"/>
                    <a:pt x="131" y="50"/>
                    <a:pt x="104" y="64"/>
                  </a:cubicBezTo>
                  <a:cubicBezTo>
                    <a:pt x="70" y="80"/>
                    <a:pt x="32" y="91"/>
                    <a:pt x="0" y="110"/>
                  </a:cubicBezTo>
                  <a:cubicBezTo>
                    <a:pt x="32" y="90"/>
                    <a:pt x="67" y="71"/>
                    <a:pt x="101" y="54"/>
                  </a:cubicBezTo>
                  <a:cubicBezTo>
                    <a:pt x="125" y="41"/>
                    <a:pt x="182" y="0"/>
                    <a:pt x="197" y="4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32" name="Freeform 44"/>
            <p:cNvSpPr/>
            <p:nvPr/>
          </p:nvSpPr>
          <p:spPr bwMode="auto">
            <a:xfrm>
              <a:off x="4138989" y="4425869"/>
              <a:ext cx="163538" cy="719566"/>
            </a:xfrm>
            <a:custGeom>
              <a:avLst/>
              <a:gdLst>
                <a:gd name="T0" fmla="*/ 14 w 83"/>
                <a:gd name="T1" fmla="*/ 0 h 368"/>
                <a:gd name="T2" fmla="*/ 0 w 83"/>
                <a:gd name="T3" fmla="*/ 142 h 368"/>
                <a:gd name="T4" fmla="*/ 32 w 83"/>
                <a:gd name="T5" fmla="*/ 368 h 368"/>
                <a:gd name="T6" fmla="*/ 47 w 83"/>
                <a:gd name="T7" fmla="*/ 177 h 368"/>
                <a:gd name="T8" fmla="*/ 13 w 83"/>
                <a:gd name="T9" fmla="*/ 0 h 368"/>
              </a:gdLst>
              <a:ahLst/>
              <a:cxnLst>
                <a:cxn ang="0">
                  <a:pos x="T0" y="T1"/>
                </a:cxn>
                <a:cxn ang="0">
                  <a:pos x="T2" y="T3"/>
                </a:cxn>
                <a:cxn ang="0">
                  <a:pos x="T4" y="T5"/>
                </a:cxn>
                <a:cxn ang="0">
                  <a:pos x="T6" y="T7"/>
                </a:cxn>
                <a:cxn ang="0">
                  <a:pos x="T8" y="T9"/>
                </a:cxn>
              </a:cxnLst>
              <a:rect l="0" t="0" r="r" b="b"/>
              <a:pathLst>
                <a:path w="83" h="368">
                  <a:moveTo>
                    <a:pt x="14" y="0"/>
                  </a:moveTo>
                  <a:cubicBezTo>
                    <a:pt x="24" y="51"/>
                    <a:pt x="0" y="90"/>
                    <a:pt x="0" y="142"/>
                  </a:cubicBezTo>
                  <a:cubicBezTo>
                    <a:pt x="0" y="210"/>
                    <a:pt x="10" y="304"/>
                    <a:pt x="32" y="368"/>
                  </a:cubicBezTo>
                  <a:cubicBezTo>
                    <a:pt x="17" y="305"/>
                    <a:pt x="32" y="237"/>
                    <a:pt x="47" y="177"/>
                  </a:cubicBezTo>
                  <a:cubicBezTo>
                    <a:pt x="61" y="117"/>
                    <a:pt x="83" y="36"/>
                    <a:pt x="13"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33" name="Freeform 45"/>
            <p:cNvSpPr/>
            <p:nvPr/>
          </p:nvSpPr>
          <p:spPr bwMode="auto">
            <a:xfrm>
              <a:off x="3891549" y="4777120"/>
              <a:ext cx="827644" cy="497724"/>
            </a:xfrm>
            <a:custGeom>
              <a:avLst/>
              <a:gdLst>
                <a:gd name="T0" fmla="*/ 253 w 423"/>
                <a:gd name="T1" fmla="*/ 20 h 254"/>
                <a:gd name="T2" fmla="*/ 95 w 423"/>
                <a:gd name="T3" fmla="*/ 95 h 254"/>
                <a:gd name="T4" fmla="*/ 0 w 423"/>
                <a:gd name="T5" fmla="*/ 254 h 254"/>
                <a:gd name="T6" fmla="*/ 69 w 423"/>
                <a:gd name="T7" fmla="*/ 151 h 254"/>
                <a:gd name="T8" fmla="*/ 155 w 423"/>
                <a:gd name="T9" fmla="*/ 62 h 254"/>
                <a:gd name="T10" fmla="*/ 259 w 423"/>
                <a:gd name="T11" fmla="*/ 44 h 254"/>
                <a:gd name="T12" fmla="*/ 350 w 423"/>
                <a:gd name="T13" fmla="*/ 84 h 254"/>
                <a:gd name="T14" fmla="*/ 423 w 423"/>
                <a:gd name="T15" fmla="*/ 116 h 254"/>
                <a:gd name="T16" fmla="*/ 344 w 423"/>
                <a:gd name="T17" fmla="*/ 62 h 254"/>
                <a:gd name="T18" fmla="*/ 253 w 423"/>
                <a:gd name="T19" fmla="*/ 19 h 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3" h="254">
                  <a:moveTo>
                    <a:pt x="253" y="20"/>
                  </a:moveTo>
                  <a:cubicBezTo>
                    <a:pt x="185" y="0"/>
                    <a:pt x="137" y="45"/>
                    <a:pt x="95" y="95"/>
                  </a:cubicBezTo>
                  <a:cubicBezTo>
                    <a:pt x="57" y="139"/>
                    <a:pt x="17" y="198"/>
                    <a:pt x="0" y="254"/>
                  </a:cubicBezTo>
                  <a:cubicBezTo>
                    <a:pt x="24" y="220"/>
                    <a:pt x="42" y="184"/>
                    <a:pt x="69" y="151"/>
                  </a:cubicBezTo>
                  <a:cubicBezTo>
                    <a:pt x="96" y="120"/>
                    <a:pt x="119" y="84"/>
                    <a:pt x="155" y="62"/>
                  </a:cubicBezTo>
                  <a:cubicBezTo>
                    <a:pt x="194" y="39"/>
                    <a:pt x="216" y="30"/>
                    <a:pt x="259" y="44"/>
                  </a:cubicBezTo>
                  <a:cubicBezTo>
                    <a:pt x="298" y="55"/>
                    <a:pt x="314" y="67"/>
                    <a:pt x="350" y="84"/>
                  </a:cubicBezTo>
                  <a:cubicBezTo>
                    <a:pt x="369" y="91"/>
                    <a:pt x="405" y="109"/>
                    <a:pt x="423" y="116"/>
                  </a:cubicBezTo>
                  <a:cubicBezTo>
                    <a:pt x="400" y="101"/>
                    <a:pt x="370" y="80"/>
                    <a:pt x="344" y="62"/>
                  </a:cubicBezTo>
                  <a:cubicBezTo>
                    <a:pt x="316" y="44"/>
                    <a:pt x="283" y="31"/>
                    <a:pt x="253" y="19"/>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34" name="Freeform 46"/>
            <p:cNvSpPr/>
            <p:nvPr/>
          </p:nvSpPr>
          <p:spPr bwMode="auto">
            <a:xfrm>
              <a:off x="4237111" y="4556699"/>
              <a:ext cx="386803" cy="536120"/>
            </a:xfrm>
            <a:custGeom>
              <a:avLst/>
              <a:gdLst>
                <a:gd name="T0" fmla="*/ 2 w 197"/>
                <a:gd name="T1" fmla="*/ 16 h 274"/>
                <a:gd name="T2" fmla="*/ 54 w 197"/>
                <a:gd name="T3" fmla="*/ 82 h 274"/>
                <a:gd name="T4" fmla="*/ 102 w 197"/>
                <a:gd name="T5" fmla="*/ 149 h 274"/>
                <a:gd name="T6" fmla="*/ 144 w 197"/>
                <a:gd name="T7" fmla="*/ 215 h 274"/>
                <a:gd name="T8" fmla="*/ 197 w 197"/>
                <a:gd name="T9" fmla="*/ 274 h 274"/>
                <a:gd name="T10" fmla="*/ 141 w 197"/>
                <a:gd name="T11" fmla="*/ 115 h 274"/>
                <a:gd name="T12" fmla="*/ 78 w 197"/>
                <a:gd name="T13" fmla="*/ 43 h 274"/>
                <a:gd name="T14" fmla="*/ 0 w 197"/>
                <a:gd name="T15" fmla="*/ 18 h 2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7" h="274">
                  <a:moveTo>
                    <a:pt x="2" y="16"/>
                  </a:moveTo>
                  <a:cubicBezTo>
                    <a:pt x="7" y="39"/>
                    <a:pt x="39" y="64"/>
                    <a:pt x="54" y="82"/>
                  </a:cubicBezTo>
                  <a:cubicBezTo>
                    <a:pt x="72" y="103"/>
                    <a:pt x="84" y="128"/>
                    <a:pt x="102" y="149"/>
                  </a:cubicBezTo>
                  <a:cubicBezTo>
                    <a:pt x="119" y="170"/>
                    <a:pt x="129" y="193"/>
                    <a:pt x="144" y="215"/>
                  </a:cubicBezTo>
                  <a:cubicBezTo>
                    <a:pt x="158" y="238"/>
                    <a:pt x="179" y="254"/>
                    <a:pt x="197" y="274"/>
                  </a:cubicBezTo>
                  <a:cubicBezTo>
                    <a:pt x="159" y="239"/>
                    <a:pt x="161" y="162"/>
                    <a:pt x="141" y="115"/>
                  </a:cubicBezTo>
                  <a:cubicBezTo>
                    <a:pt x="127" y="84"/>
                    <a:pt x="106" y="63"/>
                    <a:pt x="78" y="43"/>
                  </a:cubicBezTo>
                  <a:cubicBezTo>
                    <a:pt x="64" y="33"/>
                    <a:pt x="16" y="0"/>
                    <a:pt x="0" y="18"/>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35" name="Freeform 47"/>
            <p:cNvSpPr/>
            <p:nvPr/>
          </p:nvSpPr>
          <p:spPr bwMode="auto">
            <a:xfrm>
              <a:off x="4188761" y="4742990"/>
              <a:ext cx="173492" cy="492036"/>
            </a:xfrm>
            <a:custGeom>
              <a:avLst/>
              <a:gdLst>
                <a:gd name="T0" fmla="*/ 9 w 89"/>
                <a:gd name="T1" fmla="*/ 18 h 252"/>
                <a:gd name="T2" fmla="*/ 25 w 89"/>
                <a:gd name="T3" fmla="*/ 77 h 252"/>
                <a:gd name="T4" fmla="*/ 41 w 89"/>
                <a:gd name="T5" fmla="*/ 132 h 252"/>
                <a:gd name="T6" fmla="*/ 88 w 89"/>
                <a:gd name="T7" fmla="*/ 252 h 252"/>
                <a:gd name="T8" fmla="*/ 78 w 89"/>
                <a:gd name="T9" fmla="*/ 186 h 252"/>
                <a:gd name="T10" fmla="*/ 89 w 89"/>
                <a:gd name="T11" fmla="*/ 119 h 252"/>
                <a:gd name="T12" fmla="*/ 10 w 89"/>
                <a:gd name="T13" fmla="*/ 18 h 252"/>
              </a:gdLst>
              <a:ahLst/>
              <a:cxnLst>
                <a:cxn ang="0">
                  <a:pos x="T0" y="T1"/>
                </a:cxn>
                <a:cxn ang="0">
                  <a:pos x="T2" y="T3"/>
                </a:cxn>
                <a:cxn ang="0">
                  <a:pos x="T4" y="T5"/>
                </a:cxn>
                <a:cxn ang="0">
                  <a:pos x="T6" y="T7"/>
                </a:cxn>
                <a:cxn ang="0">
                  <a:pos x="T8" y="T9"/>
                </a:cxn>
                <a:cxn ang="0">
                  <a:pos x="T10" y="T11"/>
                </a:cxn>
                <a:cxn ang="0">
                  <a:pos x="T12" y="T13"/>
                </a:cxn>
              </a:cxnLst>
              <a:rect l="0" t="0" r="r" b="b"/>
              <a:pathLst>
                <a:path w="89" h="252">
                  <a:moveTo>
                    <a:pt x="9" y="18"/>
                  </a:moveTo>
                  <a:cubicBezTo>
                    <a:pt x="0" y="33"/>
                    <a:pt x="19" y="62"/>
                    <a:pt x="25" y="77"/>
                  </a:cubicBezTo>
                  <a:cubicBezTo>
                    <a:pt x="32" y="97"/>
                    <a:pt x="38" y="112"/>
                    <a:pt x="41" y="132"/>
                  </a:cubicBezTo>
                  <a:cubicBezTo>
                    <a:pt x="47" y="166"/>
                    <a:pt x="59" y="224"/>
                    <a:pt x="88" y="252"/>
                  </a:cubicBezTo>
                  <a:cubicBezTo>
                    <a:pt x="86" y="228"/>
                    <a:pt x="76" y="211"/>
                    <a:pt x="78" y="186"/>
                  </a:cubicBezTo>
                  <a:cubicBezTo>
                    <a:pt x="82" y="164"/>
                    <a:pt x="89" y="141"/>
                    <a:pt x="89" y="119"/>
                  </a:cubicBezTo>
                  <a:cubicBezTo>
                    <a:pt x="88" y="90"/>
                    <a:pt x="51" y="0"/>
                    <a:pt x="10" y="18"/>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36" name="Freeform 48"/>
            <p:cNvSpPr/>
            <p:nvPr/>
          </p:nvSpPr>
          <p:spPr bwMode="auto">
            <a:xfrm>
              <a:off x="3865952" y="5468245"/>
              <a:ext cx="452218" cy="634242"/>
            </a:xfrm>
            <a:custGeom>
              <a:avLst/>
              <a:gdLst>
                <a:gd name="T0" fmla="*/ 196 w 231"/>
                <a:gd name="T1" fmla="*/ 31 h 324"/>
                <a:gd name="T2" fmla="*/ 87 w 231"/>
                <a:gd name="T3" fmla="*/ 171 h 324"/>
                <a:gd name="T4" fmla="*/ 0 w 231"/>
                <a:gd name="T5" fmla="*/ 324 h 324"/>
                <a:gd name="T6" fmla="*/ 117 w 231"/>
                <a:gd name="T7" fmla="*/ 160 h 324"/>
                <a:gd name="T8" fmla="*/ 203 w 231"/>
                <a:gd name="T9" fmla="*/ 0 h 324"/>
                <a:gd name="T10" fmla="*/ 192 w 231"/>
                <a:gd name="T11" fmla="*/ 30 h 324"/>
              </a:gdLst>
              <a:ahLst/>
              <a:cxnLst>
                <a:cxn ang="0">
                  <a:pos x="T0" y="T1"/>
                </a:cxn>
                <a:cxn ang="0">
                  <a:pos x="T2" y="T3"/>
                </a:cxn>
                <a:cxn ang="0">
                  <a:pos x="T4" y="T5"/>
                </a:cxn>
                <a:cxn ang="0">
                  <a:pos x="T6" y="T7"/>
                </a:cxn>
                <a:cxn ang="0">
                  <a:pos x="T8" y="T9"/>
                </a:cxn>
                <a:cxn ang="0">
                  <a:pos x="T10" y="T11"/>
                </a:cxn>
              </a:cxnLst>
              <a:rect l="0" t="0" r="r" b="b"/>
              <a:pathLst>
                <a:path w="231" h="324">
                  <a:moveTo>
                    <a:pt x="196" y="31"/>
                  </a:moveTo>
                  <a:cubicBezTo>
                    <a:pt x="153" y="76"/>
                    <a:pt x="115" y="124"/>
                    <a:pt x="87" y="171"/>
                  </a:cubicBezTo>
                  <a:cubicBezTo>
                    <a:pt x="55" y="220"/>
                    <a:pt x="14" y="268"/>
                    <a:pt x="0" y="324"/>
                  </a:cubicBezTo>
                  <a:cubicBezTo>
                    <a:pt x="28" y="260"/>
                    <a:pt x="73" y="213"/>
                    <a:pt x="117" y="160"/>
                  </a:cubicBezTo>
                  <a:cubicBezTo>
                    <a:pt x="155" y="114"/>
                    <a:pt x="231" y="67"/>
                    <a:pt x="203" y="0"/>
                  </a:cubicBezTo>
                  <a:cubicBezTo>
                    <a:pt x="197" y="6"/>
                    <a:pt x="190" y="21"/>
                    <a:pt x="192" y="3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37" name="Freeform 49"/>
            <p:cNvSpPr/>
            <p:nvPr/>
          </p:nvSpPr>
          <p:spPr bwMode="auto">
            <a:xfrm>
              <a:off x="4188761" y="5169611"/>
              <a:ext cx="182025" cy="568827"/>
            </a:xfrm>
            <a:custGeom>
              <a:avLst/>
              <a:gdLst>
                <a:gd name="T0" fmla="*/ 72 w 93"/>
                <a:gd name="T1" fmla="*/ 0 h 291"/>
                <a:gd name="T2" fmla="*/ 17 w 93"/>
                <a:gd name="T3" fmla="*/ 209 h 291"/>
                <a:gd name="T4" fmla="*/ 18 w 93"/>
                <a:gd name="T5" fmla="*/ 209 h 291"/>
                <a:gd name="T6" fmla="*/ 3 w 93"/>
                <a:gd name="T7" fmla="*/ 291 h 291"/>
                <a:gd name="T8" fmla="*/ 49 w 93"/>
                <a:gd name="T9" fmla="*/ 143 h 291"/>
                <a:gd name="T10" fmla="*/ 83 w 93"/>
                <a:gd name="T11" fmla="*/ 68 h 291"/>
                <a:gd name="T12" fmla="*/ 93 w 93"/>
                <a:gd name="T13" fmla="*/ 30 h 291"/>
                <a:gd name="T14" fmla="*/ 72 w 93"/>
                <a:gd name="T15" fmla="*/ 0 h 29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3" h="291">
                  <a:moveTo>
                    <a:pt x="72" y="0"/>
                  </a:moveTo>
                  <a:cubicBezTo>
                    <a:pt x="46" y="61"/>
                    <a:pt x="34" y="129"/>
                    <a:pt x="17" y="209"/>
                  </a:cubicBezTo>
                  <a:cubicBezTo>
                    <a:pt x="18" y="209"/>
                    <a:pt x="18" y="209"/>
                    <a:pt x="18" y="209"/>
                  </a:cubicBezTo>
                  <a:cubicBezTo>
                    <a:pt x="8" y="233"/>
                    <a:pt x="0" y="263"/>
                    <a:pt x="3" y="291"/>
                  </a:cubicBezTo>
                  <a:cubicBezTo>
                    <a:pt x="17" y="240"/>
                    <a:pt x="31" y="190"/>
                    <a:pt x="49" y="143"/>
                  </a:cubicBezTo>
                  <a:cubicBezTo>
                    <a:pt x="61" y="117"/>
                    <a:pt x="74" y="93"/>
                    <a:pt x="83" y="68"/>
                  </a:cubicBezTo>
                  <a:cubicBezTo>
                    <a:pt x="87" y="56"/>
                    <a:pt x="93" y="41"/>
                    <a:pt x="93" y="30"/>
                  </a:cubicBezTo>
                  <a:cubicBezTo>
                    <a:pt x="93" y="10"/>
                    <a:pt x="83" y="14"/>
                    <a:pt x="72"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38" name="Freeform 50"/>
            <p:cNvSpPr/>
            <p:nvPr/>
          </p:nvSpPr>
          <p:spPr bwMode="auto">
            <a:xfrm>
              <a:off x="4356565" y="5239292"/>
              <a:ext cx="196245" cy="228953"/>
            </a:xfrm>
            <a:custGeom>
              <a:avLst/>
              <a:gdLst>
                <a:gd name="T0" fmla="*/ 0 w 100"/>
                <a:gd name="T1" fmla="*/ 0 h 117"/>
                <a:gd name="T2" fmla="*/ 48 w 100"/>
                <a:gd name="T3" fmla="*/ 53 h 117"/>
                <a:gd name="T4" fmla="*/ 100 w 100"/>
                <a:gd name="T5" fmla="*/ 117 h 117"/>
                <a:gd name="T6" fmla="*/ 1 w 100"/>
                <a:gd name="T7" fmla="*/ 3 h 117"/>
              </a:gdLst>
              <a:ahLst/>
              <a:cxnLst>
                <a:cxn ang="0">
                  <a:pos x="T0" y="T1"/>
                </a:cxn>
                <a:cxn ang="0">
                  <a:pos x="T2" y="T3"/>
                </a:cxn>
                <a:cxn ang="0">
                  <a:pos x="T4" y="T5"/>
                </a:cxn>
                <a:cxn ang="0">
                  <a:pos x="T6" y="T7"/>
                </a:cxn>
              </a:cxnLst>
              <a:rect l="0" t="0" r="r" b="b"/>
              <a:pathLst>
                <a:path w="100" h="117">
                  <a:moveTo>
                    <a:pt x="0" y="0"/>
                  </a:moveTo>
                  <a:cubicBezTo>
                    <a:pt x="2" y="24"/>
                    <a:pt x="32" y="39"/>
                    <a:pt x="48" y="53"/>
                  </a:cubicBezTo>
                  <a:cubicBezTo>
                    <a:pt x="70" y="72"/>
                    <a:pt x="83" y="93"/>
                    <a:pt x="100" y="117"/>
                  </a:cubicBezTo>
                  <a:cubicBezTo>
                    <a:pt x="82" y="67"/>
                    <a:pt x="65" y="7"/>
                    <a:pt x="1" y="3"/>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39" name="Freeform 51"/>
            <p:cNvSpPr/>
            <p:nvPr/>
          </p:nvSpPr>
          <p:spPr bwMode="auto">
            <a:xfrm>
              <a:off x="4339500" y="5347369"/>
              <a:ext cx="359783" cy="766495"/>
            </a:xfrm>
            <a:custGeom>
              <a:avLst/>
              <a:gdLst>
                <a:gd name="T0" fmla="*/ 0 w 184"/>
                <a:gd name="T1" fmla="*/ 0 h 392"/>
                <a:gd name="T2" fmla="*/ 57 w 184"/>
                <a:gd name="T3" fmla="*/ 166 h 392"/>
                <a:gd name="T4" fmla="*/ 184 w 184"/>
                <a:gd name="T5" fmla="*/ 392 h 392"/>
                <a:gd name="T6" fmla="*/ 139 w 184"/>
                <a:gd name="T7" fmla="*/ 265 h 392"/>
                <a:gd name="T8" fmla="*/ 105 w 184"/>
                <a:gd name="T9" fmla="*/ 164 h 392"/>
                <a:gd name="T10" fmla="*/ 2 w 184"/>
                <a:gd name="T11" fmla="*/ 2 h 392"/>
              </a:gdLst>
              <a:ahLst/>
              <a:cxnLst>
                <a:cxn ang="0">
                  <a:pos x="T0" y="T1"/>
                </a:cxn>
                <a:cxn ang="0">
                  <a:pos x="T2" y="T3"/>
                </a:cxn>
                <a:cxn ang="0">
                  <a:pos x="T4" y="T5"/>
                </a:cxn>
                <a:cxn ang="0">
                  <a:pos x="T6" y="T7"/>
                </a:cxn>
                <a:cxn ang="0">
                  <a:pos x="T8" y="T9"/>
                </a:cxn>
                <a:cxn ang="0">
                  <a:pos x="T10" y="T11"/>
                </a:cxn>
              </a:cxnLst>
              <a:rect l="0" t="0" r="r" b="b"/>
              <a:pathLst>
                <a:path w="184" h="392">
                  <a:moveTo>
                    <a:pt x="0" y="0"/>
                  </a:moveTo>
                  <a:cubicBezTo>
                    <a:pt x="22" y="57"/>
                    <a:pt x="24" y="91"/>
                    <a:pt x="57" y="166"/>
                  </a:cubicBezTo>
                  <a:cubicBezTo>
                    <a:pt x="86" y="230"/>
                    <a:pt x="105" y="267"/>
                    <a:pt x="184" y="392"/>
                  </a:cubicBezTo>
                  <a:cubicBezTo>
                    <a:pt x="168" y="347"/>
                    <a:pt x="146" y="288"/>
                    <a:pt x="139" y="265"/>
                  </a:cubicBezTo>
                  <a:cubicBezTo>
                    <a:pt x="129" y="231"/>
                    <a:pt x="116" y="198"/>
                    <a:pt x="105" y="164"/>
                  </a:cubicBezTo>
                  <a:cubicBezTo>
                    <a:pt x="85" y="109"/>
                    <a:pt x="57" y="31"/>
                    <a:pt x="2" y="2"/>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40" name="Freeform 52"/>
            <p:cNvSpPr/>
            <p:nvPr/>
          </p:nvSpPr>
          <p:spPr bwMode="auto">
            <a:xfrm>
              <a:off x="4288306" y="4144300"/>
              <a:ext cx="146473" cy="584470"/>
            </a:xfrm>
            <a:custGeom>
              <a:avLst/>
              <a:gdLst>
                <a:gd name="T0" fmla="*/ 36 w 75"/>
                <a:gd name="T1" fmla="*/ 6 h 299"/>
                <a:gd name="T2" fmla="*/ 7 w 75"/>
                <a:gd name="T3" fmla="*/ 0 h 299"/>
                <a:gd name="T4" fmla="*/ 17 w 75"/>
                <a:gd name="T5" fmla="*/ 67 h 299"/>
                <a:gd name="T6" fmla="*/ 18 w 75"/>
                <a:gd name="T7" fmla="*/ 140 h 299"/>
                <a:gd name="T8" fmla="*/ 42 w 75"/>
                <a:gd name="T9" fmla="*/ 299 h 299"/>
                <a:gd name="T10" fmla="*/ 72 w 75"/>
                <a:gd name="T11" fmla="*/ 159 h 299"/>
                <a:gd name="T12" fmla="*/ 43 w 75"/>
                <a:gd name="T13" fmla="*/ 10 h 299"/>
              </a:gdLst>
              <a:ahLst/>
              <a:cxnLst>
                <a:cxn ang="0">
                  <a:pos x="T0" y="T1"/>
                </a:cxn>
                <a:cxn ang="0">
                  <a:pos x="T2" y="T3"/>
                </a:cxn>
                <a:cxn ang="0">
                  <a:pos x="T4" y="T5"/>
                </a:cxn>
                <a:cxn ang="0">
                  <a:pos x="T6" y="T7"/>
                </a:cxn>
                <a:cxn ang="0">
                  <a:pos x="T8" y="T9"/>
                </a:cxn>
                <a:cxn ang="0">
                  <a:pos x="T10" y="T11"/>
                </a:cxn>
                <a:cxn ang="0">
                  <a:pos x="T12" y="T13"/>
                </a:cxn>
              </a:cxnLst>
              <a:rect l="0" t="0" r="r" b="b"/>
              <a:pathLst>
                <a:path w="75" h="299">
                  <a:moveTo>
                    <a:pt x="36" y="6"/>
                  </a:moveTo>
                  <a:cubicBezTo>
                    <a:pt x="25" y="8"/>
                    <a:pt x="15" y="7"/>
                    <a:pt x="7" y="0"/>
                  </a:cubicBezTo>
                  <a:cubicBezTo>
                    <a:pt x="0" y="12"/>
                    <a:pt x="16" y="51"/>
                    <a:pt x="17" y="67"/>
                  </a:cubicBezTo>
                  <a:cubicBezTo>
                    <a:pt x="20" y="91"/>
                    <a:pt x="16" y="116"/>
                    <a:pt x="18" y="140"/>
                  </a:cubicBezTo>
                  <a:cubicBezTo>
                    <a:pt x="23" y="192"/>
                    <a:pt x="35" y="246"/>
                    <a:pt x="42" y="299"/>
                  </a:cubicBezTo>
                  <a:cubicBezTo>
                    <a:pt x="65" y="260"/>
                    <a:pt x="75" y="201"/>
                    <a:pt x="72" y="159"/>
                  </a:cubicBezTo>
                  <a:cubicBezTo>
                    <a:pt x="71" y="120"/>
                    <a:pt x="73" y="37"/>
                    <a:pt x="43" y="1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41" name="Freeform 53"/>
            <p:cNvSpPr/>
            <p:nvPr/>
          </p:nvSpPr>
          <p:spPr bwMode="auto">
            <a:xfrm>
              <a:off x="4416292" y="4071774"/>
              <a:ext cx="49772" cy="213310"/>
            </a:xfrm>
            <a:custGeom>
              <a:avLst/>
              <a:gdLst>
                <a:gd name="T0" fmla="*/ 2 w 26"/>
                <a:gd name="T1" fmla="*/ 27 h 109"/>
                <a:gd name="T2" fmla="*/ 20 w 26"/>
                <a:gd name="T3" fmla="*/ 109 h 109"/>
                <a:gd name="T4" fmla="*/ 0 w 26"/>
                <a:gd name="T5" fmla="*/ 0 h 109"/>
                <a:gd name="T6" fmla="*/ 3 w 26"/>
                <a:gd name="T7" fmla="*/ 19 h 109"/>
              </a:gdLst>
              <a:ahLst/>
              <a:cxnLst>
                <a:cxn ang="0">
                  <a:pos x="T0" y="T1"/>
                </a:cxn>
                <a:cxn ang="0">
                  <a:pos x="T2" y="T3"/>
                </a:cxn>
                <a:cxn ang="0">
                  <a:pos x="T4" y="T5"/>
                </a:cxn>
                <a:cxn ang="0">
                  <a:pos x="T6" y="T7"/>
                </a:cxn>
              </a:cxnLst>
              <a:rect l="0" t="0" r="r" b="b"/>
              <a:pathLst>
                <a:path w="26" h="109">
                  <a:moveTo>
                    <a:pt x="2" y="27"/>
                  </a:moveTo>
                  <a:cubicBezTo>
                    <a:pt x="18" y="50"/>
                    <a:pt x="13" y="82"/>
                    <a:pt x="20" y="109"/>
                  </a:cubicBezTo>
                  <a:cubicBezTo>
                    <a:pt x="22" y="69"/>
                    <a:pt x="26" y="34"/>
                    <a:pt x="0" y="0"/>
                  </a:cubicBezTo>
                  <a:cubicBezTo>
                    <a:pt x="0" y="7"/>
                    <a:pt x="1" y="14"/>
                    <a:pt x="3" y="19"/>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42" name="Freeform 54"/>
            <p:cNvSpPr/>
            <p:nvPr/>
          </p:nvSpPr>
          <p:spPr bwMode="auto">
            <a:xfrm>
              <a:off x="4406338" y="4275130"/>
              <a:ext cx="401023" cy="553184"/>
            </a:xfrm>
            <a:custGeom>
              <a:avLst/>
              <a:gdLst>
                <a:gd name="T0" fmla="*/ 5 w 205"/>
                <a:gd name="T1" fmla="*/ 9 h 283"/>
                <a:gd name="T2" fmla="*/ 101 w 205"/>
                <a:gd name="T3" fmla="*/ 134 h 283"/>
                <a:gd name="T4" fmla="*/ 205 w 205"/>
                <a:gd name="T5" fmla="*/ 283 h 283"/>
                <a:gd name="T6" fmla="*/ 171 w 205"/>
                <a:gd name="T7" fmla="*/ 193 h 283"/>
                <a:gd name="T8" fmla="*/ 135 w 205"/>
                <a:gd name="T9" fmla="*/ 118 h 283"/>
                <a:gd name="T10" fmla="*/ 0 w 205"/>
                <a:gd name="T11" fmla="*/ 0 h 283"/>
              </a:gdLst>
              <a:ahLst/>
              <a:cxnLst>
                <a:cxn ang="0">
                  <a:pos x="T0" y="T1"/>
                </a:cxn>
                <a:cxn ang="0">
                  <a:pos x="T2" y="T3"/>
                </a:cxn>
                <a:cxn ang="0">
                  <a:pos x="T4" y="T5"/>
                </a:cxn>
                <a:cxn ang="0">
                  <a:pos x="T6" y="T7"/>
                </a:cxn>
                <a:cxn ang="0">
                  <a:pos x="T8" y="T9"/>
                </a:cxn>
                <a:cxn ang="0">
                  <a:pos x="T10" y="T11"/>
                </a:cxn>
              </a:cxnLst>
              <a:rect l="0" t="0" r="r" b="b"/>
              <a:pathLst>
                <a:path w="205" h="283">
                  <a:moveTo>
                    <a:pt x="5" y="9"/>
                  </a:moveTo>
                  <a:cubicBezTo>
                    <a:pt x="48" y="40"/>
                    <a:pt x="68" y="93"/>
                    <a:pt x="101" y="134"/>
                  </a:cubicBezTo>
                  <a:cubicBezTo>
                    <a:pt x="135" y="177"/>
                    <a:pt x="166" y="226"/>
                    <a:pt x="205" y="283"/>
                  </a:cubicBezTo>
                  <a:cubicBezTo>
                    <a:pt x="189" y="257"/>
                    <a:pt x="179" y="217"/>
                    <a:pt x="171" y="193"/>
                  </a:cubicBezTo>
                  <a:cubicBezTo>
                    <a:pt x="162" y="163"/>
                    <a:pt x="151" y="143"/>
                    <a:pt x="135" y="118"/>
                  </a:cubicBezTo>
                  <a:cubicBezTo>
                    <a:pt x="105" y="74"/>
                    <a:pt x="58" y="5"/>
                    <a:pt x="0"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43" name="Freeform 55"/>
            <p:cNvSpPr/>
            <p:nvPr/>
          </p:nvSpPr>
          <p:spPr bwMode="auto">
            <a:xfrm>
              <a:off x="4272663" y="4495551"/>
              <a:ext cx="561717" cy="118032"/>
            </a:xfrm>
            <a:custGeom>
              <a:avLst/>
              <a:gdLst>
                <a:gd name="T0" fmla="*/ 0 w 287"/>
                <a:gd name="T1" fmla="*/ 50 h 60"/>
                <a:gd name="T2" fmla="*/ 60 w 287"/>
                <a:gd name="T3" fmla="*/ 4 h 60"/>
                <a:gd name="T4" fmla="*/ 138 w 287"/>
                <a:gd name="T5" fmla="*/ 4 h 60"/>
                <a:gd name="T6" fmla="*/ 287 w 287"/>
                <a:gd name="T7" fmla="*/ 12 h 60"/>
                <a:gd name="T8" fmla="*/ 150 w 287"/>
                <a:gd name="T9" fmla="*/ 25 h 60"/>
                <a:gd name="T10" fmla="*/ 9 w 287"/>
                <a:gd name="T11" fmla="*/ 60 h 60"/>
                <a:gd name="T12" fmla="*/ 3 w 287"/>
                <a:gd name="T13" fmla="*/ 51 h 60"/>
              </a:gdLst>
              <a:ahLst/>
              <a:cxnLst>
                <a:cxn ang="0">
                  <a:pos x="T0" y="T1"/>
                </a:cxn>
                <a:cxn ang="0">
                  <a:pos x="T2" y="T3"/>
                </a:cxn>
                <a:cxn ang="0">
                  <a:pos x="T4" y="T5"/>
                </a:cxn>
                <a:cxn ang="0">
                  <a:pos x="T6" y="T7"/>
                </a:cxn>
                <a:cxn ang="0">
                  <a:pos x="T8" y="T9"/>
                </a:cxn>
                <a:cxn ang="0">
                  <a:pos x="T10" y="T11"/>
                </a:cxn>
                <a:cxn ang="0">
                  <a:pos x="T12" y="T13"/>
                </a:cxn>
              </a:cxnLst>
              <a:rect l="0" t="0" r="r" b="b"/>
              <a:pathLst>
                <a:path w="287" h="60">
                  <a:moveTo>
                    <a:pt x="0" y="50"/>
                  </a:moveTo>
                  <a:cubicBezTo>
                    <a:pt x="19" y="32"/>
                    <a:pt x="31" y="9"/>
                    <a:pt x="60" y="4"/>
                  </a:cubicBezTo>
                  <a:cubicBezTo>
                    <a:pt x="84" y="0"/>
                    <a:pt x="114" y="2"/>
                    <a:pt x="138" y="4"/>
                  </a:cubicBezTo>
                  <a:cubicBezTo>
                    <a:pt x="187" y="5"/>
                    <a:pt x="238" y="15"/>
                    <a:pt x="287" y="12"/>
                  </a:cubicBezTo>
                  <a:cubicBezTo>
                    <a:pt x="242" y="11"/>
                    <a:pt x="195" y="24"/>
                    <a:pt x="150" y="25"/>
                  </a:cubicBezTo>
                  <a:cubicBezTo>
                    <a:pt x="95" y="26"/>
                    <a:pt x="49" y="19"/>
                    <a:pt x="9" y="60"/>
                  </a:cubicBezTo>
                  <a:cubicBezTo>
                    <a:pt x="8" y="57"/>
                    <a:pt x="4" y="54"/>
                    <a:pt x="3" y="51"/>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44" name="Freeform 56"/>
            <p:cNvSpPr/>
            <p:nvPr/>
          </p:nvSpPr>
          <p:spPr bwMode="auto">
            <a:xfrm>
              <a:off x="4198716" y="4295039"/>
              <a:ext cx="145051" cy="238907"/>
            </a:xfrm>
            <a:custGeom>
              <a:avLst/>
              <a:gdLst>
                <a:gd name="T0" fmla="*/ 71 w 74"/>
                <a:gd name="T1" fmla="*/ 57 h 122"/>
                <a:gd name="T2" fmla="*/ 10 w 74"/>
                <a:gd name="T3" fmla="*/ 122 h 122"/>
                <a:gd name="T4" fmla="*/ 4 w 74"/>
                <a:gd name="T5" fmla="*/ 88 h 122"/>
                <a:gd name="T6" fmla="*/ 27 w 74"/>
                <a:gd name="T7" fmla="*/ 55 h 122"/>
                <a:gd name="T8" fmla="*/ 74 w 74"/>
                <a:gd name="T9" fmla="*/ 0 h 122"/>
                <a:gd name="T10" fmla="*/ 74 w 74"/>
                <a:gd name="T11" fmla="*/ 54 h 122"/>
              </a:gdLst>
              <a:ahLst/>
              <a:cxnLst>
                <a:cxn ang="0">
                  <a:pos x="T0" y="T1"/>
                </a:cxn>
                <a:cxn ang="0">
                  <a:pos x="T2" y="T3"/>
                </a:cxn>
                <a:cxn ang="0">
                  <a:pos x="T4" y="T5"/>
                </a:cxn>
                <a:cxn ang="0">
                  <a:pos x="T6" y="T7"/>
                </a:cxn>
                <a:cxn ang="0">
                  <a:pos x="T8" y="T9"/>
                </a:cxn>
                <a:cxn ang="0">
                  <a:pos x="T10" y="T11"/>
                </a:cxn>
              </a:cxnLst>
              <a:rect l="0" t="0" r="r" b="b"/>
              <a:pathLst>
                <a:path w="74" h="122">
                  <a:moveTo>
                    <a:pt x="71" y="57"/>
                  </a:moveTo>
                  <a:cubicBezTo>
                    <a:pt x="48" y="77"/>
                    <a:pt x="31" y="100"/>
                    <a:pt x="10" y="122"/>
                  </a:cubicBezTo>
                  <a:cubicBezTo>
                    <a:pt x="5" y="105"/>
                    <a:pt x="0" y="103"/>
                    <a:pt x="4" y="88"/>
                  </a:cubicBezTo>
                  <a:cubicBezTo>
                    <a:pt x="8" y="77"/>
                    <a:pt x="20" y="65"/>
                    <a:pt x="27" y="55"/>
                  </a:cubicBezTo>
                  <a:cubicBezTo>
                    <a:pt x="42" y="37"/>
                    <a:pt x="58" y="18"/>
                    <a:pt x="74" y="0"/>
                  </a:cubicBezTo>
                  <a:cubicBezTo>
                    <a:pt x="71" y="14"/>
                    <a:pt x="66" y="42"/>
                    <a:pt x="74" y="54"/>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45" name="Freeform 57"/>
            <p:cNvSpPr/>
            <p:nvPr/>
          </p:nvSpPr>
          <p:spPr bwMode="auto">
            <a:xfrm>
              <a:off x="4407760" y="4289351"/>
              <a:ext cx="58305" cy="200512"/>
            </a:xfrm>
            <a:custGeom>
              <a:avLst/>
              <a:gdLst>
                <a:gd name="T0" fmla="*/ 0 w 30"/>
                <a:gd name="T1" fmla="*/ 0 h 103"/>
                <a:gd name="T2" fmla="*/ 30 w 30"/>
                <a:gd name="T3" fmla="*/ 103 h 103"/>
                <a:gd name="T4" fmla="*/ 14 w 30"/>
                <a:gd name="T5" fmla="*/ 60 h 103"/>
                <a:gd name="T6" fmla="*/ 0 w 30"/>
                <a:gd name="T7" fmla="*/ 10 h 103"/>
              </a:gdLst>
              <a:ahLst/>
              <a:cxnLst>
                <a:cxn ang="0">
                  <a:pos x="T0" y="T1"/>
                </a:cxn>
                <a:cxn ang="0">
                  <a:pos x="T2" y="T3"/>
                </a:cxn>
                <a:cxn ang="0">
                  <a:pos x="T4" y="T5"/>
                </a:cxn>
                <a:cxn ang="0">
                  <a:pos x="T6" y="T7"/>
                </a:cxn>
              </a:cxnLst>
              <a:rect l="0" t="0" r="r" b="b"/>
              <a:pathLst>
                <a:path w="30" h="103">
                  <a:moveTo>
                    <a:pt x="0" y="0"/>
                  </a:moveTo>
                  <a:cubicBezTo>
                    <a:pt x="17" y="30"/>
                    <a:pt x="20" y="71"/>
                    <a:pt x="30" y="103"/>
                  </a:cubicBezTo>
                  <a:cubicBezTo>
                    <a:pt x="24" y="90"/>
                    <a:pt x="20" y="75"/>
                    <a:pt x="14" y="60"/>
                  </a:cubicBezTo>
                  <a:cubicBezTo>
                    <a:pt x="5" y="42"/>
                    <a:pt x="6" y="27"/>
                    <a:pt x="0" y="1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46" name="Freeform 58"/>
            <p:cNvSpPr/>
            <p:nvPr/>
          </p:nvSpPr>
          <p:spPr bwMode="auto">
            <a:xfrm>
              <a:off x="4221469" y="4660510"/>
              <a:ext cx="732365" cy="129408"/>
            </a:xfrm>
            <a:custGeom>
              <a:avLst/>
              <a:gdLst>
                <a:gd name="T0" fmla="*/ 5 w 374"/>
                <a:gd name="T1" fmla="*/ 14 h 66"/>
                <a:gd name="T2" fmla="*/ 184 w 374"/>
                <a:gd name="T3" fmla="*/ 0 h 66"/>
                <a:gd name="T4" fmla="*/ 374 w 374"/>
                <a:gd name="T5" fmla="*/ 66 h 66"/>
                <a:gd name="T6" fmla="*/ 187 w 374"/>
                <a:gd name="T7" fmla="*/ 45 h 66"/>
                <a:gd name="T8" fmla="*/ 0 w 374"/>
                <a:gd name="T9" fmla="*/ 34 h 66"/>
                <a:gd name="T10" fmla="*/ 2 w 374"/>
                <a:gd name="T11" fmla="*/ 16 h 66"/>
              </a:gdLst>
              <a:ahLst/>
              <a:cxnLst>
                <a:cxn ang="0">
                  <a:pos x="T0" y="T1"/>
                </a:cxn>
                <a:cxn ang="0">
                  <a:pos x="T2" y="T3"/>
                </a:cxn>
                <a:cxn ang="0">
                  <a:pos x="T4" y="T5"/>
                </a:cxn>
                <a:cxn ang="0">
                  <a:pos x="T6" y="T7"/>
                </a:cxn>
                <a:cxn ang="0">
                  <a:pos x="T8" y="T9"/>
                </a:cxn>
                <a:cxn ang="0">
                  <a:pos x="T10" y="T11"/>
                </a:cxn>
              </a:cxnLst>
              <a:rect l="0" t="0" r="r" b="b"/>
              <a:pathLst>
                <a:path w="374" h="66">
                  <a:moveTo>
                    <a:pt x="5" y="14"/>
                  </a:moveTo>
                  <a:cubicBezTo>
                    <a:pt x="66" y="17"/>
                    <a:pt x="122" y="0"/>
                    <a:pt x="184" y="0"/>
                  </a:cubicBezTo>
                  <a:cubicBezTo>
                    <a:pt x="258" y="0"/>
                    <a:pt x="314" y="22"/>
                    <a:pt x="374" y="66"/>
                  </a:cubicBezTo>
                  <a:cubicBezTo>
                    <a:pt x="313" y="25"/>
                    <a:pt x="256" y="36"/>
                    <a:pt x="187" y="45"/>
                  </a:cubicBezTo>
                  <a:cubicBezTo>
                    <a:pt x="125" y="52"/>
                    <a:pt x="60" y="39"/>
                    <a:pt x="0" y="34"/>
                  </a:cubicBezTo>
                  <a:cubicBezTo>
                    <a:pt x="0" y="29"/>
                    <a:pt x="0" y="20"/>
                    <a:pt x="2" y="16"/>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47" name="Freeform 59"/>
            <p:cNvSpPr/>
            <p:nvPr/>
          </p:nvSpPr>
          <p:spPr bwMode="auto">
            <a:xfrm>
              <a:off x="4366520" y="4721659"/>
              <a:ext cx="75370" cy="501990"/>
            </a:xfrm>
            <a:custGeom>
              <a:avLst/>
              <a:gdLst>
                <a:gd name="T0" fmla="*/ 7 w 38"/>
                <a:gd name="T1" fmla="*/ 0 h 257"/>
                <a:gd name="T2" fmla="*/ 38 w 38"/>
                <a:gd name="T3" fmla="*/ 257 h 257"/>
                <a:gd name="T4" fmla="*/ 27 w 38"/>
                <a:gd name="T5" fmla="*/ 129 h 257"/>
                <a:gd name="T6" fmla="*/ 28 w 38"/>
                <a:gd name="T7" fmla="*/ 59 h 257"/>
                <a:gd name="T8" fmla="*/ 30 w 38"/>
                <a:gd name="T9" fmla="*/ 29 h 257"/>
                <a:gd name="T10" fmla="*/ 5 w 38"/>
                <a:gd name="T11" fmla="*/ 3 h 257"/>
              </a:gdLst>
              <a:ahLst/>
              <a:cxnLst>
                <a:cxn ang="0">
                  <a:pos x="T0" y="T1"/>
                </a:cxn>
                <a:cxn ang="0">
                  <a:pos x="T2" y="T3"/>
                </a:cxn>
                <a:cxn ang="0">
                  <a:pos x="T4" y="T5"/>
                </a:cxn>
                <a:cxn ang="0">
                  <a:pos x="T6" y="T7"/>
                </a:cxn>
                <a:cxn ang="0">
                  <a:pos x="T8" y="T9"/>
                </a:cxn>
                <a:cxn ang="0">
                  <a:pos x="T10" y="T11"/>
                </a:cxn>
              </a:cxnLst>
              <a:rect l="0" t="0" r="r" b="b"/>
              <a:pathLst>
                <a:path w="38" h="257">
                  <a:moveTo>
                    <a:pt x="7" y="0"/>
                  </a:moveTo>
                  <a:cubicBezTo>
                    <a:pt x="0" y="86"/>
                    <a:pt x="12" y="174"/>
                    <a:pt x="38" y="257"/>
                  </a:cubicBezTo>
                  <a:cubicBezTo>
                    <a:pt x="27" y="195"/>
                    <a:pt x="28" y="148"/>
                    <a:pt x="27" y="129"/>
                  </a:cubicBezTo>
                  <a:cubicBezTo>
                    <a:pt x="26" y="106"/>
                    <a:pt x="26" y="80"/>
                    <a:pt x="28" y="59"/>
                  </a:cubicBezTo>
                  <a:cubicBezTo>
                    <a:pt x="30" y="49"/>
                    <a:pt x="32" y="38"/>
                    <a:pt x="30" y="29"/>
                  </a:cubicBezTo>
                  <a:cubicBezTo>
                    <a:pt x="27" y="18"/>
                    <a:pt x="8" y="14"/>
                    <a:pt x="5" y="3"/>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48" name="Freeform 60"/>
            <p:cNvSpPr/>
            <p:nvPr/>
          </p:nvSpPr>
          <p:spPr bwMode="auto">
            <a:xfrm>
              <a:off x="4582674" y="4067508"/>
              <a:ext cx="72525" cy="472127"/>
            </a:xfrm>
            <a:custGeom>
              <a:avLst/>
              <a:gdLst>
                <a:gd name="T0" fmla="*/ 0 w 37"/>
                <a:gd name="T1" fmla="*/ 0 h 241"/>
                <a:gd name="T2" fmla="*/ 7 w 37"/>
                <a:gd name="T3" fmla="*/ 110 h 241"/>
                <a:gd name="T4" fmla="*/ 29 w 37"/>
                <a:gd name="T5" fmla="*/ 241 h 241"/>
                <a:gd name="T6" fmla="*/ 37 w 37"/>
                <a:gd name="T7" fmla="*/ 131 h 241"/>
                <a:gd name="T8" fmla="*/ 29 w 37"/>
                <a:gd name="T9" fmla="*/ 64 h 241"/>
                <a:gd name="T10" fmla="*/ 8 w 37"/>
                <a:gd name="T11" fmla="*/ 0 h 241"/>
              </a:gdLst>
              <a:ahLst/>
              <a:cxnLst>
                <a:cxn ang="0">
                  <a:pos x="T0" y="T1"/>
                </a:cxn>
                <a:cxn ang="0">
                  <a:pos x="T2" y="T3"/>
                </a:cxn>
                <a:cxn ang="0">
                  <a:pos x="T4" y="T5"/>
                </a:cxn>
                <a:cxn ang="0">
                  <a:pos x="T6" y="T7"/>
                </a:cxn>
                <a:cxn ang="0">
                  <a:pos x="T8" y="T9"/>
                </a:cxn>
                <a:cxn ang="0">
                  <a:pos x="T10" y="T11"/>
                </a:cxn>
              </a:cxnLst>
              <a:rect l="0" t="0" r="r" b="b"/>
              <a:pathLst>
                <a:path w="37" h="241">
                  <a:moveTo>
                    <a:pt x="0" y="0"/>
                  </a:moveTo>
                  <a:cubicBezTo>
                    <a:pt x="15" y="32"/>
                    <a:pt x="5" y="75"/>
                    <a:pt x="7" y="110"/>
                  </a:cubicBezTo>
                  <a:cubicBezTo>
                    <a:pt x="10" y="150"/>
                    <a:pt x="21" y="193"/>
                    <a:pt x="29" y="241"/>
                  </a:cubicBezTo>
                  <a:cubicBezTo>
                    <a:pt x="36" y="206"/>
                    <a:pt x="37" y="149"/>
                    <a:pt x="37" y="131"/>
                  </a:cubicBezTo>
                  <a:cubicBezTo>
                    <a:pt x="37" y="105"/>
                    <a:pt x="34" y="81"/>
                    <a:pt x="29" y="64"/>
                  </a:cubicBezTo>
                  <a:cubicBezTo>
                    <a:pt x="22" y="45"/>
                    <a:pt x="19" y="15"/>
                    <a:pt x="8"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49" name="Freeform 61"/>
            <p:cNvSpPr/>
            <p:nvPr/>
          </p:nvSpPr>
          <p:spPr bwMode="auto">
            <a:xfrm>
              <a:off x="4500194" y="4282240"/>
              <a:ext cx="513367" cy="78214"/>
            </a:xfrm>
            <a:custGeom>
              <a:avLst/>
              <a:gdLst>
                <a:gd name="T0" fmla="*/ 3 w 262"/>
                <a:gd name="T1" fmla="*/ 29 h 40"/>
                <a:gd name="T2" fmla="*/ 58 w 262"/>
                <a:gd name="T3" fmla="*/ 1 h 40"/>
                <a:gd name="T4" fmla="*/ 124 w 262"/>
                <a:gd name="T5" fmla="*/ 9 h 40"/>
                <a:gd name="T6" fmla="*/ 262 w 262"/>
                <a:gd name="T7" fmla="*/ 40 h 40"/>
                <a:gd name="T8" fmla="*/ 127 w 262"/>
                <a:gd name="T9" fmla="*/ 28 h 40"/>
                <a:gd name="T10" fmla="*/ 57 w 262"/>
                <a:gd name="T11" fmla="*/ 25 h 40"/>
                <a:gd name="T12" fmla="*/ 0 w 262"/>
                <a:gd name="T13" fmla="*/ 29 h 40"/>
              </a:gdLst>
              <a:ahLst/>
              <a:cxnLst>
                <a:cxn ang="0">
                  <a:pos x="T0" y="T1"/>
                </a:cxn>
                <a:cxn ang="0">
                  <a:pos x="T2" y="T3"/>
                </a:cxn>
                <a:cxn ang="0">
                  <a:pos x="T4" y="T5"/>
                </a:cxn>
                <a:cxn ang="0">
                  <a:pos x="T6" y="T7"/>
                </a:cxn>
                <a:cxn ang="0">
                  <a:pos x="T8" y="T9"/>
                </a:cxn>
                <a:cxn ang="0">
                  <a:pos x="T10" y="T11"/>
                </a:cxn>
                <a:cxn ang="0">
                  <a:pos x="T12" y="T13"/>
                </a:cxn>
              </a:cxnLst>
              <a:rect l="0" t="0" r="r" b="b"/>
              <a:pathLst>
                <a:path w="262" h="40">
                  <a:moveTo>
                    <a:pt x="3" y="29"/>
                  </a:moveTo>
                  <a:cubicBezTo>
                    <a:pt x="27" y="20"/>
                    <a:pt x="32" y="0"/>
                    <a:pt x="58" y="1"/>
                  </a:cubicBezTo>
                  <a:cubicBezTo>
                    <a:pt x="79" y="1"/>
                    <a:pt x="103" y="5"/>
                    <a:pt x="124" y="9"/>
                  </a:cubicBezTo>
                  <a:cubicBezTo>
                    <a:pt x="171" y="14"/>
                    <a:pt x="219" y="21"/>
                    <a:pt x="262" y="40"/>
                  </a:cubicBezTo>
                  <a:cubicBezTo>
                    <a:pt x="222" y="26"/>
                    <a:pt x="168" y="29"/>
                    <a:pt x="127" y="28"/>
                  </a:cubicBezTo>
                  <a:cubicBezTo>
                    <a:pt x="103" y="26"/>
                    <a:pt x="81" y="23"/>
                    <a:pt x="57" y="25"/>
                  </a:cubicBezTo>
                  <a:cubicBezTo>
                    <a:pt x="42" y="25"/>
                    <a:pt x="10" y="39"/>
                    <a:pt x="0" y="29"/>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50" name="Freeform 62"/>
            <p:cNvSpPr/>
            <p:nvPr/>
          </p:nvSpPr>
          <p:spPr bwMode="auto">
            <a:xfrm>
              <a:off x="4697862" y="4232468"/>
              <a:ext cx="150739" cy="385380"/>
            </a:xfrm>
            <a:custGeom>
              <a:avLst/>
              <a:gdLst>
                <a:gd name="T0" fmla="*/ 50 w 77"/>
                <a:gd name="T1" fmla="*/ 0 h 197"/>
                <a:gd name="T2" fmla="*/ 0 w 77"/>
                <a:gd name="T3" fmla="*/ 197 h 197"/>
                <a:gd name="T4" fmla="*/ 40 w 77"/>
                <a:gd name="T5" fmla="*/ 100 h 197"/>
                <a:gd name="T6" fmla="*/ 51 w 77"/>
                <a:gd name="T7" fmla="*/ 1 h 197"/>
              </a:gdLst>
              <a:ahLst/>
              <a:cxnLst>
                <a:cxn ang="0">
                  <a:pos x="T0" y="T1"/>
                </a:cxn>
                <a:cxn ang="0">
                  <a:pos x="T2" y="T3"/>
                </a:cxn>
                <a:cxn ang="0">
                  <a:pos x="T4" y="T5"/>
                </a:cxn>
                <a:cxn ang="0">
                  <a:pos x="T6" y="T7"/>
                </a:cxn>
              </a:cxnLst>
              <a:rect l="0" t="0" r="r" b="b"/>
              <a:pathLst>
                <a:path w="77" h="197">
                  <a:moveTo>
                    <a:pt x="50" y="0"/>
                  </a:moveTo>
                  <a:cubicBezTo>
                    <a:pt x="36" y="66"/>
                    <a:pt x="22" y="134"/>
                    <a:pt x="0" y="197"/>
                  </a:cubicBezTo>
                  <a:cubicBezTo>
                    <a:pt x="16" y="166"/>
                    <a:pt x="28" y="132"/>
                    <a:pt x="40" y="100"/>
                  </a:cubicBezTo>
                  <a:cubicBezTo>
                    <a:pt x="50" y="74"/>
                    <a:pt x="77" y="25"/>
                    <a:pt x="51" y="1"/>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51" name="Freeform 63"/>
            <p:cNvSpPr/>
            <p:nvPr/>
          </p:nvSpPr>
          <p:spPr bwMode="auto">
            <a:xfrm>
              <a:off x="4827270" y="3942366"/>
              <a:ext cx="203356" cy="280147"/>
            </a:xfrm>
            <a:custGeom>
              <a:avLst/>
              <a:gdLst>
                <a:gd name="T0" fmla="*/ 101 w 104"/>
                <a:gd name="T1" fmla="*/ 3 h 143"/>
                <a:gd name="T2" fmla="*/ 0 w 104"/>
                <a:gd name="T3" fmla="*/ 143 h 143"/>
                <a:gd name="T4" fmla="*/ 67 w 104"/>
                <a:gd name="T5" fmla="*/ 74 h 143"/>
                <a:gd name="T6" fmla="*/ 104 w 104"/>
                <a:gd name="T7" fmla="*/ 0 h 143"/>
              </a:gdLst>
              <a:ahLst/>
              <a:cxnLst>
                <a:cxn ang="0">
                  <a:pos x="T0" y="T1"/>
                </a:cxn>
                <a:cxn ang="0">
                  <a:pos x="T2" y="T3"/>
                </a:cxn>
                <a:cxn ang="0">
                  <a:pos x="T4" y="T5"/>
                </a:cxn>
                <a:cxn ang="0">
                  <a:pos x="T6" y="T7"/>
                </a:cxn>
              </a:cxnLst>
              <a:rect l="0" t="0" r="r" b="b"/>
              <a:pathLst>
                <a:path w="104" h="143">
                  <a:moveTo>
                    <a:pt x="101" y="3"/>
                  </a:moveTo>
                  <a:cubicBezTo>
                    <a:pt x="59" y="40"/>
                    <a:pt x="36" y="100"/>
                    <a:pt x="0" y="143"/>
                  </a:cubicBezTo>
                  <a:cubicBezTo>
                    <a:pt x="25" y="124"/>
                    <a:pt x="45" y="96"/>
                    <a:pt x="67" y="74"/>
                  </a:cubicBezTo>
                  <a:cubicBezTo>
                    <a:pt x="91" y="51"/>
                    <a:pt x="96" y="31"/>
                    <a:pt x="104"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52" name="Freeform 64"/>
            <p:cNvSpPr/>
            <p:nvPr/>
          </p:nvSpPr>
          <p:spPr bwMode="auto">
            <a:xfrm>
              <a:off x="5030625" y="3928145"/>
              <a:ext cx="514789" cy="385380"/>
            </a:xfrm>
            <a:custGeom>
              <a:avLst/>
              <a:gdLst>
                <a:gd name="T0" fmla="*/ 0 w 263"/>
                <a:gd name="T1" fmla="*/ 8 h 197"/>
                <a:gd name="T2" fmla="*/ 134 w 263"/>
                <a:gd name="T3" fmla="*/ 91 h 197"/>
                <a:gd name="T4" fmla="*/ 208 w 263"/>
                <a:gd name="T5" fmla="*/ 136 h 197"/>
                <a:gd name="T6" fmla="*/ 263 w 263"/>
                <a:gd name="T7" fmla="*/ 197 h 197"/>
                <a:gd name="T8" fmla="*/ 218 w 263"/>
                <a:gd name="T9" fmla="*/ 126 h 197"/>
                <a:gd name="T10" fmla="*/ 171 w 263"/>
                <a:gd name="T11" fmla="*/ 53 h 197"/>
                <a:gd name="T12" fmla="*/ 6 w 263"/>
                <a:gd name="T13" fmla="*/ 7 h 197"/>
                <a:gd name="T14" fmla="*/ 7 w 263"/>
                <a:gd name="T15" fmla="*/ 8 h 19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3" h="197">
                  <a:moveTo>
                    <a:pt x="0" y="8"/>
                  </a:moveTo>
                  <a:cubicBezTo>
                    <a:pt x="49" y="27"/>
                    <a:pt x="90" y="63"/>
                    <a:pt x="134" y="91"/>
                  </a:cubicBezTo>
                  <a:cubicBezTo>
                    <a:pt x="159" y="106"/>
                    <a:pt x="185" y="117"/>
                    <a:pt x="208" y="136"/>
                  </a:cubicBezTo>
                  <a:cubicBezTo>
                    <a:pt x="229" y="153"/>
                    <a:pt x="245" y="175"/>
                    <a:pt x="263" y="197"/>
                  </a:cubicBezTo>
                  <a:cubicBezTo>
                    <a:pt x="254" y="171"/>
                    <a:pt x="231" y="148"/>
                    <a:pt x="218" y="126"/>
                  </a:cubicBezTo>
                  <a:cubicBezTo>
                    <a:pt x="201" y="100"/>
                    <a:pt x="196" y="72"/>
                    <a:pt x="171" y="53"/>
                  </a:cubicBezTo>
                  <a:cubicBezTo>
                    <a:pt x="129" y="21"/>
                    <a:pt x="60" y="0"/>
                    <a:pt x="6" y="7"/>
                  </a:cubicBezTo>
                  <a:cubicBezTo>
                    <a:pt x="2" y="6"/>
                    <a:pt x="6" y="10"/>
                    <a:pt x="7" y="8"/>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53" name="Freeform 65"/>
            <p:cNvSpPr/>
            <p:nvPr/>
          </p:nvSpPr>
          <p:spPr bwMode="auto">
            <a:xfrm>
              <a:off x="5034892" y="3888327"/>
              <a:ext cx="544652" cy="122298"/>
            </a:xfrm>
            <a:custGeom>
              <a:avLst/>
              <a:gdLst>
                <a:gd name="T0" fmla="*/ 3 w 278"/>
                <a:gd name="T1" fmla="*/ 63 h 63"/>
                <a:gd name="T2" fmla="*/ 15 w 278"/>
                <a:gd name="T3" fmla="*/ 38 h 63"/>
                <a:gd name="T4" fmla="*/ 50 w 278"/>
                <a:gd name="T5" fmla="*/ 28 h 63"/>
                <a:gd name="T6" fmla="*/ 124 w 278"/>
                <a:gd name="T7" fmla="*/ 7 h 63"/>
                <a:gd name="T8" fmla="*/ 278 w 278"/>
                <a:gd name="T9" fmla="*/ 22 h 63"/>
                <a:gd name="T10" fmla="*/ 138 w 278"/>
                <a:gd name="T11" fmla="*/ 18 h 63"/>
                <a:gd name="T12" fmla="*/ 70 w 278"/>
                <a:gd name="T13" fmla="*/ 41 h 63"/>
                <a:gd name="T14" fmla="*/ 2 w 278"/>
                <a:gd name="T15" fmla="*/ 61 h 6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8" h="63">
                  <a:moveTo>
                    <a:pt x="3" y="63"/>
                  </a:moveTo>
                  <a:cubicBezTo>
                    <a:pt x="8" y="48"/>
                    <a:pt x="0" y="47"/>
                    <a:pt x="15" y="38"/>
                  </a:cubicBezTo>
                  <a:cubicBezTo>
                    <a:pt x="24" y="32"/>
                    <a:pt x="39" y="31"/>
                    <a:pt x="50" y="28"/>
                  </a:cubicBezTo>
                  <a:cubicBezTo>
                    <a:pt x="75" y="21"/>
                    <a:pt x="98" y="11"/>
                    <a:pt x="124" y="7"/>
                  </a:cubicBezTo>
                  <a:cubicBezTo>
                    <a:pt x="176" y="0"/>
                    <a:pt x="227" y="8"/>
                    <a:pt x="278" y="22"/>
                  </a:cubicBezTo>
                  <a:cubicBezTo>
                    <a:pt x="232" y="16"/>
                    <a:pt x="184" y="16"/>
                    <a:pt x="138" y="18"/>
                  </a:cubicBezTo>
                  <a:cubicBezTo>
                    <a:pt x="112" y="19"/>
                    <a:pt x="95" y="37"/>
                    <a:pt x="70" y="41"/>
                  </a:cubicBezTo>
                  <a:cubicBezTo>
                    <a:pt x="47" y="44"/>
                    <a:pt x="19" y="39"/>
                    <a:pt x="2" y="61"/>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54" name="Freeform 66"/>
            <p:cNvSpPr/>
            <p:nvPr/>
          </p:nvSpPr>
          <p:spPr bwMode="auto">
            <a:xfrm>
              <a:off x="4879886" y="4094527"/>
              <a:ext cx="632820" cy="143629"/>
            </a:xfrm>
            <a:custGeom>
              <a:avLst/>
              <a:gdLst>
                <a:gd name="T0" fmla="*/ 0 w 323"/>
                <a:gd name="T1" fmla="*/ 61 h 73"/>
                <a:gd name="T2" fmla="*/ 73 w 323"/>
                <a:gd name="T3" fmla="*/ 22 h 73"/>
                <a:gd name="T4" fmla="*/ 161 w 323"/>
                <a:gd name="T5" fmla="*/ 10 h 73"/>
                <a:gd name="T6" fmla="*/ 323 w 323"/>
                <a:gd name="T7" fmla="*/ 15 h 73"/>
                <a:gd name="T8" fmla="*/ 161 w 323"/>
                <a:gd name="T9" fmla="*/ 41 h 73"/>
                <a:gd name="T10" fmla="*/ 0 w 323"/>
                <a:gd name="T11" fmla="*/ 61 h 73"/>
              </a:gdLst>
              <a:ahLst/>
              <a:cxnLst>
                <a:cxn ang="0">
                  <a:pos x="T0" y="T1"/>
                </a:cxn>
                <a:cxn ang="0">
                  <a:pos x="T2" y="T3"/>
                </a:cxn>
                <a:cxn ang="0">
                  <a:pos x="T4" y="T5"/>
                </a:cxn>
                <a:cxn ang="0">
                  <a:pos x="T6" y="T7"/>
                </a:cxn>
                <a:cxn ang="0">
                  <a:pos x="T8" y="T9"/>
                </a:cxn>
                <a:cxn ang="0">
                  <a:pos x="T10" y="T11"/>
                </a:cxn>
              </a:cxnLst>
              <a:rect l="0" t="0" r="r" b="b"/>
              <a:pathLst>
                <a:path w="323" h="73">
                  <a:moveTo>
                    <a:pt x="0" y="61"/>
                  </a:moveTo>
                  <a:cubicBezTo>
                    <a:pt x="25" y="50"/>
                    <a:pt x="45" y="30"/>
                    <a:pt x="73" y="22"/>
                  </a:cubicBezTo>
                  <a:cubicBezTo>
                    <a:pt x="101" y="15"/>
                    <a:pt x="132" y="12"/>
                    <a:pt x="161" y="10"/>
                  </a:cubicBezTo>
                  <a:cubicBezTo>
                    <a:pt x="214" y="6"/>
                    <a:pt x="272" y="0"/>
                    <a:pt x="323" y="15"/>
                  </a:cubicBezTo>
                  <a:cubicBezTo>
                    <a:pt x="271" y="26"/>
                    <a:pt x="214" y="32"/>
                    <a:pt x="161" y="41"/>
                  </a:cubicBezTo>
                  <a:cubicBezTo>
                    <a:pt x="106" y="50"/>
                    <a:pt x="51" y="73"/>
                    <a:pt x="0" y="61"/>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55" name="Freeform 67"/>
            <p:cNvSpPr/>
            <p:nvPr/>
          </p:nvSpPr>
          <p:spPr bwMode="auto">
            <a:xfrm>
              <a:off x="4962366" y="3969385"/>
              <a:ext cx="197667" cy="695391"/>
            </a:xfrm>
            <a:custGeom>
              <a:avLst/>
              <a:gdLst>
                <a:gd name="T0" fmla="*/ 6 w 101"/>
                <a:gd name="T1" fmla="*/ 0 h 355"/>
                <a:gd name="T2" fmla="*/ 12 w 101"/>
                <a:gd name="T3" fmla="*/ 79 h 355"/>
                <a:gd name="T4" fmla="*/ 27 w 101"/>
                <a:gd name="T5" fmla="*/ 163 h 355"/>
                <a:gd name="T6" fmla="*/ 51 w 101"/>
                <a:gd name="T7" fmla="*/ 254 h 355"/>
                <a:gd name="T8" fmla="*/ 62 w 101"/>
                <a:gd name="T9" fmla="*/ 355 h 355"/>
                <a:gd name="T10" fmla="*/ 94 w 101"/>
                <a:gd name="T11" fmla="*/ 160 h 355"/>
                <a:gd name="T12" fmla="*/ 72 w 101"/>
                <a:gd name="T13" fmla="*/ 65 h 355"/>
                <a:gd name="T14" fmla="*/ 45 w 101"/>
                <a:gd name="T15" fmla="*/ 24 h 355"/>
                <a:gd name="T16" fmla="*/ 7 w 101"/>
                <a:gd name="T17" fmla="*/ 1 h 3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1" h="355">
                  <a:moveTo>
                    <a:pt x="6" y="0"/>
                  </a:moveTo>
                  <a:cubicBezTo>
                    <a:pt x="20" y="20"/>
                    <a:pt x="10" y="55"/>
                    <a:pt x="12" y="79"/>
                  </a:cubicBezTo>
                  <a:cubicBezTo>
                    <a:pt x="15" y="107"/>
                    <a:pt x="34" y="189"/>
                    <a:pt x="27" y="163"/>
                  </a:cubicBezTo>
                  <a:cubicBezTo>
                    <a:pt x="0" y="47"/>
                    <a:pt x="13" y="103"/>
                    <a:pt x="51" y="254"/>
                  </a:cubicBezTo>
                  <a:cubicBezTo>
                    <a:pt x="60" y="288"/>
                    <a:pt x="59" y="320"/>
                    <a:pt x="62" y="355"/>
                  </a:cubicBezTo>
                  <a:cubicBezTo>
                    <a:pt x="92" y="301"/>
                    <a:pt x="101" y="220"/>
                    <a:pt x="94" y="160"/>
                  </a:cubicBezTo>
                  <a:cubicBezTo>
                    <a:pt x="90" y="130"/>
                    <a:pt x="85" y="92"/>
                    <a:pt x="72" y="65"/>
                  </a:cubicBezTo>
                  <a:cubicBezTo>
                    <a:pt x="66" y="50"/>
                    <a:pt x="56" y="34"/>
                    <a:pt x="45" y="24"/>
                  </a:cubicBezTo>
                  <a:cubicBezTo>
                    <a:pt x="34" y="12"/>
                    <a:pt x="16" y="9"/>
                    <a:pt x="7" y="1"/>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56" name="Freeform 68"/>
            <p:cNvSpPr/>
            <p:nvPr/>
          </p:nvSpPr>
          <p:spPr bwMode="auto">
            <a:xfrm>
              <a:off x="4855711" y="4186962"/>
              <a:ext cx="223265" cy="671216"/>
            </a:xfrm>
            <a:custGeom>
              <a:avLst/>
              <a:gdLst>
                <a:gd name="T0" fmla="*/ 0 w 114"/>
                <a:gd name="T1" fmla="*/ 0 h 343"/>
                <a:gd name="T2" fmla="*/ 2 w 114"/>
                <a:gd name="T3" fmla="*/ 82 h 343"/>
                <a:gd name="T4" fmla="*/ 9 w 114"/>
                <a:gd name="T5" fmla="*/ 174 h 343"/>
                <a:gd name="T6" fmla="*/ 39 w 114"/>
                <a:gd name="T7" fmla="*/ 343 h 343"/>
                <a:gd name="T8" fmla="*/ 1 w 114"/>
                <a:gd name="T9" fmla="*/ 3 h 343"/>
              </a:gdLst>
              <a:ahLst/>
              <a:cxnLst>
                <a:cxn ang="0">
                  <a:pos x="T0" y="T1"/>
                </a:cxn>
                <a:cxn ang="0">
                  <a:pos x="T2" y="T3"/>
                </a:cxn>
                <a:cxn ang="0">
                  <a:pos x="T4" y="T5"/>
                </a:cxn>
                <a:cxn ang="0">
                  <a:pos x="T6" y="T7"/>
                </a:cxn>
                <a:cxn ang="0">
                  <a:pos x="T8" y="T9"/>
                </a:cxn>
              </a:cxnLst>
              <a:rect l="0" t="0" r="r" b="b"/>
              <a:pathLst>
                <a:path w="114" h="343">
                  <a:moveTo>
                    <a:pt x="0" y="0"/>
                  </a:moveTo>
                  <a:cubicBezTo>
                    <a:pt x="7" y="23"/>
                    <a:pt x="2" y="57"/>
                    <a:pt x="2" y="82"/>
                  </a:cubicBezTo>
                  <a:cubicBezTo>
                    <a:pt x="2" y="113"/>
                    <a:pt x="6" y="143"/>
                    <a:pt x="9" y="174"/>
                  </a:cubicBezTo>
                  <a:cubicBezTo>
                    <a:pt x="12" y="229"/>
                    <a:pt x="27" y="281"/>
                    <a:pt x="39" y="343"/>
                  </a:cubicBezTo>
                  <a:cubicBezTo>
                    <a:pt x="20" y="209"/>
                    <a:pt x="114" y="90"/>
                    <a:pt x="1" y="3"/>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57" name="Freeform 69"/>
            <p:cNvSpPr/>
            <p:nvPr/>
          </p:nvSpPr>
          <p:spPr bwMode="auto">
            <a:xfrm>
              <a:off x="4837224" y="4188384"/>
              <a:ext cx="556029" cy="310011"/>
            </a:xfrm>
            <a:custGeom>
              <a:avLst/>
              <a:gdLst>
                <a:gd name="T0" fmla="*/ 0 w 284"/>
                <a:gd name="T1" fmla="*/ 35 h 158"/>
                <a:gd name="T2" fmla="*/ 151 w 284"/>
                <a:gd name="T3" fmla="*/ 35 h 158"/>
                <a:gd name="T4" fmla="*/ 211 w 284"/>
                <a:gd name="T5" fmla="*/ 102 h 158"/>
                <a:gd name="T6" fmla="*/ 284 w 284"/>
                <a:gd name="T7" fmla="*/ 158 h 158"/>
                <a:gd name="T8" fmla="*/ 211 w 284"/>
                <a:gd name="T9" fmla="*/ 122 h 158"/>
                <a:gd name="T10" fmla="*/ 143 w 284"/>
                <a:gd name="T11" fmla="*/ 83 h 158"/>
                <a:gd name="T12" fmla="*/ 0 w 284"/>
                <a:gd name="T13" fmla="*/ 35 h 158"/>
              </a:gdLst>
              <a:ahLst/>
              <a:cxnLst>
                <a:cxn ang="0">
                  <a:pos x="T0" y="T1"/>
                </a:cxn>
                <a:cxn ang="0">
                  <a:pos x="T2" y="T3"/>
                </a:cxn>
                <a:cxn ang="0">
                  <a:pos x="T4" y="T5"/>
                </a:cxn>
                <a:cxn ang="0">
                  <a:pos x="T6" y="T7"/>
                </a:cxn>
                <a:cxn ang="0">
                  <a:pos x="T8" y="T9"/>
                </a:cxn>
                <a:cxn ang="0">
                  <a:pos x="T10" y="T11"/>
                </a:cxn>
                <a:cxn ang="0">
                  <a:pos x="T12" y="T13"/>
                </a:cxn>
              </a:cxnLst>
              <a:rect l="0" t="0" r="r" b="b"/>
              <a:pathLst>
                <a:path w="284" h="158">
                  <a:moveTo>
                    <a:pt x="0" y="35"/>
                  </a:moveTo>
                  <a:cubicBezTo>
                    <a:pt x="51" y="12"/>
                    <a:pt x="103" y="0"/>
                    <a:pt x="151" y="35"/>
                  </a:cubicBezTo>
                  <a:cubicBezTo>
                    <a:pt x="180" y="56"/>
                    <a:pt x="190" y="77"/>
                    <a:pt x="211" y="102"/>
                  </a:cubicBezTo>
                  <a:cubicBezTo>
                    <a:pt x="229" y="126"/>
                    <a:pt x="258" y="146"/>
                    <a:pt x="284" y="158"/>
                  </a:cubicBezTo>
                  <a:cubicBezTo>
                    <a:pt x="262" y="156"/>
                    <a:pt x="231" y="134"/>
                    <a:pt x="211" y="122"/>
                  </a:cubicBezTo>
                  <a:cubicBezTo>
                    <a:pt x="189" y="109"/>
                    <a:pt x="165" y="97"/>
                    <a:pt x="143" y="83"/>
                  </a:cubicBezTo>
                  <a:cubicBezTo>
                    <a:pt x="96" y="57"/>
                    <a:pt x="47" y="54"/>
                    <a:pt x="0" y="35"/>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58" name="Freeform 70"/>
            <p:cNvSpPr/>
            <p:nvPr/>
          </p:nvSpPr>
          <p:spPr bwMode="auto">
            <a:xfrm>
              <a:off x="5150079" y="4297883"/>
              <a:ext cx="206200" cy="62571"/>
            </a:xfrm>
            <a:custGeom>
              <a:avLst/>
              <a:gdLst>
                <a:gd name="T0" fmla="*/ 0 w 105"/>
                <a:gd name="T1" fmla="*/ 15 h 32"/>
                <a:gd name="T2" fmla="*/ 105 w 105"/>
                <a:gd name="T3" fmla="*/ 12 h 32"/>
                <a:gd name="T4" fmla="*/ 0 w 105"/>
                <a:gd name="T5" fmla="*/ 13 h 32"/>
              </a:gdLst>
              <a:ahLst/>
              <a:cxnLst>
                <a:cxn ang="0">
                  <a:pos x="T0" y="T1"/>
                </a:cxn>
                <a:cxn ang="0">
                  <a:pos x="T2" y="T3"/>
                </a:cxn>
                <a:cxn ang="0">
                  <a:pos x="T4" y="T5"/>
                </a:cxn>
              </a:cxnLst>
              <a:rect l="0" t="0" r="r" b="b"/>
              <a:pathLst>
                <a:path w="105" h="32">
                  <a:moveTo>
                    <a:pt x="0" y="15"/>
                  </a:moveTo>
                  <a:cubicBezTo>
                    <a:pt x="39" y="0"/>
                    <a:pt x="66" y="7"/>
                    <a:pt x="105" y="12"/>
                  </a:cubicBezTo>
                  <a:cubicBezTo>
                    <a:pt x="69" y="8"/>
                    <a:pt x="29" y="32"/>
                    <a:pt x="0" y="13"/>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59" name="Freeform 71"/>
            <p:cNvSpPr/>
            <p:nvPr/>
          </p:nvSpPr>
          <p:spPr bwMode="auto">
            <a:xfrm>
              <a:off x="4993652" y="4401694"/>
              <a:ext cx="671216" cy="137941"/>
            </a:xfrm>
            <a:custGeom>
              <a:avLst/>
              <a:gdLst>
                <a:gd name="T0" fmla="*/ 0 w 343"/>
                <a:gd name="T1" fmla="*/ 57 h 70"/>
                <a:gd name="T2" fmla="*/ 168 w 343"/>
                <a:gd name="T3" fmla="*/ 20 h 70"/>
                <a:gd name="T4" fmla="*/ 343 w 343"/>
                <a:gd name="T5" fmla="*/ 15 h 70"/>
                <a:gd name="T6" fmla="*/ 255 w 343"/>
                <a:gd name="T7" fmla="*/ 19 h 70"/>
                <a:gd name="T8" fmla="*/ 171 w 343"/>
                <a:gd name="T9" fmla="*/ 34 h 70"/>
                <a:gd name="T10" fmla="*/ 1 w 343"/>
                <a:gd name="T11" fmla="*/ 57 h 70"/>
              </a:gdLst>
              <a:ahLst/>
              <a:cxnLst>
                <a:cxn ang="0">
                  <a:pos x="T0" y="T1"/>
                </a:cxn>
                <a:cxn ang="0">
                  <a:pos x="T2" y="T3"/>
                </a:cxn>
                <a:cxn ang="0">
                  <a:pos x="T4" y="T5"/>
                </a:cxn>
                <a:cxn ang="0">
                  <a:pos x="T6" y="T7"/>
                </a:cxn>
                <a:cxn ang="0">
                  <a:pos x="T8" y="T9"/>
                </a:cxn>
                <a:cxn ang="0">
                  <a:pos x="T10" y="T11"/>
                </a:cxn>
              </a:cxnLst>
              <a:rect l="0" t="0" r="r" b="b"/>
              <a:pathLst>
                <a:path w="343" h="70">
                  <a:moveTo>
                    <a:pt x="0" y="57"/>
                  </a:moveTo>
                  <a:cubicBezTo>
                    <a:pt x="53" y="38"/>
                    <a:pt x="113" y="34"/>
                    <a:pt x="168" y="20"/>
                  </a:cubicBezTo>
                  <a:cubicBezTo>
                    <a:pt x="224" y="5"/>
                    <a:pt x="285" y="0"/>
                    <a:pt x="343" y="15"/>
                  </a:cubicBezTo>
                  <a:cubicBezTo>
                    <a:pt x="299" y="12"/>
                    <a:pt x="282" y="17"/>
                    <a:pt x="255" y="19"/>
                  </a:cubicBezTo>
                  <a:cubicBezTo>
                    <a:pt x="225" y="24"/>
                    <a:pt x="200" y="29"/>
                    <a:pt x="171" y="34"/>
                  </a:cubicBezTo>
                  <a:cubicBezTo>
                    <a:pt x="118" y="44"/>
                    <a:pt x="55" y="70"/>
                    <a:pt x="1" y="57"/>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60" name="Freeform 72"/>
            <p:cNvSpPr/>
            <p:nvPr/>
          </p:nvSpPr>
          <p:spPr bwMode="auto">
            <a:xfrm>
              <a:off x="4795984" y="4341967"/>
              <a:ext cx="412400" cy="308589"/>
            </a:xfrm>
            <a:custGeom>
              <a:avLst/>
              <a:gdLst>
                <a:gd name="T0" fmla="*/ 0 w 211"/>
                <a:gd name="T1" fmla="*/ 0 h 158"/>
                <a:gd name="T2" fmla="*/ 120 w 211"/>
                <a:gd name="T3" fmla="*/ 53 h 158"/>
                <a:gd name="T4" fmla="*/ 211 w 211"/>
                <a:gd name="T5" fmla="*/ 158 h 158"/>
                <a:gd name="T6" fmla="*/ 114 w 211"/>
                <a:gd name="T7" fmla="*/ 71 h 158"/>
                <a:gd name="T8" fmla="*/ 3 w 211"/>
                <a:gd name="T9" fmla="*/ 5 h 158"/>
              </a:gdLst>
              <a:ahLst/>
              <a:cxnLst>
                <a:cxn ang="0">
                  <a:pos x="T0" y="T1"/>
                </a:cxn>
                <a:cxn ang="0">
                  <a:pos x="T2" y="T3"/>
                </a:cxn>
                <a:cxn ang="0">
                  <a:pos x="T4" y="T5"/>
                </a:cxn>
                <a:cxn ang="0">
                  <a:pos x="T6" y="T7"/>
                </a:cxn>
                <a:cxn ang="0">
                  <a:pos x="T8" y="T9"/>
                </a:cxn>
              </a:cxnLst>
              <a:rect l="0" t="0" r="r" b="b"/>
              <a:pathLst>
                <a:path w="211" h="158">
                  <a:moveTo>
                    <a:pt x="0" y="0"/>
                  </a:moveTo>
                  <a:cubicBezTo>
                    <a:pt x="42" y="10"/>
                    <a:pt x="83" y="26"/>
                    <a:pt x="120" y="53"/>
                  </a:cubicBezTo>
                  <a:cubicBezTo>
                    <a:pt x="157" y="80"/>
                    <a:pt x="184" y="121"/>
                    <a:pt x="211" y="158"/>
                  </a:cubicBezTo>
                  <a:cubicBezTo>
                    <a:pt x="174" y="134"/>
                    <a:pt x="151" y="95"/>
                    <a:pt x="114" y="71"/>
                  </a:cubicBezTo>
                  <a:cubicBezTo>
                    <a:pt x="77" y="49"/>
                    <a:pt x="40" y="30"/>
                    <a:pt x="3" y="5"/>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61" name="Freeform 73"/>
            <p:cNvSpPr/>
            <p:nvPr/>
          </p:nvSpPr>
          <p:spPr bwMode="auto">
            <a:xfrm>
              <a:off x="5093196" y="4494128"/>
              <a:ext cx="637087" cy="332764"/>
            </a:xfrm>
            <a:custGeom>
              <a:avLst/>
              <a:gdLst>
                <a:gd name="T0" fmla="*/ 24 w 325"/>
                <a:gd name="T1" fmla="*/ 2 h 170"/>
                <a:gd name="T2" fmla="*/ 186 w 325"/>
                <a:gd name="T3" fmla="*/ 47 h 170"/>
                <a:gd name="T4" fmla="*/ 325 w 325"/>
                <a:gd name="T5" fmla="*/ 170 h 170"/>
                <a:gd name="T6" fmla="*/ 158 w 325"/>
                <a:gd name="T7" fmla="*/ 86 h 170"/>
                <a:gd name="T8" fmla="*/ 70 w 325"/>
                <a:gd name="T9" fmla="*/ 48 h 170"/>
                <a:gd name="T10" fmla="*/ 0 w 325"/>
                <a:gd name="T11" fmla="*/ 2 h 170"/>
                <a:gd name="T12" fmla="*/ 18 w 325"/>
                <a:gd name="T13" fmla="*/ 1 h 170"/>
              </a:gdLst>
              <a:ahLst/>
              <a:cxnLst>
                <a:cxn ang="0">
                  <a:pos x="T0" y="T1"/>
                </a:cxn>
                <a:cxn ang="0">
                  <a:pos x="T2" y="T3"/>
                </a:cxn>
                <a:cxn ang="0">
                  <a:pos x="T4" y="T5"/>
                </a:cxn>
                <a:cxn ang="0">
                  <a:pos x="T6" y="T7"/>
                </a:cxn>
                <a:cxn ang="0">
                  <a:pos x="T8" y="T9"/>
                </a:cxn>
                <a:cxn ang="0">
                  <a:pos x="T10" y="T11"/>
                </a:cxn>
                <a:cxn ang="0">
                  <a:pos x="T12" y="T13"/>
                </a:cxn>
              </a:cxnLst>
              <a:rect l="0" t="0" r="r" b="b"/>
              <a:pathLst>
                <a:path w="325" h="170">
                  <a:moveTo>
                    <a:pt x="24" y="2"/>
                  </a:moveTo>
                  <a:cubicBezTo>
                    <a:pt x="78" y="20"/>
                    <a:pt x="133" y="25"/>
                    <a:pt x="186" y="47"/>
                  </a:cubicBezTo>
                  <a:cubicBezTo>
                    <a:pt x="236" y="67"/>
                    <a:pt x="308" y="115"/>
                    <a:pt x="325" y="170"/>
                  </a:cubicBezTo>
                  <a:cubicBezTo>
                    <a:pt x="281" y="132"/>
                    <a:pt x="218" y="107"/>
                    <a:pt x="158" y="86"/>
                  </a:cubicBezTo>
                  <a:cubicBezTo>
                    <a:pt x="128" y="75"/>
                    <a:pt x="100" y="61"/>
                    <a:pt x="70" y="48"/>
                  </a:cubicBezTo>
                  <a:cubicBezTo>
                    <a:pt x="47" y="38"/>
                    <a:pt x="7" y="33"/>
                    <a:pt x="0" y="2"/>
                  </a:cubicBezTo>
                  <a:cubicBezTo>
                    <a:pt x="5" y="0"/>
                    <a:pt x="12" y="0"/>
                    <a:pt x="18" y="1"/>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62" name="Freeform 74"/>
            <p:cNvSpPr/>
            <p:nvPr/>
          </p:nvSpPr>
          <p:spPr bwMode="auto">
            <a:xfrm>
              <a:off x="5093196" y="4539635"/>
              <a:ext cx="68259" cy="715300"/>
            </a:xfrm>
            <a:custGeom>
              <a:avLst/>
              <a:gdLst>
                <a:gd name="T0" fmla="*/ 0 w 35"/>
                <a:gd name="T1" fmla="*/ 32 h 366"/>
                <a:gd name="T2" fmla="*/ 9 w 35"/>
                <a:gd name="T3" fmla="*/ 217 h 366"/>
                <a:gd name="T4" fmla="*/ 25 w 35"/>
                <a:gd name="T5" fmla="*/ 366 h 366"/>
                <a:gd name="T6" fmla="*/ 25 w 35"/>
                <a:gd name="T7" fmla="*/ 184 h 366"/>
                <a:gd name="T8" fmla="*/ 15 w 35"/>
                <a:gd name="T9" fmla="*/ 0 h 366"/>
                <a:gd name="T10" fmla="*/ 0 w 35"/>
                <a:gd name="T11" fmla="*/ 28 h 366"/>
              </a:gdLst>
              <a:ahLst/>
              <a:cxnLst>
                <a:cxn ang="0">
                  <a:pos x="T0" y="T1"/>
                </a:cxn>
                <a:cxn ang="0">
                  <a:pos x="T2" y="T3"/>
                </a:cxn>
                <a:cxn ang="0">
                  <a:pos x="T4" y="T5"/>
                </a:cxn>
                <a:cxn ang="0">
                  <a:pos x="T6" y="T7"/>
                </a:cxn>
                <a:cxn ang="0">
                  <a:pos x="T8" y="T9"/>
                </a:cxn>
                <a:cxn ang="0">
                  <a:pos x="T10" y="T11"/>
                </a:cxn>
              </a:cxnLst>
              <a:rect l="0" t="0" r="r" b="b"/>
              <a:pathLst>
                <a:path w="35" h="366">
                  <a:moveTo>
                    <a:pt x="0" y="32"/>
                  </a:moveTo>
                  <a:cubicBezTo>
                    <a:pt x="10" y="93"/>
                    <a:pt x="4" y="156"/>
                    <a:pt x="9" y="217"/>
                  </a:cubicBezTo>
                  <a:cubicBezTo>
                    <a:pt x="13" y="267"/>
                    <a:pt x="22" y="316"/>
                    <a:pt x="25" y="366"/>
                  </a:cubicBezTo>
                  <a:cubicBezTo>
                    <a:pt x="25" y="305"/>
                    <a:pt x="23" y="246"/>
                    <a:pt x="25" y="184"/>
                  </a:cubicBezTo>
                  <a:cubicBezTo>
                    <a:pt x="28" y="127"/>
                    <a:pt x="35" y="57"/>
                    <a:pt x="15" y="0"/>
                  </a:cubicBezTo>
                  <a:cubicBezTo>
                    <a:pt x="9" y="8"/>
                    <a:pt x="5" y="19"/>
                    <a:pt x="0" y="28"/>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63" name="Freeform 104"/>
            <p:cNvSpPr/>
            <p:nvPr/>
          </p:nvSpPr>
          <p:spPr bwMode="auto">
            <a:xfrm>
              <a:off x="1971757" y="1917341"/>
              <a:ext cx="565983" cy="812001"/>
            </a:xfrm>
            <a:custGeom>
              <a:avLst/>
              <a:gdLst>
                <a:gd name="T0" fmla="*/ 261 w 289"/>
                <a:gd name="T1" fmla="*/ 287 h 415"/>
                <a:gd name="T2" fmla="*/ 256 w 289"/>
                <a:gd name="T3" fmla="*/ 297 h 415"/>
                <a:gd name="T4" fmla="*/ 0 w 289"/>
                <a:gd name="T5" fmla="*/ 0 h 415"/>
                <a:gd name="T6" fmla="*/ 0 w 289"/>
                <a:gd name="T7" fmla="*/ 44 h 415"/>
                <a:gd name="T8" fmla="*/ 251 w 289"/>
                <a:gd name="T9" fmla="*/ 311 h 415"/>
                <a:gd name="T10" fmla="*/ 248 w 289"/>
                <a:gd name="T11" fmla="*/ 321 h 415"/>
                <a:gd name="T12" fmla="*/ 253 w 289"/>
                <a:gd name="T13" fmla="*/ 375 h 415"/>
                <a:gd name="T14" fmla="*/ 260 w 289"/>
                <a:gd name="T15" fmla="*/ 403 h 415"/>
                <a:gd name="T16" fmla="*/ 272 w 289"/>
                <a:gd name="T17" fmla="*/ 389 h 415"/>
                <a:gd name="T18" fmla="*/ 265 w 289"/>
                <a:gd name="T19" fmla="*/ 391 h 415"/>
                <a:gd name="T20" fmla="*/ 261 w 289"/>
                <a:gd name="T21" fmla="*/ 385 h 415"/>
                <a:gd name="T22" fmla="*/ 257 w 289"/>
                <a:gd name="T23" fmla="*/ 370 h 415"/>
                <a:gd name="T24" fmla="*/ 254 w 289"/>
                <a:gd name="T25" fmla="*/ 340 h 415"/>
                <a:gd name="T26" fmla="*/ 261 w 289"/>
                <a:gd name="T27" fmla="*/ 309 h 415"/>
                <a:gd name="T28" fmla="*/ 276 w 289"/>
                <a:gd name="T29" fmla="*/ 299 h 415"/>
                <a:gd name="T30" fmla="*/ 288 w 289"/>
                <a:gd name="T31" fmla="*/ 296 h 415"/>
                <a:gd name="T32" fmla="*/ 288 w 289"/>
                <a:gd name="T33" fmla="*/ 296 h 415"/>
                <a:gd name="T34" fmla="*/ 261 w 289"/>
                <a:gd name="T35" fmla="*/ 287 h 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89" h="415">
                  <a:moveTo>
                    <a:pt x="261" y="287"/>
                  </a:moveTo>
                  <a:cubicBezTo>
                    <a:pt x="259" y="290"/>
                    <a:pt x="257" y="293"/>
                    <a:pt x="256" y="297"/>
                  </a:cubicBezTo>
                  <a:cubicBezTo>
                    <a:pt x="166" y="227"/>
                    <a:pt x="53" y="75"/>
                    <a:pt x="0" y="0"/>
                  </a:cubicBezTo>
                  <a:cubicBezTo>
                    <a:pt x="0" y="44"/>
                    <a:pt x="0" y="44"/>
                    <a:pt x="0" y="44"/>
                  </a:cubicBezTo>
                  <a:cubicBezTo>
                    <a:pt x="84" y="167"/>
                    <a:pt x="230" y="294"/>
                    <a:pt x="251" y="311"/>
                  </a:cubicBezTo>
                  <a:cubicBezTo>
                    <a:pt x="250" y="315"/>
                    <a:pt x="249" y="318"/>
                    <a:pt x="248" y="321"/>
                  </a:cubicBezTo>
                  <a:cubicBezTo>
                    <a:pt x="246" y="340"/>
                    <a:pt x="249" y="358"/>
                    <a:pt x="253" y="375"/>
                  </a:cubicBezTo>
                  <a:cubicBezTo>
                    <a:pt x="255" y="383"/>
                    <a:pt x="256" y="396"/>
                    <a:pt x="260" y="403"/>
                  </a:cubicBezTo>
                  <a:cubicBezTo>
                    <a:pt x="268" y="415"/>
                    <a:pt x="279" y="392"/>
                    <a:pt x="272" y="389"/>
                  </a:cubicBezTo>
                  <a:cubicBezTo>
                    <a:pt x="269" y="389"/>
                    <a:pt x="268" y="392"/>
                    <a:pt x="265" y="391"/>
                  </a:cubicBezTo>
                  <a:cubicBezTo>
                    <a:pt x="263" y="391"/>
                    <a:pt x="262" y="387"/>
                    <a:pt x="261" y="385"/>
                  </a:cubicBezTo>
                  <a:cubicBezTo>
                    <a:pt x="259" y="381"/>
                    <a:pt x="258" y="375"/>
                    <a:pt x="257" y="370"/>
                  </a:cubicBezTo>
                  <a:cubicBezTo>
                    <a:pt x="255" y="361"/>
                    <a:pt x="254" y="350"/>
                    <a:pt x="254" y="340"/>
                  </a:cubicBezTo>
                  <a:cubicBezTo>
                    <a:pt x="253" y="329"/>
                    <a:pt x="255" y="318"/>
                    <a:pt x="261" y="309"/>
                  </a:cubicBezTo>
                  <a:cubicBezTo>
                    <a:pt x="265" y="304"/>
                    <a:pt x="270" y="301"/>
                    <a:pt x="276" y="299"/>
                  </a:cubicBezTo>
                  <a:cubicBezTo>
                    <a:pt x="279" y="299"/>
                    <a:pt x="286" y="299"/>
                    <a:pt x="288" y="296"/>
                  </a:cubicBezTo>
                  <a:cubicBezTo>
                    <a:pt x="288" y="296"/>
                    <a:pt x="288" y="296"/>
                    <a:pt x="288" y="296"/>
                  </a:cubicBezTo>
                  <a:cubicBezTo>
                    <a:pt x="289" y="281"/>
                    <a:pt x="269" y="276"/>
                    <a:pt x="261" y="28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64" name="Freeform 105"/>
            <p:cNvSpPr/>
            <p:nvPr/>
          </p:nvSpPr>
          <p:spPr bwMode="auto">
            <a:xfrm>
              <a:off x="2142405" y="1088275"/>
              <a:ext cx="116610" cy="463594"/>
            </a:xfrm>
            <a:custGeom>
              <a:avLst/>
              <a:gdLst>
                <a:gd name="T0" fmla="*/ 2 w 60"/>
                <a:gd name="T1" fmla="*/ 1 h 237"/>
                <a:gd name="T2" fmla="*/ 2 w 60"/>
                <a:gd name="T3" fmla="*/ 115 h 237"/>
                <a:gd name="T4" fmla="*/ 12 w 60"/>
                <a:gd name="T5" fmla="*/ 237 h 237"/>
                <a:gd name="T6" fmla="*/ 34 w 60"/>
                <a:gd name="T7" fmla="*/ 144 h 237"/>
                <a:gd name="T8" fmla="*/ 59 w 60"/>
                <a:gd name="T9" fmla="*/ 26 h 237"/>
                <a:gd name="T10" fmla="*/ 59 w 60"/>
                <a:gd name="T11" fmla="*/ 0 h 237"/>
                <a:gd name="T12" fmla="*/ 2 w 60"/>
                <a:gd name="T13" fmla="*/ 1 h 237"/>
              </a:gdLst>
              <a:ahLst/>
              <a:cxnLst>
                <a:cxn ang="0">
                  <a:pos x="T0" y="T1"/>
                </a:cxn>
                <a:cxn ang="0">
                  <a:pos x="T2" y="T3"/>
                </a:cxn>
                <a:cxn ang="0">
                  <a:pos x="T4" y="T5"/>
                </a:cxn>
                <a:cxn ang="0">
                  <a:pos x="T6" y="T7"/>
                </a:cxn>
                <a:cxn ang="0">
                  <a:pos x="T8" y="T9"/>
                </a:cxn>
                <a:cxn ang="0">
                  <a:pos x="T10" y="T11"/>
                </a:cxn>
                <a:cxn ang="0">
                  <a:pos x="T12" y="T13"/>
                </a:cxn>
              </a:cxnLst>
              <a:rect l="0" t="0" r="r" b="b"/>
              <a:pathLst>
                <a:path w="60" h="237">
                  <a:moveTo>
                    <a:pt x="2" y="1"/>
                  </a:moveTo>
                  <a:cubicBezTo>
                    <a:pt x="0" y="39"/>
                    <a:pt x="0" y="80"/>
                    <a:pt x="2" y="115"/>
                  </a:cubicBezTo>
                  <a:cubicBezTo>
                    <a:pt x="7" y="212"/>
                    <a:pt x="15" y="191"/>
                    <a:pt x="12" y="237"/>
                  </a:cubicBezTo>
                  <a:cubicBezTo>
                    <a:pt x="12" y="237"/>
                    <a:pt x="22" y="177"/>
                    <a:pt x="34" y="144"/>
                  </a:cubicBezTo>
                  <a:cubicBezTo>
                    <a:pt x="46" y="110"/>
                    <a:pt x="57" y="54"/>
                    <a:pt x="59" y="26"/>
                  </a:cubicBezTo>
                  <a:cubicBezTo>
                    <a:pt x="60" y="20"/>
                    <a:pt x="60" y="11"/>
                    <a:pt x="59" y="0"/>
                  </a:cubicBezTo>
                  <a:cubicBezTo>
                    <a:pt x="41" y="0"/>
                    <a:pt x="21" y="0"/>
                    <a:pt x="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65" name="Freeform 106"/>
            <p:cNvSpPr/>
            <p:nvPr/>
          </p:nvSpPr>
          <p:spPr bwMode="auto">
            <a:xfrm>
              <a:off x="1971757" y="798174"/>
              <a:ext cx="284414" cy="257394"/>
            </a:xfrm>
            <a:custGeom>
              <a:avLst/>
              <a:gdLst>
                <a:gd name="T0" fmla="*/ 95 w 145"/>
                <a:gd name="T1" fmla="*/ 31 h 131"/>
                <a:gd name="T2" fmla="*/ 89 w 145"/>
                <a:gd name="T3" fmla="*/ 129 h 131"/>
                <a:gd name="T4" fmla="*/ 145 w 145"/>
                <a:gd name="T5" fmla="*/ 131 h 131"/>
                <a:gd name="T6" fmla="*/ 121 w 145"/>
                <a:gd name="T7" fmla="*/ 22 h 131"/>
                <a:gd name="T8" fmla="*/ 79 w 145"/>
                <a:gd name="T9" fmla="*/ 4 h 131"/>
                <a:gd name="T10" fmla="*/ 0 w 145"/>
                <a:gd name="T11" fmla="*/ 29 h 131"/>
                <a:gd name="T12" fmla="*/ 0 w 145"/>
                <a:gd name="T13" fmla="*/ 45 h 131"/>
                <a:gd name="T14" fmla="*/ 95 w 145"/>
                <a:gd name="T15" fmla="*/ 31 h 1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5" h="131">
                  <a:moveTo>
                    <a:pt x="95" y="31"/>
                  </a:moveTo>
                  <a:cubicBezTo>
                    <a:pt x="95" y="31"/>
                    <a:pt x="91" y="74"/>
                    <a:pt x="89" y="129"/>
                  </a:cubicBezTo>
                  <a:cubicBezTo>
                    <a:pt x="106" y="129"/>
                    <a:pt x="125" y="130"/>
                    <a:pt x="145" y="131"/>
                  </a:cubicBezTo>
                  <a:cubicBezTo>
                    <a:pt x="143" y="94"/>
                    <a:pt x="135" y="47"/>
                    <a:pt x="121" y="22"/>
                  </a:cubicBezTo>
                  <a:cubicBezTo>
                    <a:pt x="114" y="11"/>
                    <a:pt x="93" y="0"/>
                    <a:pt x="79" y="4"/>
                  </a:cubicBezTo>
                  <a:cubicBezTo>
                    <a:pt x="70" y="8"/>
                    <a:pt x="29" y="18"/>
                    <a:pt x="0" y="29"/>
                  </a:cubicBezTo>
                  <a:cubicBezTo>
                    <a:pt x="0" y="45"/>
                    <a:pt x="0" y="45"/>
                    <a:pt x="0" y="45"/>
                  </a:cubicBezTo>
                  <a:cubicBezTo>
                    <a:pt x="32" y="42"/>
                    <a:pt x="82" y="35"/>
                    <a:pt x="95" y="3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66" name="Freeform 107"/>
            <p:cNvSpPr/>
            <p:nvPr/>
          </p:nvSpPr>
          <p:spPr bwMode="auto">
            <a:xfrm>
              <a:off x="2256171" y="1055568"/>
              <a:ext cx="292946" cy="56883"/>
            </a:xfrm>
            <a:custGeom>
              <a:avLst/>
              <a:gdLst>
                <a:gd name="T0" fmla="*/ 150 w 150"/>
                <a:gd name="T1" fmla="*/ 29 h 29"/>
                <a:gd name="T2" fmla="*/ 0 w 150"/>
                <a:gd name="T3" fmla="*/ 0 h 29"/>
                <a:gd name="T4" fmla="*/ 1 w 150"/>
                <a:gd name="T5" fmla="*/ 17 h 29"/>
                <a:gd name="T6" fmla="*/ 150 w 150"/>
                <a:gd name="T7" fmla="*/ 29 h 29"/>
              </a:gdLst>
              <a:ahLst/>
              <a:cxnLst>
                <a:cxn ang="0">
                  <a:pos x="T0" y="T1"/>
                </a:cxn>
                <a:cxn ang="0">
                  <a:pos x="T2" y="T3"/>
                </a:cxn>
                <a:cxn ang="0">
                  <a:pos x="T4" y="T5"/>
                </a:cxn>
                <a:cxn ang="0">
                  <a:pos x="T6" y="T7"/>
                </a:cxn>
              </a:cxnLst>
              <a:rect l="0" t="0" r="r" b="b"/>
              <a:pathLst>
                <a:path w="150" h="29">
                  <a:moveTo>
                    <a:pt x="150" y="29"/>
                  </a:moveTo>
                  <a:cubicBezTo>
                    <a:pt x="105" y="11"/>
                    <a:pt x="50" y="3"/>
                    <a:pt x="0" y="0"/>
                  </a:cubicBezTo>
                  <a:cubicBezTo>
                    <a:pt x="1" y="6"/>
                    <a:pt x="1" y="12"/>
                    <a:pt x="1" y="17"/>
                  </a:cubicBezTo>
                  <a:cubicBezTo>
                    <a:pt x="85" y="18"/>
                    <a:pt x="150" y="29"/>
                    <a:pt x="150" y="2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67" name="Freeform 108"/>
            <p:cNvSpPr/>
            <p:nvPr/>
          </p:nvSpPr>
          <p:spPr bwMode="auto">
            <a:xfrm>
              <a:off x="1971757" y="1051302"/>
              <a:ext cx="174914" cy="48350"/>
            </a:xfrm>
            <a:custGeom>
              <a:avLst/>
              <a:gdLst>
                <a:gd name="T0" fmla="*/ 41 w 89"/>
                <a:gd name="T1" fmla="*/ 1 h 25"/>
                <a:gd name="T2" fmla="*/ 0 w 89"/>
                <a:gd name="T3" fmla="*/ 6 h 25"/>
                <a:gd name="T4" fmla="*/ 0 w 89"/>
                <a:gd name="T5" fmla="*/ 25 h 25"/>
                <a:gd name="T6" fmla="*/ 3 w 89"/>
                <a:gd name="T7" fmla="*/ 25 h 25"/>
                <a:gd name="T8" fmla="*/ 17 w 89"/>
                <a:gd name="T9" fmla="*/ 14 h 25"/>
                <a:gd name="T10" fmla="*/ 15 w 89"/>
                <a:gd name="T11" fmla="*/ 13 h 25"/>
                <a:gd name="T12" fmla="*/ 18 w 89"/>
                <a:gd name="T13" fmla="*/ 13 h 25"/>
                <a:gd name="T14" fmla="*/ 17 w 89"/>
                <a:gd name="T15" fmla="*/ 14 h 25"/>
                <a:gd name="T16" fmla="*/ 27 w 89"/>
                <a:gd name="T17" fmla="*/ 22 h 25"/>
                <a:gd name="T18" fmla="*/ 49 w 89"/>
                <a:gd name="T19" fmla="*/ 24 h 25"/>
                <a:gd name="T20" fmla="*/ 89 w 89"/>
                <a:gd name="T21" fmla="*/ 20 h 25"/>
                <a:gd name="T22" fmla="*/ 89 w 89"/>
                <a:gd name="T23" fmla="*/ 0 h 25"/>
                <a:gd name="T24" fmla="*/ 41 w 89"/>
                <a:gd name="T25" fmla="*/ 1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9" h="25">
                  <a:moveTo>
                    <a:pt x="41" y="1"/>
                  </a:moveTo>
                  <a:cubicBezTo>
                    <a:pt x="24" y="2"/>
                    <a:pt x="10" y="4"/>
                    <a:pt x="0" y="6"/>
                  </a:cubicBezTo>
                  <a:cubicBezTo>
                    <a:pt x="0" y="25"/>
                    <a:pt x="0" y="25"/>
                    <a:pt x="0" y="25"/>
                  </a:cubicBezTo>
                  <a:cubicBezTo>
                    <a:pt x="1" y="25"/>
                    <a:pt x="2" y="25"/>
                    <a:pt x="3" y="25"/>
                  </a:cubicBezTo>
                  <a:cubicBezTo>
                    <a:pt x="8" y="21"/>
                    <a:pt x="12" y="17"/>
                    <a:pt x="17" y="14"/>
                  </a:cubicBezTo>
                  <a:cubicBezTo>
                    <a:pt x="17" y="14"/>
                    <a:pt x="16" y="13"/>
                    <a:pt x="15" y="13"/>
                  </a:cubicBezTo>
                  <a:cubicBezTo>
                    <a:pt x="18" y="13"/>
                    <a:pt x="18" y="13"/>
                    <a:pt x="18" y="13"/>
                  </a:cubicBezTo>
                  <a:cubicBezTo>
                    <a:pt x="18" y="13"/>
                    <a:pt x="18" y="14"/>
                    <a:pt x="17" y="14"/>
                  </a:cubicBezTo>
                  <a:cubicBezTo>
                    <a:pt x="22" y="15"/>
                    <a:pt x="25" y="18"/>
                    <a:pt x="27" y="22"/>
                  </a:cubicBezTo>
                  <a:cubicBezTo>
                    <a:pt x="39" y="22"/>
                    <a:pt x="49" y="24"/>
                    <a:pt x="49" y="24"/>
                  </a:cubicBezTo>
                  <a:cubicBezTo>
                    <a:pt x="62" y="22"/>
                    <a:pt x="75" y="21"/>
                    <a:pt x="89" y="20"/>
                  </a:cubicBezTo>
                  <a:cubicBezTo>
                    <a:pt x="89" y="14"/>
                    <a:pt x="89" y="7"/>
                    <a:pt x="89" y="0"/>
                  </a:cubicBezTo>
                  <a:cubicBezTo>
                    <a:pt x="71" y="0"/>
                    <a:pt x="54" y="1"/>
                    <a:pt x="4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68" name="Freeform 109"/>
            <p:cNvSpPr/>
            <p:nvPr/>
          </p:nvSpPr>
          <p:spPr bwMode="auto">
            <a:xfrm>
              <a:off x="2146671" y="1051302"/>
              <a:ext cx="110921" cy="38396"/>
            </a:xfrm>
            <a:custGeom>
              <a:avLst/>
              <a:gdLst>
                <a:gd name="T0" fmla="*/ 0 w 57"/>
                <a:gd name="T1" fmla="*/ 20 h 20"/>
                <a:gd name="T2" fmla="*/ 57 w 57"/>
                <a:gd name="T3" fmla="*/ 19 h 20"/>
                <a:gd name="T4" fmla="*/ 56 w 57"/>
                <a:gd name="T5" fmla="*/ 2 h 20"/>
                <a:gd name="T6" fmla="*/ 0 w 57"/>
                <a:gd name="T7" fmla="*/ 0 h 20"/>
                <a:gd name="T8" fmla="*/ 0 w 57"/>
                <a:gd name="T9" fmla="*/ 20 h 20"/>
              </a:gdLst>
              <a:ahLst/>
              <a:cxnLst>
                <a:cxn ang="0">
                  <a:pos x="T0" y="T1"/>
                </a:cxn>
                <a:cxn ang="0">
                  <a:pos x="T2" y="T3"/>
                </a:cxn>
                <a:cxn ang="0">
                  <a:pos x="T4" y="T5"/>
                </a:cxn>
                <a:cxn ang="0">
                  <a:pos x="T6" y="T7"/>
                </a:cxn>
                <a:cxn ang="0">
                  <a:pos x="T8" y="T9"/>
                </a:cxn>
              </a:cxnLst>
              <a:rect l="0" t="0" r="r" b="b"/>
              <a:pathLst>
                <a:path w="57" h="20">
                  <a:moveTo>
                    <a:pt x="0" y="20"/>
                  </a:moveTo>
                  <a:cubicBezTo>
                    <a:pt x="19" y="19"/>
                    <a:pt x="39" y="19"/>
                    <a:pt x="57" y="19"/>
                  </a:cubicBezTo>
                  <a:cubicBezTo>
                    <a:pt x="57" y="14"/>
                    <a:pt x="57" y="8"/>
                    <a:pt x="56" y="2"/>
                  </a:cubicBezTo>
                  <a:cubicBezTo>
                    <a:pt x="36" y="1"/>
                    <a:pt x="17" y="0"/>
                    <a:pt x="0" y="0"/>
                  </a:cubicBezTo>
                  <a:cubicBezTo>
                    <a:pt x="0" y="7"/>
                    <a:pt x="0" y="14"/>
                    <a:pt x="0" y="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69" name="Freeform 110"/>
            <p:cNvSpPr/>
            <p:nvPr/>
          </p:nvSpPr>
          <p:spPr bwMode="auto">
            <a:xfrm>
              <a:off x="1971757" y="1093964"/>
              <a:ext cx="66837" cy="127986"/>
            </a:xfrm>
            <a:custGeom>
              <a:avLst/>
              <a:gdLst>
                <a:gd name="T0" fmla="*/ 0 w 34"/>
                <a:gd name="T1" fmla="*/ 6 h 65"/>
                <a:gd name="T2" fmla="*/ 0 w 34"/>
                <a:gd name="T3" fmla="*/ 65 h 65"/>
                <a:gd name="T4" fmla="*/ 6 w 34"/>
                <a:gd name="T5" fmla="*/ 62 h 65"/>
                <a:gd name="T6" fmla="*/ 27 w 34"/>
                <a:gd name="T7" fmla="*/ 0 h 65"/>
                <a:gd name="T8" fmla="*/ 3 w 34"/>
                <a:gd name="T9" fmla="*/ 3 h 65"/>
                <a:gd name="T10" fmla="*/ 0 w 34"/>
                <a:gd name="T11" fmla="*/ 6 h 65"/>
              </a:gdLst>
              <a:ahLst/>
              <a:cxnLst>
                <a:cxn ang="0">
                  <a:pos x="T0" y="T1"/>
                </a:cxn>
                <a:cxn ang="0">
                  <a:pos x="T2" y="T3"/>
                </a:cxn>
                <a:cxn ang="0">
                  <a:pos x="T4" y="T5"/>
                </a:cxn>
                <a:cxn ang="0">
                  <a:pos x="T6" y="T7"/>
                </a:cxn>
                <a:cxn ang="0">
                  <a:pos x="T8" y="T9"/>
                </a:cxn>
                <a:cxn ang="0">
                  <a:pos x="T10" y="T11"/>
                </a:cxn>
              </a:cxnLst>
              <a:rect l="0" t="0" r="r" b="b"/>
              <a:pathLst>
                <a:path w="34" h="65">
                  <a:moveTo>
                    <a:pt x="0" y="6"/>
                  </a:moveTo>
                  <a:cubicBezTo>
                    <a:pt x="0" y="65"/>
                    <a:pt x="0" y="65"/>
                    <a:pt x="0" y="65"/>
                  </a:cubicBezTo>
                  <a:cubicBezTo>
                    <a:pt x="2" y="64"/>
                    <a:pt x="4" y="63"/>
                    <a:pt x="6" y="62"/>
                  </a:cubicBezTo>
                  <a:cubicBezTo>
                    <a:pt x="19" y="54"/>
                    <a:pt x="34" y="18"/>
                    <a:pt x="27" y="0"/>
                  </a:cubicBezTo>
                  <a:cubicBezTo>
                    <a:pt x="20" y="1"/>
                    <a:pt x="12" y="1"/>
                    <a:pt x="3" y="3"/>
                  </a:cubicBezTo>
                  <a:cubicBezTo>
                    <a:pt x="2" y="4"/>
                    <a:pt x="1" y="5"/>
                    <a:pt x="0"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70" name="Freeform 111"/>
            <p:cNvSpPr/>
            <p:nvPr/>
          </p:nvSpPr>
          <p:spPr bwMode="auto">
            <a:xfrm>
              <a:off x="2001620" y="1076899"/>
              <a:ext cx="5688" cy="1422"/>
            </a:xfrm>
            <a:custGeom>
              <a:avLst/>
              <a:gdLst>
                <a:gd name="T0" fmla="*/ 0 w 3"/>
                <a:gd name="T1" fmla="*/ 0 h 1"/>
                <a:gd name="T2" fmla="*/ 2 w 3"/>
                <a:gd name="T3" fmla="*/ 1 h 1"/>
                <a:gd name="T4" fmla="*/ 3 w 3"/>
                <a:gd name="T5" fmla="*/ 0 h 1"/>
                <a:gd name="T6" fmla="*/ 0 w 3"/>
                <a:gd name="T7" fmla="*/ 0 h 1"/>
              </a:gdLst>
              <a:ahLst/>
              <a:cxnLst>
                <a:cxn ang="0">
                  <a:pos x="T0" y="T1"/>
                </a:cxn>
                <a:cxn ang="0">
                  <a:pos x="T2" y="T3"/>
                </a:cxn>
                <a:cxn ang="0">
                  <a:pos x="T4" y="T5"/>
                </a:cxn>
                <a:cxn ang="0">
                  <a:pos x="T6" y="T7"/>
                </a:cxn>
              </a:cxnLst>
              <a:rect l="0" t="0" r="r" b="b"/>
              <a:pathLst>
                <a:path w="3" h="1">
                  <a:moveTo>
                    <a:pt x="0" y="0"/>
                  </a:moveTo>
                  <a:cubicBezTo>
                    <a:pt x="1" y="0"/>
                    <a:pt x="2" y="1"/>
                    <a:pt x="2" y="1"/>
                  </a:cubicBezTo>
                  <a:cubicBezTo>
                    <a:pt x="3" y="1"/>
                    <a:pt x="3" y="0"/>
                    <a:pt x="3" y="0"/>
                  </a:cubicBezTo>
                  <a:lnTo>
                    <a:pt x="0"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71" name="Freeform 112"/>
            <p:cNvSpPr/>
            <p:nvPr/>
          </p:nvSpPr>
          <p:spPr bwMode="auto">
            <a:xfrm>
              <a:off x="1977445" y="1078321"/>
              <a:ext cx="46928" cy="21331"/>
            </a:xfrm>
            <a:custGeom>
              <a:avLst/>
              <a:gdLst>
                <a:gd name="T0" fmla="*/ 14 w 24"/>
                <a:gd name="T1" fmla="*/ 0 h 11"/>
                <a:gd name="T2" fmla="*/ 0 w 24"/>
                <a:gd name="T3" fmla="*/ 11 h 11"/>
                <a:gd name="T4" fmla="*/ 24 w 24"/>
                <a:gd name="T5" fmla="*/ 8 h 11"/>
                <a:gd name="T6" fmla="*/ 14 w 24"/>
                <a:gd name="T7" fmla="*/ 0 h 11"/>
              </a:gdLst>
              <a:ahLst/>
              <a:cxnLst>
                <a:cxn ang="0">
                  <a:pos x="T0" y="T1"/>
                </a:cxn>
                <a:cxn ang="0">
                  <a:pos x="T2" y="T3"/>
                </a:cxn>
                <a:cxn ang="0">
                  <a:pos x="T4" y="T5"/>
                </a:cxn>
                <a:cxn ang="0">
                  <a:pos x="T6" y="T7"/>
                </a:cxn>
              </a:cxnLst>
              <a:rect l="0" t="0" r="r" b="b"/>
              <a:pathLst>
                <a:path w="24" h="11">
                  <a:moveTo>
                    <a:pt x="14" y="0"/>
                  </a:moveTo>
                  <a:cubicBezTo>
                    <a:pt x="9" y="3"/>
                    <a:pt x="5" y="7"/>
                    <a:pt x="0" y="11"/>
                  </a:cubicBezTo>
                  <a:cubicBezTo>
                    <a:pt x="9" y="9"/>
                    <a:pt x="17" y="9"/>
                    <a:pt x="24" y="8"/>
                  </a:cubicBezTo>
                  <a:cubicBezTo>
                    <a:pt x="22" y="4"/>
                    <a:pt x="19" y="1"/>
                    <a:pt x="14"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72" name="Freeform 113"/>
            <p:cNvSpPr/>
            <p:nvPr/>
          </p:nvSpPr>
          <p:spPr bwMode="auto">
            <a:xfrm>
              <a:off x="1971757" y="1526272"/>
              <a:ext cx="155005" cy="265927"/>
            </a:xfrm>
            <a:custGeom>
              <a:avLst/>
              <a:gdLst>
                <a:gd name="T0" fmla="*/ 79 w 79"/>
                <a:gd name="T1" fmla="*/ 8 h 136"/>
                <a:gd name="T2" fmla="*/ 31 w 79"/>
                <a:gd name="T3" fmla="*/ 50 h 136"/>
                <a:gd name="T4" fmla="*/ 0 w 79"/>
                <a:gd name="T5" fmla="*/ 96 h 136"/>
                <a:gd name="T6" fmla="*/ 0 w 79"/>
                <a:gd name="T7" fmla="*/ 136 h 136"/>
                <a:gd name="T8" fmla="*/ 79 w 79"/>
                <a:gd name="T9" fmla="*/ 8 h 136"/>
              </a:gdLst>
              <a:ahLst/>
              <a:cxnLst>
                <a:cxn ang="0">
                  <a:pos x="T0" y="T1"/>
                </a:cxn>
                <a:cxn ang="0">
                  <a:pos x="T2" y="T3"/>
                </a:cxn>
                <a:cxn ang="0">
                  <a:pos x="T4" y="T5"/>
                </a:cxn>
                <a:cxn ang="0">
                  <a:pos x="T6" y="T7"/>
                </a:cxn>
                <a:cxn ang="0">
                  <a:pos x="T8" y="T9"/>
                </a:cxn>
              </a:cxnLst>
              <a:rect l="0" t="0" r="r" b="b"/>
              <a:pathLst>
                <a:path w="79" h="136">
                  <a:moveTo>
                    <a:pt x="79" y="8"/>
                  </a:moveTo>
                  <a:cubicBezTo>
                    <a:pt x="64" y="0"/>
                    <a:pt x="57" y="15"/>
                    <a:pt x="31" y="50"/>
                  </a:cubicBezTo>
                  <a:cubicBezTo>
                    <a:pt x="20" y="65"/>
                    <a:pt x="9" y="81"/>
                    <a:pt x="0" y="96"/>
                  </a:cubicBezTo>
                  <a:cubicBezTo>
                    <a:pt x="0" y="136"/>
                    <a:pt x="0" y="136"/>
                    <a:pt x="0" y="136"/>
                  </a:cubicBezTo>
                  <a:cubicBezTo>
                    <a:pt x="35" y="79"/>
                    <a:pt x="79" y="8"/>
                    <a:pt x="79"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grpSp>
      <p:pic>
        <p:nvPicPr>
          <p:cNvPr id="173" name="图片 17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0" y="3826534"/>
            <a:ext cx="5657999" cy="3254587"/>
          </a:xfrm>
          <a:prstGeom prst="rect">
            <a:avLst/>
          </a:prstGeom>
        </p:spPr>
      </p:pic>
      <p:pic>
        <p:nvPicPr>
          <p:cNvPr id="174" name="图片 173"/>
          <p:cNvPicPr>
            <a:picLocks noChangeAspect="1"/>
          </p:cNvPicPr>
          <p:nvPr/>
        </p:nvPicPr>
        <p:blipFill>
          <a:blip r:embed="rId5">
            <a:extLst>
              <a:ext uri="{28A0092B-C50C-407E-A947-70E740481C1C}">
                <a14:useLocalDpi xmlns:a14="http://schemas.microsoft.com/office/drawing/2010/main"/>
              </a:ext>
            </a:extLst>
          </a:blip>
          <a:stretch>
            <a:fillRect/>
          </a:stretch>
        </p:blipFill>
        <p:spPr>
          <a:xfrm>
            <a:off x="-1120034" y="1858595"/>
            <a:ext cx="9105900" cy="4848225"/>
          </a:xfrm>
          <a:prstGeom prst="rect">
            <a:avLst/>
          </a:prstGeom>
        </p:spPr>
      </p:pic>
      <p:sp>
        <p:nvSpPr>
          <p:cNvPr id="5" name="文本框 4">
            <a:extLst>
              <a:ext uri="{FF2B5EF4-FFF2-40B4-BE49-F238E27FC236}">
                <a16:creationId xmlns:a16="http://schemas.microsoft.com/office/drawing/2014/main" id="{6F1286D2-B555-F95F-D3DD-D751DD00D142}"/>
              </a:ext>
            </a:extLst>
          </p:cNvPr>
          <p:cNvSpPr txBox="1"/>
          <p:nvPr/>
        </p:nvSpPr>
        <p:spPr>
          <a:xfrm>
            <a:off x="5067916" y="2027390"/>
            <a:ext cx="4504660" cy="3416320"/>
          </a:xfrm>
          <a:prstGeom prst="rect">
            <a:avLst/>
          </a:prstGeom>
          <a:noFill/>
        </p:spPr>
        <p:txBody>
          <a:bodyPr wrap="square" rtlCol="0">
            <a:spAutoFit/>
          </a:bodyPr>
          <a:lstStyle/>
          <a:p>
            <a:r>
              <a:rPr lang="en-US" altLang="zh-CN" sz="2400" b="1" dirty="0">
                <a:solidFill>
                  <a:srgbClr val="EE9D1E"/>
                </a:solidFill>
                <a:latin typeface="Times New Roman" panose="02020603050405020304" pitchFamily="18" charset="0"/>
                <a:cs typeface="Times New Roman" panose="02020603050405020304" pitchFamily="18" charset="0"/>
              </a:rPr>
              <a:t>Chinese painting art has a long history. After thousands of years of development and innovation, many artists and craftsmen have created a distinctive national style and have formed a unique means of Chinese painting system that are important in the world of art.</a:t>
            </a:r>
            <a:endParaRPr lang="zh-CN" altLang="en-US" sz="2400" b="1" dirty="0">
              <a:solidFill>
                <a:srgbClr val="EE9D1E"/>
              </a:solidFill>
              <a:latin typeface="Times New Roman" panose="02020603050405020304" pitchFamily="18" charset="0"/>
              <a:cs typeface="Times New Roman" panose="02020603050405020304" pitchFamily="18" charset="0"/>
            </a:endParaRPr>
          </a:p>
        </p:txBody>
      </p:sp>
      <p:sp>
        <p:nvSpPr>
          <p:cNvPr id="175" name="文本框 174">
            <a:extLst>
              <a:ext uri="{FF2B5EF4-FFF2-40B4-BE49-F238E27FC236}">
                <a16:creationId xmlns:a16="http://schemas.microsoft.com/office/drawing/2014/main" id="{8039AEA3-15FF-A7B9-8F34-176315AFBCE1}"/>
              </a:ext>
            </a:extLst>
          </p:cNvPr>
          <p:cNvSpPr txBox="1"/>
          <p:nvPr/>
        </p:nvSpPr>
        <p:spPr>
          <a:xfrm>
            <a:off x="1813924" y="469471"/>
            <a:ext cx="1967205" cy="646331"/>
          </a:xfrm>
          <a:prstGeom prst="rect">
            <a:avLst/>
          </a:prstGeom>
          <a:noFill/>
        </p:spPr>
        <p:txBody>
          <a:bodyPr wrap="none" rtlCol="0">
            <a:spAutoFit/>
            <a:scene3d>
              <a:camera prst="orthographicFront"/>
              <a:lightRig rig="threePt" dir="t"/>
            </a:scene3d>
            <a:sp3d contourW="12700"/>
          </a:bodyPr>
          <a:lstStyle/>
          <a:p>
            <a:r>
              <a:rPr lang="en-US" altLang="zh-CN" sz="3600" b="1" dirty="0">
                <a:solidFill>
                  <a:srgbClr val="6D6A65"/>
                </a:solidFill>
                <a:latin typeface="Times New Roman" panose="02020603050405020304" pitchFamily="18" charset="0"/>
                <a:cs typeface="Times New Roman" panose="02020603050405020304" pitchFamily="18" charset="0"/>
                <a:sym typeface="+mn-lt"/>
              </a:rPr>
              <a:t>Painting </a:t>
            </a:r>
          </a:p>
        </p:txBody>
      </p:sp>
    </p:spTree>
    <p:extLst>
      <p:ext uri="{BB962C8B-B14F-4D97-AF65-F5344CB8AC3E}">
        <p14:creationId xmlns:p14="http://schemas.microsoft.com/office/powerpoint/2010/main" val="1955708158"/>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8" name="图片 7"/>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9842500" y="0"/>
            <a:ext cx="2349500" cy="2209800"/>
          </a:xfrm>
          <a:prstGeom prst="rect">
            <a:avLst/>
          </a:prstGeom>
        </p:spPr>
      </p:pic>
      <p:pic>
        <p:nvPicPr>
          <p:cNvPr id="9" name="图片 8"/>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8261485" y="-103416"/>
            <a:ext cx="4508500" cy="2387600"/>
          </a:xfrm>
          <a:prstGeom prst="rect">
            <a:avLst/>
          </a:prstGeom>
        </p:spPr>
      </p:pic>
      <p:pic>
        <p:nvPicPr>
          <p:cNvPr id="10" name="图片 9"/>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rot="216351">
            <a:off x="9338664" y="369547"/>
            <a:ext cx="2636584" cy="1431290"/>
          </a:xfrm>
          <a:prstGeom prst="rect">
            <a:avLst/>
          </a:prstGeom>
        </p:spPr>
      </p:pic>
      <p:sp>
        <p:nvSpPr>
          <p:cNvPr id="11" name="文本框 10">
            <a:extLst>
              <a:ext uri="{FF2B5EF4-FFF2-40B4-BE49-F238E27FC236}">
                <a16:creationId xmlns:a16="http://schemas.microsoft.com/office/drawing/2014/main" id="{A0B36ABE-B280-EABA-3107-2D613F05FF9F}"/>
              </a:ext>
            </a:extLst>
          </p:cNvPr>
          <p:cNvSpPr txBox="1"/>
          <p:nvPr/>
        </p:nvSpPr>
        <p:spPr>
          <a:xfrm>
            <a:off x="6917330" y="2429093"/>
            <a:ext cx="3490077" cy="2585323"/>
          </a:xfrm>
          <a:prstGeom prst="rect">
            <a:avLst/>
          </a:prstGeom>
          <a:noFill/>
        </p:spPr>
        <p:txBody>
          <a:bodyPr wrap="square" rtlCol="0">
            <a:spAutoFit/>
          </a:bodyPr>
          <a:lstStyle/>
          <a:p>
            <a:pPr algn="ctr"/>
            <a:r>
              <a:rPr lang="en-US" altLang="zh-CN" sz="5400" b="1" dirty="0">
                <a:solidFill>
                  <a:srgbClr val="6D6A65"/>
                </a:solidFill>
                <a:latin typeface="Times New Roman" panose="02020603050405020304" pitchFamily="18" charset="0"/>
                <a:ea typeface="楷体" panose="02010609060101010101" pitchFamily="49" charset="-122"/>
                <a:cs typeface="Times New Roman" panose="02020603050405020304" pitchFamily="18" charset="0"/>
              </a:rPr>
              <a:t>Thank you for watching!</a:t>
            </a:r>
            <a:endParaRPr lang="zh-CN" altLang="en-US" sz="5400" b="1" dirty="0">
              <a:solidFill>
                <a:srgbClr val="6D6A65"/>
              </a:solidFill>
              <a:latin typeface="Times New Roman" panose="02020603050405020304" pitchFamily="18" charset="0"/>
              <a:ea typeface="楷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548554531"/>
      </p:ext>
    </p:extLst>
  </p:cSld>
  <p:clrMapOvr>
    <a:masterClrMapping/>
  </p:clrMapOvr>
  <p:transition spd="slow">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3" cstate="screen">
            <a:extLst>
              <a:ext uri="{28A0092B-C50C-407E-A947-70E740481C1C}">
                <a14:useLocalDpi xmlns:a14="http://schemas.microsoft.com/office/drawing/2010/main"/>
              </a:ext>
            </a:extLst>
          </a:blip>
          <a:srcRect l="52199" t="25885" r="22122" b="38279"/>
          <a:stretch/>
        </p:blipFill>
        <p:spPr>
          <a:xfrm>
            <a:off x="0" y="0"/>
            <a:ext cx="2338252" cy="1737360"/>
          </a:xfrm>
          <a:prstGeom prst="rect">
            <a:avLst/>
          </a:prstGeom>
        </p:spPr>
      </p:pic>
      <p:sp>
        <p:nvSpPr>
          <p:cNvPr id="3" name="文本框 2"/>
          <p:cNvSpPr txBox="1"/>
          <p:nvPr/>
        </p:nvSpPr>
        <p:spPr>
          <a:xfrm>
            <a:off x="1813924" y="469471"/>
            <a:ext cx="4511748" cy="584775"/>
          </a:xfrm>
          <a:prstGeom prst="rect">
            <a:avLst/>
          </a:prstGeom>
          <a:noFill/>
        </p:spPr>
        <p:txBody>
          <a:bodyPr wrap="none" rtlCol="0">
            <a:spAutoFit/>
            <a:scene3d>
              <a:camera prst="orthographicFront"/>
              <a:lightRig rig="threePt" dir="t"/>
            </a:scene3d>
            <a:sp3d contourW="12700"/>
          </a:bodyPr>
          <a:lstStyle/>
          <a:p>
            <a:r>
              <a:rPr lang="en-US" altLang="zh-CN" sz="3200" b="1" dirty="0">
                <a:solidFill>
                  <a:srgbClr val="6D6A65"/>
                </a:solidFill>
                <a:cs typeface="+mn-ea"/>
                <a:sym typeface="+mn-lt"/>
              </a:rPr>
              <a:t>The Neolithic Period</a:t>
            </a:r>
            <a:endParaRPr lang="zh-CN" altLang="en-US" sz="3200" b="1" dirty="0">
              <a:solidFill>
                <a:srgbClr val="6D6A65"/>
              </a:solidFill>
              <a:cs typeface="+mn-ea"/>
              <a:sym typeface="+mn-lt"/>
            </a:endParaRPr>
          </a:p>
        </p:txBody>
      </p:sp>
      <p:pic>
        <p:nvPicPr>
          <p:cNvPr id="5" name="图片 4"/>
          <p:cNvPicPr>
            <a:picLocks noChangeAspect="1"/>
          </p:cNvPicPr>
          <p:nvPr/>
        </p:nvPicPr>
        <p:blipFill rotWithShape="1">
          <a:blip r:embed="rId4" cstate="screen">
            <a:extLst>
              <a:ext uri="{28A0092B-C50C-407E-A947-70E740481C1C}">
                <a14:useLocalDpi xmlns:a14="http://schemas.microsoft.com/office/drawing/2010/main"/>
              </a:ext>
            </a:extLst>
          </a:blip>
          <a:srcRect b="21036"/>
          <a:stretch/>
        </p:blipFill>
        <p:spPr>
          <a:xfrm>
            <a:off x="7625124" y="2421147"/>
            <a:ext cx="4993079" cy="2227635"/>
          </a:xfrm>
          <a:prstGeom prst="rect">
            <a:avLst/>
          </a:prstGeom>
        </p:spPr>
      </p:pic>
      <p:sp>
        <p:nvSpPr>
          <p:cNvPr id="7" name="文本框 6"/>
          <p:cNvSpPr txBox="1"/>
          <p:nvPr/>
        </p:nvSpPr>
        <p:spPr>
          <a:xfrm>
            <a:off x="567066" y="1664677"/>
            <a:ext cx="7999621" cy="4457952"/>
          </a:xfrm>
          <a:prstGeom prst="rect">
            <a:avLst/>
          </a:prstGeom>
          <a:noFill/>
        </p:spPr>
        <p:txBody>
          <a:bodyPr vert="horz" wrap="square" rtlCol="0">
            <a:spAutoFit/>
            <a:scene3d>
              <a:camera prst="orthographicFront"/>
              <a:lightRig rig="threePt" dir="t"/>
            </a:scene3d>
            <a:sp3d contourW="12700"/>
          </a:bodyPr>
          <a:lstStyle/>
          <a:p>
            <a:pPr algn="ctr">
              <a:lnSpc>
                <a:spcPct val="150000"/>
              </a:lnSpc>
            </a:pPr>
            <a:r>
              <a:rPr lang="en-US" altLang="zh-CN" sz="2400" dirty="0">
                <a:solidFill>
                  <a:srgbClr val="6D6A65"/>
                </a:solidFill>
                <a:latin typeface="Times New Roman" panose="02020603050405020304" pitchFamily="18" charset="0"/>
                <a:cs typeface="Times New Roman" panose="02020603050405020304" pitchFamily="18" charset="0"/>
                <a:sym typeface="+mn-lt"/>
              </a:rPr>
              <a:t>The Neolithic Period art is the origin and embryonic period of Chinese art, which is characterized by the combination of art and use. Most of the artworks appear on daily necessities or labor tools. The Stone Age is divided into the Paleolithic Age and the Neolithic Age. The earliest paintings appeared in the Neolithic Age, while the painting art of the New Age in China is mainly reflected in the decorative patterns of colored pottery, followed by floor paintings, murals, and rock paintings.</a:t>
            </a:r>
            <a:endParaRPr lang="zh-CN" altLang="en-US" sz="2400" dirty="0">
              <a:solidFill>
                <a:srgbClr val="6D6A65"/>
              </a:solidFill>
              <a:latin typeface="Times New Roman" panose="02020603050405020304" pitchFamily="18" charset="0"/>
              <a:cs typeface="Times New Roman" panose="02020603050405020304" pitchFamily="18" charset="0"/>
              <a:sym typeface="+mn-lt"/>
            </a:endParaRPr>
          </a:p>
        </p:txBody>
      </p:sp>
    </p:spTree>
    <p:extLst>
      <p:ext uri="{BB962C8B-B14F-4D97-AF65-F5344CB8AC3E}">
        <p14:creationId xmlns:p14="http://schemas.microsoft.com/office/powerpoint/2010/main" val="2014841864"/>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75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矩形 97">
            <a:extLst>
              <a:ext uri="{FF2B5EF4-FFF2-40B4-BE49-F238E27FC236}">
                <a16:creationId xmlns:a16="http://schemas.microsoft.com/office/drawing/2014/main" id="{3C718ECA-FC3B-F6B0-C11C-C9A86F40278B}"/>
              </a:ext>
            </a:extLst>
          </p:cNvPr>
          <p:cNvSpPr/>
          <p:nvPr/>
        </p:nvSpPr>
        <p:spPr>
          <a:xfrm>
            <a:off x="8829040" y="0"/>
            <a:ext cx="3362960" cy="6858000"/>
          </a:xfrm>
          <a:prstGeom prst="rect">
            <a:avLst/>
          </a:prstGeom>
          <a:solidFill>
            <a:srgbClr val="AEA5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pic>
        <p:nvPicPr>
          <p:cNvPr id="89" name="图片 88">
            <a:extLst>
              <a:ext uri="{FF2B5EF4-FFF2-40B4-BE49-F238E27FC236}">
                <a16:creationId xmlns:a16="http://schemas.microsoft.com/office/drawing/2014/main" id="{FEB07B4D-CBFA-5A2A-D87F-57F15143AE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77" y="3416225"/>
            <a:ext cx="12160584" cy="3448179"/>
          </a:xfrm>
          <a:prstGeom prst="rect">
            <a:avLst/>
          </a:prstGeom>
        </p:spPr>
      </p:pic>
      <p:pic>
        <p:nvPicPr>
          <p:cNvPr id="2" name="图片 1"/>
          <p:cNvPicPr>
            <a:picLocks noChangeAspect="1"/>
          </p:cNvPicPr>
          <p:nvPr/>
        </p:nvPicPr>
        <p:blipFill rotWithShape="1">
          <a:blip r:embed="rId4" cstate="screen">
            <a:extLst>
              <a:ext uri="{28A0092B-C50C-407E-A947-70E740481C1C}">
                <a14:useLocalDpi xmlns:a14="http://schemas.microsoft.com/office/drawing/2010/main"/>
              </a:ext>
            </a:extLst>
          </a:blip>
          <a:srcRect l="52199" t="25885" r="22122" b="38279"/>
          <a:stretch/>
        </p:blipFill>
        <p:spPr>
          <a:xfrm>
            <a:off x="0" y="0"/>
            <a:ext cx="2338252" cy="1737360"/>
          </a:xfrm>
          <a:prstGeom prst="rect">
            <a:avLst/>
          </a:prstGeom>
        </p:spPr>
      </p:pic>
      <p:sp>
        <p:nvSpPr>
          <p:cNvPr id="3" name="文本框 2"/>
          <p:cNvSpPr txBox="1"/>
          <p:nvPr/>
        </p:nvSpPr>
        <p:spPr>
          <a:xfrm>
            <a:off x="1813924" y="469471"/>
            <a:ext cx="5923416" cy="584775"/>
          </a:xfrm>
          <a:prstGeom prst="rect">
            <a:avLst/>
          </a:prstGeom>
          <a:noFill/>
        </p:spPr>
        <p:txBody>
          <a:bodyPr wrap="none" rtlCol="0">
            <a:spAutoFit/>
            <a:scene3d>
              <a:camera prst="orthographicFront"/>
              <a:lightRig rig="threePt" dir="t"/>
            </a:scene3d>
            <a:sp3d contourW="12700"/>
          </a:bodyPr>
          <a:lstStyle/>
          <a:p>
            <a:r>
              <a:rPr lang="en-US" altLang="zh-CN" sz="3200" b="1" dirty="0">
                <a:solidFill>
                  <a:srgbClr val="6D6A65"/>
                </a:solidFill>
                <a:cs typeface="+mn-ea"/>
                <a:sym typeface="+mn-lt"/>
              </a:rPr>
              <a:t>Chinese traditional painting</a:t>
            </a:r>
            <a:endParaRPr lang="zh-CN" altLang="en-US" sz="3200" b="1" dirty="0">
              <a:solidFill>
                <a:srgbClr val="6D6A65"/>
              </a:solidFill>
              <a:cs typeface="+mn-ea"/>
              <a:sym typeface="+mn-lt"/>
            </a:endParaRPr>
          </a:p>
        </p:txBody>
      </p:sp>
      <p:grpSp>
        <p:nvGrpSpPr>
          <p:cNvPr id="6" name="组合 5"/>
          <p:cNvGrpSpPr/>
          <p:nvPr/>
        </p:nvGrpSpPr>
        <p:grpSpPr>
          <a:xfrm flipH="1">
            <a:off x="8100889" y="98976"/>
            <a:ext cx="4048760" cy="5784382"/>
            <a:chOff x="1971757" y="744135"/>
            <a:chExt cx="3758526" cy="5369729"/>
          </a:xfrm>
          <a:solidFill>
            <a:schemeClr val="bg1"/>
          </a:solidFill>
        </p:grpSpPr>
        <p:sp>
          <p:nvSpPr>
            <p:cNvPr id="7" name="Freeform 5"/>
            <p:cNvSpPr/>
            <p:nvPr/>
          </p:nvSpPr>
          <p:spPr bwMode="auto">
            <a:xfrm>
              <a:off x="2303099" y="1467968"/>
              <a:ext cx="618600" cy="167804"/>
            </a:xfrm>
            <a:custGeom>
              <a:avLst/>
              <a:gdLst>
                <a:gd name="T0" fmla="*/ 0 w 316"/>
                <a:gd name="T1" fmla="*/ 0 h 86"/>
                <a:gd name="T2" fmla="*/ 312 w 316"/>
                <a:gd name="T3" fmla="*/ 72 h 86"/>
                <a:gd name="T4" fmla="*/ 316 w 316"/>
                <a:gd name="T5" fmla="*/ 86 h 86"/>
                <a:gd name="T6" fmla="*/ 157 w 316"/>
                <a:gd name="T7" fmla="*/ 58 h 86"/>
                <a:gd name="T8" fmla="*/ 11 w 316"/>
                <a:gd name="T9" fmla="*/ 29 h 86"/>
                <a:gd name="T10" fmla="*/ 0 w 316"/>
                <a:gd name="T11" fmla="*/ 0 h 86"/>
              </a:gdLst>
              <a:ahLst/>
              <a:cxnLst>
                <a:cxn ang="0">
                  <a:pos x="T0" y="T1"/>
                </a:cxn>
                <a:cxn ang="0">
                  <a:pos x="T2" y="T3"/>
                </a:cxn>
                <a:cxn ang="0">
                  <a:pos x="T4" y="T5"/>
                </a:cxn>
                <a:cxn ang="0">
                  <a:pos x="T6" y="T7"/>
                </a:cxn>
                <a:cxn ang="0">
                  <a:pos x="T8" y="T9"/>
                </a:cxn>
                <a:cxn ang="0">
                  <a:pos x="T10" y="T11"/>
                </a:cxn>
              </a:cxnLst>
              <a:rect l="0" t="0" r="r" b="b"/>
              <a:pathLst>
                <a:path w="316" h="86">
                  <a:moveTo>
                    <a:pt x="0" y="0"/>
                  </a:moveTo>
                  <a:cubicBezTo>
                    <a:pt x="0" y="0"/>
                    <a:pt x="150" y="61"/>
                    <a:pt x="312" y="72"/>
                  </a:cubicBezTo>
                  <a:cubicBezTo>
                    <a:pt x="316" y="86"/>
                    <a:pt x="316" y="86"/>
                    <a:pt x="316" y="86"/>
                  </a:cubicBezTo>
                  <a:cubicBezTo>
                    <a:pt x="316" y="86"/>
                    <a:pt x="217" y="67"/>
                    <a:pt x="157" y="58"/>
                  </a:cubicBezTo>
                  <a:cubicBezTo>
                    <a:pt x="102" y="49"/>
                    <a:pt x="38" y="43"/>
                    <a:pt x="11" y="29"/>
                  </a:cubicBezTo>
                  <a:lnTo>
                    <a:pt x="0"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8" name="Freeform 6"/>
            <p:cNvSpPr/>
            <p:nvPr/>
          </p:nvSpPr>
          <p:spPr bwMode="auto">
            <a:xfrm>
              <a:off x="2583246" y="1428150"/>
              <a:ext cx="839020" cy="135096"/>
            </a:xfrm>
            <a:custGeom>
              <a:avLst/>
              <a:gdLst>
                <a:gd name="T0" fmla="*/ 403 w 429"/>
                <a:gd name="T1" fmla="*/ 0 h 69"/>
                <a:gd name="T2" fmla="*/ 10 w 429"/>
                <a:gd name="T3" fmla="*/ 44 h 69"/>
                <a:gd name="T4" fmla="*/ 9 w 429"/>
                <a:gd name="T5" fmla="*/ 69 h 69"/>
                <a:gd name="T6" fmla="*/ 40 w 429"/>
                <a:gd name="T7" fmla="*/ 56 h 69"/>
                <a:gd name="T8" fmla="*/ 234 w 429"/>
                <a:gd name="T9" fmla="*/ 31 h 69"/>
                <a:gd name="T10" fmla="*/ 429 w 429"/>
                <a:gd name="T11" fmla="*/ 4 h 69"/>
                <a:gd name="T12" fmla="*/ 403 w 429"/>
                <a:gd name="T13" fmla="*/ 0 h 69"/>
              </a:gdLst>
              <a:ahLst/>
              <a:cxnLst>
                <a:cxn ang="0">
                  <a:pos x="T0" y="T1"/>
                </a:cxn>
                <a:cxn ang="0">
                  <a:pos x="T2" y="T3"/>
                </a:cxn>
                <a:cxn ang="0">
                  <a:pos x="T4" y="T5"/>
                </a:cxn>
                <a:cxn ang="0">
                  <a:pos x="T6" y="T7"/>
                </a:cxn>
                <a:cxn ang="0">
                  <a:pos x="T8" y="T9"/>
                </a:cxn>
                <a:cxn ang="0">
                  <a:pos x="T10" y="T11"/>
                </a:cxn>
                <a:cxn ang="0">
                  <a:pos x="T12" y="T13"/>
                </a:cxn>
              </a:cxnLst>
              <a:rect l="0" t="0" r="r" b="b"/>
              <a:pathLst>
                <a:path w="429" h="69">
                  <a:moveTo>
                    <a:pt x="403" y="0"/>
                  </a:moveTo>
                  <a:cubicBezTo>
                    <a:pt x="403" y="0"/>
                    <a:pt x="80" y="49"/>
                    <a:pt x="10" y="44"/>
                  </a:cubicBezTo>
                  <a:cubicBezTo>
                    <a:pt x="10" y="44"/>
                    <a:pt x="0" y="41"/>
                    <a:pt x="9" y="69"/>
                  </a:cubicBezTo>
                  <a:cubicBezTo>
                    <a:pt x="9" y="69"/>
                    <a:pt x="9" y="65"/>
                    <a:pt x="40" y="56"/>
                  </a:cubicBezTo>
                  <a:cubicBezTo>
                    <a:pt x="71" y="48"/>
                    <a:pt x="203" y="33"/>
                    <a:pt x="234" y="31"/>
                  </a:cubicBezTo>
                  <a:cubicBezTo>
                    <a:pt x="265" y="29"/>
                    <a:pt x="398" y="6"/>
                    <a:pt x="429" y="4"/>
                  </a:cubicBezTo>
                  <a:lnTo>
                    <a:pt x="403"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9" name="Freeform 7"/>
            <p:cNvSpPr/>
            <p:nvPr/>
          </p:nvSpPr>
          <p:spPr bwMode="auto">
            <a:xfrm>
              <a:off x="2681369" y="1577467"/>
              <a:ext cx="287258" cy="433731"/>
            </a:xfrm>
            <a:custGeom>
              <a:avLst/>
              <a:gdLst>
                <a:gd name="T0" fmla="*/ 0 w 147"/>
                <a:gd name="T1" fmla="*/ 4 h 222"/>
                <a:gd name="T2" fmla="*/ 29 w 147"/>
                <a:gd name="T3" fmla="*/ 40 h 222"/>
                <a:gd name="T4" fmla="*/ 54 w 147"/>
                <a:gd name="T5" fmla="*/ 99 h 222"/>
                <a:gd name="T6" fmla="*/ 147 w 147"/>
                <a:gd name="T7" fmla="*/ 222 h 222"/>
                <a:gd name="T8" fmla="*/ 64 w 147"/>
                <a:gd name="T9" fmla="*/ 99 h 222"/>
                <a:gd name="T10" fmla="*/ 51 w 147"/>
                <a:gd name="T11" fmla="*/ 75 h 222"/>
                <a:gd name="T12" fmla="*/ 26 w 147"/>
                <a:gd name="T13" fmla="*/ 7 h 222"/>
                <a:gd name="T14" fmla="*/ 0 w 147"/>
                <a:gd name="T15" fmla="*/ 4 h 2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7" h="222">
                  <a:moveTo>
                    <a:pt x="0" y="4"/>
                  </a:moveTo>
                  <a:cubicBezTo>
                    <a:pt x="0" y="4"/>
                    <a:pt x="12" y="0"/>
                    <a:pt x="29" y="40"/>
                  </a:cubicBezTo>
                  <a:cubicBezTo>
                    <a:pt x="50" y="93"/>
                    <a:pt x="43" y="79"/>
                    <a:pt x="54" y="99"/>
                  </a:cubicBezTo>
                  <a:cubicBezTo>
                    <a:pt x="64" y="118"/>
                    <a:pt x="103" y="149"/>
                    <a:pt x="147" y="222"/>
                  </a:cubicBezTo>
                  <a:cubicBezTo>
                    <a:pt x="147" y="222"/>
                    <a:pt x="108" y="151"/>
                    <a:pt x="64" y="99"/>
                  </a:cubicBezTo>
                  <a:cubicBezTo>
                    <a:pt x="58" y="91"/>
                    <a:pt x="57" y="94"/>
                    <a:pt x="51" y="75"/>
                  </a:cubicBezTo>
                  <a:cubicBezTo>
                    <a:pt x="45" y="56"/>
                    <a:pt x="37" y="26"/>
                    <a:pt x="26" y="7"/>
                  </a:cubicBezTo>
                  <a:lnTo>
                    <a:pt x="0" y="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0" name="Freeform 8"/>
            <p:cNvSpPr/>
            <p:nvPr/>
          </p:nvSpPr>
          <p:spPr bwMode="auto">
            <a:xfrm>
              <a:off x="2513565" y="1718252"/>
              <a:ext cx="251706" cy="534698"/>
            </a:xfrm>
            <a:custGeom>
              <a:avLst/>
              <a:gdLst>
                <a:gd name="T0" fmla="*/ 15 w 128"/>
                <a:gd name="T1" fmla="*/ 6 h 273"/>
                <a:gd name="T2" fmla="*/ 12 w 128"/>
                <a:gd name="T3" fmla="*/ 19 h 273"/>
                <a:gd name="T4" fmla="*/ 2 w 128"/>
                <a:gd name="T5" fmla="*/ 31 h 273"/>
                <a:gd name="T6" fmla="*/ 12 w 128"/>
                <a:gd name="T7" fmla="*/ 65 h 273"/>
                <a:gd name="T8" fmla="*/ 41 w 128"/>
                <a:gd name="T9" fmla="*/ 138 h 273"/>
                <a:gd name="T10" fmla="*/ 114 w 128"/>
                <a:gd name="T11" fmla="*/ 273 h 273"/>
                <a:gd name="T12" fmla="*/ 86 w 128"/>
                <a:gd name="T13" fmla="*/ 213 h 273"/>
                <a:gd name="T14" fmla="*/ 54 w 128"/>
                <a:gd name="T15" fmla="*/ 146 h 273"/>
                <a:gd name="T16" fmla="*/ 27 w 128"/>
                <a:gd name="T17" fmla="*/ 79 h 273"/>
                <a:gd name="T18" fmla="*/ 17 w 128"/>
                <a:gd name="T19" fmla="*/ 5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8" h="273">
                  <a:moveTo>
                    <a:pt x="15" y="6"/>
                  </a:moveTo>
                  <a:cubicBezTo>
                    <a:pt x="13" y="10"/>
                    <a:pt x="13" y="15"/>
                    <a:pt x="12" y="19"/>
                  </a:cubicBezTo>
                  <a:cubicBezTo>
                    <a:pt x="11" y="21"/>
                    <a:pt x="1" y="31"/>
                    <a:pt x="2" y="31"/>
                  </a:cubicBezTo>
                  <a:cubicBezTo>
                    <a:pt x="0" y="41"/>
                    <a:pt x="7" y="53"/>
                    <a:pt x="12" y="65"/>
                  </a:cubicBezTo>
                  <a:cubicBezTo>
                    <a:pt x="21" y="90"/>
                    <a:pt x="30" y="114"/>
                    <a:pt x="41" y="138"/>
                  </a:cubicBezTo>
                  <a:cubicBezTo>
                    <a:pt x="62" y="183"/>
                    <a:pt x="87" y="231"/>
                    <a:pt x="114" y="273"/>
                  </a:cubicBezTo>
                  <a:cubicBezTo>
                    <a:pt x="128" y="262"/>
                    <a:pt x="93" y="226"/>
                    <a:pt x="86" y="213"/>
                  </a:cubicBezTo>
                  <a:cubicBezTo>
                    <a:pt x="68" y="179"/>
                    <a:pt x="63" y="173"/>
                    <a:pt x="54" y="146"/>
                  </a:cubicBezTo>
                  <a:cubicBezTo>
                    <a:pt x="47" y="122"/>
                    <a:pt x="36" y="102"/>
                    <a:pt x="27" y="79"/>
                  </a:cubicBezTo>
                  <a:cubicBezTo>
                    <a:pt x="11" y="35"/>
                    <a:pt x="25" y="0"/>
                    <a:pt x="17" y="5"/>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1" name="Freeform 9"/>
            <p:cNvSpPr/>
            <p:nvPr/>
          </p:nvSpPr>
          <p:spPr bwMode="auto">
            <a:xfrm>
              <a:off x="3767829" y="3770296"/>
              <a:ext cx="379692" cy="578782"/>
            </a:xfrm>
            <a:custGeom>
              <a:avLst/>
              <a:gdLst>
                <a:gd name="T0" fmla="*/ 0 w 194"/>
                <a:gd name="T1" fmla="*/ 0 h 296"/>
                <a:gd name="T2" fmla="*/ 86 w 194"/>
                <a:gd name="T3" fmla="*/ 150 h 296"/>
                <a:gd name="T4" fmla="*/ 176 w 194"/>
                <a:gd name="T5" fmla="*/ 277 h 296"/>
                <a:gd name="T6" fmla="*/ 183 w 194"/>
                <a:gd name="T7" fmla="*/ 267 h 296"/>
                <a:gd name="T8" fmla="*/ 117 w 194"/>
                <a:gd name="T9" fmla="*/ 179 h 296"/>
                <a:gd name="T10" fmla="*/ 0 w 194"/>
                <a:gd name="T11" fmla="*/ 0 h 296"/>
              </a:gdLst>
              <a:ahLst/>
              <a:cxnLst>
                <a:cxn ang="0">
                  <a:pos x="T0" y="T1"/>
                </a:cxn>
                <a:cxn ang="0">
                  <a:pos x="T2" y="T3"/>
                </a:cxn>
                <a:cxn ang="0">
                  <a:pos x="T4" y="T5"/>
                </a:cxn>
                <a:cxn ang="0">
                  <a:pos x="T6" y="T7"/>
                </a:cxn>
                <a:cxn ang="0">
                  <a:pos x="T8" y="T9"/>
                </a:cxn>
                <a:cxn ang="0">
                  <a:pos x="T10" y="T11"/>
                </a:cxn>
              </a:cxnLst>
              <a:rect l="0" t="0" r="r" b="b"/>
              <a:pathLst>
                <a:path w="194" h="296">
                  <a:moveTo>
                    <a:pt x="0" y="0"/>
                  </a:moveTo>
                  <a:cubicBezTo>
                    <a:pt x="0" y="0"/>
                    <a:pt x="21" y="17"/>
                    <a:pt x="86" y="150"/>
                  </a:cubicBezTo>
                  <a:cubicBezTo>
                    <a:pt x="157" y="296"/>
                    <a:pt x="176" y="277"/>
                    <a:pt x="176" y="277"/>
                  </a:cubicBezTo>
                  <a:cubicBezTo>
                    <a:pt x="176" y="277"/>
                    <a:pt x="194" y="287"/>
                    <a:pt x="183" y="267"/>
                  </a:cubicBezTo>
                  <a:cubicBezTo>
                    <a:pt x="172" y="247"/>
                    <a:pt x="158" y="254"/>
                    <a:pt x="117" y="179"/>
                  </a:cubicBezTo>
                  <a:cubicBezTo>
                    <a:pt x="76" y="103"/>
                    <a:pt x="36" y="14"/>
                    <a:pt x="0"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2" name="Freeform 10"/>
            <p:cNvSpPr/>
            <p:nvPr/>
          </p:nvSpPr>
          <p:spPr bwMode="auto">
            <a:xfrm>
              <a:off x="2507877" y="2521720"/>
              <a:ext cx="1099259" cy="1099259"/>
            </a:xfrm>
            <a:custGeom>
              <a:avLst/>
              <a:gdLst>
                <a:gd name="T0" fmla="*/ 541 w 561"/>
                <a:gd name="T1" fmla="*/ 534 h 562"/>
                <a:gd name="T2" fmla="*/ 417 w 561"/>
                <a:gd name="T3" fmla="*/ 423 h 562"/>
                <a:gd name="T4" fmla="*/ 221 w 561"/>
                <a:gd name="T5" fmla="*/ 232 h 562"/>
                <a:gd name="T6" fmla="*/ 27 w 561"/>
                <a:gd name="T7" fmla="*/ 24 h 562"/>
                <a:gd name="T8" fmla="*/ 27 w 561"/>
                <a:gd name="T9" fmla="*/ 24 h 562"/>
                <a:gd name="T10" fmla="*/ 24 w 561"/>
                <a:gd name="T11" fmla="*/ 11 h 562"/>
                <a:gd name="T12" fmla="*/ 14 w 561"/>
                <a:gd name="T13" fmla="*/ 3 h 562"/>
                <a:gd name="T14" fmla="*/ 14 w 561"/>
                <a:gd name="T15" fmla="*/ 16 h 562"/>
                <a:gd name="T16" fmla="*/ 6 w 561"/>
                <a:gd name="T17" fmla="*/ 24 h 562"/>
                <a:gd name="T18" fmla="*/ 7 w 561"/>
                <a:gd name="T19" fmla="*/ 31 h 562"/>
                <a:gd name="T20" fmla="*/ 6 w 561"/>
                <a:gd name="T21" fmla="*/ 37 h 562"/>
                <a:gd name="T22" fmla="*/ 3 w 561"/>
                <a:gd name="T23" fmla="*/ 52 h 562"/>
                <a:gd name="T24" fmla="*/ 13 w 561"/>
                <a:gd name="T25" fmla="*/ 53 h 562"/>
                <a:gd name="T26" fmla="*/ 213 w 561"/>
                <a:gd name="T27" fmla="*/ 238 h 562"/>
                <a:gd name="T28" fmla="*/ 411 w 561"/>
                <a:gd name="T29" fmla="*/ 428 h 562"/>
                <a:gd name="T30" fmla="*/ 532 w 561"/>
                <a:gd name="T31" fmla="*/ 547 h 562"/>
                <a:gd name="T32" fmla="*/ 541 w 561"/>
                <a:gd name="T33" fmla="*/ 534 h 5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562">
                  <a:moveTo>
                    <a:pt x="541" y="534"/>
                  </a:moveTo>
                  <a:cubicBezTo>
                    <a:pt x="528" y="515"/>
                    <a:pt x="468" y="460"/>
                    <a:pt x="417" y="423"/>
                  </a:cubicBezTo>
                  <a:cubicBezTo>
                    <a:pt x="365" y="386"/>
                    <a:pt x="290" y="306"/>
                    <a:pt x="221" y="232"/>
                  </a:cubicBezTo>
                  <a:cubicBezTo>
                    <a:pt x="161" y="168"/>
                    <a:pt x="55" y="55"/>
                    <a:pt x="27" y="24"/>
                  </a:cubicBezTo>
                  <a:cubicBezTo>
                    <a:pt x="27" y="24"/>
                    <a:pt x="27" y="24"/>
                    <a:pt x="27" y="24"/>
                  </a:cubicBezTo>
                  <a:cubicBezTo>
                    <a:pt x="25" y="20"/>
                    <a:pt x="25" y="15"/>
                    <a:pt x="24" y="11"/>
                  </a:cubicBezTo>
                  <a:cubicBezTo>
                    <a:pt x="22" y="8"/>
                    <a:pt x="18" y="0"/>
                    <a:pt x="14" y="3"/>
                  </a:cubicBezTo>
                  <a:cubicBezTo>
                    <a:pt x="9" y="6"/>
                    <a:pt x="14" y="13"/>
                    <a:pt x="14" y="16"/>
                  </a:cubicBezTo>
                  <a:cubicBezTo>
                    <a:pt x="15" y="24"/>
                    <a:pt x="10" y="19"/>
                    <a:pt x="6" y="24"/>
                  </a:cubicBezTo>
                  <a:cubicBezTo>
                    <a:pt x="6" y="26"/>
                    <a:pt x="7" y="29"/>
                    <a:pt x="7" y="31"/>
                  </a:cubicBezTo>
                  <a:cubicBezTo>
                    <a:pt x="7" y="33"/>
                    <a:pt x="6" y="35"/>
                    <a:pt x="6" y="37"/>
                  </a:cubicBezTo>
                  <a:cubicBezTo>
                    <a:pt x="5" y="40"/>
                    <a:pt x="0" y="49"/>
                    <a:pt x="3" y="52"/>
                  </a:cubicBezTo>
                  <a:cubicBezTo>
                    <a:pt x="5" y="53"/>
                    <a:pt x="9" y="52"/>
                    <a:pt x="13" y="53"/>
                  </a:cubicBezTo>
                  <a:cubicBezTo>
                    <a:pt x="45" y="77"/>
                    <a:pt x="182" y="207"/>
                    <a:pt x="213" y="238"/>
                  </a:cubicBezTo>
                  <a:cubicBezTo>
                    <a:pt x="248" y="271"/>
                    <a:pt x="329" y="359"/>
                    <a:pt x="411" y="428"/>
                  </a:cubicBezTo>
                  <a:cubicBezTo>
                    <a:pt x="483" y="489"/>
                    <a:pt x="517" y="540"/>
                    <a:pt x="532" y="547"/>
                  </a:cubicBezTo>
                  <a:cubicBezTo>
                    <a:pt x="561" y="562"/>
                    <a:pt x="554" y="553"/>
                    <a:pt x="541" y="53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3" name="Freeform 11"/>
            <p:cNvSpPr/>
            <p:nvPr/>
          </p:nvSpPr>
          <p:spPr bwMode="auto">
            <a:xfrm>
              <a:off x="3598603" y="3514324"/>
              <a:ext cx="524743" cy="379692"/>
            </a:xfrm>
            <a:custGeom>
              <a:avLst/>
              <a:gdLst>
                <a:gd name="T0" fmla="*/ 48 w 268"/>
                <a:gd name="T1" fmla="*/ 60 h 194"/>
                <a:gd name="T2" fmla="*/ 39 w 268"/>
                <a:gd name="T3" fmla="*/ 42 h 194"/>
                <a:gd name="T4" fmla="*/ 32 w 268"/>
                <a:gd name="T5" fmla="*/ 43 h 194"/>
                <a:gd name="T6" fmla="*/ 34 w 268"/>
                <a:gd name="T7" fmla="*/ 56 h 194"/>
                <a:gd name="T8" fmla="*/ 26 w 268"/>
                <a:gd name="T9" fmla="*/ 69 h 194"/>
                <a:gd name="T10" fmla="*/ 28 w 268"/>
                <a:gd name="T11" fmla="*/ 84 h 194"/>
                <a:gd name="T12" fmla="*/ 31 w 268"/>
                <a:gd name="T13" fmla="*/ 110 h 194"/>
                <a:gd name="T14" fmla="*/ 11 w 268"/>
                <a:gd name="T15" fmla="*/ 89 h 194"/>
                <a:gd name="T16" fmla="*/ 3 w 268"/>
                <a:gd name="T17" fmla="*/ 62 h 194"/>
                <a:gd name="T18" fmla="*/ 6 w 268"/>
                <a:gd name="T19" fmla="*/ 31 h 194"/>
                <a:gd name="T20" fmla="*/ 11 w 268"/>
                <a:gd name="T21" fmla="*/ 15 h 194"/>
                <a:gd name="T22" fmla="*/ 11 w 268"/>
                <a:gd name="T23" fmla="*/ 0 h 194"/>
                <a:gd name="T24" fmla="*/ 10 w 268"/>
                <a:gd name="T25" fmla="*/ 1 h 194"/>
                <a:gd name="T26" fmla="*/ 3 w 268"/>
                <a:gd name="T27" fmla="*/ 30 h 194"/>
                <a:gd name="T28" fmla="*/ 1 w 268"/>
                <a:gd name="T29" fmla="*/ 61 h 194"/>
                <a:gd name="T30" fmla="*/ 10 w 268"/>
                <a:gd name="T31" fmla="*/ 93 h 194"/>
                <a:gd name="T32" fmla="*/ 30 w 268"/>
                <a:gd name="T33" fmla="*/ 115 h 194"/>
                <a:gd name="T34" fmla="*/ 37 w 268"/>
                <a:gd name="T35" fmla="*/ 108 h 194"/>
                <a:gd name="T36" fmla="*/ 38 w 268"/>
                <a:gd name="T37" fmla="*/ 101 h 194"/>
                <a:gd name="T38" fmla="*/ 35 w 268"/>
                <a:gd name="T39" fmla="*/ 94 h 194"/>
                <a:gd name="T40" fmla="*/ 37 w 268"/>
                <a:gd name="T41" fmla="*/ 91 h 194"/>
                <a:gd name="T42" fmla="*/ 152 w 268"/>
                <a:gd name="T43" fmla="*/ 145 h 194"/>
                <a:gd name="T44" fmla="*/ 264 w 268"/>
                <a:gd name="T45" fmla="*/ 194 h 194"/>
                <a:gd name="T46" fmla="*/ 268 w 268"/>
                <a:gd name="T47" fmla="*/ 190 h 194"/>
                <a:gd name="T48" fmla="*/ 48 w 268"/>
                <a:gd name="T49" fmla="*/ 60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8" h="194">
                  <a:moveTo>
                    <a:pt x="48" y="60"/>
                  </a:moveTo>
                  <a:cubicBezTo>
                    <a:pt x="46" y="53"/>
                    <a:pt x="42" y="47"/>
                    <a:pt x="39" y="42"/>
                  </a:cubicBezTo>
                  <a:cubicBezTo>
                    <a:pt x="36" y="37"/>
                    <a:pt x="33" y="35"/>
                    <a:pt x="32" y="43"/>
                  </a:cubicBezTo>
                  <a:cubicBezTo>
                    <a:pt x="31" y="48"/>
                    <a:pt x="34" y="52"/>
                    <a:pt x="34" y="56"/>
                  </a:cubicBezTo>
                  <a:cubicBezTo>
                    <a:pt x="34" y="62"/>
                    <a:pt x="28" y="64"/>
                    <a:pt x="26" y="69"/>
                  </a:cubicBezTo>
                  <a:cubicBezTo>
                    <a:pt x="24" y="75"/>
                    <a:pt x="26" y="79"/>
                    <a:pt x="28" y="84"/>
                  </a:cubicBezTo>
                  <a:cubicBezTo>
                    <a:pt x="31" y="89"/>
                    <a:pt x="36" y="108"/>
                    <a:pt x="31" y="110"/>
                  </a:cubicBezTo>
                  <a:cubicBezTo>
                    <a:pt x="23" y="113"/>
                    <a:pt x="13" y="95"/>
                    <a:pt x="11" y="89"/>
                  </a:cubicBezTo>
                  <a:cubicBezTo>
                    <a:pt x="7" y="81"/>
                    <a:pt x="4" y="71"/>
                    <a:pt x="3" y="62"/>
                  </a:cubicBezTo>
                  <a:cubicBezTo>
                    <a:pt x="1" y="52"/>
                    <a:pt x="3" y="41"/>
                    <a:pt x="6" y="31"/>
                  </a:cubicBezTo>
                  <a:cubicBezTo>
                    <a:pt x="7" y="25"/>
                    <a:pt x="8" y="20"/>
                    <a:pt x="11" y="15"/>
                  </a:cubicBezTo>
                  <a:cubicBezTo>
                    <a:pt x="13" y="11"/>
                    <a:pt x="17" y="4"/>
                    <a:pt x="11" y="0"/>
                  </a:cubicBezTo>
                  <a:cubicBezTo>
                    <a:pt x="10" y="1"/>
                    <a:pt x="10" y="1"/>
                    <a:pt x="10" y="1"/>
                  </a:cubicBezTo>
                  <a:cubicBezTo>
                    <a:pt x="6" y="1"/>
                    <a:pt x="4" y="26"/>
                    <a:pt x="3" y="30"/>
                  </a:cubicBezTo>
                  <a:cubicBezTo>
                    <a:pt x="1" y="41"/>
                    <a:pt x="0" y="51"/>
                    <a:pt x="1" y="61"/>
                  </a:cubicBezTo>
                  <a:cubicBezTo>
                    <a:pt x="2" y="72"/>
                    <a:pt x="6" y="83"/>
                    <a:pt x="10" y="93"/>
                  </a:cubicBezTo>
                  <a:cubicBezTo>
                    <a:pt x="12" y="102"/>
                    <a:pt x="21" y="112"/>
                    <a:pt x="30" y="115"/>
                  </a:cubicBezTo>
                  <a:cubicBezTo>
                    <a:pt x="36" y="118"/>
                    <a:pt x="37" y="115"/>
                    <a:pt x="37" y="108"/>
                  </a:cubicBezTo>
                  <a:cubicBezTo>
                    <a:pt x="38" y="106"/>
                    <a:pt x="38" y="104"/>
                    <a:pt x="38" y="101"/>
                  </a:cubicBezTo>
                  <a:cubicBezTo>
                    <a:pt x="37" y="99"/>
                    <a:pt x="35" y="97"/>
                    <a:pt x="35" y="94"/>
                  </a:cubicBezTo>
                  <a:cubicBezTo>
                    <a:pt x="35" y="93"/>
                    <a:pt x="36" y="92"/>
                    <a:pt x="37" y="91"/>
                  </a:cubicBezTo>
                  <a:cubicBezTo>
                    <a:pt x="60" y="98"/>
                    <a:pt x="102" y="122"/>
                    <a:pt x="152" y="145"/>
                  </a:cubicBezTo>
                  <a:cubicBezTo>
                    <a:pt x="204" y="168"/>
                    <a:pt x="264" y="194"/>
                    <a:pt x="264" y="194"/>
                  </a:cubicBezTo>
                  <a:cubicBezTo>
                    <a:pt x="268" y="190"/>
                    <a:pt x="268" y="190"/>
                    <a:pt x="268" y="190"/>
                  </a:cubicBezTo>
                  <a:cubicBezTo>
                    <a:pt x="223" y="180"/>
                    <a:pt x="77" y="80"/>
                    <a:pt x="48" y="6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4" name="Freeform 12"/>
            <p:cNvSpPr/>
            <p:nvPr/>
          </p:nvSpPr>
          <p:spPr bwMode="auto">
            <a:xfrm>
              <a:off x="4235689" y="4019158"/>
              <a:ext cx="123720" cy="42662"/>
            </a:xfrm>
            <a:custGeom>
              <a:avLst/>
              <a:gdLst>
                <a:gd name="T0" fmla="*/ 57 w 63"/>
                <a:gd name="T1" fmla="*/ 0 h 22"/>
                <a:gd name="T2" fmla="*/ 0 w 63"/>
                <a:gd name="T3" fmla="*/ 7 h 22"/>
                <a:gd name="T4" fmla="*/ 30 w 63"/>
                <a:gd name="T5" fmla="*/ 19 h 22"/>
                <a:gd name="T6" fmla="*/ 57 w 63"/>
                <a:gd name="T7" fmla="*/ 5 h 22"/>
              </a:gdLst>
              <a:ahLst/>
              <a:cxnLst>
                <a:cxn ang="0">
                  <a:pos x="T0" y="T1"/>
                </a:cxn>
                <a:cxn ang="0">
                  <a:pos x="T2" y="T3"/>
                </a:cxn>
                <a:cxn ang="0">
                  <a:pos x="T4" y="T5"/>
                </a:cxn>
                <a:cxn ang="0">
                  <a:pos x="T6" y="T7"/>
                </a:cxn>
              </a:cxnLst>
              <a:rect l="0" t="0" r="r" b="b"/>
              <a:pathLst>
                <a:path w="63" h="22">
                  <a:moveTo>
                    <a:pt x="57" y="0"/>
                  </a:moveTo>
                  <a:cubicBezTo>
                    <a:pt x="40" y="13"/>
                    <a:pt x="17" y="3"/>
                    <a:pt x="0" y="7"/>
                  </a:cubicBezTo>
                  <a:cubicBezTo>
                    <a:pt x="12" y="20"/>
                    <a:pt x="13" y="22"/>
                    <a:pt x="30" y="19"/>
                  </a:cubicBezTo>
                  <a:cubicBezTo>
                    <a:pt x="39" y="17"/>
                    <a:pt x="63" y="18"/>
                    <a:pt x="57" y="5"/>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5" name="Freeform 13"/>
            <p:cNvSpPr/>
            <p:nvPr/>
          </p:nvSpPr>
          <p:spPr bwMode="auto">
            <a:xfrm>
              <a:off x="3962652" y="4067508"/>
              <a:ext cx="271615" cy="105233"/>
            </a:xfrm>
            <a:custGeom>
              <a:avLst/>
              <a:gdLst>
                <a:gd name="T0" fmla="*/ 9 w 138"/>
                <a:gd name="T1" fmla="*/ 0 h 54"/>
                <a:gd name="T2" fmla="*/ 75 w 138"/>
                <a:gd name="T3" fmla="*/ 22 h 54"/>
                <a:gd name="T4" fmla="*/ 138 w 138"/>
                <a:gd name="T5" fmla="*/ 54 h 54"/>
                <a:gd name="T6" fmla="*/ 68 w 138"/>
                <a:gd name="T7" fmla="*/ 35 h 54"/>
                <a:gd name="T8" fmla="*/ 0 w 138"/>
                <a:gd name="T9" fmla="*/ 8 h 54"/>
                <a:gd name="T10" fmla="*/ 9 w 138"/>
                <a:gd name="T11" fmla="*/ 0 h 54"/>
              </a:gdLst>
              <a:ahLst/>
              <a:cxnLst>
                <a:cxn ang="0">
                  <a:pos x="T0" y="T1"/>
                </a:cxn>
                <a:cxn ang="0">
                  <a:pos x="T2" y="T3"/>
                </a:cxn>
                <a:cxn ang="0">
                  <a:pos x="T4" y="T5"/>
                </a:cxn>
                <a:cxn ang="0">
                  <a:pos x="T6" y="T7"/>
                </a:cxn>
                <a:cxn ang="0">
                  <a:pos x="T8" y="T9"/>
                </a:cxn>
                <a:cxn ang="0">
                  <a:pos x="T10" y="T11"/>
                </a:cxn>
              </a:cxnLst>
              <a:rect l="0" t="0" r="r" b="b"/>
              <a:pathLst>
                <a:path w="138" h="54">
                  <a:moveTo>
                    <a:pt x="9" y="0"/>
                  </a:moveTo>
                  <a:cubicBezTo>
                    <a:pt x="32" y="0"/>
                    <a:pt x="56" y="10"/>
                    <a:pt x="75" y="22"/>
                  </a:cubicBezTo>
                  <a:cubicBezTo>
                    <a:pt x="97" y="36"/>
                    <a:pt x="115" y="45"/>
                    <a:pt x="138" y="54"/>
                  </a:cubicBezTo>
                  <a:cubicBezTo>
                    <a:pt x="114" y="53"/>
                    <a:pt x="89" y="45"/>
                    <a:pt x="68" y="35"/>
                  </a:cubicBezTo>
                  <a:cubicBezTo>
                    <a:pt x="48" y="26"/>
                    <a:pt x="16" y="20"/>
                    <a:pt x="0" y="8"/>
                  </a:cubicBezTo>
                  <a:cubicBezTo>
                    <a:pt x="3" y="6"/>
                    <a:pt x="6" y="2"/>
                    <a:pt x="9"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6" name="Freeform 14"/>
            <p:cNvSpPr/>
            <p:nvPr/>
          </p:nvSpPr>
          <p:spPr bwMode="auto">
            <a:xfrm>
              <a:off x="4161742" y="4118703"/>
              <a:ext cx="163538" cy="89590"/>
            </a:xfrm>
            <a:custGeom>
              <a:avLst/>
              <a:gdLst>
                <a:gd name="T0" fmla="*/ 79 w 84"/>
                <a:gd name="T1" fmla="*/ 23 h 46"/>
                <a:gd name="T2" fmla="*/ 28 w 84"/>
                <a:gd name="T3" fmla="*/ 11 h 46"/>
                <a:gd name="T4" fmla="*/ 7 w 84"/>
                <a:gd name="T5" fmla="*/ 22 h 46"/>
                <a:gd name="T6" fmla="*/ 16 w 84"/>
                <a:gd name="T7" fmla="*/ 34 h 46"/>
                <a:gd name="T8" fmla="*/ 40 w 84"/>
                <a:gd name="T9" fmla="*/ 42 h 46"/>
                <a:gd name="T10" fmla="*/ 84 w 84"/>
                <a:gd name="T11" fmla="*/ 45 h 46"/>
                <a:gd name="T12" fmla="*/ 79 w 84"/>
                <a:gd name="T13" fmla="*/ 22 h 46"/>
              </a:gdLst>
              <a:ahLst/>
              <a:cxnLst>
                <a:cxn ang="0">
                  <a:pos x="T0" y="T1"/>
                </a:cxn>
                <a:cxn ang="0">
                  <a:pos x="T2" y="T3"/>
                </a:cxn>
                <a:cxn ang="0">
                  <a:pos x="T4" y="T5"/>
                </a:cxn>
                <a:cxn ang="0">
                  <a:pos x="T6" y="T7"/>
                </a:cxn>
                <a:cxn ang="0">
                  <a:pos x="T8" y="T9"/>
                </a:cxn>
                <a:cxn ang="0">
                  <a:pos x="T10" y="T11"/>
                </a:cxn>
                <a:cxn ang="0">
                  <a:pos x="T12" y="T13"/>
                </a:cxn>
              </a:cxnLst>
              <a:rect l="0" t="0" r="r" b="b"/>
              <a:pathLst>
                <a:path w="84" h="46">
                  <a:moveTo>
                    <a:pt x="79" y="23"/>
                  </a:moveTo>
                  <a:cubicBezTo>
                    <a:pt x="61" y="21"/>
                    <a:pt x="45" y="18"/>
                    <a:pt x="28" y="11"/>
                  </a:cubicBezTo>
                  <a:cubicBezTo>
                    <a:pt x="13" y="6"/>
                    <a:pt x="0" y="0"/>
                    <a:pt x="7" y="22"/>
                  </a:cubicBezTo>
                  <a:cubicBezTo>
                    <a:pt x="10" y="32"/>
                    <a:pt x="5" y="28"/>
                    <a:pt x="16" y="34"/>
                  </a:cubicBezTo>
                  <a:cubicBezTo>
                    <a:pt x="23" y="37"/>
                    <a:pt x="32" y="40"/>
                    <a:pt x="40" y="42"/>
                  </a:cubicBezTo>
                  <a:cubicBezTo>
                    <a:pt x="53" y="46"/>
                    <a:pt x="69" y="46"/>
                    <a:pt x="84" y="45"/>
                  </a:cubicBezTo>
                  <a:cubicBezTo>
                    <a:pt x="84" y="37"/>
                    <a:pt x="82" y="29"/>
                    <a:pt x="79" y="22"/>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7" name="Freeform 15"/>
            <p:cNvSpPr/>
            <p:nvPr/>
          </p:nvSpPr>
          <p:spPr bwMode="auto">
            <a:xfrm>
              <a:off x="4066463" y="4286507"/>
              <a:ext cx="122298" cy="191979"/>
            </a:xfrm>
            <a:custGeom>
              <a:avLst/>
              <a:gdLst>
                <a:gd name="T0" fmla="*/ 58 w 62"/>
                <a:gd name="T1" fmla="*/ 91 h 98"/>
                <a:gd name="T2" fmla="*/ 35 w 62"/>
                <a:gd name="T3" fmla="*/ 44 h 98"/>
                <a:gd name="T4" fmla="*/ 18 w 62"/>
                <a:gd name="T5" fmla="*/ 14 h 98"/>
                <a:gd name="T6" fmla="*/ 62 w 62"/>
                <a:gd name="T7" fmla="*/ 98 h 98"/>
                <a:gd name="T8" fmla="*/ 59 w 62"/>
                <a:gd name="T9" fmla="*/ 88 h 98"/>
              </a:gdLst>
              <a:ahLst/>
              <a:cxnLst>
                <a:cxn ang="0">
                  <a:pos x="T0" y="T1"/>
                </a:cxn>
                <a:cxn ang="0">
                  <a:pos x="T2" y="T3"/>
                </a:cxn>
                <a:cxn ang="0">
                  <a:pos x="T4" y="T5"/>
                </a:cxn>
                <a:cxn ang="0">
                  <a:pos x="T6" y="T7"/>
                </a:cxn>
                <a:cxn ang="0">
                  <a:pos x="T8" y="T9"/>
                </a:cxn>
              </a:cxnLst>
              <a:rect l="0" t="0" r="r" b="b"/>
              <a:pathLst>
                <a:path w="62" h="98">
                  <a:moveTo>
                    <a:pt x="58" y="91"/>
                  </a:moveTo>
                  <a:cubicBezTo>
                    <a:pt x="51" y="76"/>
                    <a:pt x="42" y="60"/>
                    <a:pt x="35" y="44"/>
                  </a:cubicBezTo>
                  <a:cubicBezTo>
                    <a:pt x="33" y="37"/>
                    <a:pt x="37" y="0"/>
                    <a:pt x="18" y="14"/>
                  </a:cubicBezTo>
                  <a:cubicBezTo>
                    <a:pt x="0" y="27"/>
                    <a:pt x="47" y="94"/>
                    <a:pt x="62" y="98"/>
                  </a:cubicBezTo>
                  <a:cubicBezTo>
                    <a:pt x="61" y="95"/>
                    <a:pt x="60" y="91"/>
                    <a:pt x="59" y="88"/>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8" name="Freeform 16"/>
            <p:cNvSpPr/>
            <p:nvPr/>
          </p:nvSpPr>
          <p:spPr bwMode="auto">
            <a:xfrm>
              <a:off x="4400649" y="4188384"/>
              <a:ext cx="369738" cy="51194"/>
            </a:xfrm>
            <a:custGeom>
              <a:avLst/>
              <a:gdLst>
                <a:gd name="T0" fmla="*/ 8 w 189"/>
                <a:gd name="T1" fmla="*/ 0 h 26"/>
                <a:gd name="T2" fmla="*/ 104 w 189"/>
                <a:gd name="T3" fmla="*/ 14 h 26"/>
                <a:gd name="T4" fmla="*/ 189 w 189"/>
                <a:gd name="T5" fmla="*/ 18 h 26"/>
                <a:gd name="T6" fmla="*/ 99 w 189"/>
                <a:gd name="T7" fmla="*/ 24 h 26"/>
                <a:gd name="T8" fmla="*/ 0 w 189"/>
                <a:gd name="T9" fmla="*/ 13 h 26"/>
                <a:gd name="T10" fmla="*/ 6 w 189"/>
                <a:gd name="T11" fmla="*/ 2 h 26"/>
              </a:gdLst>
              <a:ahLst/>
              <a:cxnLst>
                <a:cxn ang="0">
                  <a:pos x="T0" y="T1"/>
                </a:cxn>
                <a:cxn ang="0">
                  <a:pos x="T2" y="T3"/>
                </a:cxn>
                <a:cxn ang="0">
                  <a:pos x="T4" y="T5"/>
                </a:cxn>
                <a:cxn ang="0">
                  <a:pos x="T6" y="T7"/>
                </a:cxn>
                <a:cxn ang="0">
                  <a:pos x="T8" y="T9"/>
                </a:cxn>
                <a:cxn ang="0">
                  <a:pos x="T10" y="T11"/>
                </a:cxn>
              </a:cxnLst>
              <a:rect l="0" t="0" r="r" b="b"/>
              <a:pathLst>
                <a:path w="189" h="26">
                  <a:moveTo>
                    <a:pt x="8" y="0"/>
                  </a:moveTo>
                  <a:cubicBezTo>
                    <a:pt x="40" y="2"/>
                    <a:pt x="71" y="14"/>
                    <a:pt x="104" y="14"/>
                  </a:cubicBezTo>
                  <a:cubicBezTo>
                    <a:pt x="125" y="15"/>
                    <a:pt x="185" y="9"/>
                    <a:pt x="189" y="18"/>
                  </a:cubicBezTo>
                  <a:cubicBezTo>
                    <a:pt x="165" y="22"/>
                    <a:pt x="126" y="26"/>
                    <a:pt x="99" y="24"/>
                  </a:cubicBezTo>
                  <a:cubicBezTo>
                    <a:pt x="65" y="21"/>
                    <a:pt x="30" y="24"/>
                    <a:pt x="0" y="13"/>
                  </a:cubicBezTo>
                  <a:cubicBezTo>
                    <a:pt x="0" y="10"/>
                    <a:pt x="4" y="4"/>
                    <a:pt x="6" y="2"/>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9" name="Freeform 17"/>
            <p:cNvSpPr/>
            <p:nvPr/>
          </p:nvSpPr>
          <p:spPr bwMode="auto">
            <a:xfrm>
              <a:off x="4713504" y="3936678"/>
              <a:ext cx="583048" cy="238907"/>
            </a:xfrm>
            <a:custGeom>
              <a:avLst/>
              <a:gdLst>
                <a:gd name="T0" fmla="*/ 2 w 298"/>
                <a:gd name="T1" fmla="*/ 109 h 122"/>
                <a:gd name="T2" fmla="*/ 80 w 298"/>
                <a:gd name="T3" fmla="*/ 88 h 122"/>
                <a:gd name="T4" fmla="*/ 158 w 298"/>
                <a:gd name="T5" fmla="*/ 56 h 122"/>
                <a:gd name="T6" fmla="*/ 229 w 298"/>
                <a:gd name="T7" fmla="*/ 22 h 122"/>
                <a:gd name="T8" fmla="*/ 298 w 298"/>
                <a:gd name="T9" fmla="*/ 4 h 122"/>
                <a:gd name="T10" fmla="*/ 267 w 298"/>
                <a:gd name="T11" fmla="*/ 13 h 122"/>
                <a:gd name="T12" fmla="*/ 232 w 298"/>
                <a:gd name="T13" fmla="*/ 26 h 122"/>
                <a:gd name="T14" fmla="*/ 151 w 298"/>
                <a:gd name="T15" fmla="*/ 64 h 122"/>
                <a:gd name="T16" fmla="*/ 75 w 298"/>
                <a:gd name="T17" fmla="*/ 103 h 122"/>
                <a:gd name="T18" fmla="*/ 37 w 298"/>
                <a:gd name="T19" fmla="*/ 114 h 122"/>
                <a:gd name="T20" fmla="*/ 0 w 298"/>
                <a:gd name="T21" fmla="*/ 111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8" h="122">
                  <a:moveTo>
                    <a:pt x="2" y="109"/>
                  </a:moveTo>
                  <a:cubicBezTo>
                    <a:pt x="28" y="101"/>
                    <a:pt x="55" y="96"/>
                    <a:pt x="80" y="88"/>
                  </a:cubicBezTo>
                  <a:cubicBezTo>
                    <a:pt x="107" y="79"/>
                    <a:pt x="133" y="67"/>
                    <a:pt x="158" y="56"/>
                  </a:cubicBezTo>
                  <a:cubicBezTo>
                    <a:pt x="182" y="44"/>
                    <a:pt x="204" y="31"/>
                    <a:pt x="229" y="22"/>
                  </a:cubicBezTo>
                  <a:cubicBezTo>
                    <a:pt x="251" y="13"/>
                    <a:pt x="274" y="0"/>
                    <a:pt x="298" y="4"/>
                  </a:cubicBezTo>
                  <a:cubicBezTo>
                    <a:pt x="290" y="10"/>
                    <a:pt x="276" y="10"/>
                    <a:pt x="267" y="13"/>
                  </a:cubicBezTo>
                  <a:cubicBezTo>
                    <a:pt x="254" y="17"/>
                    <a:pt x="245" y="22"/>
                    <a:pt x="232" y="26"/>
                  </a:cubicBezTo>
                  <a:cubicBezTo>
                    <a:pt x="206" y="34"/>
                    <a:pt x="176" y="52"/>
                    <a:pt x="151" y="64"/>
                  </a:cubicBezTo>
                  <a:cubicBezTo>
                    <a:pt x="126" y="76"/>
                    <a:pt x="101" y="92"/>
                    <a:pt x="75" y="103"/>
                  </a:cubicBezTo>
                  <a:cubicBezTo>
                    <a:pt x="63" y="107"/>
                    <a:pt x="50" y="111"/>
                    <a:pt x="37" y="114"/>
                  </a:cubicBezTo>
                  <a:cubicBezTo>
                    <a:pt x="18" y="121"/>
                    <a:pt x="16" y="122"/>
                    <a:pt x="0" y="111"/>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20" name="Freeform 18"/>
            <p:cNvSpPr/>
            <p:nvPr/>
          </p:nvSpPr>
          <p:spPr bwMode="auto">
            <a:xfrm>
              <a:off x="2247638" y="744135"/>
              <a:ext cx="527587" cy="189135"/>
            </a:xfrm>
            <a:custGeom>
              <a:avLst/>
              <a:gdLst>
                <a:gd name="T0" fmla="*/ 47 w 269"/>
                <a:gd name="T1" fmla="*/ 97 h 97"/>
                <a:gd name="T2" fmla="*/ 36 w 269"/>
                <a:gd name="T3" fmla="*/ 65 h 97"/>
                <a:gd name="T4" fmla="*/ 39 w 269"/>
                <a:gd name="T5" fmla="*/ 44 h 97"/>
                <a:gd name="T6" fmla="*/ 117 w 269"/>
                <a:gd name="T7" fmla="*/ 23 h 97"/>
                <a:gd name="T8" fmla="*/ 269 w 269"/>
                <a:gd name="T9" fmla="*/ 31 h 97"/>
                <a:gd name="T10" fmla="*/ 103 w 269"/>
                <a:gd name="T11" fmla="*/ 6 h 97"/>
                <a:gd name="T12" fmla="*/ 60 w 269"/>
                <a:gd name="T13" fmla="*/ 11 h 97"/>
                <a:gd name="T14" fmla="*/ 20 w 269"/>
                <a:gd name="T15" fmla="*/ 22 h 97"/>
                <a:gd name="T16" fmla="*/ 36 w 269"/>
                <a:gd name="T17" fmla="*/ 89 h 97"/>
                <a:gd name="T18" fmla="*/ 45 w 269"/>
                <a:gd name="T19" fmla="*/ 96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9" h="97">
                  <a:moveTo>
                    <a:pt x="47" y="97"/>
                  </a:moveTo>
                  <a:cubicBezTo>
                    <a:pt x="48" y="85"/>
                    <a:pt x="43" y="75"/>
                    <a:pt x="36" y="65"/>
                  </a:cubicBezTo>
                  <a:cubicBezTo>
                    <a:pt x="27" y="51"/>
                    <a:pt x="22" y="50"/>
                    <a:pt x="39" y="44"/>
                  </a:cubicBezTo>
                  <a:cubicBezTo>
                    <a:pt x="65" y="36"/>
                    <a:pt x="91" y="28"/>
                    <a:pt x="117" y="23"/>
                  </a:cubicBezTo>
                  <a:cubicBezTo>
                    <a:pt x="168" y="13"/>
                    <a:pt x="220" y="11"/>
                    <a:pt x="269" y="31"/>
                  </a:cubicBezTo>
                  <a:cubicBezTo>
                    <a:pt x="224" y="5"/>
                    <a:pt x="155" y="0"/>
                    <a:pt x="103" y="6"/>
                  </a:cubicBezTo>
                  <a:cubicBezTo>
                    <a:pt x="88" y="7"/>
                    <a:pt x="74" y="6"/>
                    <a:pt x="60" y="11"/>
                  </a:cubicBezTo>
                  <a:cubicBezTo>
                    <a:pt x="49" y="14"/>
                    <a:pt x="27" y="16"/>
                    <a:pt x="20" y="22"/>
                  </a:cubicBezTo>
                  <a:cubicBezTo>
                    <a:pt x="0" y="39"/>
                    <a:pt x="23" y="73"/>
                    <a:pt x="36" y="89"/>
                  </a:cubicBezTo>
                  <a:cubicBezTo>
                    <a:pt x="40" y="93"/>
                    <a:pt x="38" y="97"/>
                    <a:pt x="45" y="96"/>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21" name="Freeform 19"/>
            <p:cNvSpPr/>
            <p:nvPr/>
          </p:nvSpPr>
          <p:spPr bwMode="auto">
            <a:xfrm>
              <a:off x="2222041" y="892030"/>
              <a:ext cx="405289" cy="593002"/>
            </a:xfrm>
            <a:custGeom>
              <a:avLst/>
              <a:gdLst>
                <a:gd name="T0" fmla="*/ 4 w 207"/>
                <a:gd name="T1" fmla="*/ 24 h 303"/>
                <a:gd name="T2" fmla="*/ 130 w 207"/>
                <a:gd name="T3" fmla="*/ 180 h 303"/>
                <a:gd name="T4" fmla="*/ 207 w 207"/>
                <a:gd name="T5" fmla="*/ 303 h 303"/>
                <a:gd name="T6" fmla="*/ 173 w 207"/>
                <a:gd name="T7" fmla="*/ 192 h 303"/>
                <a:gd name="T8" fmla="*/ 0 w 207"/>
                <a:gd name="T9" fmla="*/ 0 h 303"/>
                <a:gd name="T10" fmla="*/ 4 w 207"/>
                <a:gd name="T11" fmla="*/ 24 h 303"/>
              </a:gdLst>
              <a:ahLst/>
              <a:cxnLst>
                <a:cxn ang="0">
                  <a:pos x="T0" y="T1"/>
                </a:cxn>
                <a:cxn ang="0">
                  <a:pos x="T2" y="T3"/>
                </a:cxn>
                <a:cxn ang="0">
                  <a:pos x="T4" y="T5"/>
                </a:cxn>
                <a:cxn ang="0">
                  <a:pos x="T6" y="T7"/>
                </a:cxn>
                <a:cxn ang="0">
                  <a:pos x="T8" y="T9"/>
                </a:cxn>
                <a:cxn ang="0">
                  <a:pos x="T10" y="T11"/>
                </a:cxn>
              </a:cxnLst>
              <a:rect l="0" t="0" r="r" b="b"/>
              <a:pathLst>
                <a:path w="207" h="303">
                  <a:moveTo>
                    <a:pt x="4" y="24"/>
                  </a:moveTo>
                  <a:cubicBezTo>
                    <a:pt x="4" y="24"/>
                    <a:pt x="83" y="62"/>
                    <a:pt x="130" y="180"/>
                  </a:cubicBezTo>
                  <a:cubicBezTo>
                    <a:pt x="177" y="297"/>
                    <a:pt x="207" y="303"/>
                    <a:pt x="207" y="303"/>
                  </a:cubicBezTo>
                  <a:cubicBezTo>
                    <a:pt x="207" y="303"/>
                    <a:pt x="178" y="248"/>
                    <a:pt x="173" y="192"/>
                  </a:cubicBezTo>
                  <a:cubicBezTo>
                    <a:pt x="168" y="136"/>
                    <a:pt x="131" y="13"/>
                    <a:pt x="0" y="0"/>
                  </a:cubicBezTo>
                  <a:lnTo>
                    <a:pt x="4" y="2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22" name="Freeform 20"/>
            <p:cNvSpPr/>
            <p:nvPr/>
          </p:nvSpPr>
          <p:spPr bwMode="auto">
            <a:xfrm>
              <a:off x="1973179" y="943225"/>
              <a:ext cx="147895" cy="952786"/>
            </a:xfrm>
            <a:custGeom>
              <a:avLst/>
              <a:gdLst>
                <a:gd name="T0" fmla="*/ 27 w 75"/>
                <a:gd name="T1" fmla="*/ 18 h 487"/>
                <a:gd name="T2" fmla="*/ 14 w 75"/>
                <a:gd name="T3" fmla="*/ 23 h 487"/>
                <a:gd name="T4" fmla="*/ 8 w 75"/>
                <a:gd name="T5" fmla="*/ 331 h 487"/>
                <a:gd name="T6" fmla="*/ 16 w 75"/>
                <a:gd name="T7" fmla="*/ 487 h 487"/>
                <a:gd name="T8" fmla="*/ 43 w 75"/>
                <a:gd name="T9" fmla="*/ 340 h 487"/>
                <a:gd name="T10" fmla="*/ 27 w 75"/>
                <a:gd name="T11" fmla="*/ 18 h 487"/>
              </a:gdLst>
              <a:ahLst/>
              <a:cxnLst>
                <a:cxn ang="0">
                  <a:pos x="T0" y="T1"/>
                </a:cxn>
                <a:cxn ang="0">
                  <a:pos x="T2" y="T3"/>
                </a:cxn>
                <a:cxn ang="0">
                  <a:pos x="T4" y="T5"/>
                </a:cxn>
                <a:cxn ang="0">
                  <a:pos x="T6" y="T7"/>
                </a:cxn>
                <a:cxn ang="0">
                  <a:pos x="T8" y="T9"/>
                </a:cxn>
                <a:cxn ang="0">
                  <a:pos x="T10" y="T11"/>
                </a:cxn>
              </a:cxnLst>
              <a:rect l="0" t="0" r="r" b="b"/>
              <a:pathLst>
                <a:path w="75" h="487">
                  <a:moveTo>
                    <a:pt x="27" y="18"/>
                  </a:moveTo>
                  <a:cubicBezTo>
                    <a:pt x="27" y="18"/>
                    <a:pt x="12" y="0"/>
                    <a:pt x="14" y="23"/>
                  </a:cubicBezTo>
                  <a:cubicBezTo>
                    <a:pt x="16" y="47"/>
                    <a:pt x="0" y="170"/>
                    <a:pt x="8" y="331"/>
                  </a:cubicBezTo>
                  <a:cubicBezTo>
                    <a:pt x="11" y="386"/>
                    <a:pt x="15" y="442"/>
                    <a:pt x="16" y="487"/>
                  </a:cubicBezTo>
                  <a:cubicBezTo>
                    <a:pt x="16" y="487"/>
                    <a:pt x="18" y="418"/>
                    <a:pt x="43" y="340"/>
                  </a:cubicBezTo>
                  <a:cubicBezTo>
                    <a:pt x="75" y="236"/>
                    <a:pt x="75" y="89"/>
                    <a:pt x="27" y="1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23" name="Freeform 21"/>
            <p:cNvSpPr/>
            <p:nvPr/>
          </p:nvSpPr>
          <p:spPr bwMode="auto">
            <a:xfrm>
              <a:off x="2065613" y="1086853"/>
              <a:ext cx="372582" cy="648463"/>
            </a:xfrm>
            <a:custGeom>
              <a:avLst/>
              <a:gdLst>
                <a:gd name="T0" fmla="*/ 7 w 190"/>
                <a:gd name="T1" fmla="*/ 59 h 332"/>
                <a:gd name="T2" fmla="*/ 104 w 190"/>
                <a:gd name="T3" fmla="*/ 196 h 332"/>
                <a:gd name="T4" fmla="*/ 190 w 190"/>
                <a:gd name="T5" fmla="*/ 332 h 332"/>
                <a:gd name="T6" fmla="*/ 139 w 190"/>
                <a:gd name="T7" fmla="*/ 215 h 332"/>
                <a:gd name="T8" fmla="*/ 0 w 190"/>
                <a:gd name="T9" fmla="*/ 0 h 332"/>
                <a:gd name="T10" fmla="*/ 7 w 190"/>
                <a:gd name="T11" fmla="*/ 59 h 332"/>
              </a:gdLst>
              <a:ahLst/>
              <a:cxnLst>
                <a:cxn ang="0">
                  <a:pos x="T0" y="T1"/>
                </a:cxn>
                <a:cxn ang="0">
                  <a:pos x="T2" y="T3"/>
                </a:cxn>
                <a:cxn ang="0">
                  <a:pos x="T4" y="T5"/>
                </a:cxn>
                <a:cxn ang="0">
                  <a:pos x="T6" y="T7"/>
                </a:cxn>
                <a:cxn ang="0">
                  <a:pos x="T8" y="T9"/>
                </a:cxn>
                <a:cxn ang="0">
                  <a:pos x="T10" y="T11"/>
                </a:cxn>
              </a:cxnLst>
              <a:rect l="0" t="0" r="r" b="b"/>
              <a:pathLst>
                <a:path w="190" h="332">
                  <a:moveTo>
                    <a:pt x="7" y="59"/>
                  </a:moveTo>
                  <a:cubicBezTo>
                    <a:pt x="7" y="59"/>
                    <a:pt x="35" y="56"/>
                    <a:pt x="104" y="196"/>
                  </a:cubicBezTo>
                  <a:cubicBezTo>
                    <a:pt x="122" y="233"/>
                    <a:pt x="178" y="317"/>
                    <a:pt x="190" y="332"/>
                  </a:cubicBezTo>
                  <a:cubicBezTo>
                    <a:pt x="190" y="332"/>
                    <a:pt x="165" y="278"/>
                    <a:pt x="139" y="215"/>
                  </a:cubicBezTo>
                  <a:cubicBezTo>
                    <a:pt x="114" y="152"/>
                    <a:pt x="82" y="35"/>
                    <a:pt x="0" y="0"/>
                  </a:cubicBezTo>
                  <a:lnTo>
                    <a:pt x="7" y="59"/>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24" name="Freeform 22"/>
            <p:cNvSpPr/>
            <p:nvPr/>
          </p:nvSpPr>
          <p:spPr bwMode="auto">
            <a:xfrm>
              <a:off x="2102587" y="1280255"/>
              <a:ext cx="760806" cy="162116"/>
            </a:xfrm>
            <a:custGeom>
              <a:avLst/>
              <a:gdLst>
                <a:gd name="T0" fmla="*/ 0 w 388"/>
                <a:gd name="T1" fmla="*/ 30 h 83"/>
                <a:gd name="T2" fmla="*/ 219 w 388"/>
                <a:gd name="T3" fmla="*/ 12 h 83"/>
                <a:gd name="T4" fmla="*/ 388 w 388"/>
                <a:gd name="T5" fmla="*/ 83 h 83"/>
                <a:gd name="T6" fmla="*/ 313 w 388"/>
                <a:gd name="T7" fmla="*/ 64 h 83"/>
                <a:gd name="T8" fmla="*/ 0 w 388"/>
                <a:gd name="T9" fmla="*/ 30 h 83"/>
              </a:gdLst>
              <a:ahLst/>
              <a:cxnLst>
                <a:cxn ang="0">
                  <a:pos x="T0" y="T1"/>
                </a:cxn>
                <a:cxn ang="0">
                  <a:pos x="T2" y="T3"/>
                </a:cxn>
                <a:cxn ang="0">
                  <a:pos x="T4" y="T5"/>
                </a:cxn>
                <a:cxn ang="0">
                  <a:pos x="T6" y="T7"/>
                </a:cxn>
                <a:cxn ang="0">
                  <a:pos x="T8" y="T9"/>
                </a:cxn>
              </a:cxnLst>
              <a:rect l="0" t="0" r="r" b="b"/>
              <a:pathLst>
                <a:path w="388" h="83">
                  <a:moveTo>
                    <a:pt x="0" y="30"/>
                  </a:moveTo>
                  <a:cubicBezTo>
                    <a:pt x="0" y="30"/>
                    <a:pt x="98" y="0"/>
                    <a:pt x="219" y="12"/>
                  </a:cubicBezTo>
                  <a:cubicBezTo>
                    <a:pt x="299" y="19"/>
                    <a:pt x="362" y="64"/>
                    <a:pt x="388" y="83"/>
                  </a:cubicBezTo>
                  <a:cubicBezTo>
                    <a:pt x="388" y="83"/>
                    <a:pt x="349" y="64"/>
                    <a:pt x="313" y="64"/>
                  </a:cubicBezTo>
                  <a:cubicBezTo>
                    <a:pt x="313" y="64"/>
                    <a:pt x="21" y="52"/>
                    <a:pt x="0" y="3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25" name="Freeform 23"/>
            <p:cNvSpPr/>
            <p:nvPr/>
          </p:nvSpPr>
          <p:spPr bwMode="auto">
            <a:xfrm>
              <a:off x="2206398" y="1202041"/>
              <a:ext cx="236063" cy="63993"/>
            </a:xfrm>
            <a:custGeom>
              <a:avLst/>
              <a:gdLst>
                <a:gd name="T0" fmla="*/ 0 w 120"/>
                <a:gd name="T1" fmla="*/ 23 h 33"/>
                <a:gd name="T2" fmla="*/ 120 w 120"/>
                <a:gd name="T3" fmla="*/ 33 h 33"/>
                <a:gd name="T4" fmla="*/ 64 w 120"/>
                <a:gd name="T5" fmla="*/ 30 h 33"/>
                <a:gd name="T6" fmla="*/ 5 w 120"/>
                <a:gd name="T7" fmla="*/ 22 h 33"/>
              </a:gdLst>
              <a:ahLst/>
              <a:cxnLst>
                <a:cxn ang="0">
                  <a:pos x="T0" y="T1"/>
                </a:cxn>
                <a:cxn ang="0">
                  <a:pos x="T2" y="T3"/>
                </a:cxn>
                <a:cxn ang="0">
                  <a:pos x="T4" y="T5"/>
                </a:cxn>
                <a:cxn ang="0">
                  <a:pos x="T6" y="T7"/>
                </a:cxn>
              </a:cxnLst>
              <a:rect l="0" t="0" r="r" b="b"/>
              <a:pathLst>
                <a:path w="120" h="33">
                  <a:moveTo>
                    <a:pt x="0" y="23"/>
                  </a:moveTo>
                  <a:cubicBezTo>
                    <a:pt x="29" y="0"/>
                    <a:pt x="91" y="20"/>
                    <a:pt x="120" y="33"/>
                  </a:cubicBezTo>
                  <a:cubicBezTo>
                    <a:pt x="101" y="33"/>
                    <a:pt x="83" y="29"/>
                    <a:pt x="64" y="30"/>
                  </a:cubicBezTo>
                  <a:cubicBezTo>
                    <a:pt x="43" y="32"/>
                    <a:pt x="22" y="31"/>
                    <a:pt x="5" y="22"/>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26" name="Freeform 24"/>
            <p:cNvSpPr/>
            <p:nvPr/>
          </p:nvSpPr>
          <p:spPr bwMode="auto">
            <a:xfrm>
              <a:off x="2058503" y="1389754"/>
              <a:ext cx="250284" cy="119454"/>
            </a:xfrm>
            <a:custGeom>
              <a:avLst/>
              <a:gdLst>
                <a:gd name="T0" fmla="*/ 0 w 128"/>
                <a:gd name="T1" fmla="*/ 0 h 61"/>
                <a:gd name="T2" fmla="*/ 128 w 128"/>
                <a:gd name="T3" fmla="*/ 52 h 61"/>
                <a:gd name="T4" fmla="*/ 64 w 128"/>
                <a:gd name="T5" fmla="*/ 34 h 61"/>
                <a:gd name="T6" fmla="*/ 28 w 128"/>
                <a:gd name="T7" fmla="*/ 21 h 61"/>
                <a:gd name="T8" fmla="*/ 11 w 128"/>
                <a:gd name="T9" fmla="*/ 18 h 61"/>
                <a:gd name="T10" fmla="*/ 2 w 128"/>
                <a:gd name="T11" fmla="*/ 2 h 61"/>
              </a:gdLst>
              <a:ahLst/>
              <a:cxnLst>
                <a:cxn ang="0">
                  <a:pos x="T0" y="T1"/>
                </a:cxn>
                <a:cxn ang="0">
                  <a:pos x="T2" y="T3"/>
                </a:cxn>
                <a:cxn ang="0">
                  <a:pos x="T4" y="T5"/>
                </a:cxn>
                <a:cxn ang="0">
                  <a:pos x="T6" y="T7"/>
                </a:cxn>
                <a:cxn ang="0">
                  <a:pos x="T8" y="T9"/>
                </a:cxn>
                <a:cxn ang="0">
                  <a:pos x="T10" y="T11"/>
                </a:cxn>
              </a:cxnLst>
              <a:rect l="0" t="0" r="r" b="b"/>
              <a:pathLst>
                <a:path w="128" h="61">
                  <a:moveTo>
                    <a:pt x="0" y="0"/>
                  </a:moveTo>
                  <a:cubicBezTo>
                    <a:pt x="40" y="4"/>
                    <a:pt x="99" y="25"/>
                    <a:pt x="128" y="52"/>
                  </a:cubicBezTo>
                  <a:cubicBezTo>
                    <a:pt x="110" y="61"/>
                    <a:pt x="81" y="40"/>
                    <a:pt x="64" y="34"/>
                  </a:cubicBezTo>
                  <a:cubicBezTo>
                    <a:pt x="51" y="29"/>
                    <a:pt x="40" y="24"/>
                    <a:pt x="28" y="21"/>
                  </a:cubicBezTo>
                  <a:cubicBezTo>
                    <a:pt x="24" y="20"/>
                    <a:pt x="14" y="20"/>
                    <a:pt x="11" y="18"/>
                  </a:cubicBezTo>
                  <a:cubicBezTo>
                    <a:pt x="6" y="15"/>
                    <a:pt x="7" y="5"/>
                    <a:pt x="2" y="2"/>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27" name="Freeform 25"/>
            <p:cNvSpPr/>
            <p:nvPr/>
          </p:nvSpPr>
          <p:spPr bwMode="auto">
            <a:xfrm>
              <a:off x="2059925" y="1506363"/>
              <a:ext cx="358361" cy="260238"/>
            </a:xfrm>
            <a:custGeom>
              <a:avLst/>
              <a:gdLst>
                <a:gd name="T0" fmla="*/ 0 w 183"/>
                <a:gd name="T1" fmla="*/ 0 h 133"/>
                <a:gd name="T2" fmla="*/ 111 w 183"/>
                <a:gd name="T3" fmla="*/ 75 h 133"/>
                <a:gd name="T4" fmla="*/ 183 w 183"/>
                <a:gd name="T5" fmla="*/ 133 h 133"/>
                <a:gd name="T6" fmla="*/ 0 w 183"/>
                <a:gd name="T7" fmla="*/ 0 h 133"/>
              </a:gdLst>
              <a:ahLst/>
              <a:cxnLst>
                <a:cxn ang="0">
                  <a:pos x="T0" y="T1"/>
                </a:cxn>
                <a:cxn ang="0">
                  <a:pos x="T2" y="T3"/>
                </a:cxn>
                <a:cxn ang="0">
                  <a:pos x="T4" y="T5"/>
                </a:cxn>
                <a:cxn ang="0">
                  <a:pos x="T6" y="T7"/>
                </a:cxn>
              </a:cxnLst>
              <a:rect l="0" t="0" r="r" b="b"/>
              <a:pathLst>
                <a:path w="183" h="133">
                  <a:moveTo>
                    <a:pt x="0" y="0"/>
                  </a:moveTo>
                  <a:cubicBezTo>
                    <a:pt x="0" y="0"/>
                    <a:pt x="56" y="45"/>
                    <a:pt x="111" y="75"/>
                  </a:cubicBezTo>
                  <a:cubicBezTo>
                    <a:pt x="167" y="105"/>
                    <a:pt x="181" y="130"/>
                    <a:pt x="183" y="133"/>
                  </a:cubicBezTo>
                  <a:cubicBezTo>
                    <a:pt x="183" y="133"/>
                    <a:pt x="95" y="9"/>
                    <a:pt x="0"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28" name="Freeform 26"/>
            <p:cNvSpPr/>
            <p:nvPr/>
          </p:nvSpPr>
          <p:spPr bwMode="auto">
            <a:xfrm>
              <a:off x="2199288" y="1467968"/>
              <a:ext cx="110921" cy="693969"/>
            </a:xfrm>
            <a:custGeom>
              <a:avLst/>
              <a:gdLst>
                <a:gd name="T0" fmla="*/ 24 w 57"/>
                <a:gd name="T1" fmla="*/ 0 h 355"/>
                <a:gd name="T2" fmla="*/ 25 w 57"/>
                <a:gd name="T3" fmla="*/ 246 h 355"/>
                <a:gd name="T4" fmla="*/ 56 w 57"/>
                <a:gd name="T5" fmla="*/ 355 h 355"/>
                <a:gd name="T6" fmla="*/ 55 w 57"/>
                <a:gd name="T7" fmla="*/ 201 h 355"/>
                <a:gd name="T8" fmla="*/ 33 w 57"/>
                <a:gd name="T9" fmla="*/ 0 h 355"/>
                <a:gd name="T10" fmla="*/ 24 w 57"/>
                <a:gd name="T11" fmla="*/ 0 h 355"/>
              </a:gdLst>
              <a:ahLst/>
              <a:cxnLst>
                <a:cxn ang="0">
                  <a:pos x="T0" y="T1"/>
                </a:cxn>
                <a:cxn ang="0">
                  <a:pos x="T2" y="T3"/>
                </a:cxn>
                <a:cxn ang="0">
                  <a:pos x="T4" y="T5"/>
                </a:cxn>
                <a:cxn ang="0">
                  <a:pos x="T6" y="T7"/>
                </a:cxn>
                <a:cxn ang="0">
                  <a:pos x="T8" y="T9"/>
                </a:cxn>
                <a:cxn ang="0">
                  <a:pos x="T10" y="T11"/>
                </a:cxn>
              </a:cxnLst>
              <a:rect l="0" t="0" r="r" b="b"/>
              <a:pathLst>
                <a:path w="57" h="355">
                  <a:moveTo>
                    <a:pt x="24" y="0"/>
                  </a:moveTo>
                  <a:cubicBezTo>
                    <a:pt x="24" y="0"/>
                    <a:pt x="0" y="156"/>
                    <a:pt x="25" y="246"/>
                  </a:cubicBezTo>
                  <a:cubicBezTo>
                    <a:pt x="40" y="296"/>
                    <a:pt x="49" y="318"/>
                    <a:pt x="56" y="355"/>
                  </a:cubicBezTo>
                  <a:cubicBezTo>
                    <a:pt x="56" y="355"/>
                    <a:pt x="57" y="276"/>
                    <a:pt x="55" y="201"/>
                  </a:cubicBezTo>
                  <a:cubicBezTo>
                    <a:pt x="54" y="126"/>
                    <a:pt x="44" y="23"/>
                    <a:pt x="33" y="0"/>
                  </a:cubicBezTo>
                  <a:lnTo>
                    <a:pt x="24"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29" name="Freeform 27"/>
            <p:cNvSpPr/>
            <p:nvPr/>
          </p:nvSpPr>
          <p:spPr bwMode="auto">
            <a:xfrm>
              <a:off x="2463793" y="1446637"/>
              <a:ext cx="354095" cy="223265"/>
            </a:xfrm>
            <a:custGeom>
              <a:avLst/>
              <a:gdLst>
                <a:gd name="T0" fmla="*/ 168 w 181"/>
                <a:gd name="T1" fmla="*/ 4 h 114"/>
                <a:gd name="T2" fmla="*/ 0 w 181"/>
                <a:gd name="T3" fmla="*/ 114 h 114"/>
                <a:gd name="T4" fmla="*/ 87 w 181"/>
                <a:gd name="T5" fmla="*/ 67 h 114"/>
                <a:gd name="T6" fmla="*/ 168 w 181"/>
                <a:gd name="T7" fmla="*/ 4 h 114"/>
              </a:gdLst>
              <a:ahLst/>
              <a:cxnLst>
                <a:cxn ang="0">
                  <a:pos x="T0" y="T1"/>
                </a:cxn>
                <a:cxn ang="0">
                  <a:pos x="T2" y="T3"/>
                </a:cxn>
                <a:cxn ang="0">
                  <a:pos x="T4" y="T5"/>
                </a:cxn>
                <a:cxn ang="0">
                  <a:pos x="T6" y="T7"/>
                </a:cxn>
              </a:cxnLst>
              <a:rect l="0" t="0" r="r" b="b"/>
              <a:pathLst>
                <a:path w="181" h="114">
                  <a:moveTo>
                    <a:pt x="168" y="4"/>
                  </a:moveTo>
                  <a:cubicBezTo>
                    <a:pt x="165" y="0"/>
                    <a:pt x="119" y="6"/>
                    <a:pt x="0" y="114"/>
                  </a:cubicBezTo>
                  <a:cubicBezTo>
                    <a:pt x="0" y="114"/>
                    <a:pt x="49" y="81"/>
                    <a:pt x="87" y="67"/>
                  </a:cubicBezTo>
                  <a:cubicBezTo>
                    <a:pt x="124" y="53"/>
                    <a:pt x="181" y="18"/>
                    <a:pt x="168"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30" name="Freeform 28"/>
            <p:cNvSpPr/>
            <p:nvPr/>
          </p:nvSpPr>
          <p:spPr bwMode="auto">
            <a:xfrm>
              <a:off x="2903212" y="1349936"/>
              <a:ext cx="112343" cy="588736"/>
            </a:xfrm>
            <a:custGeom>
              <a:avLst/>
              <a:gdLst>
                <a:gd name="T0" fmla="*/ 15 w 57"/>
                <a:gd name="T1" fmla="*/ 0 h 301"/>
                <a:gd name="T2" fmla="*/ 13 w 57"/>
                <a:gd name="T3" fmla="*/ 59 h 301"/>
                <a:gd name="T4" fmla="*/ 3 w 57"/>
                <a:gd name="T5" fmla="*/ 201 h 301"/>
                <a:gd name="T6" fmla="*/ 0 w 57"/>
                <a:gd name="T7" fmla="*/ 301 h 301"/>
                <a:gd name="T8" fmla="*/ 49 w 57"/>
                <a:gd name="T9" fmla="*/ 105 h 301"/>
                <a:gd name="T10" fmla="*/ 17 w 57"/>
                <a:gd name="T11" fmla="*/ 0 h 301"/>
              </a:gdLst>
              <a:ahLst/>
              <a:cxnLst>
                <a:cxn ang="0">
                  <a:pos x="T0" y="T1"/>
                </a:cxn>
                <a:cxn ang="0">
                  <a:pos x="T2" y="T3"/>
                </a:cxn>
                <a:cxn ang="0">
                  <a:pos x="T4" y="T5"/>
                </a:cxn>
                <a:cxn ang="0">
                  <a:pos x="T6" y="T7"/>
                </a:cxn>
                <a:cxn ang="0">
                  <a:pos x="T8" y="T9"/>
                </a:cxn>
                <a:cxn ang="0">
                  <a:pos x="T10" y="T11"/>
                </a:cxn>
              </a:cxnLst>
              <a:rect l="0" t="0" r="r" b="b"/>
              <a:pathLst>
                <a:path w="57" h="301">
                  <a:moveTo>
                    <a:pt x="15" y="0"/>
                  </a:moveTo>
                  <a:cubicBezTo>
                    <a:pt x="15" y="0"/>
                    <a:pt x="17" y="24"/>
                    <a:pt x="13" y="59"/>
                  </a:cubicBezTo>
                  <a:cubicBezTo>
                    <a:pt x="9" y="95"/>
                    <a:pt x="2" y="154"/>
                    <a:pt x="3" y="201"/>
                  </a:cubicBezTo>
                  <a:cubicBezTo>
                    <a:pt x="5" y="248"/>
                    <a:pt x="2" y="277"/>
                    <a:pt x="0" y="301"/>
                  </a:cubicBezTo>
                  <a:cubicBezTo>
                    <a:pt x="0" y="301"/>
                    <a:pt x="42" y="174"/>
                    <a:pt x="49" y="105"/>
                  </a:cubicBezTo>
                  <a:cubicBezTo>
                    <a:pt x="57" y="37"/>
                    <a:pt x="43" y="10"/>
                    <a:pt x="17"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31" name="Freeform 29"/>
            <p:cNvSpPr/>
            <p:nvPr/>
          </p:nvSpPr>
          <p:spPr bwMode="auto">
            <a:xfrm>
              <a:off x="2995646" y="1462279"/>
              <a:ext cx="345563" cy="489191"/>
            </a:xfrm>
            <a:custGeom>
              <a:avLst/>
              <a:gdLst>
                <a:gd name="T0" fmla="*/ 0 w 176"/>
                <a:gd name="T1" fmla="*/ 10 h 250"/>
                <a:gd name="T2" fmla="*/ 78 w 176"/>
                <a:gd name="T3" fmla="*/ 77 h 250"/>
                <a:gd name="T4" fmla="*/ 176 w 176"/>
                <a:gd name="T5" fmla="*/ 250 h 250"/>
                <a:gd name="T6" fmla="*/ 144 w 176"/>
                <a:gd name="T7" fmla="*/ 133 h 250"/>
                <a:gd name="T8" fmla="*/ 1 w 176"/>
                <a:gd name="T9" fmla="*/ 7 h 250"/>
              </a:gdLst>
              <a:ahLst/>
              <a:cxnLst>
                <a:cxn ang="0">
                  <a:pos x="T0" y="T1"/>
                </a:cxn>
                <a:cxn ang="0">
                  <a:pos x="T2" y="T3"/>
                </a:cxn>
                <a:cxn ang="0">
                  <a:pos x="T4" y="T5"/>
                </a:cxn>
                <a:cxn ang="0">
                  <a:pos x="T6" y="T7"/>
                </a:cxn>
                <a:cxn ang="0">
                  <a:pos x="T8" y="T9"/>
                </a:cxn>
              </a:cxnLst>
              <a:rect l="0" t="0" r="r" b="b"/>
              <a:pathLst>
                <a:path w="176" h="250">
                  <a:moveTo>
                    <a:pt x="0" y="10"/>
                  </a:moveTo>
                  <a:cubicBezTo>
                    <a:pt x="0" y="10"/>
                    <a:pt x="39" y="22"/>
                    <a:pt x="78" y="77"/>
                  </a:cubicBezTo>
                  <a:cubicBezTo>
                    <a:pt x="118" y="133"/>
                    <a:pt x="161" y="221"/>
                    <a:pt x="176" y="250"/>
                  </a:cubicBezTo>
                  <a:cubicBezTo>
                    <a:pt x="176" y="250"/>
                    <a:pt x="154" y="193"/>
                    <a:pt x="144" y="133"/>
                  </a:cubicBezTo>
                  <a:cubicBezTo>
                    <a:pt x="134" y="73"/>
                    <a:pt x="110" y="0"/>
                    <a:pt x="1" y="7"/>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32" name="Freeform 30"/>
            <p:cNvSpPr/>
            <p:nvPr/>
          </p:nvSpPr>
          <p:spPr bwMode="auto">
            <a:xfrm>
              <a:off x="3076704" y="1331449"/>
              <a:ext cx="770761" cy="310011"/>
            </a:xfrm>
            <a:custGeom>
              <a:avLst/>
              <a:gdLst>
                <a:gd name="T0" fmla="*/ 6 w 394"/>
                <a:gd name="T1" fmla="*/ 78 h 159"/>
                <a:gd name="T2" fmla="*/ 49 w 394"/>
                <a:gd name="T3" fmla="*/ 29 h 159"/>
                <a:gd name="T4" fmla="*/ 73 w 394"/>
                <a:gd name="T5" fmla="*/ 21 h 159"/>
                <a:gd name="T6" fmla="*/ 134 w 394"/>
                <a:gd name="T7" fmla="*/ 17 h 159"/>
                <a:gd name="T8" fmla="*/ 270 w 394"/>
                <a:gd name="T9" fmla="*/ 42 h 159"/>
                <a:gd name="T10" fmla="*/ 394 w 394"/>
                <a:gd name="T11" fmla="*/ 159 h 159"/>
                <a:gd name="T12" fmla="*/ 253 w 394"/>
                <a:gd name="T13" fmla="*/ 76 h 159"/>
                <a:gd name="T14" fmla="*/ 160 w 394"/>
                <a:gd name="T15" fmla="*/ 59 h 159"/>
                <a:gd name="T16" fmla="*/ 87 w 394"/>
                <a:gd name="T17" fmla="*/ 48 h 159"/>
                <a:gd name="T18" fmla="*/ 52 w 394"/>
                <a:gd name="T19" fmla="*/ 40 h 159"/>
                <a:gd name="T20" fmla="*/ 15 w 394"/>
                <a:gd name="T21" fmla="*/ 77 h 159"/>
                <a:gd name="T22" fmla="*/ 6 w 394"/>
                <a:gd name="T23" fmla="*/ 78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94" h="159">
                  <a:moveTo>
                    <a:pt x="6" y="78"/>
                  </a:moveTo>
                  <a:cubicBezTo>
                    <a:pt x="6" y="78"/>
                    <a:pt x="0" y="35"/>
                    <a:pt x="49" y="29"/>
                  </a:cubicBezTo>
                  <a:cubicBezTo>
                    <a:pt x="49" y="29"/>
                    <a:pt x="54" y="17"/>
                    <a:pt x="73" y="21"/>
                  </a:cubicBezTo>
                  <a:cubicBezTo>
                    <a:pt x="92" y="26"/>
                    <a:pt x="119" y="20"/>
                    <a:pt x="134" y="17"/>
                  </a:cubicBezTo>
                  <a:cubicBezTo>
                    <a:pt x="149" y="14"/>
                    <a:pt x="216" y="0"/>
                    <a:pt x="270" y="42"/>
                  </a:cubicBezTo>
                  <a:cubicBezTo>
                    <a:pt x="325" y="84"/>
                    <a:pt x="352" y="137"/>
                    <a:pt x="394" y="159"/>
                  </a:cubicBezTo>
                  <a:cubicBezTo>
                    <a:pt x="394" y="159"/>
                    <a:pt x="295" y="93"/>
                    <a:pt x="253" y="76"/>
                  </a:cubicBezTo>
                  <a:cubicBezTo>
                    <a:pt x="212" y="59"/>
                    <a:pt x="193" y="61"/>
                    <a:pt x="160" y="59"/>
                  </a:cubicBezTo>
                  <a:cubicBezTo>
                    <a:pt x="128" y="57"/>
                    <a:pt x="119" y="49"/>
                    <a:pt x="87" y="48"/>
                  </a:cubicBezTo>
                  <a:cubicBezTo>
                    <a:pt x="70" y="47"/>
                    <a:pt x="63" y="49"/>
                    <a:pt x="52" y="40"/>
                  </a:cubicBezTo>
                  <a:cubicBezTo>
                    <a:pt x="52" y="40"/>
                    <a:pt x="11" y="34"/>
                    <a:pt x="15" y="77"/>
                  </a:cubicBezTo>
                  <a:cubicBezTo>
                    <a:pt x="15" y="77"/>
                    <a:pt x="21" y="87"/>
                    <a:pt x="6" y="7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33" name="Freeform 31"/>
            <p:cNvSpPr/>
            <p:nvPr/>
          </p:nvSpPr>
          <p:spPr bwMode="auto">
            <a:xfrm>
              <a:off x="2832108" y="1807842"/>
              <a:ext cx="563139" cy="260238"/>
            </a:xfrm>
            <a:custGeom>
              <a:avLst/>
              <a:gdLst>
                <a:gd name="T0" fmla="*/ 0 w 288"/>
                <a:gd name="T1" fmla="*/ 24 h 133"/>
                <a:gd name="T2" fmla="*/ 20 w 288"/>
                <a:gd name="T3" fmla="*/ 34 h 133"/>
                <a:gd name="T4" fmla="*/ 69 w 288"/>
                <a:gd name="T5" fmla="*/ 48 h 133"/>
                <a:gd name="T6" fmla="*/ 156 w 288"/>
                <a:gd name="T7" fmla="*/ 74 h 133"/>
                <a:gd name="T8" fmla="*/ 246 w 288"/>
                <a:gd name="T9" fmla="*/ 106 h 133"/>
                <a:gd name="T10" fmla="*/ 284 w 288"/>
                <a:gd name="T11" fmla="*/ 126 h 133"/>
                <a:gd name="T12" fmla="*/ 192 w 288"/>
                <a:gd name="T13" fmla="*/ 52 h 133"/>
                <a:gd name="T14" fmla="*/ 19 w 288"/>
                <a:gd name="T15" fmla="*/ 13 h 133"/>
                <a:gd name="T16" fmla="*/ 0 w 288"/>
                <a:gd name="T17" fmla="*/ 24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8" h="133">
                  <a:moveTo>
                    <a:pt x="0" y="24"/>
                  </a:moveTo>
                  <a:cubicBezTo>
                    <a:pt x="0" y="24"/>
                    <a:pt x="9" y="23"/>
                    <a:pt x="20" y="34"/>
                  </a:cubicBezTo>
                  <a:cubicBezTo>
                    <a:pt x="30" y="44"/>
                    <a:pt x="57" y="48"/>
                    <a:pt x="69" y="48"/>
                  </a:cubicBezTo>
                  <a:cubicBezTo>
                    <a:pt x="82" y="48"/>
                    <a:pt x="128" y="58"/>
                    <a:pt x="156" y="74"/>
                  </a:cubicBezTo>
                  <a:cubicBezTo>
                    <a:pt x="184" y="90"/>
                    <a:pt x="224" y="97"/>
                    <a:pt x="246" y="106"/>
                  </a:cubicBezTo>
                  <a:cubicBezTo>
                    <a:pt x="268" y="115"/>
                    <a:pt x="279" y="118"/>
                    <a:pt x="284" y="126"/>
                  </a:cubicBezTo>
                  <a:cubicBezTo>
                    <a:pt x="288" y="133"/>
                    <a:pt x="272" y="101"/>
                    <a:pt x="192" y="52"/>
                  </a:cubicBezTo>
                  <a:cubicBezTo>
                    <a:pt x="111" y="2"/>
                    <a:pt x="44" y="0"/>
                    <a:pt x="19" y="13"/>
                  </a:cubicBezTo>
                  <a:cubicBezTo>
                    <a:pt x="19" y="13"/>
                    <a:pt x="1" y="12"/>
                    <a:pt x="0" y="2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34" name="Freeform 32"/>
            <p:cNvSpPr/>
            <p:nvPr/>
          </p:nvSpPr>
          <p:spPr bwMode="auto">
            <a:xfrm>
              <a:off x="2998490" y="1843394"/>
              <a:ext cx="712456" cy="172070"/>
            </a:xfrm>
            <a:custGeom>
              <a:avLst/>
              <a:gdLst>
                <a:gd name="T0" fmla="*/ 0 w 364"/>
                <a:gd name="T1" fmla="*/ 82 h 88"/>
                <a:gd name="T2" fmla="*/ 242 w 364"/>
                <a:gd name="T3" fmla="*/ 22 h 88"/>
                <a:gd name="T4" fmla="*/ 364 w 364"/>
                <a:gd name="T5" fmla="*/ 56 h 88"/>
                <a:gd name="T6" fmla="*/ 30 w 364"/>
                <a:gd name="T7" fmla="*/ 88 h 88"/>
                <a:gd name="T8" fmla="*/ 0 w 364"/>
                <a:gd name="T9" fmla="*/ 82 h 88"/>
              </a:gdLst>
              <a:ahLst/>
              <a:cxnLst>
                <a:cxn ang="0">
                  <a:pos x="T0" y="T1"/>
                </a:cxn>
                <a:cxn ang="0">
                  <a:pos x="T2" y="T3"/>
                </a:cxn>
                <a:cxn ang="0">
                  <a:pos x="T4" y="T5"/>
                </a:cxn>
                <a:cxn ang="0">
                  <a:pos x="T6" y="T7"/>
                </a:cxn>
                <a:cxn ang="0">
                  <a:pos x="T8" y="T9"/>
                </a:cxn>
              </a:cxnLst>
              <a:rect l="0" t="0" r="r" b="b"/>
              <a:pathLst>
                <a:path w="364" h="88">
                  <a:moveTo>
                    <a:pt x="0" y="82"/>
                  </a:moveTo>
                  <a:cubicBezTo>
                    <a:pt x="0" y="82"/>
                    <a:pt x="105" y="0"/>
                    <a:pt x="242" y="22"/>
                  </a:cubicBezTo>
                  <a:cubicBezTo>
                    <a:pt x="345" y="39"/>
                    <a:pt x="359" y="55"/>
                    <a:pt x="364" y="56"/>
                  </a:cubicBezTo>
                  <a:cubicBezTo>
                    <a:pt x="364" y="56"/>
                    <a:pt x="166" y="3"/>
                    <a:pt x="30" y="88"/>
                  </a:cubicBezTo>
                  <a:lnTo>
                    <a:pt x="0" y="8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35" name="Freeform 33"/>
            <p:cNvSpPr/>
            <p:nvPr/>
          </p:nvSpPr>
          <p:spPr bwMode="auto">
            <a:xfrm>
              <a:off x="2817888" y="1900276"/>
              <a:ext cx="78214" cy="383958"/>
            </a:xfrm>
            <a:custGeom>
              <a:avLst/>
              <a:gdLst>
                <a:gd name="T0" fmla="*/ 0 w 40"/>
                <a:gd name="T1" fmla="*/ 0 h 196"/>
                <a:gd name="T2" fmla="*/ 4 w 40"/>
                <a:gd name="T3" fmla="*/ 40 h 196"/>
                <a:gd name="T4" fmla="*/ 25 w 40"/>
                <a:gd name="T5" fmla="*/ 196 h 196"/>
                <a:gd name="T6" fmla="*/ 26 w 40"/>
                <a:gd name="T7" fmla="*/ 117 h 196"/>
                <a:gd name="T8" fmla="*/ 0 w 40"/>
                <a:gd name="T9" fmla="*/ 0 h 196"/>
              </a:gdLst>
              <a:ahLst/>
              <a:cxnLst>
                <a:cxn ang="0">
                  <a:pos x="T0" y="T1"/>
                </a:cxn>
                <a:cxn ang="0">
                  <a:pos x="T2" y="T3"/>
                </a:cxn>
                <a:cxn ang="0">
                  <a:pos x="T4" y="T5"/>
                </a:cxn>
                <a:cxn ang="0">
                  <a:pos x="T6" y="T7"/>
                </a:cxn>
                <a:cxn ang="0">
                  <a:pos x="T8" y="T9"/>
                </a:cxn>
              </a:cxnLst>
              <a:rect l="0" t="0" r="r" b="b"/>
              <a:pathLst>
                <a:path w="40" h="196">
                  <a:moveTo>
                    <a:pt x="0" y="0"/>
                  </a:moveTo>
                  <a:cubicBezTo>
                    <a:pt x="0" y="0"/>
                    <a:pt x="6" y="5"/>
                    <a:pt x="4" y="40"/>
                  </a:cubicBezTo>
                  <a:cubicBezTo>
                    <a:pt x="2" y="75"/>
                    <a:pt x="15" y="154"/>
                    <a:pt x="25" y="196"/>
                  </a:cubicBezTo>
                  <a:cubicBezTo>
                    <a:pt x="25" y="196"/>
                    <a:pt x="21" y="143"/>
                    <a:pt x="26" y="117"/>
                  </a:cubicBezTo>
                  <a:cubicBezTo>
                    <a:pt x="30" y="92"/>
                    <a:pt x="40" y="5"/>
                    <a:pt x="0"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36" name="Freeform 34"/>
            <p:cNvSpPr/>
            <p:nvPr/>
          </p:nvSpPr>
          <p:spPr bwMode="auto">
            <a:xfrm>
              <a:off x="2863394" y="1982756"/>
              <a:ext cx="873150" cy="402445"/>
            </a:xfrm>
            <a:custGeom>
              <a:avLst/>
              <a:gdLst>
                <a:gd name="T0" fmla="*/ 0 w 446"/>
                <a:gd name="T1" fmla="*/ 32 h 206"/>
                <a:gd name="T2" fmla="*/ 117 w 446"/>
                <a:gd name="T3" fmla="*/ 17 h 206"/>
                <a:gd name="T4" fmla="*/ 324 w 446"/>
                <a:gd name="T5" fmla="*/ 110 h 206"/>
                <a:gd name="T6" fmla="*/ 446 w 446"/>
                <a:gd name="T7" fmla="*/ 206 h 206"/>
                <a:gd name="T8" fmla="*/ 278 w 446"/>
                <a:gd name="T9" fmla="*/ 136 h 206"/>
                <a:gd name="T10" fmla="*/ 0 w 446"/>
                <a:gd name="T11" fmla="*/ 32 h 206"/>
              </a:gdLst>
              <a:ahLst/>
              <a:cxnLst>
                <a:cxn ang="0">
                  <a:pos x="T0" y="T1"/>
                </a:cxn>
                <a:cxn ang="0">
                  <a:pos x="T2" y="T3"/>
                </a:cxn>
                <a:cxn ang="0">
                  <a:pos x="T4" y="T5"/>
                </a:cxn>
                <a:cxn ang="0">
                  <a:pos x="T6" y="T7"/>
                </a:cxn>
                <a:cxn ang="0">
                  <a:pos x="T8" y="T9"/>
                </a:cxn>
                <a:cxn ang="0">
                  <a:pos x="T10" y="T11"/>
                </a:cxn>
              </a:cxnLst>
              <a:rect l="0" t="0" r="r" b="b"/>
              <a:pathLst>
                <a:path w="446" h="206">
                  <a:moveTo>
                    <a:pt x="0" y="32"/>
                  </a:moveTo>
                  <a:cubicBezTo>
                    <a:pt x="0" y="32"/>
                    <a:pt x="34" y="0"/>
                    <a:pt x="117" y="17"/>
                  </a:cubicBezTo>
                  <a:cubicBezTo>
                    <a:pt x="201" y="34"/>
                    <a:pt x="271" y="49"/>
                    <a:pt x="324" y="110"/>
                  </a:cubicBezTo>
                  <a:cubicBezTo>
                    <a:pt x="376" y="171"/>
                    <a:pt x="423" y="193"/>
                    <a:pt x="446" y="206"/>
                  </a:cubicBezTo>
                  <a:cubicBezTo>
                    <a:pt x="446" y="206"/>
                    <a:pt x="331" y="172"/>
                    <a:pt x="278" y="136"/>
                  </a:cubicBezTo>
                  <a:cubicBezTo>
                    <a:pt x="224" y="101"/>
                    <a:pt x="78" y="53"/>
                    <a:pt x="0" y="3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37" name="Freeform 35"/>
            <p:cNvSpPr/>
            <p:nvPr/>
          </p:nvSpPr>
          <p:spPr bwMode="auto">
            <a:xfrm>
              <a:off x="2569026" y="1979912"/>
              <a:ext cx="580204" cy="184869"/>
            </a:xfrm>
            <a:custGeom>
              <a:avLst/>
              <a:gdLst>
                <a:gd name="T0" fmla="*/ 0 w 296"/>
                <a:gd name="T1" fmla="*/ 12 h 94"/>
                <a:gd name="T2" fmla="*/ 77 w 296"/>
                <a:gd name="T3" fmla="*/ 15 h 94"/>
                <a:gd name="T4" fmla="*/ 296 w 296"/>
                <a:gd name="T5" fmla="*/ 94 h 94"/>
                <a:gd name="T6" fmla="*/ 81 w 296"/>
                <a:gd name="T7" fmla="*/ 42 h 94"/>
                <a:gd name="T8" fmla="*/ 0 w 296"/>
                <a:gd name="T9" fmla="*/ 12 h 94"/>
              </a:gdLst>
              <a:ahLst/>
              <a:cxnLst>
                <a:cxn ang="0">
                  <a:pos x="T0" y="T1"/>
                </a:cxn>
                <a:cxn ang="0">
                  <a:pos x="T2" y="T3"/>
                </a:cxn>
                <a:cxn ang="0">
                  <a:pos x="T4" y="T5"/>
                </a:cxn>
                <a:cxn ang="0">
                  <a:pos x="T6" y="T7"/>
                </a:cxn>
                <a:cxn ang="0">
                  <a:pos x="T8" y="T9"/>
                </a:cxn>
              </a:cxnLst>
              <a:rect l="0" t="0" r="r" b="b"/>
              <a:pathLst>
                <a:path w="296" h="94">
                  <a:moveTo>
                    <a:pt x="0" y="12"/>
                  </a:moveTo>
                  <a:cubicBezTo>
                    <a:pt x="0" y="12"/>
                    <a:pt x="39" y="0"/>
                    <a:pt x="77" y="15"/>
                  </a:cubicBezTo>
                  <a:cubicBezTo>
                    <a:pt x="114" y="30"/>
                    <a:pt x="248" y="84"/>
                    <a:pt x="296" y="94"/>
                  </a:cubicBezTo>
                  <a:cubicBezTo>
                    <a:pt x="296" y="94"/>
                    <a:pt x="200" y="88"/>
                    <a:pt x="81" y="42"/>
                  </a:cubicBezTo>
                  <a:cubicBezTo>
                    <a:pt x="42" y="27"/>
                    <a:pt x="35" y="15"/>
                    <a:pt x="0" y="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38" name="Freeform 36"/>
            <p:cNvSpPr/>
            <p:nvPr/>
          </p:nvSpPr>
          <p:spPr bwMode="auto">
            <a:xfrm>
              <a:off x="2570448" y="1992711"/>
              <a:ext cx="122298" cy="611489"/>
            </a:xfrm>
            <a:custGeom>
              <a:avLst/>
              <a:gdLst>
                <a:gd name="T0" fmla="*/ 19 w 62"/>
                <a:gd name="T1" fmla="*/ 4 h 313"/>
                <a:gd name="T2" fmla="*/ 49 w 62"/>
                <a:gd name="T3" fmla="*/ 313 h 313"/>
                <a:gd name="T4" fmla="*/ 49 w 62"/>
                <a:gd name="T5" fmla="*/ 174 h 313"/>
                <a:gd name="T6" fmla="*/ 19 w 62"/>
                <a:gd name="T7" fmla="*/ 4 h 313"/>
              </a:gdLst>
              <a:ahLst/>
              <a:cxnLst>
                <a:cxn ang="0">
                  <a:pos x="T0" y="T1"/>
                </a:cxn>
                <a:cxn ang="0">
                  <a:pos x="T2" y="T3"/>
                </a:cxn>
                <a:cxn ang="0">
                  <a:pos x="T4" y="T5"/>
                </a:cxn>
                <a:cxn ang="0">
                  <a:pos x="T6" y="T7"/>
                </a:cxn>
              </a:cxnLst>
              <a:rect l="0" t="0" r="r" b="b"/>
              <a:pathLst>
                <a:path w="62" h="313">
                  <a:moveTo>
                    <a:pt x="19" y="4"/>
                  </a:moveTo>
                  <a:cubicBezTo>
                    <a:pt x="19" y="4"/>
                    <a:pt x="0" y="199"/>
                    <a:pt x="49" y="313"/>
                  </a:cubicBezTo>
                  <a:cubicBezTo>
                    <a:pt x="49" y="313"/>
                    <a:pt x="35" y="267"/>
                    <a:pt x="49" y="174"/>
                  </a:cubicBezTo>
                  <a:cubicBezTo>
                    <a:pt x="62" y="81"/>
                    <a:pt x="39" y="0"/>
                    <a:pt x="19"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39" name="Freeform 37"/>
            <p:cNvSpPr/>
            <p:nvPr/>
          </p:nvSpPr>
          <p:spPr bwMode="auto">
            <a:xfrm>
              <a:off x="2907478" y="2042483"/>
              <a:ext cx="112343" cy="720989"/>
            </a:xfrm>
            <a:custGeom>
              <a:avLst/>
              <a:gdLst>
                <a:gd name="T0" fmla="*/ 13 w 57"/>
                <a:gd name="T1" fmla="*/ 0 h 368"/>
                <a:gd name="T2" fmla="*/ 36 w 57"/>
                <a:gd name="T3" fmla="*/ 270 h 368"/>
                <a:gd name="T4" fmla="*/ 57 w 57"/>
                <a:gd name="T5" fmla="*/ 368 h 368"/>
                <a:gd name="T6" fmla="*/ 43 w 57"/>
                <a:gd name="T7" fmla="*/ 117 h 368"/>
                <a:gd name="T8" fmla="*/ 21 w 57"/>
                <a:gd name="T9" fmla="*/ 2 h 368"/>
                <a:gd name="T10" fmla="*/ 13 w 57"/>
                <a:gd name="T11" fmla="*/ 0 h 368"/>
              </a:gdLst>
              <a:ahLst/>
              <a:cxnLst>
                <a:cxn ang="0">
                  <a:pos x="T0" y="T1"/>
                </a:cxn>
                <a:cxn ang="0">
                  <a:pos x="T2" y="T3"/>
                </a:cxn>
                <a:cxn ang="0">
                  <a:pos x="T4" y="T5"/>
                </a:cxn>
                <a:cxn ang="0">
                  <a:pos x="T6" y="T7"/>
                </a:cxn>
                <a:cxn ang="0">
                  <a:pos x="T8" y="T9"/>
                </a:cxn>
                <a:cxn ang="0">
                  <a:pos x="T10" y="T11"/>
                </a:cxn>
              </a:cxnLst>
              <a:rect l="0" t="0" r="r" b="b"/>
              <a:pathLst>
                <a:path w="57" h="368">
                  <a:moveTo>
                    <a:pt x="13" y="0"/>
                  </a:moveTo>
                  <a:cubicBezTo>
                    <a:pt x="13" y="0"/>
                    <a:pt x="0" y="124"/>
                    <a:pt x="36" y="270"/>
                  </a:cubicBezTo>
                  <a:cubicBezTo>
                    <a:pt x="41" y="289"/>
                    <a:pt x="53" y="315"/>
                    <a:pt x="57" y="368"/>
                  </a:cubicBezTo>
                  <a:cubicBezTo>
                    <a:pt x="57" y="368"/>
                    <a:pt x="49" y="174"/>
                    <a:pt x="43" y="117"/>
                  </a:cubicBezTo>
                  <a:cubicBezTo>
                    <a:pt x="35" y="48"/>
                    <a:pt x="29" y="30"/>
                    <a:pt x="21" y="2"/>
                  </a:cubicBezTo>
                  <a:lnTo>
                    <a:pt x="13"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40" name="Freeform 38"/>
            <p:cNvSpPr/>
            <p:nvPr/>
          </p:nvSpPr>
          <p:spPr bwMode="auto">
            <a:xfrm>
              <a:off x="4292572" y="3737588"/>
              <a:ext cx="516211" cy="136519"/>
            </a:xfrm>
            <a:custGeom>
              <a:avLst/>
              <a:gdLst>
                <a:gd name="T0" fmla="*/ 39 w 264"/>
                <a:gd name="T1" fmla="*/ 67 h 70"/>
                <a:gd name="T2" fmla="*/ 129 w 264"/>
                <a:gd name="T3" fmla="*/ 1 h 70"/>
                <a:gd name="T4" fmla="*/ 264 w 264"/>
                <a:gd name="T5" fmla="*/ 17 h 70"/>
                <a:gd name="T6" fmla="*/ 146 w 264"/>
                <a:gd name="T7" fmla="*/ 31 h 70"/>
                <a:gd name="T8" fmla="*/ 43 w 264"/>
                <a:gd name="T9" fmla="*/ 70 h 70"/>
              </a:gdLst>
              <a:ahLst/>
              <a:cxnLst>
                <a:cxn ang="0">
                  <a:pos x="T0" y="T1"/>
                </a:cxn>
                <a:cxn ang="0">
                  <a:pos x="T2" y="T3"/>
                </a:cxn>
                <a:cxn ang="0">
                  <a:pos x="T4" y="T5"/>
                </a:cxn>
                <a:cxn ang="0">
                  <a:pos x="T6" y="T7"/>
                </a:cxn>
                <a:cxn ang="0">
                  <a:pos x="T8" y="T9"/>
                </a:cxn>
              </a:cxnLst>
              <a:rect l="0" t="0" r="r" b="b"/>
              <a:pathLst>
                <a:path w="264" h="70">
                  <a:moveTo>
                    <a:pt x="39" y="67"/>
                  </a:moveTo>
                  <a:cubicBezTo>
                    <a:pt x="0" y="24"/>
                    <a:pt x="103" y="2"/>
                    <a:pt x="129" y="1"/>
                  </a:cubicBezTo>
                  <a:cubicBezTo>
                    <a:pt x="175" y="0"/>
                    <a:pt x="218" y="15"/>
                    <a:pt x="264" y="17"/>
                  </a:cubicBezTo>
                  <a:cubicBezTo>
                    <a:pt x="228" y="25"/>
                    <a:pt x="184" y="29"/>
                    <a:pt x="146" y="31"/>
                  </a:cubicBezTo>
                  <a:cubicBezTo>
                    <a:pt x="120" y="32"/>
                    <a:pt x="38" y="29"/>
                    <a:pt x="43" y="7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41" name="Freeform 39"/>
            <p:cNvSpPr/>
            <p:nvPr/>
          </p:nvSpPr>
          <p:spPr bwMode="auto">
            <a:xfrm>
              <a:off x="3837510" y="3747543"/>
              <a:ext cx="455062" cy="460750"/>
            </a:xfrm>
            <a:custGeom>
              <a:avLst/>
              <a:gdLst>
                <a:gd name="T0" fmla="*/ 223 w 232"/>
                <a:gd name="T1" fmla="*/ 17 h 236"/>
                <a:gd name="T2" fmla="*/ 98 w 232"/>
                <a:gd name="T3" fmla="*/ 109 h 236"/>
                <a:gd name="T4" fmla="*/ 0 w 232"/>
                <a:gd name="T5" fmla="*/ 236 h 236"/>
                <a:gd name="T6" fmla="*/ 62 w 232"/>
                <a:gd name="T7" fmla="*/ 180 h 236"/>
                <a:gd name="T8" fmla="*/ 132 w 232"/>
                <a:gd name="T9" fmla="*/ 149 h 236"/>
                <a:gd name="T10" fmla="*/ 225 w 232"/>
                <a:gd name="T11" fmla="*/ 17 h 236"/>
              </a:gdLst>
              <a:ahLst/>
              <a:cxnLst>
                <a:cxn ang="0">
                  <a:pos x="T0" y="T1"/>
                </a:cxn>
                <a:cxn ang="0">
                  <a:pos x="T2" y="T3"/>
                </a:cxn>
                <a:cxn ang="0">
                  <a:pos x="T4" y="T5"/>
                </a:cxn>
                <a:cxn ang="0">
                  <a:pos x="T6" y="T7"/>
                </a:cxn>
                <a:cxn ang="0">
                  <a:pos x="T8" y="T9"/>
                </a:cxn>
                <a:cxn ang="0">
                  <a:pos x="T10" y="T11"/>
                </a:cxn>
              </a:cxnLst>
              <a:rect l="0" t="0" r="r" b="b"/>
              <a:pathLst>
                <a:path w="232" h="236">
                  <a:moveTo>
                    <a:pt x="223" y="17"/>
                  </a:moveTo>
                  <a:cubicBezTo>
                    <a:pt x="199" y="0"/>
                    <a:pt x="114" y="91"/>
                    <a:pt x="98" y="109"/>
                  </a:cubicBezTo>
                  <a:cubicBezTo>
                    <a:pt x="63" y="143"/>
                    <a:pt x="18" y="190"/>
                    <a:pt x="0" y="236"/>
                  </a:cubicBezTo>
                  <a:cubicBezTo>
                    <a:pt x="19" y="214"/>
                    <a:pt x="36" y="194"/>
                    <a:pt x="62" y="180"/>
                  </a:cubicBezTo>
                  <a:cubicBezTo>
                    <a:pt x="84" y="169"/>
                    <a:pt x="111" y="163"/>
                    <a:pt x="132" y="149"/>
                  </a:cubicBezTo>
                  <a:cubicBezTo>
                    <a:pt x="169" y="128"/>
                    <a:pt x="232" y="65"/>
                    <a:pt x="225" y="17"/>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42" name="Freeform 40"/>
            <p:cNvSpPr/>
            <p:nvPr/>
          </p:nvSpPr>
          <p:spPr bwMode="auto">
            <a:xfrm>
              <a:off x="4235689" y="3827179"/>
              <a:ext cx="211888" cy="504834"/>
            </a:xfrm>
            <a:custGeom>
              <a:avLst/>
              <a:gdLst>
                <a:gd name="T0" fmla="*/ 8 w 108"/>
                <a:gd name="T1" fmla="*/ 0 h 258"/>
                <a:gd name="T2" fmla="*/ 23 w 108"/>
                <a:gd name="T3" fmla="*/ 62 h 258"/>
                <a:gd name="T4" fmla="*/ 44 w 108"/>
                <a:gd name="T5" fmla="*/ 125 h 258"/>
                <a:gd name="T6" fmla="*/ 82 w 108"/>
                <a:gd name="T7" fmla="*/ 258 h 258"/>
                <a:gd name="T8" fmla="*/ 103 w 108"/>
                <a:gd name="T9" fmla="*/ 187 h 258"/>
                <a:gd name="T10" fmla="*/ 97 w 108"/>
                <a:gd name="T11" fmla="*/ 110 h 258"/>
                <a:gd name="T12" fmla="*/ 8 w 108"/>
                <a:gd name="T13" fmla="*/ 3 h 258"/>
              </a:gdLst>
              <a:ahLst/>
              <a:cxnLst>
                <a:cxn ang="0">
                  <a:pos x="T0" y="T1"/>
                </a:cxn>
                <a:cxn ang="0">
                  <a:pos x="T2" y="T3"/>
                </a:cxn>
                <a:cxn ang="0">
                  <a:pos x="T4" y="T5"/>
                </a:cxn>
                <a:cxn ang="0">
                  <a:pos x="T6" y="T7"/>
                </a:cxn>
                <a:cxn ang="0">
                  <a:pos x="T8" y="T9"/>
                </a:cxn>
                <a:cxn ang="0">
                  <a:pos x="T10" y="T11"/>
                </a:cxn>
                <a:cxn ang="0">
                  <a:pos x="T12" y="T13"/>
                </a:cxn>
              </a:cxnLst>
              <a:rect l="0" t="0" r="r" b="b"/>
              <a:pathLst>
                <a:path w="108" h="258">
                  <a:moveTo>
                    <a:pt x="8" y="0"/>
                  </a:moveTo>
                  <a:cubicBezTo>
                    <a:pt x="0" y="15"/>
                    <a:pt x="18" y="47"/>
                    <a:pt x="23" y="62"/>
                  </a:cubicBezTo>
                  <a:cubicBezTo>
                    <a:pt x="29" y="83"/>
                    <a:pt x="38" y="104"/>
                    <a:pt x="44" y="125"/>
                  </a:cubicBezTo>
                  <a:cubicBezTo>
                    <a:pt x="58" y="172"/>
                    <a:pt x="77" y="209"/>
                    <a:pt x="82" y="258"/>
                  </a:cubicBezTo>
                  <a:cubicBezTo>
                    <a:pt x="84" y="233"/>
                    <a:pt x="98" y="210"/>
                    <a:pt x="103" y="187"/>
                  </a:cubicBezTo>
                  <a:cubicBezTo>
                    <a:pt x="108" y="159"/>
                    <a:pt x="102" y="137"/>
                    <a:pt x="97" y="110"/>
                  </a:cubicBezTo>
                  <a:cubicBezTo>
                    <a:pt x="88" y="64"/>
                    <a:pt x="68" y="1"/>
                    <a:pt x="8" y="3"/>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43" name="Freeform 41"/>
            <p:cNvSpPr/>
            <p:nvPr/>
          </p:nvSpPr>
          <p:spPr bwMode="auto">
            <a:xfrm>
              <a:off x="4292572" y="3854198"/>
              <a:ext cx="575938" cy="415244"/>
            </a:xfrm>
            <a:custGeom>
              <a:avLst/>
              <a:gdLst>
                <a:gd name="T0" fmla="*/ 33 w 294"/>
                <a:gd name="T1" fmla="*/ 33 h 212"/>
                <a:gd name="T2" fmla="*/ 133 w 294"/>
                <a:gd name="T3" fmla="*/ 108 h 212"/>
                <a:gd name="T4" fmla="*/ 267 w 294"/>
                <a:gd name="T5" fmla="*/ 212 h 212"/>
                <a:gd name="T6" fmla="*/ 232 w 294"/>
                <a:gd name="T7" fmla="*/ 145 h 212"/>
                <a:gd name="T8" fmla="*/ 163 w 294"/>
                <a:gd name="T9" fmla="*/ 69 h 212"/>
                <a:gd name="T10" fmla="*/ 0 w 294"/>
                <a:gd name="T11" fmla="*/ 4 h 212"/>
                <a:gd name="T12" fmla="*/ 31 w 294"/>
                <a:gd name="T13" fmla="*/ 34 h 212"/>
              </a:gdLst>
              <a:ahLst/>
              <a:cxnLst>
                <a:cxn ang="0">
                  <a:pos x="T0" y="T1"/>
                </a:cxn>
                <a:cxn ang="0">
                  <a:pos x="T2" y="T3"/>
                </a:cxn>
                <a:cxn ang="0">
                  <a:pos x="T4" y="T5"/>
                </a:cxn>
                <a:cxn ang="0">
                  <a:pos x="T6" y="T7"/>
                </a:cxn>
                <a:cxn ang="0">
                  <a:pos x="T8" y="T9"/>
                </a:cxn>
                <a:cxn ang="0">
                  <a:pos x="T10" y="T11"/>
                </a:cxn>
                <a:cxn ang="0">
                  <a:pos x="T12" y="T13"/>
                </a:cxn>
              </a:cxnLst>
              <a:rect l="0" t="0" r="r" b="b"/>
              <a:pathLst>
                <a:path w="294" h="212">
                  <a:moveTo>
                    <a:pt x="33" y="33"/>
                  </a:moveTo>
                  <a:cubicBezTo>
                    <a:pt x="66" y="55"/>
                    <a:pt x="98" y="79"/>
                    <a:pt x="133" y="108"/>
                  </a:cubicBezTo>
                  <a:cubicBezTo>
                    <a:pt x="183" y="149"/>
                    <a:pt x="228" y="185"/>
                    <a:pt x="267" y="212"/>
                  </a:cubicBezTo>
                  <a:cubicBezTo>
                    <a:pt x="294" y="183"/>
                    <a:pt x="250" y="159"/>
                    <a:pt x="232" y="145"/>
                  </a:cubicBezTo>
                  <a:cubicBezTo>
                    <a:pt x="204" y="125"/>
                    <a:pt x="184" y="95"/>
                    <a:pt x="163" y="69"/>
                  </a:cubicBezTo>
                  <a:cubicBezTo>
                    <a:pt x="121" y="19"/>
                    <a:pt x="65" y="0"/>
                    <a:pt x="0" y="4"/>
                  </a:cubicBezTo>
                  <a:cubicBezTo>
                    <a:pt x="11" y="10"/>
                    <a:pt x="21" y="28"/>
                    <a:pt x="31" y="34"/>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44" name="Freeform 42"/>
            <p:cNvSpPr/>
            <p:nvPr/>
          </p:nvSpPr>
          <p:spPr bwMode="auto">
            <a:xfrm>
              <a:off x="4507304" y="4026268"/>
              <a:ext cx="435153" cy="68259"/>
            </a:xfrm>
            <a:custGeom>
              <a:avLst/>
              <a:gdLst>
                <a:gd name="T0" fmla="*/ 0 w 222"/>
                <a:gd name="T1" fmla="*/ 22 h 35"/>
                <a:gd name="T2" fmla="*/ 108 w 222"/>
                <a:gd name="T3" fmla="*/ 0 h 35"/>
                <a:gd name="T4" fmla="*/ 222 w 222"/>
                <a:gd name="T5" fmla="*/ 20 h 35"/>
                <a:gd name="T6" fmla="*/ 112 w 222"/>
                <a:gd name="T7" fmla="*/ 22 h 35"/>
                <a:gd name="T8" fmla="*/ 0 w 222"/>
                <a:gd name="T9" fmla="*/ 22 h 35"/>
              </a:gdLst>
              <a:ahLst/>
              <a:cxnLst>
                <a:cxn ang="0">
                  <a:pos x="T0" y="T1"/>
                </a:cxn>
                <a:cxn ang="0">
                  <a:pos x="T2" y="T3"/>
                </a:cxn>
                <a:cxn ang="0">
                  <a:pos x="T4" y="T5"/>
                </a:cxn>
                <a:cxn ang="0">
                  <a:pos x="T6" y="T7"/>
                </a:cxn>
                <a:cxn ang="0">
                  <a:pos x="T8" y="T9"/>
                </a:cxn>
              </a:cxnLst>
              <a:rect l="0" t="0" r="r" b="b"/>
              <a:pathLst>
                <a:path w="222" h="35">
                  <a:moveTo>
                    <a:pt x="0" y="22"/>
                  </a:moveTo>
                  <a:cubicBezTo>
                    <a:pt x="25" y="1"/>
                    <a:pt x="78" y="0"/>
                    <a:pt x="108" y="0"/>
                  </a:cubicBezTo>
                  <a:cubicBezTo>
                    <a:pt x="138" y="0"/>
                    <a:pt x="199" y="10"/>
                    <a:pt x="222" y="20"/>
                  </a:cubicBezTo>
                  <a:cubicBezTo>
                    <a:pt x="184" y="17"/>
                    <a:pt x="148" y="17"/>
                    <a:pt x="112" y="22"/>
                  </a:cubicBezTo>
                  <a:cubicBezTo>
                    <a:pt x="74" y="27"/>
                    <a:pt x="36" y="35"/>
                    <a:pt x="0" y="22"/>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45" name="Freeform 43"/>
            <p:cNvSpPr/>
            <p:nvPr/>
          </p:nvSpPr>
          <p:spPr bwMode="auto">
            <a:xfrm>
              <a:off x="3793426" y="4390318"/>
              <a:ext cx="385380" cy="214732"/>
            </a:xfrm>
            <a:custGeom>
              <a:avLst/>
              <a:gdLst>
                <a:gd name="T0" fmla="*/ 196 w 197"/>
                <a:gd name="T1" fmla="*/ 43 h 110"/>
                <a:gd name="T2" fmla="*/ 104 w 197"/>
                <a:gd name="T3" fmla="*/ 64 h 110"/>
                <a:gd name="T4" fmla="*/ 0 w 197"/>
                <a:gd name="T5" fmla="*/ 110 h 110"/>
                <a:gd name="T6" fmla="*/ 101 w 197"/>
                <a:gd name="T7" fmla="*/ 54 h 110"/>
                <a:gd name="T8" fmla="*/ 197 w 197"/>
                <a:gd name="T9" fmla="*/ 40 h 110"/>
              </a:gdLst>
              <a:ahLst/>
              <a:cxnLst>
                <a:cxn ang="0">
                  <a:pos x="T0" y="T1"/>
                </a:cxn>
                <a:cxn ang="0">
                  <a:pos x="T2" y="T3"/>
                </a:cxn>
                <a:cxn ang="0">
                  <a:pos x="T4" y="T5"/>
                </a:cxn>
                <a:cxn ang="0">
                  <a:pos x="T6" y="T7"/>
                </a:cxn>
                <a:cxn ang="0">
                  <a:pos x="T8" y="T9"/>
                </a:cxn>
              </a:cxnLst>
              <a:rect l="0" t="0" r="r" b="b"/>
              <a:pathLst>
                <a:path w="197" h="110">
                  <a:moveTo>
                    <a:pt x="196" y="43"/>
                  </a:moveTo>
                  <a:cubicBezTo>
                    <a:pt x="165" y="26"/>
                    <a:pt x="131" y="50"/>
                    <a:pt x="104" y="64"/>
                  </a:cubicBezTo>
                  <a:cubicBezTo>
                    <a:pt x="70" y="80"/>
                    <a:pt x="32" y="91"/>
                    <a:pt x="0" y="110"/>
                  </a:cubicBezTo>
                  <a:cubicBezTo>
                    <a:pt x="32" y="90"/>
                    <a:pt x="67" y="71"/>
                    <a:pt x="101" y="54"/>
                  </a:cubicBezTo>
                  <a:cubicBezTo>
                    <a:pt x="125" y="41"/>
                    <a:pt x="182" y="0"/>
                    <a:pt x="197" y="4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46" name="Freeform 44"/>
            <p:cNvSpPr/>
            <p:nvPr/>
          </p:nvSpPr>
          <p:spPr bwMode="auto">
            <a:xfrm>
              <a:off x="4138989" y="4425869"/>
              <a:ext cx="163538" cy="719566"/>
            </a:xfrm>
            <a:custGeom>
              <a:avLst/>
              <a:gdLst>
                <a:gd name="T0" fmla="*/ 14 w 83"/>
                <a:gd name="T1" fmla="*/ 0 h 368"/>
                <a:gd name="T2" fmla="*/ 0 w 83"/>
                <a:gd name="T3" fmla="*/ 142 h 368"/>
                <a:gd name="T4" fmla="*/ 32 w 83"/>
                <a:gd name="T5" fmla="*/ 368 h 368"/>
                <a:gd name="T6" fmla="*/ 47 w 83"/>
                <a:gd name="T7" fmla="*/ 177 h 368"/>
                <a:gd name="T8" fmla="*/ 13 w 83"/>
                <a:gd name="T9" fmla="*/ 0 h 368"/>
              </a:gdLst>
              <a:ahLst/>
              <a:cxnLst>
                <a:cxn ang="0">
                  <a:pos x="T0" y="T1"/>
                </a:cxn>
                <a:cxn ang="0">
                  <a:pos x="T2" y="T3"/>
                </a:cxn>
                <a:cxn ang="0">
                  <a:pos x="T4" y="T5"/>
                </a:cxn>
                <a:cxn ang="0">
                  <a:pos x="T6" y="T7"/>
                </a:cxn>
                <a:cxn ang="0">
                  <a:pos x="T8" y="T9"/>
                </a:cxn>
              </a:cxnLst>
              <a:rect l="0" t="0" r="r" b="b"/>
              <a:pathLst>
                <a:path w="83" h="368">
                  <a:moveTo>
                    <a:pt x="14" y="0"/>
                  </a:moveTo>
                  <a:cubicBezTo>
                    <a:pt x="24" y="51"/>
                    <a:pt x="0" y="90"/>
                    <a:pt x="0" y="142"/>
                  </a:cubicBezTo>
                  <a:cubicBezTo>
                    <a:pt x="0" y="210"/>
                    <a:pt x="10" y="304"/>
                    <a:pt x="32" y="368"/>
                  </a:cubicBezTo>
                  <a:cubicBezTo>
                    <a:pt x="17" y="305"/>
                    <a:pt x="32" y="237"/>
                    <a:pt x="47" y="177"/>
                  </a:cubicBezTo>
                  <a:cubicBezTo>
                    <a:pt x="61" y="117"/>
                    <a:pt x="83" y="36"/>
                    <a:pt x="13"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dirty="0">
                <a:cs typeface="+mn-ea"/>
                <a:sym typeface="+mn-lt"/>
              </a:endParaRPr>
            </a:p>
          </p:txBody>
        </p:sp>
        <p:sp>
          <p:nvSpPr>
            <p:cNvPr id="47" name="Freeform 45"/>
            <p:cNvSpPr/>
            <p:nvPr/>
          </p:nvSpPr>
          <p:spPr bwMode="auto">
            <a:xfrm>
              <a:off x="3891549" y="4777120"/>
              <a:ext cx="827644" cy="497724"/>
            </a:xfrm>
            <a:custGeom>
              <a:avLst/>
              <a:gdLst>
                <a:gd name="T0" fmla="*/ 253 w 423"/>
                <a:gd name="T1" fmla="*/ 20 h 254"/>
                <a:gd name="T2" fmla="*/ 95 w 423"/>
                <a:gd name="T3" fmla="*/ 95 h 254"/>
                <a:gd name="T4" fmla="*/ 0 w 423"/>
                <a:gd name="T5" fmla="*/ 254 h 254"/>
                <a:gd name="T6" fmla="*/ 69 w 423"/>
                <a:gd name="T7" fmla="*/ 151 h 254"/>
                <a:gd name="T8" fmla="*/ 155 w 423"/>
                <a:gd name="T9" fmla="*/ 62 h 254"/>
                <a:gd name="T10" fmla="*/ 259 w 423"/>
                <a:gd name="T11" fmla="*/ 44 h 254"/>
                <a:gd name="T12" fmla="*/ 350 w 423"/>
                <a:gd name="T13" fmla="*/ 84 h 254"/>
                <a:gd name="T14" fmla="*/ 423 w 423"/>
                <a:gd name="T15" fmla="*/ 116 h 254"/>
                <a:gd name="T16" fmla="*/ 344 w 423"/>
                <a:gd name="T17" fmla="*/ 62 h 254"/>
                <a:gd name="T18" fmla="*/ 253 w 423"/>
                <a:gd name="T19" fmla="*/ 19 h 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3" h="254">
                  <a:moveTo>
                    <a:pt x="253" y="20"/>
                  </a:moveTo>
                  <a:cubicBezTo>
                    <a:pt x="185" y="0"/>
                    <a:pt x="137" y="45"/>
                    <a:pt x="95" y="95"/>
                  </a:cubicBezTo>
                  <a:cubicBezTo>
                    <a:pt x="57" y="139"/>
                    <a:pt x="17" y="198"/>
                    <a:pt x="0" y="254"/>
                  </a:cubicBezTo>
                  <a:cubicBezTo>
                    <a:pt x="24" y="220"/>
                    <a:pt x="42" y="184"/>
                    <a:pt x="69" y="151"/>
                  </a:cubicBezTo>
                  <a:cubicBezTo>
                    <a:pt x="96" y="120"/>
                    <a:pt x="119" y="84"/>
                    <a:pt x="155" y="62"/>
                  </a:cubicBezTo>
                  <a:cubicBezTo>
                    <a:pt x="194" y="39"/>
                    <a:pt x="216" y="30"/>
                    <a:pt x="259" y="44"/>
                  </a:cubicBezTo>
                  <a:cubicBezTo>
                    <a:pt x="298" y="55"/>
                    <a:pt x="314" y="67"/>
                    <a:pt x="350" y="84"/>
                  </a:cubicBezTo>
                  <a:cubicBezTo>
                    <a:pt x="369" y="91"/>
                    <a:pt x="405" y="109"/>
                    <a:pt x="423" y="116"/>
                  </a:cubicBezTo>
                  <a:cubicBezTo>
                    <a:pt x="400" y="101"/>
                    <a:pt x="370" y="80"/>
                    <a:pt x="344" y="62"/>
                  </a:cubicBezTo>
                  <a:cubicBezTo>
                    <a:pt x="316" y="44"/>
                    <a:pt x="283" y="31"/>
                    <a:pt x="253" y="19"/>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48" name="Freeform 46"/>
            <p:cNvSpPr/>
            <p:nvPr/>
          </p:nvSpPr>
          <p:spPr bwMode="auto">
            <a:xfrm>
              <a:off x="4237111" y="4556699"/>
              <a:ext cx="386803" cy="536120"/>
            </a:xfrm>
            <a:custGeom>
              <a:avLst/>
              <a:gdLst>
                <a:gd name="T0" fmla="*/ 2 w 197"/>
                <a:gd name="T1" fmla="*/ 16 h 274"/>
                <a:gd name="T2" fmla="*/ 54 w 197"/>
                <a:gd name="T3" fmla="*/ 82 h 274"/>
                <a:gd name="T4" fmla="*/ 102 w 197"/>
                <a:gd name="T5" fmla="*/ 149 h 274"/>
                <a:gd name="T6" fmla="*/ 144 w 197"/>
                <a:gd name="T7" fmla="*/ 215 h 274"/>
                <a:gd name="T8" fmla="*/ 197 w 197"/>
                <a:gd name="T9" fmla="*/ 274 h 274"/>
                <a:gd name="T10" fmla="*/ 141 w 197"/>
                <a:gd name="T11" fmla="*/ 115 h 274"/>
                <a:gd name="T12" fmla="*/ 78 w 197"/>
                <a:gd name="T13" fmla="*/ 43 h 274"/>
                <a:gd name="T14" fmla="*/ 0 w 197"/>
                <a:gd name="T15" fmla="*/ 18 h 2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7" h="274">
                  <a:moveTo>
                    <a:pt x="2" y="16"/>
                  </a:moveTo>
                  <a:cubicBezTo>
                    <a:pt x="7" y="39"/>
                    <a:pt x="39" y="64"/>
                    <a:pt x="54" y="82"/>
                  </a:cubicBezTo>
                  <a:cubicBezTo>
                    <a:pt x="72" y="103"/>
                    <a:pt x="84" y="128"/>
                    <a:pt x="102" y="149"/>
                  </a:cubicBezTo>
                  <a:cubicBezTo>
                    <a:pt x="119" y="170"/>
                    <a:pt x="129" y="193"/>
                    <a:pt x="144" y="215"/>
                  </a:cubicBezTo>
                  <a:cubicBezTo>
                    <a:pt x="158" y="238"/>
                    <a:pt x="179" y="254"/>
                    <a:pt x="197" y="274"/>
                  </a:cubicBezTo>
                  <a:cubicBezTo>
                    <a:pt x="159" y="239"/>
                    <a:pt x="161" y="162"/>
                    <a:pt x="141" y="115"/>
                  </a:cubicBezTo>
                  <a:cubicBezTo>
                    <a:pt x="127" y="84"/>
                    <a:pt x="106" y="63"/>
                    <a:pt x="78" y="43"/>
                  </a:cubicBezTo>
                  <a:cubicBezTo>
                    <a:pt x="64" y="33"/>
                    <a:pt x="16" y="0"/>
                    <a:pt x="0" y="18"/>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49" name="Freeform 47"/>
            <p:cNvSpPr/>
            <p:nvPr/>
          </p:nvSpPr>
          <p:spPr bwMode="auto">
            <a:xfrm>
              <a:off x="4188761" y="4742990"/>
              <a:ext cx="173492" cy="492036"/>
            </a:xfrm>
            <a:custGeom>
              <a:avLst/>
              <a:gdLst>
                <a:gd name="T0" fmla="*/ 9 w 89"/>
                <a:gd name="T1" fmla="*/ 18 h 252"/>
                <a:gd name="T2" fmla="*/ 25 w 89"/>
                <a:gd name="T3" fmla="*/ 77 h 252"/>
                <a:gd name="T4" fmla="*/ 41 w 89"/>
                <a:gd name="T5" fmla="*/ 132 h 252"/>
                <a:gd name="T6" fmla="*/ 88 w 89"/>
                <a:gd name="T7" fmla="*/ 252 h 252"/>
                <a:gd name="T8" fmla="*/ 78 w 89"/>
                <a:gd name="T9" fmla="*/ 186 h 252"/>
                <a:gd name="T10" fmla="*/ 89 w 89"/>
                <a:gd name="T11" fmla="*/ 119 h 252"/>
                <a:gd name="T12" fmla="*/ 10 w 89"/>
                <a:gd name="T13" fmla="*/ 18 h 252"/>
              </a:gdLst>
              <a:ahLst/>
              <a:cxnLst>
                <a:cxn ang="0">
                  <a:pos x="T0" y="T1"/>
                </a:cxn>
                <a:cxn ang="0">
                  <a:pos x="T2" y="T3"/>
                </a:cxn>
                <a:cxn ang="0">
                  <a:pos x="T4" y="T5"/>
                </a:cxn>
                <a:cxn ang="0">
                  <a:pos x="T6" y="T7"/>
                </a:cxn>
                <a:cxn ang="0">
                  <a:pos x="T8" y="T9"/>
                </a:cxn>
                <a:cxn ang="0">
                  <a:pos x="T10" y="T11"/>
                </a:cxn>
                <a:cxn ang="0">
                  <a:pos x="T12" y="T13"/>
                </a:cxn>
              </a:cxnLst>
              <a:rect l="0" t="0" r="r" b="b"/>
              <a:pathLst>
                <a:path w="89" h="252">
                  <a:moveTo>
                    <a:pt x="9" y="18"/>
                  </a:moveTo>
                  <a:cubicBezTo>
                    <a:pt x="0" y="33"/>
                    <a:pt x="19" y="62"/>
                    <a:pt x="25" y="77"/>
                  </a:cubicBezTo>
                  <a:cubicBezTo>
                    <a:pt x="32" y="97"/>
                    <a:pt x="38" y="112"/>
                    <a:pt x="41" y="132"/>
                  </a:cubicBezTo>
                  <a:cubicBezTo>
                    <a:pt x="47" y="166"/>
                    <a:pt x="59" y="224"/>
                    <a:pt x="88" y="252"/>
                  </a:cubicBezTo>
                  <a:cubicBezTo>
                    <a:pt x="86" y="228"/>
                    <a:pt x="76" y="211"/>
                    <a:pt x="78" y="186"/>
                  </a:cubicBezTo>
                  <a:cubicBezTo>
                    <a:pt x="82" y="164"/>
                    <a:pt x="89" y="141"/>
                    <a:pt x="89" y="119"/>
                  </a:cubicBezTo>
                  <a:cubicBezTo>
                    <a:pt x="88" y="90"/>
                    <a:pt x="51" y="0"/>
                    <a:pt x="10" y="18"/>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50" name="Freeform 48"/>
            <p:cNvSpPr/>
            <p:nvPr/>
          </p:nvSpPr>
          <p:spPr bwMode="auto">
            <a:xfrm>
              <a:off x="3865952" y="5468245"/>
              <a:ext cx="452218" cy="634242"/>
            </a:xfrm>
            <a:custGeom>
              <a:avLst/>
              <a:gdLst>
                <a:gd name="T0" fmla="*/ 196 w 231"/>
                <a:gd name="T1" fmla="*/ 31 h 324"/>
                <a:gd name="T2" fmla="*/ 87 w 231"/>
                <a:gd name="T3" fmla="*/ 171 h 324"/>
                <a:gd name="T4" fmla="*/ 0 w 231"/>
                <a:gd name="T5" fmla="*/ 324 h 324"/>
                <a:gd name="T6" fmla="*/ 117 w 231"/>
                <a:gd name="T7" fmla="*/ 160 h 324"/>
                <a:gd name="T8" fmla="*/ 203 w 231"/>
                <a:gd name="T9" fmla="*/ 0 h 324"/>
                <a:gd name="T10" fmla="*/ 192 w 231"/>
                <a:gd name="T11" fmla="*/ 30 h 324"/>
              </a:gdLst>
              <a:ahLst/>
              <a:cxnLst>
                <a:cxn ang="0">
                  <a:pos x="T0" y="T1"/>
                </a:cxn>
                <a:cxn ang="0">
                  <a:pos x="T2" y="T3"/>
                </a:cxn>
                <a:cxn ang="0">
                  <a:pos x="T4" y="T5"/>
                </a:cxn>
                <a:cxn ang="0">
                  <a:pos x="T6" y="T7"/>
                </a:cxn>
                <a:cxn ang="0">
                  <a:pos x="T8" y="T9"/>
                </a:cxn>
                <a:cxn ang="0">
                  <a:pos x="T10" y="T11"/>
                </a:cxn>
              </a:cxnLst>
              <a:rect l="0" t="0" r="r" b="b"/>
              <a:pathLst>
                <a:path w="231" h="324">
                  <a:moveTo>
                    <a:pt x="196" y="31"/>
                  </a:moveTo>
                  <a:cubicBezTo>
                    <a:pt x="153" y="76"/>
                    <a:pt x="115" y="124"/>
                    <a:pt x="87" y="171"/>
                  </a:cubicBezTo>
                  <a:cubicBezTo>
                    <a:pt x="55" y="220"/>
                    <a:pt x="14" y="268"/>
                    <a:pt x="0" y="324"/>
                  </a:cubicBezTo>
                  <a:cubicBezTo>
                    <a:pt x="28" y="260"/>
                    <a:pt x="73" y="213"/>
                    <a:pt x="117" y="160"/>
                  </a:cubicBezTo>
                  <a:cubicBezTo>
                    <a:pt x="155" y="114"/>
                    <a:pt x="231" y="67"/>
                    <a:pt x="203" y="0"/>
                  </a:cubicBezTo>
                  <a:cubicBezTo>
                    <a:pt x="197" y="6"/>
                    <a:pt x="190" y="21"/>
                    <a:pt x="192" y="3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51" name="Freeform 49"/>
            <p:cNvSpPr/>
            <p:nvPr/>
          </p:nvSpPr>
          <p:spPr bwMode="auto">
            <a:xfrm>
              <a:off x="4188761" y="5169611"/>
              <a:ext cx="182025" cy="568827"/>
            </a:xfrm>
            <a:custGeom>
              <a:avLst/>
              <a:gdLst>
                <a:gd name="T0" fmla="*/ 72 w 93"/>
                <a:gd name="T1" fmla="*/ 0 h 291"/>
                <a:gd name="T2" fmla="*/ 17 w 93"/>
                <a:gd name="T3" fmla="*/ 209 h 291"/>
                <a:gd name="T4" fmla="*/ 18 w 93"/>
                <a:gd name="T5" fmla="*/ 209 h 291"/>
                <a:gd name="T6" fmla="*/ 3 w 93"/>
                <a:gd name="T7" fmla="*/ 291 h 291"/>
                <a:gd name="T8" fmla="*/ 49 w 93"/>
                <a:gd name="T9" fmla="*/ 143 h 291"/>
                <a:gd name="T10" fmla="*/ 83 w 93"/>
                <a:gd name="T11" fmla="*/ 68 h 291"/>
                <a:gd name="T12" fmla="*/ 93 w 93"/>
                <a:gd name="T13" fmla="*/ 30 h 291"/>
                <a:gd name="T14" fmla="*/ 72 w 93"/>
                <a:gd name="T15" fmla="*/ 0 h 29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3" h="291">
                  <a:moveTo>
                    <a:pt x="72" y="0"/>
                  </a:moveTo>
                  <a:cubicBezTo>
                    <a:pt x="46" y="61"/>
                    <a:pt x="34" y="129"/>
                    <a:pt x="17" y="209"/>
                  </a:cubicBezTo>
                  <a:cubicBezTo>
                    <a:pt x="18" y="209"/>
                    <a:pt x="18" y="209"/>
                    <a:pt x="18" y="209"/>
                  </a:cubicBezTo>
                  <a:cubicBezTo>
                    <a:pt x="8" y="233"/>
                    <a:pt x="0" y="263"/>
                    <a:pt x="3" y="291"/>
                  </a:cubicBezTo>
                  <a:cubicBezTo>
                    <a:pt x="17" y="240"/>
                    <a:pt x="31" y="190"/>
                    <a:pt x="49" y="143"/>
                  </a:cubicBezTo>
                  <a:cubicBezTo>
                    <a:pt x="61" y="117"/>
                    <a:pt x="74" y="93"/>
                    <a:pt x="83" y="68"/>
                  </a:cubicBezTo>
                  <a:cubicBezTo>
                    <a:pt x="87" y="56"/>
                    <a:pt x="93" y="41"/>
                    <a:pt x="93" y="30"/>
                  </a:cubicBezTo>
                  <a:cubicBezTo>
                    <a:pt x="93" y="10"/>
                    <a:pt x="83" y="14"/>
                    <a:pt x="72"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52" name="Freeform 50"/>
            <p:cNvSpPr/>
            <p:nvPr/>
          </p:nvSpPr>
          <p:spPr bwMode="auto">
            <a:xfrm>
              <a:off x="4356565" y="5239292"/>
              <a:ext cx="196245" cy="228953"/>
            </a:xfrm>
            <a:custGeom>
              <a:avLst/>
              <a:gdLst>
                <a:gd name="T0" fmla="*/ 0 w 100"/>
                <a:gd name="T1" fmla="*/ 0 h 117"/>
                <a:gd name="T2" fmla="*/ 48 w 100"/>
                <a:gd name="T3" fmla="*/ 53 h 117"/>
                <a:gd name="T4" fmla="*/ 100 w 100"/>
                <a:gd name="T5" fmla="*/ 117 h 117"/>
                <a:gd name="T6" fmla="*/ 1 w 100"/>
                <a:gd name="T7" fmla="*/ 3 h 117"/>
              </a:gdLst>
              <a:ahLst/>
              <a:cxnLst>
                <a:cxn ang="0">
                  <a:pos x="T0" y="T1"/>
                </a:cxn>
                <a:cxn ang="0">
                  <a:pos x="T2" y="T3"/>
                </a:cxn>
                <a:cxn ang="0">
                  <a:pos x="T4" y="T5"/>
                </a:cxn>
                <a:cxn ang="0">
                  <a:pos x="T6" y="T7"/>
                </a:cxn>
              </a:cxnLst>
              <a:rect l="0" t="0" r="r" b="b"/>
              <a:pathLst>
                <a:path w="100" h="117">
                  <a:moveTo>
                    <a:pt x="0" y="0"/>
                  </a:moveTo>
                  <a:cubicBezTo>
                    <a:pt x="2" y="24"/>
                    <a:pt x="32" y="39"/>
                    <a:pt x="48" y="53"/>
                  </a:cubicBezTo>
                  <a:cubicBezTo>
                    <a:pt x="70" y="72"/>
                    <a:pt x="83" y="93"/>
                    <a:pt x="100" y="117"/>
                  </a:cubicBezTo>
                  <a:cubicBezTo>
                    <a:pt x="82" y="67"/>
                    <a:pt x="65" y="7"/>
                    <a:pt x="1" y="3"/>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53" name="Freeform 51"/>
            <p:cNvSpPr/>
            <p:nvPr/>
          </p:nvSpPr>
          <p:spPr bwMode="auto">
            <a:xfrm>
              <a:off x="4339500" y="5347369"/>
              <a:ext cx="359783" cy="766495"/>
            </a:xfrm>
            <a:custGeom>
              <a:avLst/>
              <a:gdLst>
                <a:gd name="T0" fmla="*/ 0 w 184"/>
                <a:gd name="T1" fmla="*/ 0 h 392"/>
                <a:gd name="T2" fmla="*/ 57 w 184"/>
                <a:gd name="T3" fmla="*/ 166 h 392"/>
                <a:gd name="T4" fmla="*/ 184 w 184"/>
                <a:gd name="T5" fmla="*/ 392 h 392"/>
                <a:gd name="T6" fmla="*/ 139 w 184"/>
                <a:gd name="T7" fmla="*/ 265 h 392"/>
                <a:gd name="T8" fmla="*/ 105 w 184"/>
                <a:gd name="T9" fmla="*/ 164 h 392"/>
                <a:gd name="T10" fmla="*/ 2 w 184"/>
                <a:gd name="T11" fmla="*/ 2 h 392"/>
              </a:gdLst>
              <a:ahLst/>
              <a:cxnLst>
                <a:cxn ang="0">
                  <a:pos x="T0" y="T1"/>
                </a:cxn>
                <a:cxn ang="0">
                  <a:pos x="T2" y="T3"/>
                </a:cxn>
                <a:cxn ang="0">
                  <a:pos x="T4" y="T5"/>
                </a:cxn>
                <a:cxn ang="0">
                  <a:pos x="T6" y="T7"/>
                </a:cxn>
                <a:cxn ang="0">
                  <a:pos x="T8" y="T9"/>
                </a:cxn>
                <a:cxn ang="0">
                  <a:pos x="T10" y="T11"/>
                </a:cxn>
              </a:cxnLst>
              <a:rect l="0" t="0" r="r" b="b"/>
              <a:pathLst>
                <a:path w="184" h="392">
                  <a:moveTo>
                    <a:pt x="0" y="0"/>
                  </a:moveTo>
                  <a:cubicBezTo>
                    <a:pt x="22" y="57"/>
                    <a:pt x="24" y="91"/>
                    <a:pt x="57" y="166"/>
                  </a:cubicBezTo>
                  <a:cubicBezTo>
                    <a:pt x="86" y="230"/>
                    <a:pt x="105" y="267"/>
                    <a:pt x="184" y="392"/>
                  </a:cubicBezTo>
                  <a:cubicBezTo>
                    <a:pt x="168" y="347"/>
                    <a:pt x="146" y="288"/>
                    <a:pt x="139" y="265"/>
                  </a:cubicBezTo>
                  <a:cubicBezTo>
                    <a:pt x="129" y="231"/>
                    <a:pt x="116" y="198"/>
                    <a:pt x="105" y="164"/>
                  </a:cubicBezTo>
                  <a:cubicBezTo>
                    <a:pt x="85" y="109"/>
                    <a:pt x="57" y="31"/>
                    <a:pt x="2" y="2"/>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54" name="Freeform 52"/>
            <p:cNvSpPr/>
            <p:nvPr/>
          </p:nvSpPr>
          <p:spPr bwMode="auto">
            <a:xfrm>
              <a:off x="4288306" y="4144300"/>
              <a:ext cx="146473" cy="584470"/>
            </a:xfrm>
            <a:custGeom>
              <a:avLst/>
              <a:gdLst>
                <a:gd name="T0" fmla="*/ 36 w 75"/>
                <a:gd name="T1" fmla="*/ 6 h 299"/>
                <a:gd name="T2" fmla="*/ 7 w 75"/>
                <a:gd name="T3" fmla="*/ 0 h 299"/>
                <a:gd name="T4" fmla="*/ 17 w 75"/>
                <a:gd name="T5" fmla="*/ 67 h 299"/>
                <a:gd name="T6" fmla="*/ 18 w 75"/>
                <a:gd name="T7" fmla="*/ 140 h 299"/>
                <a:gd name="T8" fmla="*/ 42 w 75"/>
                <a:gd name="T9" fmla="*/ 299 h 299"/>
                <a:gd name="T10" fmla="*/ 72 w 75"/>
                <a:gd name="T11" fmla="*/ 159 h 299"/>
                <a:gd name="T12" fmla="*/ 43 w 75"/>
                <a:gd name="T13" fmla="*/ 10 h 299"/>
              </a:gdLst>
              <a:ahLst/>
              <a:cxnLst>
                <a:cxn ang="0">
                  <a:pos x="T0" y="T1"/>
                </a:cxn>
                <a:cxn ang="0">
                  <a:pos x="T2" y="T3"/>
                </a:cxn>
                <a:cxn ang="0">
                  <a:pos x="T4" y="T5"/>
                </a:cxn>
                <a:cxn ang="0">
                  <a:pos x="T6" y="T7"/>
                </a:cxn>
                <a:cxn ang="0">
                  <a:pos x="T8" y="T9"/>
                </a:cxn>
                <a:cxn ang="0">
                  <a:pos x="T10" y="T11"/>
                </a:cxn>
                <a:cxn ang="0">
                  <a:pos x="T12" y="T13"/>
                </a:cxn>
              </a:cxnLst>
              <a:rect l="0" t="0" r="r" b="b"/>
              <a:pathLst>
                <a:path w="75" h="299">
                  <a:moveTo>
                    <a:pt x="36" y="6"/>
                  </a:moveTo>
                  <a:cubicBezTo>
                    <a:pt x="25" y="8"/>
                    <a:pt x="15" y="7"/>
                    <a:pt x="7" y="0"/>
                  </a:cubicBezTo>
                  <a:cubicBezTo>
                    <a:pt x="0" y="12"/>
                    <a:pt x="16" y="51"/>
                    <a:pt x="17" y="67"/>
                  </a:cubicBezTo>
                  <a:cubicBezTo>
                    <a:pt x="20" y="91"/>
                    <a:pt x="16" y="116"/>
                    <a:pt x="18" y="140"/>
                  </a:cubicBezTo>
                  <a:cubicBezTo>
                    <a:pt x="23" y="192"/>
                    <a:pt x="35" y="246"/>
                    <a:pt x="42" y="299"/>
                  </a:cubicBezTo>
                  <a:cubicBezTo>
                    <a:pt x="65" y="260"/>
                    <a:pt x="75" y="201"/>
                    <a:pt x="72" y="159"/>
                  </a:cubicBezTo>
                  <a:cubicBezTo>
                    <a:pt x="71" y="120"/>
                    <a:pt x="73" y="37"/>
                    <a:pt x="43" y="1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55" name="Freeform 53"/>
            <p:cNvSpPr/>
            <p:nvPr/>
          </p:nvSpPr>
          <p:spPr bwMode="auto">
            <a:xfrm>
              <a:off x="4416292" y="4071774"/>
              <a:ext cx="49772" cy="213310"/>
            </a:xfrm>
            <a:custGeom>
              <a:avLst/>
              <a:gdLst>
                <a:gd name="T0" fmla="*/ 2 w 26"/>
                <a:gd name="T1" fmla="*/ 27 h 109"/>
                <a:gd name="T2" fmla="*/ 20 w 26"/>
                <a:gd name="T3" fmla="*/ 109 h 109"/>
                <a:gd name="T4" fmla="*/ 0 w 26"/>
                <a:gd name="T5" fmla="*/ 0 h 109"/>
                <a:gd name="T6" fmla="*/ 3 w 26"/>
                <a:gd name="T7" fmla="*/ 19 h 109"/>
              </a:gdLst>
              <a:ahLst/>
              <a:cxnLst>
                <a:cxn ang="0">
                  <a:pos x="T0" y="T1"/>
                </a:cxn>
                <a:cxn ang="0">
                  <a:pos x="T2" y="T3"/>
                </a:cxn>
                <a:cxn ang="0">
                  <a:pos x="T4" y="T5"/>
                </a:cxn>
                <a:cxn ang="0">
                  <a:pos x="T6" y="T7"/>
                </a:cxn>
              </a:cxnLst>
              <a:rect l="0" t="0" r="r" b="b"/>
              <a:pathLst>
                <a:path w="26" h="109">
                  <a:moveTo>
                    <a:pt x="2" y="27"/>
                  </a:moveTo>
                  <a:cubicBezTo>
                    <a:pt x="18" y="50"/>
                    <a:pt x="13" y="82"/>
                    <a:pt x="20" y="109"/>
                  </a:cubicBezTo>
                  <a:cubicBezTo>
                    <a:pt x="22" y="69"/>
                    <a:pt x="26" y="34"/>
                    <a:pt x="0" y="0"/>
                  </a:cubicBezTo>
                  <a:cubicBezTo>
                    <a:pt x="0" y="7"/>
                    <a:pt x="1" y="14"/>
                    <a:pt x="3" y="19"/>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56" name="Freeform 54"/>
            <p:cNvSpPr/>
            <p:nvPr/>
          </p:nvSpPr>
          <p:spPr bwMode="auto">
            <a:xfrm>
              <a:off x="4406338" y="4275130"/>
              <a:ext cx="401023" cy="553184"/>
            </a:xfrm>
            <a:custGeom>
              <a:avLst/>
              <a:gdLst>
                <a:gd name="T0" fmla="*/ 5 w 205"/>
                <a:gd name="T1" fmla="*/ 9 h 283"/>
                <a:gd name="T2" fmla="*/ 101 w 205"/>
                <a:gd name="T3" fmla="*/ 134 h 283"/>
                <a:gd name="T4" fmla="*/ 205 w 205"/>
                <a:gd name="T5" fmla="*/ 283 h 283"/>
                <a:gd name="T6" fmla="*/ 171 w 205"/>
                <a:gd name="T7" fmla="*/ 193 h 283"/>
                <a:gd name="T8" fmla="*/ 135 w 205"/>
                <a:gd name="T9" fmla="*/ 118 h 283"/>
                <a:gd name="T10" fmla="*/ 0 w 205"/>
                <a:gd name="T11" fmla="*/ 0 h 283"/>
              </a:gdLst>
              <a:ahLst/>
              <a:cxnLst>
                <a:cxn ang="0">
                  <a:pos x="T0" y="T1"/>
                </a:cxn>
                <a:cxn ang="0">
                  <a:pos x="T2" y="T3"/>
                </a:cxn>
                <a:cxn ang="0">
                  <a:pos x="T4" y="T5"/>
                </a:cxn>
                <a:cxn ang="0">
                  <a:pos x="T6" y="T7"/>
                </a:cxn>
                <a:cxn ang="0">
                  <a:pos x="T8" y="T9"/>
                </a:cxn>
                <a:cxn ang="0">
                  <a:pos x="T10" y="T11"/>
                </a:cxn>
              </a:cxnLst>
              <a:rect l="0" t="0" r="r" b="b"/>
              <a:pathLst>
                <a:path w="205" h="283">
                  <a:moveTo>
                    <a:pt x="5" y="9"/>
                  </a:moveTo>
                  <a:cubicBezTo>
                    <a:pt x="48" y="40"/>
                    <a:pt x="68" y="93"/>
                    <a:pt x="101" y="134"/>
                  </a:cubicBezTo>
                  <a:cubicBezTo>
                    <a:pt x="135" y="177"/>
                    <a:pt x="166" y="226"/>
                    <a:pt x="205" y="283"/>
                  </a:cubicBezTo>
                  <a:cubicBezTo>
                    <a:pt x="189" y="257"/>
                    <a:pt x="179" y="217"/>
                    <a:pt x="171" y="193"/>
                  </a:cubicBezTo>
                  <a:cubicBezTo>
                    <a:pt x="162" y="163"/>
                    <a:pt x="151" y="143"/>
                    <a:pt x="135" y="118"/>
                  </a:cubicBezTo>
                  <a:cubicBezTo>
                    <a:pt x="105" y="74"/>
                    <a:pt x="58" y="5"/>
                    <a:pt x="0"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57" name="Freeform 55"/>
            <p:cNvSpPr/>
            <p:nvPr/>
          </p:nvSpPr>
          <p:spPr bwMode="auto">
            <a:xfrm>
              <a:off x="4272663" y="4495551"/>
              <a:ext cx="561717" cy="118032"/>
            </a:xfrm>
            <a:custGeom>
              <a:avLst/>
              <a:gdLst>
                <a:gd name="T0" fmla="*/ 0 w 287"/>
                <a:gd name="T1" fmla="*/ 50 h 60"/>
                <a:gd name="T2" fmla="*/ 60 w 287"/>
                <a:gd name="T3" fmla="*/ 4 h 60"/>
                <a:gd name="T4" fmla="*/ 138 w 287"/>
                <a:gd name="T5" fmla="*/ 4 h 60"/>
                <a:gd name="T6" fmla="*/ 287 w 287"/>
                <a:gd name="T7" fmla="*/ 12 h 60"/>
                <a:gd name="T8" fmla="*/ 150 w 287"/>
                <a:gd name="T9" fmla="*/ 25 h 60"/>
                <a:gd name="T10" fmla="*/ 9 w 287"/>
                <a:gd name="T11" fmla="*/ 60 h 60"/>
                <a:gd name="T12" fmla="*/ 3 w 287"/>
                <a:gd name="T13" fmla="*/ 51 h 60"/>
              </a:gdLst>
              <a:ahLst/>
              <a:cxnLst>
                <a:cxn ang="0">
                  <a:pos x="T0" y="T1"/>
                </a:cxn>
                <a:cxn ang="0">
                  <a:pos x="T2" y="T3"/>
                </a:cxn>
                <a:cxn ang="0">
                  <a:pos x="T4" y="T5"/>
                </a:cxn>
                <a:cxn ang="0">
                  <a:pos x="T6" y="T7"/>
                </a:cxn>
                <a:cxn ang="0">
                  <a:pos x="T8" y="T9"/>
                </a:cxn>
                <a:cxn ang="0">
                  <a:pos x="T10" y="T11"/>
                </a:cxn>
                <a:cxn ang="0">
                  <a:pos x="T12" y="T13"/>
                </a:cxn>
              </a:cxnLst>
              <a:rect l="0" t="0" r="r" b="b"/>
              <a:pathLst>
                <a:path w="287" h="60">
                  <a:moveTo>
                    <a:pt x="0" y="50"/>
                  </a:moveTo>
                  <a:cubicBezTo>
                    <a:pt x="19" y="32"/>
                    <a:pt x="31" y="9"/>
                    <a:pt x="60" y="4"/>
                  </a:cubicBezTo>
                  <a:cubicBezTo>
                    <a:pt x="84" y="0"/>
                    <a:pt x="114" y="2"/>
                    <a:pt x="138" y="4"/>
                  </a:cubicBezTo>
                  <a:cubicBezTo>
                    <a:pt x="187" y="5"/>
                    <a:pt x="238" y="15"/>
                    <a:pt x="287" y="12"/>
                  </a:cubicBezTo>
                  <a:cubicBezTo>
                    <a:pt x="242" y="11"/>
                    <a:pt x="195" y="24"/>
                    <a:pt x="150" y="25"/>
                  </a:cubicBezTo>
                  <a:cubicBezTo>
                    <a:pt x="95" y="26"/>
                    <a:pt x="49" y="19"/>
                    <a:pt x="9" y="60"/>
                  </a:cubicBezTo>
                  <a:cubicBezTo>
                    <a:pt x="8" y="57"/>
                    <a:pt x="4" y="54"/>
                    <a:pt x="3" y="51"/>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58" name="Freeform 56"/>
            <p:cNvSpPr/>
            <p:nvPr/>
          </p:nvSpPr>
          <p:spPr bwMode="auto">
            <a:xfrm>
              <a:off x="4198716" y="4295039"/>
              <a:ext cx="145051" cy="238907"/>
            </a:xfrm>
            <a:custGeom>
              <a:avLst/>
              <a:gdLst>
                <a:gd name="T0" fmla="*/ 71 w 74"/>
                <a:gd name="T1" fmla="*/ 57 h 122"/>
                <a:gd name="T2" fmla="*/ 10 w 74"/>
                <a:gd name="T3" fmla="*/ 122 h 122"/>
                <a:gd name="T4" fmla="*/ 4 w 74"/>
                <a:gd name="T5" fmla="*/ 88 h 122"/>
                <a:gd name="T6" fmla="*/ 27 w 74"/>
                <a:gd name="T7" fmla="*/ 55 h 122"/>
                <a:gd name="T8" fmla="*/ 74 w 74"/>
                <a:gd name="T9" fmla="*/ 0 h 122"/>
                <a:gd name="T10" fmla="*/ 74 w 74"/>
                <a:gd name="T11" fmla="*/ 54 h 122"/>
              </a:gdLst>
              <a:ahLst/>
              <a:cxnLst>
                <a:cxn ang="0">
                  <a:pos x="T0" y="T1"/>
                </a:cxn>
                <a:cxn ang="0">
                  <a:pos x="T2" y="T3"/>
                </a:cxn>
                <a:cxn ang="0">
                  <a:pos x="T4" y="T5"/>
                </a:cxn>
                <a:cxn ang="0">
                  <a:pos x="T6" y="T7"/>
                </a:cxn>
                <a:cxn ang="0">
                  <a:pos x="T8" y="T9"/>
                </a:cxn>
                <a:cxn ang="0">
                  <a:pos x="T10" y="T11"/>
                </a:cxn>
              </a:cxnLst>
              <a:rect l="0" t="0" r="r" b="b"/>
              <a:pathLst>
                <a:path w="74" h="122">
                  <a:moveTo>
                    <a:pt x="71" y="57"/>
                  </a:moveTo>
                  <a:cubicBezTo>
                    <a:pt x="48" y="77"/>
                    <a:pt x="31" y="100"/>
                    <a:pt x="10" y="122"/>
                  </a:cubicBezTo>
                  <a:cubicBezTo>
                    <a:pt x="5" y="105"/>
                    <a:pt x="0" y="103"/>
                    <a:pt x="4" y="88"/>
                  </a:cubicBezTo>
                  <a:cubicBezTo>
                    <a:pt x="8" y="77"/>
                    <a:pt x="20" y="65"/>
                    <a:pt x="27" y="55"/>
                  </a:cubicBezTo>
                  <a:cubicBezTo>
                    <a:pt x="42" y="37"/>
                    <a:pt x="58" y="18"/>
                    <a:pt x="74" y="0"/>
                  </a:cubicBezTo>
                  <a:cubicBezTo>
                    <a:pt x="71" y="14"/>
                    <a:pt x="66" y="42"/>
                    <a:pt x="74" y="54"/>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59" name="Freeform 57"/>
            <p:cNvSpPr/>
            <p:nvPr/>
          </p:nvSpPr>
          <p:spPr bwMode="auto">
            <a:xfrm>
              <a:off x="4407760" y="4289351"/>
              <a:ext cx="58305" cy="200512"/>
            </a:xfrm>
            <a:custGeom>
              <a:avLst/>
              <a:gdLst>
                <a:gd name="T0" fmla="*/ 0 w 30"/>
                <a:gd name="T1" fmla="*/ 0 h 103"/>
                <a:gd name="T2" fmla="*/ 30 w 30"/>
                <a:gd name="T3" fmla="*/ 103 h 103"/>
                <a:gd name="T4" fmla="*/ 14 w 30"/>
                <a:gd name="T5" fmla="*/ 60 h 103"/>
                <a:gd name="T6" fmla="*/ 0 w 30"/>
                <a:gd name="T7" fmla="*/ 10 h 103"/>
              </a:gdLst>
              <a:ahLst/>
              <a:cxnLst>
                <a:cxn ang="0">
                  <a:pos x="T0" y="T1"/>
                </a:cxn>
                <a:cxn ang="0">
                  <a:pos x="T2" y="T3"/>
                </a:cxn>
                <a:cxn ang="0">
                  <a:pos x="T4" y="T5"/>
                </a:cxn>
                <a:cxn ang="0">
                  <a:pos x="T6" y="T7"/>
                </a:cxn>
              </a:cxnLst>
              <a:rect l="0" t="0" r="r" b="b"/>
              <a:pathLst>
                <a:path w="30" h="103">
                  <a:moveTo>
                    <a:pt x="0" y="0"/>
                  </a:moveTo>
                  <a:cubicBezTo>
                    <a:pt x="17" y="30"/>
                    <a:pt x="20" y="71"/>
                    <a:pt x="30" y="103"/>
                  </a:cubicBezTo>
                  <a:cubicBezTo>
                    <a:pt x="24" y="90"/>
                    <a:pt x="20" y="75"/>
                    <a:pt x="14" y="60"/>
                  </a:cubicBezTo>
                  <a:cubicBezTo>
                    <a:pt x="5" y="42"/>
                    <a:pt x="6" y="27"/>
                    <a:pt x="0" y="1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60" name="Freeform 58"/>
            <p:cNvSpPr/>
            <p:nvPr/>
          </p:nvSpPr>
          <p:spPr bwMode="auto">
            <a:xfrm>
              <a:off x="4221469" y="4660510"/>
              <a:ext cx="732365" cy="129408"/>
            </a:xfrm>
            <a:custGeom>
              <a:avLst/>
              <a:gdLst>
                <a:gd name="T0" fmla="*/ 5 w 374"/>
                <a:gd name="T1" fmla="*/ 14 h 66"/>
                <a:gd name="T2" fmla="*/ 184 w 374"/>
                <a:gd name="T3" fmla="*/ 0 h 66"/>
                <a:gd name="T4" fmla="*/ 374 w 374"/>
                <a:gd name="T5" fmla="*/ 66 h 66"/>
                <a:gd name="T6" fmla="*/ 187 w 374"/>
                <a:gd name="T7" fmla="*/ 45 h 66"/>
                <a:gd name="T8" fmla="*/ 0 w 374"/>
                <a:gd name="T9" fmla="*/ 34 h 66"/>
                <a:gd name="T10" fmla="*/ 2 w 374"/>
                <a:gd name="T11" fmla="*/ 16 h 66"/>
              </a:gdLst>
              <a:ahLst/>
              <a:cxnLst>
                <a:cxn ang="0">
                  <a:pos x="T0" y="T1"/>
                </a:cxn>
                <a:cxn ang="0">
                  <a:pos x="T2" y="T3"/>
                </a:cxn>
                <a:cxn ang="0">
                  <a:pos x="T4" y="T5"/>
                </a:cxn>
                <a:cxn ang="0">
                  <a:pos x="T6" y="T7"/>
                </a:cxn>
                <a:cxn ang="0">
                  <a:pos x="T8" y="T9"/>
                </a:cxn>
                <a:cxn ang="0">
                  <a:pos x="T10" y="T11"/>
                </a:cxn>
              </a:cxnLst>
              <a:rect l="0" t="0" r="r" b="b"/>
              <a:pathLst>
                <a:path w="374" h="66">
                  <a:moveTo>
                    <a:pt x="5" y="14"/>
                  </a:moveTo>
                  <a:cubicBezTo>
                    <a:pt x="66" y="17"/>
                    <a:pt x="122" y="0"/>
                    <a:pt x="184" y="0"/>
                  </a:cubicBezTo>
                  <a:cubicBezTo>
                    <a:pt x="258" y="0"/>
                    <a:pt x="314" y="22"/>
                    <a:pt x="374" y="66"/>
                  </a:cubicBezTo>
                  <a:cubicBezTo>
                    <a:pt x="313" y="25"/>
                    <a:pt x="256" y="36"/>
                    <a:pt x="187" y="45"/>
                  </a:cubicBezTo>
                  <a:cubicBezTo>
                    <a:pt x="125" y="52"/>
                    <a:pt x="60" y="39"/>
                    <a:pt x="0" y="34"/>
                  </a:cubicBezTo>
                  <a:cubicBezTo>
                    <a:pt x="0" y="29"/>
                    <a:pt x="0" y="20"/>
                    <a:pt x="2" y="16"/>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61" name="Freeform 59"/>
            <p:cNvSpPr/>
            <p:nvPr/>
          </p:nvSpPr>
          <p:spPr bwMode="auto">
            <a:xfrm>
              <a:off x="4366520" y="4721659"/>
              <a:ext cx="75370" cy="501990"/>
            </a:xfrm>
            <a:custGeom>
              <a:avLst/>
              <a:gdLst>
                <a:gd name="T0" fmla="*/ 7 w 38"/>
                <a:gd name="T1" fmla="*/ 0 h 257"/>
                <a:gd name="T2" fmla="*/ 38 w 38"/>
                <a:gd name="T3" fmla="*/ 257 h 257"/>
                <a:gd name="T4" fmla="*/ 27 w 38"/>
                <a:gd name="T5" fmla="*/ 129 h 257"/>
                <a:gd name="T6" fmla="*/ 28 w 38"/>
                <a:gd name="T7" fmla="*/ 59 h 257"/>
                <a:gd name="T8" fmla="*/ 30 w 38"/>
                <a:gd name="T9" fmla="*/ 29 h 257"/>
                <a:gd name="T10" fmla="*/ 5 w 38"/>
                <a:gd name="T11" fmla="*/ 3 h 257"/>
              </a:gdLst>
              <a:ahLst/>
              <a:cxnLst>
                <a:cxn ang="0">
                  <a:pos x="T0" y="T1"/>
                </a:cxn>
                <a:cxn ang="0">
                  <a:pos x="T2" y="T3"/>
                </a:cxn>
                <a:cxn ang="0">
                  <a:pos x="T4" y="T5"/>
                </a:cxn>
                <a:cxn ang="0">
                  <a:pos x="T6" y="T7"/>
                </a:cxn>
                <a:cxn ang="0">
                  <a:pos x="T8" y="T9"/>
                </a:cxn>
                <a:cxn ang="0">
                  <a:pos x="T10" y="T11"/>
                </a:cxn>
              </a:cxnLst>
              <a:rect l="0" t="0" r="r" b="b"/>
              <a:pathLst>
                <a:path w="38" h="257">
                  <a:moveTo>
                    <a:pt x="7" y="0"/>
                  </a:moveTo>
                  <a:cubicBezTo>
                    <a:pt x="0" y="86"/>
                    <a:pt x="12" y="174"/>
                    <a:pt x="38" y="257"/>
                  </a:cubicBezTo>
                  <a:cubicBezTo>
                    <a:pt x="27" y="195"/>
                    <a:pt x="28" y="148"/>
                    <a:pt x="27" y="129"/>
                  </a:cubicBezTo>
                  <a:cubicBezTo>
                    <a:pt x="26" y="106"/>
                    <a:pt x="26" y="80"/>
                    <a:pt x="28" y="59"/>
                  </a:cubicBezTo>
                  <a:cubicBezTo>
                    <a:pt x="30" y="49"/>
                    <a:pt x="32" y="38"/>
                    <a:pt x="30" y="29"/>
                  </a:cubicBezTo>
                  <a:cubicBezTo>
                    <a:pt x="27" y="18"/>
                    <a:pt x="8" y="14"/>
                    <a:pt x="5" y="3"/>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62" name="Freeform 60"/>
            <p:cNvSpPr/>
            <p:nvPr/>
          </p:nvSpPr>
          <p:spPr bwMode="auto">
            <a:xfrm>
              <a:off x="4582674" y="4067508"/>
              <a:ext cx="72525" cy="472127"/>
            </a:xfrm>
            <a:custGeom>
              <a:avLst/>
              <a:gdLst>
                <a:gd name="T0" fmla="*/ 0 w 37"/>
                <a:gd name="T1" fmla="*/ 0 h 241"/>
                <a:gd name="T2" fmla="*/ 7 w 37"/>
                <a:gd name="T3" fmla="*/ 110 h 241"/>
                <a:gd name="T4" fmla="*/ 29 w 37"/>
                <a:gd name="T5" fmla="*/ 241 h 241"/>
                <a:gd name="T6" fmla="*/ 37 w 37"/>
                <a:gd name="T7" fmla="*/ 131 h 241"/>
                <a:gd name="T8" fmla="*/ 29 w 37"/>
                <a:gd name="T9" fmla="*/ 64 h 241"/>
                <a:gd name="T10" fmla="*/ 8 w 37"/>
                <a:gd name="T11" fmla="*/ 0 h 241"/>
              </a:gdLst>
              <a:ahLst/>
              <a:cxnLst>
                <a:cxn ang="0">
                  <a:pos x="T0" y="T1"/>
                </a:cxn>
                <a:cxn ang="0">
                  <a:pos x="T2" y="T3"/>
                </a:cxn>
                <a:cxn ang="0">
                  <a:pos x="T4" y="T5"/>
                </a:cxn>
                <a:cxn ang="0">
                  <a:pos x="T6" y="T7"/>
                </a:cxn>
                <a:cxn ang="0">
                  <a:pos x="T8" y="T9"/>
                </a:cxn>
                <a:cxn ang="0">
                  <a:pos x="T10" y="T11"/>
                </a:cxn>
              </a:cxnLst>
              <a:rect l="0" t="0" r="r" b="b"/>
              <a:pathLst>
                <a:path w="37" h="241">
                  <a:moveTo>
                    <a:pt x="0" y="0"/>
                  </a:moveTo>
                  <a:cubicBezTo>
                    <a:pt x="15" y="32"/>
                    <a:pt x="5" y="75"/>
                    <a:pt x="7" y="110"/>
                  </a:cubicBezTo>
                  <a:cubicBezTo>
                    <a:pt x="10" y="150"/>
                    <a:pt x="21" y="193"/>
                    <a:pt x="29" y="241"/>
                  </a:cubicBezTo>
                  <a:cubicBezTo>
                    <a:pt x="36" y="206"/>
                    <a:pt x="37" y="149"/>
                    <a:pt x="37" y="131"/>
                  </a:cubicBezTo>
                  <a:cubicBezTo>
                    <a:pt x="37" y="105"/>
                    <a:pt x="34" y="81"/>
                    <a:pt x="29" y="64"/>
                  </a:cubicBezTo>
                  <a:cubicBezTo>
                    <a:pt x="22" y="45"/>
                    <a:pt x="19" y="15"/>
                    <a:pt x="8"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63" name="Freeform 61"/>
            <p:cNvSpPr/>
            <p:nvPr/>
          </p:nvSpPr>
          <p:spPr bwMode="auto">
            <a:xfrm>
              <a:off x="4500194" y="4282240"/>
              <a:ext cx="513367" cy="78214"/>
            </a:xfrm>
            <a:custGeom>
              <a:avLst/>
              <a:gdLst>
                <a:gd name="T0" fmla="*/ 3 w 262"/>
                <a:gd name="T1" fmla="*/ 29 h 40"/>
                <a:gd name="T2" fmla="*/ 58 w 262"/>
                <a:gd name="T3" fmla="*/ 1 h 40"/>
                <a:gd name="T4" fmla="*/ 124 w 262"/>
                <a:gd name="T5" fmla="*/ 9 h 40"/>
                <a:gd name="T6" fmla="*/ 262 w 262"/>
                <a:gd name="T7" fmla="*/ 40 h 40"/>
                <a:gd name="T8" fmla="*/ 127 w 262"/>
                <a:gd name="T9" fmla="*/ 28 h 40"/>
                <a:gd name="T10" fmla="*/ 57 w 262"/>
                <a:gd name="T11" fmla="*/ 25 h 40"/>
                <a:gd name="T12" fmla="*/ 0 w 262"/>
                <a:gd name="T13" fmla="*/ 29 h 40"/>
              </a:gdLst>
              <a:ahLst/>
              <a:cxnLst>
                <a:cxn ang="0">
                  <a:pos x="T0" y="T1"/>
                </a:cxn>
                <a:cxn ang="0">
                  <a:pos x="T2" y="T3"/>
                </a:cxn>
                <a:cxn ang="0">
                  <a:pos x="T4" y="T5"/>
                </a:cxn>
                <a:cxn ang="0">
                  <a:pos x="T6" y="T7"/>
                </a:cxn>
                <a:cxn ang="0">
                  <a:pos x="T8" y="T9"/>
                </a:cxn>
                <a:cxn ang="0">
                  <a:pos x="T10" y="T11"/>
                </a:cxn>
                <a:cxn ang="0">
                  <a:pos x="T12" y="T13"/>
                </a:cxn>
              </a:cxnLst>
              <a:rect l="0" t="0" r="r" b="b"/>
              <a:pathLst>
                <a:path w="262" h="40">
                  <a:moveTo>
                    <a:pt x="3" y="29"/>
                  </a:moveTo>
                  <a:cubicBezTo>
                    <a:pt x="27" y="20"/>
                    <a:pt x="32" y="0"/>
                    <a:pt x="58" y="1"/>
                  </a:cubicBezTo>
                  <a:cubicBezTo>
                    <a:pt x="79" y="1"/>
                    <a:pt x="103" y="5"/>
                    <a:pt x="124" y="9"/>
                  </a:cubicBezTo>
                  <a:cubicBezTo>
                    <a:pt x="171" y="14"/>
                    <a:pt x="219" y="21"/>
                    <a:pt x="262" y="40"/>
                  </a:cubicBezTo>
                  <a:cubicBezTo>
                    <a:pt x="222" y="26"/>
                    <a:pt x="168" y="29"/>
                    <a:pt x="127" y="28"/>
                  </a:cubicBezTo>
                  <a:cubicBezTo>
                    <a:pt x="103" y="26"/>
                    <a:pt x="81" y="23"/>
                    <a:pt x="57" y="25"/>
                  </a:cubicBezTo>
                  <a:cubicBezTo>
                    <a:pt x="42" y="25"/>
                    <a:pt x="10" y="39"/>
                    <a:pt x="0" y="29"/>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64" name="Freeform 62"/>
            <p:cNvSpPr/>
            <p:nvPr/>
          </p:nvSpPr>
          <p:spPr bwMode="auto">
            <a:xfrm>
              <a:off x="4697862" y="4232468"/>
              <a:ext cx="150739" cy="385380"/>
            </a:xfrm>
            <a:custGeom>
              <a:avLst/>
              <a:gdLst>
                <a:gd name="T0" fmla="*/ 50 w 77"/>
                <a:gd name="T1" fmla="*/ 0 h 197"/>
                <a:gd name="T2" fmla="*/ 0 w 77"/>
                <a:gd name="T3" fmla="*/ 197 h 197"/>
                <a:gd name="T4" fmla="*/ 40 w 77"/>
                <a:gd name="T5" fmla="*/ 100 h 197"/>
                <a:gd name="T6" fmla="*/ 51 w 77"/>
                <a:gd name="T7" fmla="*/ 1 h 197"/>
              </a:gdLst>
              <a:ahLst/>
              <a:cxnLst>
                <a:cxn ang="0">
                  <a:pos x="T0" y="T1"/>
                </a:cxn>
                <a:cxn ang="0">
                  <a:pos x="T2" y="T3"/>
                </a:cxn>
                <a:cxn ang="0">
                  <a:pos x="T4" y="T5"/>
                </a:cxn>
                <a:cxn ang="0">
                  <a:pos x="T6" y="T7"/>
                </a:cxn>
              </a:cxnLst>
              <a:rect l="0" t="0" r="r" b="b"/>
              <a:pathLst>
                <a:path w="77" h="197">
                  <a:moveTo>
                    <a:pt x="50" y="0"/>
                  </a:moveTo>
                  <a:cubicBezTo>
                    <a:pt x="36" y="66"/>
                    <a:pt x="22" y="134"/>
                    <a:pt x="0" y="197"/>
                  </a:cubicBezTo>
                  <a:cubicBezTo>
                    <a:pt x="16" y="166"/>
                    <a:pt x="28" y="132"/>
                    <a:pt x="40" y="100"/>
                  </a:cubicBezTo>
                  <a:cubicBezTo>
                    <a:pt x="50" y="74"/>
                    <a:pt x="77" y="25"/>
                    <a:pt x="51" y="1"/>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65" name="Freeform 63"/>
            <p:cNvSpPr/>
            <p:nvPr/>
          </p:nvSpPr>
          <p:spPr bwMode="auto">
            <a:xfrm>
              <a:off x="4827270" y="3942366"/>
              <a:ext cx="203356" cy="280147"/>
            </a:xfrm>
            <a:custGeom>
              <a:avLst/>
              <a:gdLst>
                <a:gd name="T0" fmla="*/ 101 w 104"/>
                <a:gd name="T1" fmla="*/ 3 h 143"/>
                <a:gd name="T2" fmla="*/ 0 w 104"/>
                <a:gd name="T3" fmla="*/ 143 h 143"/>
                <a:gd name="T4" fmla="*/ 67 w 104"/>
                <a:gd name="T5" fmla="*/ 74 h 143"/>
                <a:gd name="T6" fmla="*/ 104 w 104"/>
                <a:gd name="T7" fmla="*/ 0 h 143"/>
              </a:gdLst>
              <a:ahLst/>
              <a:cxnLst>
                <a:cxn ang="0">
                  <a:pos x="T0" y="T1"/>
                </a:cxn>
                <a:cxn ang="0">
                  <a:pos x="T2" y="T3"/>
                </a:cxn>
                <a:cxn ang="0">
                  <a:pos x="T4" y="T5"/>
                </a:cxn>
                <a:cxn ang="0">
                  <a:pos x="T6" y="T7"/>
                </a:cxn>
              </a:cxnLst>
              <a:rect l="0" t="0" r="r" b="b"/>
              <a:pathLst>
                <a:path w="104" h="143">
                  <a:moveTo>
                    <a:pt x="101" y="3"/>
                  </a:moveTo>
                  <a:cubicBezTo>
                    <a:pt x="59" y="40"/>
                    <a:pt x="36" y="100"/>
                    <a:pt x="0" y="143"/>
                  </a:cubicBezTo>
                  <a:cubicBezTo>
                    <a:pt x="25" y="124"/>
                    <a:pt x="45" y="96"/>
                    <a:pt x="67" y="74"/>
                  </a:cubicBezTo>
                  <a:cubicBezTo>
                    <a:pt x="91" y="51"/>
                    <a:pt x="96" y="31"/>
                    <a:pt x="104"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66" name="Freeform 64"/>
            <p:cNvSpPr/>
            <p:nvPr/>
          </p:nvSpPr>
          <p:spPr bwMode="auto">
            <a:xfrm>
              <a:off x="5030625" y="3928145"/>
              <a:ext cx="514789" cy="385380"/>
            </a:xfrm>
            <a:custGeom>
              <a:avLst/>
              <a:gdLst>
                <a:gd name="T0" fmla="*/ 0 w 263"/>
                <a:gd name="T1" fmla="*/ 8 h 197"/>
                <a:gd name="T2" fmla="*/ 134 w 263"/>
                <a:gd name="T3" fmla="*/ 91 h 197"/>
                <a:gd name="T4" fmla="*/ 208 w 263"/>
                <a:gd name="T5" fmla="*/ 136 h 197"/>
                <a:gd name="T6" fmla="*/ 263 w 263"/>
                <a:gd name="T7" fmla="*/ 197 h 197"/>
                <a:gd name="T8" fmla="*/ 218 w 263"/>
                <a:gd name="T9" fmla="*/ 126 h 197"/>
                <a:gd name="T10" fmla="*/ 171 w 263"/>
                <a:gd name="T11" fmla="*/ 53 h 197"/>
                <a:gd name="T12" fmla="*/ 6 w 263"/>
                <a:gd name="T13" fmla="*/ 7 h 197"/>
                <a:gd name="T14" fmla="*/ 7 w 263"/>
                <a:gd name="T15" fmla="*/ 8 h 19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3" h="197">
                  <a:moveTo>
                    <a:pt x="0" y="8"/>
                  </a:moveTo>
                  <a:cubicBezTo>
                    <a:pt x="49" y="27"/>
                    <a:pt x="90" y="63"/>
                    <a:pt x="134" y="91"/>
                  </a:cubicBezTo>
                  <a:cubicBezTo>
                    <a:pt x="159" y="106"/>
                    <a:pt x="185" y="117"/>
                    <a:pt x="208" y="136"/>
                  </a:cubicBezTo>
                  <a:cubicBezTo>
                    <a:pt x="229" y="153"/>
                    <a:pt x="245" y="175"/>
                    <a:pt x="263" y="197"/>
                  </a:cubicBezTo>
                  <a:cubicBezTo>
                    <a:pt x="254" y="171"/>
                    <a:pt x="231" y="148"/>
                    <a:pt x="218" y="126"/>
                  </a:cubicBezTo>
                  <a:cubicBezTo>
                    <a:pt x="201" y="100"/>
                    <a:pt x="196" y="72"/>
                    <a:pt x="171" y="53"/>
                  </a:cubicBezTo>
                  <a:cubicBezTo>
                    <a:pt x="129" y="21"/>
                    <a:pt x="60" y="0"/>
                    <a:pt x="6" y="7"/>
                  </a:cubicBezTo>
                  <a:cubicBezTo>
                    <a:pt x="2" y="6"/>
                    <a:pt x="6" y="10"/>
                    <a:pt x="7" y="8"/>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67" name="Freeform 65"/>
            <p:cNvSpPr/>
            <p:nvPr/>
          </p:nvSpPr>
          <p:spPr bwMode="auto">
            <a:xfrm>
              <a:off x="5034892" y="3888327"/>
              <a:ext cx="544652" cy="122298"/>
            </a:xfrm>
            <a:custGeom>
              <a:avLst/>
              <a:gdLst>
                <a:gd name="T0" fmla="*/ 3 w 278"/>
                <a:gd name="T1" fmla="*/ 63 h 63"/>
                <a:gd name="T2" fmla="*/ 15 w 278"/>
                <a:gd name="T3" fmla="*/ 38 h 63"/>
                <a:gd name="T4" fmla="*/ 50 w 278"/>
                <a:gd name="T5" fmla="*/ 28 h 63"/>
                <a:gd name="T6" fmla="*/ 124 w 278"/>
                <a:gd name="T7" fmla="*/ 7 h 63"/>
                <a:gd name="T8" fmla="*/ 278 w 278"/>
                <a:gd name="T9" fmla="*/ 22 h 63"/>
                <a:gd name="T10" fmla="*/ 138 w 278"/>
                <a:gd name="T11" fmla="*/ 18 h 63"/>
                <a:gd name="T12" fmla="*/ 70 w 278"/>
                <a:gd name="T13" fmla="*/ 41 h 63"/>
                <a:gd name="T14" fmla="*/ 2 w 278"/>
                <a:gd name="T15" fmla="*/ 61 h 6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8" h="63">
                  <a:moveTo>
                    <a:pt x="3" y="63"/>
                  </a:moveTo>
                  <a:cubicBezTo>
                    <a:pt x="8" y="48"/>
                    <a:pt x="0" y="47"/>
                    <a:pt x="15" y="38"/>
                  </a:cubicBezTo>
                  <a:cubicBezTo>
                    <a:pt x="24" y="32"/>
                    <a:pt x="39" y="31"/>
                    <a:pt x="50" y="28"/>
                  </a:cubicBezTo>
                  <a:cubicBezTo>
                    <a:pt x="75" y="21"/>
                    <a:pt x="98" y="11"/>
                    <a:pt x="124" y="7"/>
                  </a:cubicBezTo>
                  <a:cubicBezTo>
                    <a:pt x="176" y="0"/>
                    <a:pt x="227" y="8"/>
                    <a:pt x="278" y="22"/>
                  </a:cubicBezTo>
                  <a:cubicBezTo>
                    <a:pt x="232" y="16"/>
                    <a:pt x="184" y="16"/>
                    <a:pt x="138" y="18"/>
                  </a:cubicBezTo>
                  <a:cubicBezTo>
                    <a:pt x="112" y="19"/>
                    <a:pt x="95" y="37"/>
                    <a:pt x="70" y="41"/>
                  </a:cubicBezTo>
                  <a:cubicBezTo>
                    <a:pt x="47" y="44"/>
                    <a:pt x="19" y="39"/>
                    <a:pt x="2" y="61"/>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68" name="Freeform 66"/>
            <p:cNvSpPr/>
            <p:nvPr/>
          </p:nvSpPr>
          <p:spPr bwMode="auto">
            <a:xfrm>
              <a:off x="4879886" y="4094527"/>
              <a:ext cx="632820" cy="143629"/>
            </a:xfrm>
            <a:custGeom>
              <a:avLst/>
              <a:gdLst>
                <a:gd name="T0" fmla="*/ 0 w 323"/>
                <a:gd name="T1" fmla="*/ 61 h 73"/>
                <a:gd name="T2" fmla="*/ 73 w 323"/>
                <a:gd name="T3" fmla="*/ 22 h 73"/>
                <a:gd name="T4" fmla="*/ 161 w 323"/>
                <a:gd name="T5" fmla="*/ 10 h 73"/>
                <a:gd name="T6" fmla="*/ 323 w 323"/>
                <a:gd name="T7" fmla="*/ 15 h 73"/>
                <a:gd name="T8" fmla="*/ 161 w 323"/>
                <a:gd name="T9" fmla="*/ 41 h 73"/>
                <a:gd name="T10" fmla="*/ 0 w 323"/>
                <a:gd name="T11" fmla="*/ 61 h 73"/>
              </a:gdLst>
              <a:ahLst/>
              <a:cxnLst>
                <a:cxn ang="0">
                  <a:pos x="T0" y="T1"/>
                </a:cxn>
                <a:cxn ang="0">
                  <a:pos x="T2" y="T3"/>
                </a:cxn>
                <a:cxn ang="0">
                  <a:pos x="T4" y="T5"/>
                </a:cxn>
                <a:cxn ang="0">
                  <a:pos x="T6" y="T7"/>
                </a:cxn>
                <a:cxn ang="0">
                  <a:pos x="T8" y="T9"/>
                </a:cxn>
                <a:cxn ang="0">
                  <a:pos x="T10" y="T11"/>
                </a:cxn>
              </a:cxnLst>
              <a:rect l="0" t="0" r="r" b="b"/>
              <a:pathLst>
                <a:path w="323" h="73">
                  <a:moveTo>
                    <a:pt x="0" y="61"/>
                  </a:moveTo>
                  <a:cubicBezTo>
                    <a:pt x="25" y="50"/>
                    <a:pt x="45" y="30"/>
                    <a:pt x="73" y="22"/>
                  </a:cubicBezTo>
                  <a:cubicBezTo>
                    <a:pt x="101" y="15"/>
                    <a:pt x="132" y="12"/>
                    <a:pt x="161" y="10"/>
                  </a:cubicBezTo>
                  <a:cubicBezTo>
                    <a:pt x="214" y="6"/>
                    <a:pt x="272" y="0"/>
                    <a:pt x="323" y="15"/>
                  </a:cubicBezTo>
                  <a:cubicBezTo>
                    <a:pt x="271" y="26"/>
                    <a:pt x="214" y="32"/>
                    <a:pt x="161" y="41"/>
                  </a:cubicBezTo>
                  <a:cubicBezTo>
                    <a:pt x="106" y="50"/>
                    <a:pt x="51" y="73"/>
                    <a:pt x="0" y="61"/>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69" name="Freeform 67"/>
            <p:cNvSpPr/>
            <p:nvPr/>
          </p:nvSpPr>
          <p:spPr bwMode="auto">
            <a:xfrm>
              <a:off x="4962366" y="3969385"/>
              <a:ext cx="197667" cy="695391"/>
            </a:xfrm>
            <a:custGeom>
              <a:avLst/>
              <a:gdLst>
                <a:gd name="T0" fmla="*/ 6 w 101"/>
                <a:gd name="T1" fmla="*/ 0 h 355"/>
                <a:gd name="T2" fmla="*/ 12 w 101"/>
                <a:gd name="T3" fmla="*/ 79 h 355"/>
                <a:gd name="T4" fmla="*/ 27 w 101"/>
                <a:gd name="T5" fmla="*/ 163 h 355"/>
                <a:gd name="T6" fmla="*/ 51 w 101"/>
                <a:gd name="T7" fmla="*/ 254 h 355"/>
                <a:gd name="T8" fmla="*/ 62 w 101"/>
                <a:gd name="T9" fmla="*/ 355 h 355"/>
                <a:gd name="T10" fmla="*/ 94 w 101"/>
                <a:gd name="T11" fmla="*/ 160 h 355"/>
                <a:gd name="T12" fmla="*/ 72 w 101"/>
                <a:gd name="T13" fmla="*/ 65 h 355"/>
                <a:gd name="T14" fmla="*/ 45 w 101"/>
                <a:gd name="T15" fmla="*/ 24 h 355"/>
                <a:gd name="T16" fmla="*/ 7 w 101"/>
                <a:gd name="T17" fmla="*/ 1 h 3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1" h="355">
                  <a:moveTo>
                    <a:pt x="6" y="0"/>
                  </a:moveTo>
                  <a:cubicBezTo>
                    <a:pt x="20" y="20"/>
                    <a:pt x="10" y="55"/>
                    <a:pt x="12" y="79"/>
                  </a:cubicBezTo>
                  <a:cubicBezTo>
                    <a:pt x="15" y="107"/>
                    <a:pt x="34" y="189"/>
                    <a:pt x="27" y="163"/>
                  </a:cubicBezTo>
                  <a:cubicBezTo>
                    <a:pt x="0" y="47"/>
                    <a:pt x="13" y="103"/>
                    <a:pt x="51" y="254"/>
                  </a:cubicBezTo>
                  <a:cubicBezTo>
                    <a:pt x="60" y="288"/>
                    <a:pt x="59" y="320"/>
                    <a:pt x="62" y="355"/>
                  </a:cubicBezTo>
                  <a:cubicBezTo>
                    <a:pt x="92" y="301"/>
                    <a:pt x="101" y="220"/>
                    <a:pt x="94" y="160"/>
                  </a:cubicBezTo>
                  <a:cubicBezTo>
                    <a:pt x="90" y="130"/>
                    <a:pt x="85" y="92"/>
                    <a:pt x="72" y="65"/>
                  </a:cubicBezTo>
                  <a:cubicBezTo>
                    <a:pt x="66" y="50"/>
                    <a:pt x="56" y="34"/>
                    <a:pt x="45" y="24"/>
                  </a:cubicBezTo>
                  <a:cubicBezTo>
                    <a:pt x="34" y="12"/>
                    <a:pt x="16" y="9"/>
                    <a:pt x="7" y="1"/>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70" name="Freeform 68"/>
            <p:cNvSpPr/>
            <p:nvPr/>
          </p:nvSpPr>
          <p:spPr bwMode="auto">
            <a:xfrm>
              <a:off x="4855711" y="4186962"/>
              <a:ext cx="223265" cy="671216"/>
            </a:xfrm>
            <a:custGeom>
              <a:avLst/>
              <a:gdLst>
                <a:gd name="T0" fmla="*/ 0 w 114"/>
                <a:gd name="T1" fmla="*/ 0 h 343"/>
                <a:gd name="T2" fmla="*/ 2 w 114"/>
                <a:gd name="T3" fmla="*/ 82 h 343"/>
                <a:gd name="T4" fmla="*/ 9 w 114"/>
                <a:gd name="T5" fmla="*/ 174 h 343"/>
                <a:gd name="T6" fmla="*/ 39 w 114"/>
                <a:gd name="T7" fmla="*/ 343 h 343"/>
                <a:gd name="T8" fmla="*/ 1 w 114"/>
                <a:gd name="T9" fmla="*/ 3 h 343"/>
              </a:gdLst>
              <a:ahLst/>
              <a:cxnLst>
                <a:cxn ang="0">
                  <a:pos x="T0" y="T1"/>
                </a:cxn>
                <a:cxn ang="0">
                  <a:pos x="T2" y="T3"/>
                </a:cxn>
                <a:cxn ang="0">
                  <a:pos x="T4" y="T5"/>
                </a:cxn>
                <a:cxn ang="0">
                  <a:pos x="T6" y="T7"/>
                </a:cxn>
                <a:cxn ang="0">
                  <a:pos x="T8" y="T9"/>
                </a:cxn>
              </a:cxnLst>
              <a:rect l="0" t="0" r="r" b="b"/>
              <a:pathLst>
                <a:path w="114" h="343">
                  <a:moveTo>
                    <a:pt x="0" y="0"/>
                  </a:moveTo>
                  <a:cubicBezTo>
                    <a:pt x="7" y="23"/>
                    <a:pt x="2" y="57"/>
                    <a:pt x="2" y="82"/>
                  </a:cubicBezTo>
                  <a:cubicBezTo>
                    <a:pt x="2" y="113"/>
                    <a:pt x="6" y="143"/>
                    <a:pt x="9" y="174"/>
                  </a:cubicBezTo>
                  <a:cubicBezTo>
                    <a:pt x="12" y="229"/>
                    <a:pt x="27" y="281"/>
                    <a:pt x="39" y="343"/>
                  </a:cubicBezTo>
                  <a:cubicBezTo>
                    <a:pt x="20" y="209"/>
                    <a:pt x="114" y="90"/>
                    <a:pt x="1" y="3"/>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71" name="Freeform 69"/>
            <p:cNvSpPr/>
            <p:nvPr/>
          </p:nvSpPr>
          <p:spPr bwMode="auto">
            <a:xfrm>
              <a:off x="4837224" y="4188384"/>
              <a:ext cx="556029" cy="310011"/>
            </a:xfrm>
            <a:custGeom>
              <a:avLst/>
              <a:gdLst>
                <a:gd name="T0" fmla="*/ 0 w 284"/>
                <a:gd name="T1" fmla="*/ 35 h 158"/>
                <a:gd name="T2" fmla="*/ 151 w 284"/>
                <a:gd name="T3" fmla="*/ 35 h 158"/>
                <a:gd name="T4" fmla="*/ 211 w 284"/>
                <a:gd name="T5" fmla="*/ 102 h 158"/>
                <a:gd name="T6" fmla="*/ 284 w 284"/>
                <a:gd name="T7" fmla="*/ 158 h 158"/>
                <a:gd name="T8" fmla="*/ 211 w 284"/>
                <a:gd name="T9" fmla="*/ 122 h 158"/>
                <a:gd name="T10" fmla="*/ 143 w 284"/>
                <a:gd name="T11" fmla="*/ 83 h 158"/>
                <a:gd name="T12" fmla="*/ 0 w 284"/>
                <a:gd name="T13" fmla="*/ 35 h 158"/>
              </a:gdLst>
              <a:ahLst/>
              <a:cxnLst>
                <a:cxn ang="0">
                  <a:pos x="T0" y="T1"/>
                </a:cxn>
                <a:cxn ang="0">
                  <a:pos x="T2" y="T3"/>
                </a:cxn>
                <a:cxn ang="0">
                  <a:pos x="T4" y="T5"/>
                </a:cxn>
                <a:cxn ang="0">
                  <a:pos x="T6" y="T7"/>
                </a:cxn>
                <a:cxn ang="0">
                  <a:pos x="T8" y="T9"/>
                </a:cxn>
                <a:cxn ang="0">
                  <a:pos x="T10" y="T11"/>
                </a:cxn>
                <a:cxn ang="0">
                  <a:pos x="T12" y="T13"/>
                </a:cxn>
              </a:cxnLst>
              <a:rect l="0" t="0" r="r" b="b"/>
              <a:pathLst>
                <a:path w="284" h="158">
                  <a:moveTo>
                    <a:pt x="0" y="35"/>
                  </a:moveTo>
                  <a:cubicBezTo>
                    <a:pt x="51" y="12"/>
                    <a:pt x="103" y="0"/>
                    <a:pt x="151" y="35"/>
                  </a:cubicBezTo>
                  <a:cubicBezTo>
                    <a:pt x="180" y="56"/>
                    <a:pt x="190" y="77"/>
                    <a:pt x="211" y="102"/>
                  </a:cubicBezTo>
                  <a:cubicBezTo>
                    <a:pt x="229" y="126"/>
                    <a:pt x="258" y="146"/>
                    <a:pt x="284" y="158"/>
                  </a:cubicBezTo>
                  <a:cubicBezTo>
                    <a:pt x="262" y="156"/>
                    <a:pt x="231" y="134"/>
                    <a:pt x="211" y="122"/>
                  </a:cubicBezTo>
                  <a:cubicBezTo>
                    <a:pt x="189" y="109"/>
                    <a:pt x="165" y="97"/>
                    <a:pt x="143" y="83"/>
                  </a:cubicBezTo>
                  <a:cubicBezTo>
                    <a:pt x="96" y="57"/>
                    <a:pt x="47" y="54"/>
                    <a:pt x="0" y="35"/>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72" name="Freeform 70"/>
            <p:cNvSpPr/>
            <p:nvPr/>
          </p:nvSpPr>
          <p:spPr bwMode="auto">
            <a:xfrm>
              <a:off x="5150079" y="4297883"/>
              <a:ext cx="206200" cy="62571"/>
            </a:xfrm>
            <a:custGeom>
              <a:avLst/>
              <a:gdLst>
                <a:gd name="T0" fmla="*/ 0 w 105"/>
                <a:gd name="T1" fmla="*/ 15 h 32"/>
                <a:gd name="T2" fmla="*/ 105 w 105"/>
                <a:gd name="T3" fmla="*/ 12 h 32"/>
                <a:gd name="T4" fmla="*/ 0 w 105"/>
                <a:gd name="T5" fmla="*/ 13 h 32"/>
              </a:gdLst>
              <a:ahLst/>
              <a:cxnLst>
                <a:cxn ang="0">
                  <a:pos x="T0" y="T1"/>
                </a:cxn>
                <a:cxn ang="0">
                  <a:pos x="T2" y="T3"/>
                </a:cxn>
                <a:cxn ang="0">
                  <a:pos x="T4" y="T5"/>
                </a:cxn>
              </a:cxnLst>
              <a:rect l="0" t="0" r="r" b="b"/>
              <a:pathLst>
                <a:path w="105" h="32">
                  <a:moveTo>
                    <a:pt x="0" y="15"/>
                  </a:moveTo>
                  <a:cubicBezTo>
                    <a:pt x="39" y="0"/>
                    <a:pt x="66" y="7"/>
                    <a:pt x="105" y="12"/>
                  </a:cubicBezTo>
                  <a:cubicBezTo>
                    <a:pt x="69" y="8"/>
                    <a:pt x="29" y="32"/>
                    <a:pt x="0" y="13"/>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73" name="Freeform 71"/>
            <p:cNvSpPr/>
            <p:nvPr/>
          </p:nvSpPr>
          <p:spPr bwMode="auto">
            <a:xfrm>
              <a:off x="4993652" y="4401694"/>
              <a:ext cx="671216" cy="137941"/>
            </a:xfrm>
            <a:custGeom>
              <a:avLst/>
              <a:gdLst>
                <a:gd name="T0" fmla="*/ 0 w 343"/>
                <a:gd name="T1" fmla="*/ 57 h 70"/>
                <a:gd name="T2" fmla="*/ 168 w 343"/>
                <a:gd name="T3" fmla="*/ 20 h 70"/>
                <a:gd name="T4" fmla="*/ 343 w 343"/>
                <a:gd name="T5" fmla="*/ 15 h 70"/>
                <a:gd name="T6" fmla="*/ 255 w 343"/>
                <a:gd name="T7" fmla="*/ 19 h 70"/>
                <a:gd name="T8" fmla="*/ 171 w 343"/>
                <a:gd name="T9" fmla="*/ 34 h 70"/>
                <a:gd name="T10" fmla="*/ 1 w 343"/>
                <a:gd name="T11" fmla="*/ 57 h 70"/>
              </a:gdLst>
              <a:ahLst/>
              <a:cxnLst>
                <a:cxn ang="0">
                  <a:pos x="T0" y="T1"/>
                </a:cxn>
                <a:cxn ang="0">
                  <a:pos x="T2" y="T3"/>
                </a:cxn>
                <a:cxn ang="0">
                  <a:pos x="T4" y="T5"/>
                </a:cxn>
                <a:cxn ang="0">
                  <a:pos x="T6" y="T7"/>
                </a:cxn>
                <a:cxn ang="0">
                  <a:pos x="T8" y="T9"/>
                </a:cxn>
                <a:cxn ang="0">
                  <a:pos x="T10" y="T11"/>
                </a:cxn>
              </a:cxnLst>
              <a:rect l="0" t="0" r="r" b="b"/>
              <a:pathLst>
                <a:path w="343" h="70">
                  <a:moveTo>
                    <a:pt x="0" y="57"/>
                  </a:moveTo>
                  <a:cubicBezTo>
                    <a:pt x="53" y="38"/>
                    <a:pt x="113" y="34"/>
                    <a:pt x="168" y="20"/>
                  </a:cubicBezTo>
                  <a:cubicBezTo>
                    <a:pt x="224" y="5"/>
                    <a:pt x="285" y="0"/>
                    <a:pt x="343" y="15"/>
                  </a:cubicBezTo>
                  <a:cubicBezTo>
                    <a:pt x="299" y="12"/>
                    <a:pt x="282" y="17"/>
                    <a:pt x="255" y="19"/>
                  </a:cubicBezTo>
                  <a:cubicBezTo>
                    <a:pt x="225" y="24"/>
                    <a:pt x="200" y="29"/>
                    <a:pt x="171" y="34"/>
                  </a:cubicBezTo>
                  <a:cubicBezTo>
                    <a:pt x="118" y="44"/>
                    <a:pt x="55" y="70"/>
                    <a:pt x="1" y="57"/>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74" name="Freeform 72"/>
            <p:cNvSpPr/>
            <p:nvPr/>
          </p:nvSpPr>
          <p:spPr bwMode="auto">
            <a:xfrm>
              <a:off x="4795984" y="4341967"/>
              <a:ext cx="412400" cy="308589"/>
            </a:xfrm>
            <a:custGeom>
              <a:avLst/>
              <a:gdLst>
                <a:gd name="T0" fmla="*/ 0 w 211"/>
                <a:gd name="T1" fmla="*/ 0 h 158"/>
                <a:gd name="T2" fmla="*/ 120 w 211"/>
                <a:gd name="T3" fmla="*/ 53 h 158"/>
                <a:gd name="T4" fmla="*/ 211 w 211"/>
                <a:gd name="T5" fmla="*/ 158 h 158"/>
                <a:gd name="T6" fmla="*/ 114 w 211"/>
                <a:gd name="T7" fmla="*/ 71 h 158"/>
                <a:gd name="T8" fmla="*/ 3 w 211"/>
                <a:gd name="T9" fmla="*/ 5 h 158"/>
              </a:gdLst>
              <a:ahLst/>
              <a:cxnLst>
                <a:cxn ang="0">
                  <a:pos x="T0" y="T1"/>
                </a:cxn>
                <a:cxn ang="0">
                  <a:pos x="T2" y="T3"/>
                </a:cxn>
                <a:cxn ang="0">
                  <a:pos x="T4" y="T5"/>
                </a:cxn>
                <a:cxn ang="0">
                  <a:pos x="T6" y="T7"/>
                </a:cxn>
                <a:cxn ang="0">
                  <a:pos x="T8" y="T9"/>
                </a:cxn>
              </a:cxnLst>
              <a:rect l="0" t="0" r="r" b="b"/>
              <a:pathLst>
                <a:path w="211" h="158">
                  <a:moveTo>
                    <a:pt x="0" y="0"/>
                  </a:moveTo>
                  <a:cubicBezTo>
                    <a:pt x="42" y="10"/>
                    <a:pt x="83" y="26"/>
                    <a:pt x="120" y="53"/>
                  </a:cubicBezTo>
                  <a:cubicBezTo>
                    <a:pt x="157" y="80"/>
                    <a:pt x="184" y="121"/>
                    <a:pt x="211" y="158"/>
                  </a:cubicBezTo>
                  <a:cubicBezTo>
                    <a:pt x="174" y="134"/>
                    <a:pt x="151" y="95"/>
                    <a:pt x="114" y="71"/>
                  </a:cubicBezTo>
                  <a:cubicBezTo>
                    <a:pt x="77" y="49"/>
                    <a:pt x="40" y="30"/>
                    <a:pt x="3" y="5"/>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75" name="Freeform 73"/>
            <p:cNvSpPr/>
            <p:nvPr/>
          </p:nvSpPr>
          <p:spPr bwMode="auto">
            <a:xfrm>
              <a:off x="5093196" y="4494128"/>
              <a:ext cx="637087" cy="332764"/>
            </a:xfrm>
            <a:custGeom>
              <a:avLst/>
              <a:gdLst>
                <a:gd name="T0" fmla="*/ 24 w 325"/>
                <a:gd name="T1" fmla="*/ 2 h 170"/>
                <a:gd name="T2" fmla="*/ 186 w 325"/>
                <a:gd name="T3" fmla="*/ 47 h 170"/>
                <a:gd name="T4" fmla="*/ 325 w 325"/>
                <a:gd name="T5" fmla="*/ 170 h 170"/>
                <a:gd name="T6" fmla="*/ 158 w 325"/>
                <a:gd name="T7" fmla="*/ 86 h 170"/>
                <a:gd name="T8" fmla="*/ 70 w 325"/>
                <a:gd name="T9" fmla="*/ 48 h 170"/>
                <a:gd name="T10" fmla="*/ 0 w 325"/>
                <a:gd name="T11" fmla="*/ 2 h 170"/>
                <a:gd name="T12" fmla="*/ 18 w 325"/>
                <a:gd name="T13" fmla="*/ 1 h 170"/>
              </a:gdLst>
              <a:ahLst/>
              <a:cxnLst>
                <a:cxn ang="0">
                  <a:pos x="T0" y="T1"/>
                </a:cxn>
                <a:cxn ang="0">
                  <a:pos x="T2" y="T3"/>
                </a:cxn>
                <a:cxn ang="0">
                  <a:pos x="T4" y="T5"/>
                </a:cxn>
                <a:cxn ang="0">
                  <a:pos x="T6" y="T7"/>
                </a:cxn>
                <a:cxn ang="0">
                  <a:pos x="T8" y="T9"/>
                </a:cxn>
                <a:cxn ang="0">
                  <a:pos x="T10" y="T11"/>
                </a:cxn>
                <a:cxn ang="0">
                  <a:pos x="T12" y="T13"/>
                </a:cxn>
              </a:cxnLst>
              <a:rect l="0" t="0" r="r" b="b"/>
              <a:pathLst>
                <a:path w="325" h="170">
                  <a:moveTo>
                    <a:pt x="24" y="2"/>
                  </a:moveTo>
                  <a:cubicBezTo>
                    <a:pt x="78" y="20"/>
                    <a:pt x="133" y="25"/>
                    <a:pt x="186" y="47"/>
                  </a:cubicBezTo>
                  <a:cubicBezTo>
                    <a:pt x="236" y="67"/>
                    <a:pt x="308" y="115"/>
                    <a:pt x="325" y="170"/>
                  </a:cubicBezTo>
                  <a:cubicBezTo>
                    <a:pt x="281" y="132"/>
                    <a:pt x="218" y="107"/>
                    <a:pt x="158" y="86"/>
                  </a:cubicBezTo>
                  <a:cubicBezTo>
                    <a:pt x="128" y="75"/>
                    <a:pt x="100" y="61"/>
                    <a:pt x="70" y="48"/>
                  </a:cubicBezTo>
                  <a:cubicBezTo>
                    <a:pt x="47" y="38"/>
                    <a:pt x="7" y="33"/>
                    <a:pt x="0" y="2"/>
                  </a:cubicBezTo>
                  <a:cubicBezTo>
                    <a:pt x="5" y="0"/>
                    <a:pt x="12" y="0"/>
                    <a:pt x="18" y="1"/>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76" name="Freeform 74"/>
            <p:cNvSpPr/>
            <p:nvPr/>
          </p:nvSpPr>
          <p:spPr bwMode="auto">
            <a:xfrm>
              <a:off x="5093196" y="4539635"/>
              <a:ext cx="68259" cy="715300"/>
            </a:xfrm>
            <a:custGeom>
              <a:avLst/>
              <a:gdLst>
                <a:gd name="T0" fmla="*/ 0 w 35"/>
                <a:gd name="T1" fmla="*/ 32 h 366"/>
                <a:gd name="T2" fmla="*/ 9 w 35"/>
                <a:gd name="T3" fmla="*/ 217 h 366"/>
                <a:gd name="T4" fmla="*/ 25 w 35"/>
                <a:gd name="T5" fmla="*/ 366 h 366"/>
                <a:gd name="T6" fmla="*/ 25 w 35"/>
                <a:gd name="T7" fmla="*/ 184 h 366"/>
                <a:gd name="T8" fmla="*/ 15 w 35"/>
                <a:gd name="T9" fmla="*/ 0 h 366"/>
                <a:gd name="T10" fmla="*/ 0 w 35"/>
                <a:gd name="T11" fmla="*/ 28 h 366"/>
              </a:gdLst>
              <a:ahLst/>
              <a:cxnLst>
                <a:cxn ang="0">
                  <a:pos x="T0" y="T1"/>
                </a:cxn>
                <a:cxn ang="0">
                  <a:pos x="T2" y="T3"/>
                </a:cxn>
                <a:cxn ang="0">
                  <a:pos x="T4" y="T5"/>
                </a:cxn>
                <a:cxn ang="0">
                  <a:pos x="T6" y="T7"/>
                </a:cxn>
                <a:cxn ang="0">
                  <a:pos x="T8" y="T9"/>
                </a:cxn>
                <a:cxn ang="0">
                  <a:pos x="T10" y="T11"/>
                </a:cxn>
              </a:cxnLst>
              <a:rect l="0" t="0" r="r" b="b"/>
              <a:pathLst>
                <a:path w="35" h="366">
                  <a:moveTo>
                    <a:pt x="0" y="32"/>
                  </a:moveTo>
                  <a:cubicBezTo>
                    <a:pt x="10" y="93"/>
                    <a:pt x="4" y="156"/>
                    <a:pt x="9" y="217"/>
                  </a:cubicBezTo>
                  <a:cubicBezTo>
                    <a:pt x="13" y="267"/>
                    <a:pt x="22" y="316"/>
                    <a:pt x="25" y="366"/>
                  </a:cubicBezTo>
                  <a:cubicBezTo>
                    <a:pt x="25" y="305"/>
                    <a:pt x="23" y="246"/>
                    <a:pt x="25" y="184"/>
                  </a:cubicBezTo>
                  <a:cubicBezTo>
                    <a:pt x="28" y="127"/>
                    <a:pt x="35" y="57"/>
                    <a:pt x="15" y="0"/>
                  </a:cubicBezTo>
                  <a:cubicBezTo>
                    <a:pt x="9" y="8"/>
                    <a:pt x="5" y="19"/>
                    <a:pt x="0" y="28"/>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77" name="Freeform 104"/>
            <p:cNvSpPr/>
            <p:nvPr/>
          </p:nvSpPr>
          <p:spPr bwMode="auto">
            <a:xfrm>
              <a:off x="1971757" y="1917341"/>
              <a:ext cx="565983" cy="812001"/>
            </a:xfrm>
            <a:custGeom>
              <a:avLst/>
              <a:gdLst>
                <a:gd name="T0" fmla="*/ 261 w 289"/>
                <a:gd name="T1" fmla="*/ 287 h 415"/>
                <a:gd name="T2" fmla="*/ 256 w 289"/>
                <a:gd name="T3" fmla="*/ 297 h 415"/>
                <a:gd name="T4" fmla="*/ 0 w 289"/>
                <a:gd name="T5" fmla="*/ 0 h 415"/>
                <a:gd name="T6" fmla="*/ 0 w 289"/>
                <a:gd name="T7" fmla="*/ 44 h 415"/>
                <a:gd name="T8" fmla="*/ 251 w 289"/>
                <a:gd name="T9" fmla="*/ 311 h 415"/>
                <a:gd name="T10" fmla="*/ 248 w 289"/>
                <a:gd name="T11" fmla="*/ 321 h 415"/>
                <a:gd name="T12" fmla="*/ 253 w 289"/>
                <a:gd name="T13" fmla="*/ 375 h 415"/>
                <a:gd name="T14" fmla="*/ 260 w 289"/>
                <a:gd name="T15" fmla="*/ 403 h 415"/>
                <a:gd name="T16" fmla="*/ 272 w 289"/>
                <a:gd name="T17" fmla="*/ 389 h 415"/>
                <a:gd name="T18" fmla="*/ 265 w 289"/>
                <a:gd name="T19" fmla="*/ 391 h 415"/>
                <a:gd name="T20" fmla="*/ 261 w 289"/>
                <a:gd name="T21" fmla="*/ 385 h 415"/>
                <a:gd name="T22" fmla="*/ 257 w 289"/>
                <a:gd name="T23" fmla="*/ 370 h 415"/>
                <a:gd name="T24" fmla="*/ 254 w 289"/>
                <a:gd name="T25" fmla="*/ 340 h 415"/>
                <a:gd name="T26" fmla="*/ 261 w 289"/>
                <a:gd name="T27" fmla="*/ 309 h 415"/>
                <a:gd name="T28" fmla="*/ 276 w 289"/>
                <a:gd name="T29" fmla="*/ 299 h 415"/>
                <a:gd name="T30" fmla="*/ 288 w 289"/>
                <a:gd name="T31" fmla="*/ 296 h 415"/>
                <a:gd name="T32" fmla="*/ 288 w 289"/>
                <a:gd name="T33" fmla="*/ 296 h 415"/>
                <a:gd name="T34" fmla="*/ 261 w 289"/>
                <a:gd name="T35" fmla="*/ 287 h 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89" h="415">
                  <a:moveTo>
                    <a:pt x="261" y="287"/>
                  </a:moveTo>
                  <a:cubicBezTo>
                    <a:pt x="259" y="290"/>
                    <a:pt x="257" y="293"/>
                    <a:pt x="256" y="297"/>
                  </a:cubicBezTo>
                  <a:cubicBezTo>
                    <a:pt x="166" y="227"/>
                    <a:pt x="53" y="75"/>
                    <a:pt x="0" y="0"/>
                  </a:cubicBezTo>
                  <a:cubicBezTo>
                    <a:pt x="0" y="44"/>
                    <a:pt x="0" y="44"/>
                    <a:pt x="0" y="44"/>
                  </a:cubicBezTo>
                  <a:cubicBezTo>
                    <a:pt x="84" y="167"/>
                    <a:pt x="230" y="294"/>
                    <a:pt x="251" y="311"/>
                  </a:cubicBezTo>
                  <a:cubicBezTo>
                    <a:pt x="250" y="315"/>
                    <a:pt x="249" y="318"/>
                    <a:pt x="248" y="321"/>
                  </a:cubicBezTo>
                  <a:cubicBezTo>
                    <a:pt x="246" y="340"/>
                    <a:pt x="249" y="358"/>
                    <a:pt x="253" y="375"/>
                  </a:cubicBezTo>
                  <a:cubicBezTo>
                    <a:pt x="255" y="383"/>
                    <a:pt x="256" y="396"/>
                    <a:pt x="260" y="403"/>
                  </a:cubicBezTo>
                  <a:cubicBezTo>
                    <a:pt x="268" y="415"/>
                    <a:pt x="279" y="392"/>
                    <a:pt x="272" y="389"/>
                  </a:cubicBezTo>
                  <a:cubicBezTo>
                    <a:pt x="269" y="389"/>
                    <a:pt x="268" y="392"/>
                    <a:pt x="265" y="391"/>
                  </a:cubicBezTo>
                  <a:cubicBezTo>
                    <a:pt x="263" y="391"/>
                    <a:pt x="262" y="387"/>
                    <a:pt x="261" y="385"/>
                  </a:cubicBezTo>
                  <a:cubicBezTo>
                    <a:pt x="259" y="381"/>
                    <a:pt x="258" y="375"/>
                    <a:pt x="257" y="370"/>
                  </a:cubicBezTo>
                  <a:cubicBezTo>
                    <a:pt x="255" y="361"/>
                    <a:pt x="254" y="350"/>
                    <a:pt x="254" y="340"/>
                  </a:cubicBezTo>
                  <a:cubicBezTo>
                    <a:pt x="253" y="329"/>
                    <a:pt x="255" y="318"/>
                    <a:pt x="261" y="309"/>
                  </a:cubicBezTo>
                  <a:cubicBezTo>
                    <a:pt x="265" y="304"/>
                    <a:pt x="270" y="301"/>
                    <a:pt x="276" y="299"/>
                  </a:cubicBezTo>
                  <a:cubicBezTo>
                    <a:pt x="279" y="299"/>
                    <a:pt x="286" y="299"/>
                    <a:pt x="288" y="296"/>
                  </a:cubicBezTo>
                  <a:cubicBezTo>
                    <a:pt x="288" y="296"/>
                    <a:pt x="288" y="296"/>
                    <a:pt x="288" y="296"/>
                  </a:cubicBezTo>
                  <a:cubicBezTo>
                    <a:pt x="289" y="281"/>
                    <a:pt x="269" y="276"/>
                    <a:pt x="261" y="28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78" name="Freeform 105"/>
            <p:cNvSpPr/>
            <p:nvPr/>
          </p:nvSpPr>
          <p:spPr bwMode="auto">
            <a:xfrm>
              <a:off x="2142405" y="1088275"/>
              <a:ext cx="116610" cy="463594"/>
            </a:xfrm>
            <a:custGeom>
              <a:avLst/>
              <a:gdLst>
                <a:gd name="T0" fmla="*/ 2 w 60"/>
                <a:gd name="T1" fmla="*/ 1 h 237"/>
                <a:gd name="T2" fmla="*/ 2 w 60"/>
                <a:gd name="T3" fmla="*/ 115 h 237"/>
                <a:gd name="T4" fmla="*/ 12 w 60"/>
                <a:gd name="T5" fmla="*/ 237 h 237"/>
                <a:gd name="T6" fmla="*/ 34 w 60"/>
                <a:gd name="T7" fmla="*/ 144 h 237"/>
                <a:gd name="T8" fmla="*/ 59 w 60"/>
                <a:gd name="T9" fmla="*/ 26 h 237"/>
                <a:gd name="T10" fmla="*/ 59 w 60"/>
                <a:gd name="T11" fmla="*/ 0 h 237"/>
                <a:gd name="T12" fmla="*/ 2 w 60"/>
                <a:gd name="T13" fmla="*/ 1 h 237"/>
              </a:gdLst>
              <a:ahLst/>
              <a:cxnLst>
                <a:cxn ang="0">
                  <a:pos x="T0" y="T1"/>
                </a:cxn>
                <a:cxn ang="0">
                  <a:pos x="T2" y="T3"/>
                </a:cxn>
                <a:cxn ang="0">
                  <a:pos x="T4" y="T5"/>
                </a:cxn>
                <a:cxn ang="0">
                  <a:pos x="T6" y="T7"/>
                </a:cxn>
                <a:cxn ang="0">
                  <a:pos x="T8" y="T9"/>
                </a:cxn>
                <a:cxn ang="0">
                  <a:pos x="T10" y="T11"/>
                </a:cxn>
                <a:cxn ang="0">
                  <a:pos x="T12" y="T13"/>
                </a:cxn>
              </a:cxnLst>
              <a:rect l="0" t="0" r="r" b="b"/>
              <a:pathLst>
                <a:path w="60" h="237">
                  <a:moveTo>
                    <a:pt x="2" y="1"/>
                  </a:moveTo>
                  <a:cubicBezTo>
                    <a:pt x="0" y="39"/>
                    <a:pt x="0" y="80"/>
                    <a:pt x="2" y="115"/>
                  </a:cubicBezTo>
                  <a:cubicBezTo>
                    <a:pt x="7" y="212"/>
                    <a:pt x="15" y="191"/>
                    <a:pt x="12" y="237"/>
                  </a:cubicBezTo>
                  <a:cubicBezTo>
                    <a:pt x="12" y="237"/>
                    <a:pt x="22" y="177"/>
                    <a:pt x="34" y="144"/>
                  </a:cubicBezTo>
                  <a:cubicBezTo>
                    <a:pt x="46" y="110"/>
                    <a:pt x="57" y="54"/>
                    <a:pt x="59" y="26"/>
                  </a:cubicBezTo>
                  <a:cubicBezTo>
                    <a:pt x="60" y="20"/>
                    <a:pt x="60" y="11"/>
                    <a:pt x="59" y="0"/>
                  </a:cubicBezTo>
                  <a:cubicBezTo>
                    <a:pt x="41" y="0"/>
                    <a:pt x="21" y="0"/>
                    <a:pt x="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79" name="Freeform 106"/>
            <p:cNvSpPr/>
            <p:nvPr/>
          </p:nvSpPr>
          <p:spPr bwMode="auto">
            <a:xfrm>
              <a:off x="1971757" y="798174"/>
              <a:ext cx="284414" cy="257394"/>
            </a:xfrm>
            <a:custGeom>
              <a:avLst/>
              <a:gdLst>
                <a:gd name="T0" fmla="*/ 95 w 145"/>
                <a:gd name="T1" fmla="*/ 31 h 131"/>
                <a:gd name="T2" fmla="*/ 89 w 145"/>
                <a:gd name="T3" fmla="*/ 129 h 131"/>
                <a:gd name="T4" fmla="*/ 145 w 145"/>
                <a:gd name="T5" fmla="*/ 131 h 131"/>
                <a:gd name="T6" fmla="*/ 121 w 145"/>
                <a:gd name="T7" fmla="*/ 22 h 131"/>
                <a:gd name="T8" fmla="*/ 79 w 145"/>
                <a:gd name="T9" fmla="*/ 4 h 131"/>
                <a:gd name="T10" fmla="*/ 0 w 145"/>
                <a:gd name="T11" fmla="*/ 29 h 131"/>
                <a:gd name="T12" fmla="*/ 0 w 145"/>
                <a:gd name="T13" fmla="*/ 45 h 131"/>
                <a:gd name="T14" fmla="*/ 95 w 145"/>
                <a:gd name="T15" fmla="*/ 31 h 1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5" h="131">
                  <a:moveTo>
                    <a:pt x="95" y="31"/>
                  </a:moveTo>
                  <a:cubicBezTo>
                    <a:pt x="95" y="31"/>
                    <a:pt x="91" y="74"/>
                    <a:pt x="89" y="129"/>
                  </a:cubicBezTo>
                  <a:cubicBezTo>
                    <a:pt x="106" y="129"/>
                    <a:pt x="125" y="130"/>
                    <a:pt x="145" y="131"/>
                  </a:cubicBezTo>
                  <a:cubicBezTo>
                    <a:pt x="143" y="94"/>
                    <a:pt x="135" y="47"/>
                    <a:pt x="121" y="22"/>
                  </a:cubicBezTo>
                  <a:cubicBezTo>
                    <a:pt x="114" y="11"/>
                    <a:pt x="93" y="0"/>
                    <a:pt x="79" y="4"/>
                  </a:cubicBezTo>
                  <a:cubicBezTo>
                    <a:pt x="70" y="8"/>
                    <a:pt x="29" y="18"/>
                    <a:pt x="0" y="29"/>
                  </a:cubicBezTo>
                  <a:cubicBezTo>
                    <a:pt x="0" y="45"/>
                    <a:pt x="0" y="45"/>
                    <a:pt x="0" y="45"/>
                  </a:cubicBezTo>
                  <a:cubicBezTo>
                    <a:pt x="32" y="42"/>
                    <a:pt x="82" y="35"/>
                    <a:pt x="95" y="3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80" name="Freeform 107"/>
            <p:cNvSpPr/>
            <p:nvPr/>
          </p:nvSpPr>
          <p:spPr bwMode="auto">
            <a:xfrm>
              <a:off x="2256171" y="1055568"/>
              <a:ext cx="292946" cy="56883"/>
            </a:xfrm>
            <a:custGeom>
              <a:avLst/>
              <a:gdLst>
                <a:gd name="T0" fmla="*/ 150 w 150"/>
                <a:gd name="T1" fmla="*/ 29 h 29"/>
                <a:gd name="T2" fmla="*/ 0 w 150"/>
                <a:gd name="T3" fmla="*/ 0 h 29"/>
                <a:gd name="T4" fmla="*/ 1 w 150"/>
                <a:gd name="T5" fmla="*/ 17 h 29"/>
                <a:gd name="T6" fmla="*/ 150 w 150"/>
                <a:gd name="T7" fmla="*/ 29 h 29"/>
              </a:gdLst>
              <a:ahLst/>
              <a:cxnLst>
                <a:cxn ang="0">
                  <a:pos x="T0" y="T1"/>
                </a:cxn>
                <a:cxn ang="0">
                  <a:pos x="T2" y="T3"/>
                </a:cxn>
                <a:cxn ang="0">
                  <a:pos x="T4" y="T5"/>
                </a:cxn>
                <a:cxn ang="0">
                  <a:pos x="T6" y="T7"/>
                </a:cxn>
              </a:cxnLst>
              <a:rect l="0" t="0" r="r" b="b"/>
              <a:pathLst>
                <a:path w="150" h="29">
                  <a:moveTo>
                    <a:pt x="150" y="29"/>
                  </a:moveTo>
                  <a:cubicBezTo>
                    <a:pt x="105" y="11"/>
                    <a:pt x="50" y="3"/>
                    <a:pt x="0" y="0"/>
                  </a:cubicBezTo>
                  <a:cubicBezTo>
                    <a:pt x="1" y="6"/>
                    <a:pt x="1" y="12"/>
                    <a:pt x="1" y="17"/>
                  </a:cubicBezTo>
                  <a:cubicBezTo>
                    <a:pt x="85" y="18"/>
                    <a:pt x="150" y="29"/>
                    <a:pt x="150" y="2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81" name="Freeform 108"/>
            <p:cNvSpPr/>
            <p:nvPr/>
          </p:nvSpPr>
          <p:spPr bwMode="auto">
            <a:xfrm>
              <a:off x="1971757" y="1051302"/>
              <a:ext cx="174914" cy="48350"/>
            </a:xfrm>
            <a:custGeom>
              <a:avLst/>
              <a:gdLst>
                <a:gd name="T0" fmla="*/ 41 w 89"/>
                <a:gd name="T1" fmla="*/ 1 h 25"/>
                <a:gd name="T2" fmla="*/ 0 w 89"/>
                <a:gd name="T3" fmla="*/ 6 h 25"/>
                <a:gd name="T4" fmla="*/ 0 w 89"/>
                <a:gd name="T5" fmla="*/ 25 h 25"/>
                <a:gd name="T6" fmla="*/ 3 w 89"/>
                <a:gd name="T7" fmla="*/ 25 h 25"/>
                <a:gd name="T8" fmla="*/ 17 w 89"/>
                <a:gd name="T9" fmla="*/ 14 h 25"/>
                <a:gd name="T10" fmla="*/ 15 w 89"/>
                <a:gd name="T11" fmla="*/ 13 h 25"/>
                <a:gd name="T12" fmla="*/ 18 w 89"/>
                <a:gd name="T13" fmla="*/ 13 h 25"/>
                <a:gd name="T14" fmla="*/ 17 w 89"/>
                <a:gd name="T15" fmla="*/ 14 h 25"/>
                <a:gd name="T16" fmla="*/ 27 w 89"/>
                <a:gd name="T17" fmla="*/ 22 h 25"/>
                <a:gd name="T18" fmla="*/ 49 w 89"/>
                <a:gd name="T19" fmla="*/ 24 h 25"/>
                <a:gd name="T20" fmla="*/ 89 w 89"/>
                <a:gd name="T21" fmla="*/ 20 h 25"/>
                <a:gd name="T22" fmla="*/ 89 w 89"/>
                <a:gd name="T23" fmla="*/ 0 h 25"/>
                <a:gd name="T24" fmla="*/ 41 w 89"/>
                <a:gd name="T25" fmla="*/ 1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9" h="25">
                  <a:moveTo>
                    <a:pt x="41" y="1"/>
                  </a:moveTo>
                  <a:cubicBezTo>
                    <a:pt x="24" y="2"/>
                    <a:pt x="10" y="4"/>
                    <a:pt x="0" y="6"/>
                  </a:cubicBezTo>
                  <a:cubicBezTo>
                    <a:pt x="0" y="25"/>
                    <a:pt x="0" y="25"/>
                    <a:pt x="0" y="25"/>
                  </a:cubicBezTo>
                  <a:cubicBezTo>
                    <a:pt x="1" y="25"/>
                    <a:pt x="2" y="25"/>
                    <a:pt x="3" y="25"/>
                  </a:cubicBezTo>
                  <a:cubicBezTo>
                    <a:pt x="8" y="21"/>
                    <a:pt x="12" y="17"/>
                    <a:pt x="17" y="14"/>
                  </a:cubicBezTo>
                  <a:cubicBezTo>
                    <a:pt x="17" y="14"/>
                    <a:pt x="16" y="13"/>
                    <a:pt x="15" y="13"/>
                  </a:cubicBezTo>
                  <a:cubicBezTo>
                    <a:pt x="18" y="13"/>
                    <a:pt x="18" y="13"/>
                    <a:pt x="18" y="13"/>
                  </a:cubicBezTo>
                  <a:cubicBezTo>
                    <a:pt x="18" y="13"/>
                    <a:pt x="18" y="14"/>
                    <a:pt x="17" y="14"/>
                  </a:cubicBezTo>
                  <a:cubicBezTo>
                    <a:pt x="22" y="15"/>
                    <a:pt x="25" y="18"/>
                    <a:pt x="27" y="22"/>
                  </a:cubicBezTo>
                  <a:cubicBezTo>
                    <a:pt x="39" y="22"/>
                    <a:pt x="49" y="24"/>
                    <a:pt x="49" y="24"/>
                  </a:cubicBezTo>
                  <a:cubicBezTo>
                    <a:pt x="62" y="22"/>
                    <a:pt x="75" y="21"/>
                    <a:pt x="89" y="20"/>
                  </a:cubicBezTo>
                  <a:cubicBezTo>
                    <a:pt x="89" y="14"/>
                    <a:pt x="89" y="7"/>
                    <a:pt x="89" y="0"/>
                  </a:cubicBezTo>
                  <a:cubicBezTo>
                    <a:pt x="71" y="0"/>
                    <a:pt x="54" y="1"/>
                    <a:pt x="4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82" name="Freeform 109"/>
            <p:cNvSpPr/>
            <p:nvPr/>
          </p:nvSpPr>
          <p:spPr bwMode="auto">
            <a:xfrm>
              <a:off x="2146671" y="1051302"/>
              <a:ext cx="110921" cy="38396"/>
            </a:xfrm>
            <a:custGeom>
              <a:avLst/>
              <a:gdLst>
                <a:gd name="T0" fmla="*/ 0 w 57"/>
                <a:gd name="T1" fmla="*/ 20 h 20"/>
                <a:gd name="T2" fmla="*/ 57 w 57"/>
                <a:gd name="T3" fmla="*/ 19 h 20"/>
                <a:gd name="T4" fmla="*/ 56 w 57"/>
                <a:gd name="T5" fmla="*/ 2 h 20"/>
                <a:gd name="T6" fmla="*/ 0 w 57"/>
                <a:gd name="T7" fmla="*/ 0 h 20"/>
                <a:gd name="T8" fmla="*/ 0 w 57"/>
                <a:gd name="T9" fmla="*/ 20 h 20"/>
              </a:gdLst>
              <a:ahLst/>
              <a:cxnLst>
                <a:cxn ang="0">
                  <a:pos x="T0" y="T1"/>
                </a:cxn>
                <a:cxn ang="0">
                  <a:pos x="T2" y="T3"/>
                </a:cxn>
                <a:cxn ang="0">
                  <a:pos x="T4" y="T5"/>
                </a:cxn>
                <a:cxn ang="0">
                  <a:pos x="T6" y="T7"/>
                </a:cxn>
                <a:cxn ang="0">
                  <a:pos x="T8" y="T9"/>
                </a:cxn>
              </a:cxnLst>
              <a:rect l="0" t="0" r="r" b="b"/>
              <a:pathLst>
                <a:path w="57" h="20">
                  <a:moveTo>
                    <a:pt x="0" y="20"/>
                  </a:moveTo>
                  <a:cubicBezTo>
                    <a:pt x="19" y="19"/>
                    <a:pt x="39" y="19"/>
                    <a:pt x="57" y="19"/>
                  </a:cubicBezTo>
                  <a:cubicBezTo>
                    <a:pt x="57" y="14"/>
                    <a:pt x="57" y="8"/>
                    <a:pt x="56" y="2"/>
                  </a:cubicBezTo>
                  <a:cubicBezTo>
                    <a:pt x="36" y="1"/>
                    <a:pt x="17" y="0"/>
                    <a:pt x="0" y="0"/>
                  </a:cubicBezTo>
                  <a:cubicBezTo>
                    <a:pt x="0" y="7"/>
                    <a:pt x="0" y="14"/>
                    <a:pt x="0" y="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83" name="Freeform 110"/>
            <p:cNvSpPr/>
            <p:nvPr/>
          </p:nvSpPr>
          <p:spPr bwMode="auto">
            <a:xfrm>
              <a:off x="1971757" y="1093964"/>
              <a:ext cx="66837" cy="127986"/>
            </a:xfrm>
            <a:custGeom>
              <a:avLst/>
              <a:gdLst>
                <a:gd name="T0" fmla="*/ 0 w 34"/>
                <a:gd name="T1" fmla="*/ 6 h 65"/>
                <a:gd name="T2" fmla="*/ 0 w 34"/>
                <a:gd name="T3" fmla="*/ 65 h 65"/>
                <a:gd name="T4" fmla="*/ 6 w 34"/>
                <a:gd name="T5" fmla="*/ 62 h 65"/>
                <a:gd name="T6" fmla="*/ 27 w 34"/>
                <a:gd name="T7" fmla="*/ 0 h 65"/>
                <a:gd name="T8" fmla="*/ 3 w 34"/>
                <a:gd name="T9" fmla="*/ 3 h 65"/>
                <a:gd name="T10" fmla="*/ 0 w 34"/>
                <a:gd name="T11" fmla="*/ 6 h 65"/>
              </a:gdLst>
              <a:ahLst/>
              <a:cxnLst>
                <a:cxn ang="0">
                  <a:pos x="T0" y="T1"/>
                </a:cxn>
                <a:cxn ang="0">
                  <a:pos x="T2" y="T3"/>
                </a:cxn>
                <a:cxn ang="0">
                  <a:pos x="T4" y="T5"/>
                </a:cxn>
                <a:cxn ang="0">
                  <a:pos x="T6" y="T7"/>
                </a:cxn>
                <a:cxn ang="0">
                  <a:pos x="T8" y="T9"/>
                </a:cxn>
                <a:cxn ang="0">
                  <a:pos x="T10" y="T11"/>
                </a:cxn>
              </a:cxnLst>
              <a:rect l="0" t="0" r="r" b="b"/>
              <a:pathLst>
                <a:path w="34" h="65">
                  <a:moveTo>
                    <a:pt x="0" y="6"/>
                  </a:moveTo>
                  <a:cubicBezTo>
                    <a:pt x="0" y="65"/>
                    <a:pt x="0" y="65"/>
                    <a:pt x="0" y="65"/>
                  </a:cubicBezTo>
                  <a:cubicBezTo>
                    <a:pt x="2" y="64"/>
                    <a:pt x="4" y="63"/>
                    <a:pt x="6" y="62"/>
                  </a:cubicBezTo>
                  <a:cubicBezTo>
                    <a:pt x="19" y="54"/>
                    <a:pt x="34" y="18"/>
                    <a:pt x="27" y="0"/>
                  </a:cubicBezTo>
                  <a:cubicBezTo>
                    <a:pt x="20" y="1"/>
                    <a:pt x="12" y="1"/>
                    <a:pt x="3" y="3"/>
                  </a:cubicBezTo>
                  <a:cubicBezTo>
                    <a:pt x="2" y="4"/>
                    <a:pt x="1" y="5"/>
                    <a:pt x="0"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84" name="Freeform 111"/>
            <p:cNvSpPr/>
            <p:nvPr/>
          </p:nvSpPr>
          <p:spPr bwMode="auto">
            <a:xfrm>
              <a:off x="2001620" y="1076899"/>
              <a:ext cx="5688" cy="1422"/>
            </a:xfrm>
            <a:custGeom>
              <a:avLst/>
              <a:gdLst>
                <a:gd name="T0" fmla="*/ 0 w 3"/>
                <a:gd name="T1" fmla="*/ 0 h 1"/>
                <a:gd name="T2" fmla="*/ 2 w 3"/>
                <a:gd name="T3" fmla="*/ 1 h 1"/>
                <a:gd name="T4" fmla="*/ 3 w 3"/>
                <a:gd name="T5" fmla="*/ 0 h 1"/>
                <a:gd name="T6" fmla="*/ 0 w 3"/>
                <a:gd name="T7" fmla="*/ 0 h 1"/>
              </a:gdLst>
              <a:ahLst/>
              <a:cxnLst>
                <a:cxn ang="0">
                  <a:pos x="T0" y="T1"/>
                </a:cxn>
                <a:cxn ang="0">
                  <a:pos x="T2" y="T3"/>
                </a:cxn>
                <a:cxn ang="0">
                  <a:pos x="T4" y="T5"/>
                </a:cxn>
                <a:cxn ang="0">
                  <a:pos x="T6" y="T7"/>
                </a:cxn>
              </a:cxnLst>
              <a:rect l="0" t="0" r="r" b="b"/>
              <a:pathLst>
                <a:path w="3" h="1">
                  <a:moveTo>
                    <a:pt x="0" y="0"/>
                  </a:moveTo>
                  <a:cubicBezTo>
                    <a:pt x="1" y="0"/>
                    <a:pt x="2" y="1"/>
                    <a:pt x="2" y="1"/>
                  </a:cubicBezTo>
                  <a:cubicBezTo>
                    <a:pt x="3" y="1"/>
                    <a:pt x="3" y="0"/>
                    <a:pt x="3" y="0"/>
                  </a:cubicBezTo>
                  <a:lnTo>
                    <a:pt x="0"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85" name="Freeform 112"/>
            <p:cNvSpPr/>
            <p:nvPr/>
          </p:nvSpPr>
          <p:spPr bwMode="auto">
            <a:xfrm>
              <a:off x="1977445" y="1078321"/>
              <a:ext cx="46928" cy="21331"/>
            </a:xfrm>
            <a:custGeom>
              <a:avLst/>
              <a:gdLst>
                <a:gd name="T0" fmla="*/ 14 w 24"/>
                <a:gd name="T1" fmla="*/ 0 h 11"/>
                <a:gd name="T2" fmla="*/ 0 w 24"/>
                <a:gd name="T3" fmla="*/ 11 h 11"/>
                <a:gd name="T4" fmla="*/ 24 w 24"/>
                <a:gd name="T5" fmla="*/ 8 h 11"/>
                <a:gd name="T6" fmla="*/ 14 w 24"/>
                <a:gd name="T7" fmla="*/ 0 h 11"/>
              </a:gdLst>
              <a:ahLst/>
              <a:cxnLst>
                <a:cxn ang="0">
                  <a:pos x="T0" y="T1"/>
                </a:cxn>
                <a:cxn ang="0">
                  <a:pos x="T2" y="T3"/>
                </a:cxn>
                <a:cxn ang="0">
                  <a:pos x="T4" y="T5"/>
                </a:cxn>
                <a:cxn ang="0">
                  <a:pos x="T6" y="T7"/>
                </a:cxn>
              </a:cxnLst>
              <a:rect l="0" t="0" r="r" b="b"/>
              <a:pathLst>
                <a:path w="24" h="11">
                  <a:moveTo>
                    <a:pt x="14" y="0"/>
                  </a:moveTo>
                  <a:cubicBezTo>
                    <a:pt x="9" y="3"/>
                    <a:pt x="5" y="7"/>
                    <a:pt x="0" y="11"/>
                  </a:cubicBezTo>
                  <a:cubicBezTo>
                    <a:pt x="9" y="9"/>
                    <a:pt x="17" y="9"/>
                    <a:pt x="24" y="8"/>
                  </a:cubicBezTo>
                  <a:cubicBezTo>
                    <a:pt x="22" y="4"/>
                    <a:pt x="19" y="1"/>
                    <a:pt x="14"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86" name="Freeform 113"/>
            <p:cNvSpPr/>
            <p:nvPr/>
          </p:nvSpPr>
          <p:spPr bwMode="auto">
            <a:xfrm>
              <a:off x="1971757" y="1526272"/>
              <a:ext cx="155005" cy="265927"/>
            </a:xfrm>
            <a:custGeom>
              <a:avLst/>
              <a:gdLst>
                <a:gd name="T0" fmla="*/ 79 w 79"/>
                <a:gd name="T1" fmla="*/ 8 h 136"/>
                <a:gd name="T2" fmla="*/ 31 w 79"/>
                <a:gd name="T3" fmla="*/ 50 h 136"/>
                <a:gd name="T4" fmla="*/ 0 w 79"/>
                <a:gd name="T5" fmla="*/ 96 h 136"/>
                <a:gd name="T6" fmla="*/ 0 w 79"/>
                <a:gd name="T7" fmla="*/ 136 h 136"/>
                <a:gd name="T8" fmla="*/ 79 w 79"/>
                <a:gd name="T9" fmla="*/ 8 h 136"/>
              </a:gdLst>
              <a:ahLst/>
              <a:cxnLst>
                <a:cxn ang="0">
                  <a:pos x="T0" y="T1"/>
                </a:cxn>
                <a:cxn ang="0">
                  <a:pos x="T2" y="T3"/>
                </a:cxn>
                <a:cxn ang="0">
                  <a:pos x="T4" y="T5"/>
                </a:cxn>
                <a:cxn ang="0">
                  <a:pos x="T6" y="T7"/>
                </a:cxn>
                <a:cxn ang="0">
                  <a:pos x="T8" y="T9"/>
                </a:cxn>
              </a:cxnLst>
              <a:rect l="0" t="0" r="r" b="b"/>
              <a:pathLst>
                <a:path w="79" h="136">
                  <a:moveTo>
                    <a:pt x="79" y="8"/>
                  </a:moveTo>
                  <a:cubicBezTo>
                    <a:pt x="64" y="0"/>
                    <a:pt x="57" y="15"/>
                    <a:pt x="31" y="50"/>
                  </a:cubicBezTo>
                  <a:cubicBezTo>
                    <a:pt x="20" y="65"/>
                    <a:pt x="9" y="81"/>
                    <a:pt x="0" y="96"/>
                  </a:cubicBezTo>
                  <a:cubicBezTo>
                    <a:pt x="0" y="136"/>
                    <a:pt x="0" y="136"/>
                    <a:pt x="0" y="136"/>
                  </a:cubicBezTo>
                  <a:cubicBezTo>
                    <a:pt x="35" y="79"/>
                    <a:pt x="79" y="8"/>
                    <a:pt x="79"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grpSp>
      <p:pic>
        <p:nvPicPr>
          <p:cNvPr id="170" name="图片 169"/>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504914" y="2719427"/>
            <a:ext cx="2909455" cy="1579420"/>
          </a:xfrm>
          <a:prstGeom prst="rect">
            <a:avLst/>
          </a:prstGeom>
        </p:spPr>
      </p:pic>
      <p:grpSp>
        <p:nvGrpSpPr>
          <p:cNvPr id="173" name="组合 172"/>
          <p:cNvGrpSpPr/>
          <p:nvPr/>
        </p:nvGrpSpPr>
        <p:grpSpPr>
          <a:xfrm>
            <a:off x="7235771" y="1655667"/>
            <a:ext cx="372057" cy="1798422"/>
            <a:chOff x="7779713" y="1750652"/>
            <a:chExt cx="372057" cy="1798422"/>
          </a:xfrm>
        </p:grpSpPr>
        <p:cxnSp>
          <p:nvCxnSpPr>
            <p:cNvPr id="175" name="直接连接符 174"/>
            <p:cNvCxnSpPr/>
            <p:nvPr/>
          </p:nvCxnSpPr>
          <p:spPr>
            <a:xfrm flipH="1">
              <a:off x="7793324" y="3462780"/>
              <a:ext cx="358446" cy="86294"/>
            </a:xfrm>
            <a:prstGeom prst="line">
              <a:avLst/>
            </a:prstGeom>
            <a:ln w="0">
              <a:solidFill>
                <a:srgbClr val="6D6A65"/>
              </a:solidFill>
            </a:ln>
          </p:spPr>
          <p:style>
            <a:lnRef idx="1">
              <a:schemeClr val="accent1"/>
            </a:lnRef>
            <a:fillRef idx="0">
              <a:schemeClr val="accent1"/>
            </a:fillRef>
            <a:effectRef idx="0">
              <a:schemeClr val="accent1"/>
            </a:effectRef>
            <a:fontRef idx="minor">
              <a:schemeClr val="tx1"/>
            </a:fontRef>
          </p:style>
        </p:cxnSp>
        <p:cxnSp>
          <p:nvCxnSpPr>
            <p:cNvPr id="176" name="直接连接符 175"/>
            <p:cNvCxnSpPr/>
            <p:nvPr/>
          </p:nvCxnSpPr>
          <p:spPr>
            <a:xfrm flipH="1">
              <a:off x="7779713" y="1750652"/>
              <a:ext cx="358446" cy="86294"/>
            </a:xfrm>
            <a:prstGeom prst="line">
              <a:avLst/>
            </a:prstGeom>
            <a:ln w="0">
              <a:solidFill>
                <a:srgbClr val="6D6A65"/>
              </a:solidFill>
            </a:ln>
          </p:spPr>
          <p:style>
            <a:lnRef idx="1">
              <a:schemeClr val="accent1"/>
            </a:lnRef>
            <a:fillRef idx="0">
              <a:schemeClr val="accent1"/>
            </a:fillRef>
            <a:effectRef idx="0">
              <a:schemeClr val="accent1"/>
            </a:effectRef>
            <a:fontRef idx="minor">
              <a:schemeClr val="tx1"/>
            </a:fontRef>
          </p:style>
        </p:cxnSp>
      </p:grpSp>
      <p:sp>
        <p:nvSpPr>
          <p:cNvPr id="87" name="文本框 86">
            <a:extLst>
              <a:ext uri="{FF2B5EF4-FFF2-40B4-BE49-F238E27FC236}">
                <a16:creationId xmlns:a16="http://schemas.microsoft.com/office/drawing/2014/main" id="{C0EDBB9F-152C-5296-F7DA-19F4B537F37F}"/>
              </a:ext>
            </a:extLst>
          </p:cNvPr>
          <p:cNvSpPr txBox="1"/>
          <p:nvPr/>
        </p:nvSpPr>
        <p:spPr>
          <a:xfrm>
            <a:off x="956281" y="1737360"/>
            <a:ext cx="4527351" cy="1200329"/>
          </a:xfrm>
          <a:prstGeom prst="rect">
            <a:avLst/>
          </a:prstGeom>
          <a:noFill/>
        </p:spPr>
        <p:txBody>
          <a:bodyPr wrap="square" rtlCol="0">
            <a:spAutoFit/>
          </a:bodyPr>
          <a:lstStyle/>
          <a:p>
            <a:r>
              <a:rPr lang="en-US" altLang="zh-CN" sz="2400" dirty="0">
                <a:solidFill>
                  <a:schemeClr val="accent4">
                    <a:lumMod val="50000"/>
                  </a:schemeClr>
                </a:solidFill>
                <a:latin typeface="Times New Roman" panose="02020603050405020304" pitchFamily="18" charset="0"/>
                <a:cs typeface="Times New Roman" panose="02020603050405020304" pitchFamily="18" charset="0"/>
              </a:rPr>
              <a:t>Different from Western paintings, a Chinese painting is not restricted by the focal point in its perspective.</a:t>
            </a:r>
            <a:endParaRPr lang="zh-CN" altLang="en-US" sz="2400" dirty="0">
              <a:solidFill>
                <a:schemeClr val="accent4">
                  <a:lumMod val="50000"/>
                </a:schemeClr>
              </a:solidFill>
              <a:latin typeface="Times New Roman" panose="02020603050405020304" pitchFamily="18" charset="0"/>
              <a:cs typeface="Times New Roman" panose="02020603050405020304" pitchFamily="18" charset="0"/>
            </a:endParaRPr>
          </a:p>
        </p:txBody>
      </p:sp>
      <p:sp>
        <p:nvSpPr>
          <p:cNvPr id="99" name="文本框 98">
            <a:extLst>
              <a:ext uri="{FF2B5EF4-FFF2-40B4-BE49-F238E27FC236}">
                <a16:creationId xmlns:a16="http://schemas.microsoft.com/office/drawing/2014/main" id="{72022E54-8718-77B9-3431-0B17808E760C}"/>
              </a:ext>
            </a:extLst>
          </p:cNvPr>
          <p:cNvSpPr txBox="1"/>
          <p:nvPr/>
        </p:nvSpPr>
        <p:spPr>
          <a:xfrm>
            <a:off x="923616" y="4140843"/>
            <a:ext cx="5564314" cy="2308324"/>
          </a:xfrm>
          <a:prstGeom prst="rect">
            <a:avLst/>
          </a:prstGeom>
          <a:noFill/>
        </p:spPr>
        <p:txBody>
          <a:bodyPr wrap="square" rtlCol="0">
            <a:spAutoFit/>
          </a:bodyPr>
          <a:lstStyle/>
          <a:p>
            <a:r>
              <a:rPr lang="en-US" altLang="zh-CN" sz="2400" b="1" dirty="0">
                <a:solidFill>
                  <a:schemeClr val="bg1"/>
                </a:solidFill>
                <a:latin typeface="Times New Roman" panose="02020603050405020304" pitchFamily="18" charset="0"/>
                <a:cs typeface="Times New Roman" panose="02020603050405020304" pitchFamily="18" charset="0"/>
              </a:rPr>
              <a:t>Why do the Chinese artists emphasize the shifting perspective? They try to break away from the restriction of time and space and include in their pictures both things which are far and things that are near. </a:t>
            </a:r>
            <a:endParaRPr lang="zh-CN" altLang="en-US" sz="24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2034914"/>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87"/>
                                        </p:tgtEl>
                                        <p:attrNameLst>
                                          <p:attrName>style.visibility</p:attrName>
                                        </p:attrNameLst>
                                      </p:cBhvr>
                                      <p:to>
                                        <p:strVal val="visible"/>
                                      </p:to>
                                    </p:set>
                                    <p:animEffect transition="in" filter="randombar(horizontal)">
                                      <p:cBhvr>
                                        <p:cTn id="7" dur="500"/>
                                        <p:tgtEl>
                                          <p:spTgt spid="87"/>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89"/>
                                        </p:tgtEl>
                                        <p:attrNameLst>
                                          <p:attrName>style.visibility</p:attrName>
                                        </p:attrNameLst>
                                      </p:cBhvr>
                                      <p:to>
                                        <p:strVal val="visible"/>
                                      </p:to>
                                    </p:set>
                                    <p:animEffect transition="in" filter="randombar(horizontal)">
                                      <p:cBhvr>
                                        <p:cTn id="12" dur="500"/>
                                        <p:tgtEl>
                                          <p:spTgt spid="89"/>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99"/>
                                        </p:tgtEl>
                                        <p:attrNameLst>
                                          <p:attrName>style.visibility</p:attrName>
                                        </p:attrNameLst>
                                      </p:cBhvr>
                                      <p:to>
                                        <p:strVal val="visible"/>
                                      </p:to>
                                    </p:set>
                                    <p:animEffect transition="in" filter="randombar(horizontal)">
                                      <p:cBhvr>
                                        <p:cTn id="17" dur="500"/>
                                        <p:tgtEl>
                                          <p:spTgt spid="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 grpId="0"/>
      <p:bldP spid="9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组合 37"/>
          <p:cNvGrpSpPr/>
          <p:nvPr/>
        </p:nvGrpSpPr>
        <p:grpSpPr>
          <a:xfrm>
            <a:off x="1014911" y="2162588"/>
            <a:ext cx="3830320" cy="3874685"/>
            <a:chOff x="1236980" y="2279902"/>
            <a:chExt cx="3830320" cy="3874685"/>
          </a:xfrm>
        </p:grpSpPr>
        <p:sp>
          <p:nvSpPr>
            <p:cNvPr id="13" name="Freeform 7"/>
            <p:cNvSpPr/>
            <p:nvPr/>
          </p:nvSpPr>
          <p:spPr bwMode="auto">
            <a:xfrm>
              <a:off x="1752624" y="2703797"/>
              <a:ext cx="2802632" cy="3450790"/>
            </a:xfrm>
            <a:custGeom>
              <a:avLst/>
              <a:gdLst>
                <a:gd name="T0" fmla="*/ 401 w 1218"/>
                <a:gd name="T1" fmla="*/ 1586 h 1586"/>
                <a:gd name="T2" fmla="*/ 665 w 1218"/>
                <a:gd name="T3" fmla="*/ 1586 h 1586"/>
                <a:gd name="T4" fmla="*/ 647 w 1218"/>
                <a:gd name="T5" fmla="*/ 1268 h 1586"/>
                <a:gd name="T6" fmla="*/ 765 w 1218"/>
                <a:gd name="T7" fmla="*/ 746 h 1586"/>
                <a:gd name="T8" fmla="*/ 1178 w 1218"/>
                <a:gd name="T9" fmla="*/ 746 h 1586"/>
                <a:gd name="T10" fmla="*/ 775 w 1218"/>
                <a:gd name="T11" fmla="*/ 674 h 1586"/>
                <a:gd name="T12" fmla="*/ 1218 w 1218"/>
                <a:gd name="T13" fmla="*/ 459 h 1586"/>
                <a:gd name="T14" fmla="*/ 945 w 1218"/>
                <a:gd name="T15" fmla="*/ 448 h 1586"/>
                <a:gd name="T16" fmla="*/ 952 w 1218"/>
                <a:gd name="T17" fmla="*/ 198 h 1586"/>
                <a:gd name="T18" fmla="*/ 821 w 1218"/>
                <a:gd name="T19" fmla="*/ 523 h 1586"/>
                <a:gd name="T20" fmla="*/ 632 w 1218"/>
                <a:gd name="T21" fmla="*/ 746 h 1586"/>
                <a:gd name="T22" fmla="*/ 821 w 1218"/>
                <a:gd name="T23" fmla="*/ 208 h 1586"/>
                <a:gd name="T24" fmla="*/ 608 w 1218"/>
                <a:gd name="T25" fmla="*/ 360 h 1586"/>
                <a:gd name="T26" fmla="*/ 313 w 1218"/>
                <a:gd name="T27" fmla="*/ 26 h 1586"/>
                <a:gd name="T28" fmla="*/ 541 w 1218"/>
                <a:gd name="T29" fmla="*/ 318 h 1586"/>
                <a:gd name="T30" fmla="*/ 321 w 1218"/>
                <a:gd name="T31" fmla="*/ 217 h 1586"/>
                <a:gd name="T32" fmla="*/ 113 w 1218"/>
                <a:gd name="T33" fmla="*/ 107 h 1586"/>
                <a:gd name="T34" fmla="*/ 321 w 1218"/>
                <a:gd name="T35" fmla="*/ 240 h 1586"/>
                <a:gd name="T36" fmla="*/ 557 w 1218"/>
                <a:gd name="T37" fmla="*/ 448 h 1586"/>
                <a:gd name="T38" fmla="*/ 577 w 1218"/>
                <a:gd name="T39" fmla="*/ 904 h 1586"/>
                <a:gd name="T40" fmla="*/ 377 w 1218"/>
                <a:gd name="T41" fmla="*/ 693 h 1586"/>
                <a:gd name="T42" fmla="*/ 299 w 1218"/>
                <a:gd name="T43" fmla="*/ 407 h 1586"/>
                <a:gd name="T44" fmla="*/ 275 w 1218"/>
                <a:gd name="T45" fmla="*/ 648 h 1586"/>
                <a:gd name="T46" fmla="*/ 0 w 1218"/>
                <a:gd name="T47" fmla="*/ 662 h 1586"/>
                <a:gd name="T48" fmla="*/ 321 w 1218"/>
                <a:gd name="T49" fmla="*/ 710 h 1586"/>
                <a:gd name="T50" fmla="*/ 513 w 1218"/>
                <a:gd name="T51" fmla="*/ 980 h 1586"/>
                <a:gd name="T52" fmla="*/ 125 w 1218"/>
                <a:gd name="T53" fmla="*/ 1038 h 1586"/>
                <a:gd name="T54" fmla="*/ 501 w 1218"/>
                <a:gd name="T55" fmla="*/ 1050 h 1586"/>
                <a:gd name="T56" fmla="*/ 401 w 1218"/>
                <a:gd name="T57" fmla="*/ 1586 h 1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18" h="1586">
                  <a:moveTo>
                    <a:pt x="401" y="1586"/>
                  </a:moveTo>
                  <a:cubicBezTo>
                    <a:pt x="665" y="1586"/>
                    <a:pt x="665" y="1586"/>
                    <a:pt x="665" y="1586"/>
                  </a:cubicBezTo>
                  <a:cubicBezTo>
                    <a:pt x="665" y="1586"/>
                    <a:pt x="659" y="1456"/>
                    <a:pt x="647" y="1268"/>
                  </a:cubicBezTo>
                  <a:cubicBezTo>
                    <a:pt x="635" y="1080"/>
                    <a:pt x="629" y="840"/>
                    <a:pt x="765" y="746"/>
                  </a:cubicBezTo>
                  <a:cubicBezTo>
                    <a:pt x="901" y="652"/>
                    <a:pt x="1096" y="648"/>
                    <a:pt x="1178" y="746"/>
                  </a:cubicBezTo>
                  <a:cubicBezTo>
                    <a:pt x="1178" y="746"/>
                    <a:pt x="1017" y="568"/>
                    <a:pt x="775" y="674"/>
                  </a:cubicBezTo>
                  <a:cubicBezTo>
                    <a:pt x="775" y="674"/>
                    <a:pt x="912" y="370"/>
                    <a:pt x="1218" y="459"/>
                  </a:cubicBezTo>
                  <a:cubicBezTo>
                    <a:pt x="1218" y="459"/>
                    <a:pt x="1081" y="404"/>
                    <a:pt x="945" y="448"/>
                  </a:cubicBezTo>
                  <a:cubicBezTo>
                    <a:pt x="945" y="448"/>
                    <a:pt x="1022" y="359"/>
                    <a:pt x="952" y="198"/>
                  </a:cubicBezTo>
                  <a:cubicBezTo>
                    <a:pt x="952" y="198"/>
                    <a:pt x="1027" y="402"/>
                    <a:pt x="821" y="523"/>
                  </a:cubicBezTo>
                  <a:cubicBezTo>
                    <a:pt x="714" y="586"/>
                    <a:pt x="632" y="746"/>
                    <a:pt x="632" y="746"/>
                  </a:cubicBezTo>
                  <a:cubicBezTo>
                    <a:pt x="632" y="746"/>
                    <a:pt x="551" y="236"/>
                    <a:pt x="821" y="208"/>
                  </a:cubicBezTo>
                  <a:cubicBezTo>
                    <a:pt x="821" y="208"/>
                    <a:pt x="668" y="205"/>
                    <a:pt x="608" y="360"/>
                  </a:cubicBezTo>
                  <a:cubicBezTo>
                    <a:pt x="608" y="360"/>
                    <a:pt x="557" y="0"/>
                    <a:pt x="313" y="26"/>
                  </a:cubicBezTo>
                  <a:cubicBezTo>
                    <a:pt x="313" y="26"/>
                    <a:pt x="521" y="8"/>
                    <a:pt x="541" y="318"/>
                  </a:cubicBezTo>
                  <a:cubicBezTo>
                    <a:pt x="541" y="318"/>
                    <a:pt x="482" y="198"/>
                    <a:pt x="321" y="217"/>
                  </a:cubicBezTo>
                  <a:cubicBezTo>
                    <a:pt x="161" y="236"/>
                    <a:pt x="113" y="107"/>
                    <a:pt x="113" y="107"/>
                  </a:cubicBezTo>
                  <a:cubicBezTo>
                    <a:pt x="113" y="107"/>
                    <a:pt x="154" y="229"/>
                    <a:pt x="321" y="240"/>
                  </a:cubicBezTo>
                  <a:cubicBezTo>
                    <a:pt x="489" y="252"/>
                    <a:pt x="555" y="378"/>
                    <a:pt x="557" y="448"/>
                  </a:cubicBezTo>
                  <a:cubicBezTo>
                    <a:pt x="559" y="518"/>
                    <a:pt x="577" y="904"/>
                    <a:pt x="577" y="904"/>
                  </a:cubicBezTo>
                  <a:cubicBezTo>
                    <a:pt x="577" y="904"/>
                    <a:pt x="485" y="767"/>
                    <a:pt x="377" y="693"/>
                  </a:cubicBezTo>
                  <a:cubicBezTo>
                    <a:pt x="269" y="618"/>
                    <a:pt x="229" y="510"/>
                    <a:pt x="299" y="407"/>
                  </a:cubicBezTo>
                  <a:cubicBezTo>
                    <a:pt x="299" y="407"/>
                    <a:pt x="213" y="494"/>
                    <a:pt x="275" y="648"/>
                  </a:cubicBezTo>
                  <a:cubicBezTo>
                    <a:pt x="275" y="648"/>
                    <a:pt x="135" y="592"/>
                    <a:pt x="0" y="662"/>
                  </a:cubicBezTo>
                  <a:cubicBezTo>
                    <a:pt x="0" y="662"/>
                    <a:pt x="192" y="586"/>
                    <a:pt x="321" y="710"/>
                  </a:cubicBezTo>
                  <a:cubicBezTo>
                    <a:pt x="451" y="834"/>
                    <a:pt x="513" y="980"/>
                    <a:pt x="513" y="980"/>
                  </a:cubicBezTo>
                  <a:cubicBezTo>
                    <a:pt x="513" y="980"/>
                    <a:pt x="297" y="886"/>
                    <a:pt x="125" y="1038"/>
                  </a:cubicBezTo>
                  <a:cubicBezTo>
                    <a:pt x="125" y="1038"/>
                    <a:pt x="431" y="886"/>
                    <a:pt x="501" y="1050"/>
                  </a:cubicBezTo>
                  <a:cubicBezTo>
                    <a:pt x="571" y="1214"/>
                    <a:pt x="551" y="1440"/>
                    <a:pt x="401" y="1586"/>
                  </a:cubicBezTo>
                  <a:close/>
                </a:path>
              </a:pathLst>
            </a:custGeom>
            <a:solidFill>
              <a:sysClr val="windowText" lastClr="000000">
                <a:lumMod val="65000"/>
                <a:lumOff val="35000"/>
              </a:sysClr>
            </a:solidFill>
            <a:ln>
              <a:noFill/>
            </a:ln>
          </p:spPr>
          <p:txBody>
            <a:bodyPr/>
            <a:lstStyle/>
            <a:p>
              <a:pPr marL="0" marR="0" lvl="0" indent="0" defTabSz="914400" eaLnBrk="1" fontAlgn="auto" latinLnBrk="0" hangingPunct="1">
                <a:lnSpc>
                  <a:spcPct val="100000"/>
                </a:lnSpc>
                <a:spcBef>
                  <a:spcPts val="0"/>
                </a:spcBef>
                <a:spcAft>
                  <a:spcPts val="0"/>
                </a:spcAft>
                <a:buClrTx/>
                <a:buSzTx/>
                <a:buFontTx/>
                <a:buNone/>
                <a:defRPr/>
              </a:pPr>
              <a:endParaRPr kumimoji="0" lang="en-US" sz="1800" b="0" i="0" u="none" strike="noStrike" kern="0" cap="none" spc="0" normalizeH="0" baseline="0" noProof="0" dirty="0">
                <a:ln>
                  <a:noFill/>
                </a:ln>
                <a:solidFill>
                  <a:prstClr val="black"/>
                </a:solidFill>
                <a:effectLst/>
                <a:uLnTx/>
                <a:uFillTx/>
                <a:cs typeface="+mn-ea"/>
                <a:sym typeface="+mn-lt"/>
              </a:endParaRPr>
            </a:p>
          </p:txBody>
        </p:sp>
        <p:sp>
          <p:nvSpPr>
            <p:cNvPr id="15" name="Cloud 89"/>
            <p:cNvSpPr/>
            <p:nvPr/>
          </p:nvSpPr>
          <p:spPr bwMode="auto">
            <a:xfrm>
              <a:off x="1532251" y="2898245"/>
              <a:ext cx="1002051" cy="711676"/>
            </a:xfrm>
            <a:prstGeom prst="cloud">
              <a:avLst/>
            </a:prstGeom>
            <a:solidFill>
              <a:srgbClr val="6D6A65"/>
            </a:solidFill>
            <a:ln w="12700" cap="flat" cmpd="sng" algn="ctr">
              <a:noFill/>
              <a:prstDash val="solid"/>
              <a:miter lim="800000"/>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id-ID" sz="1800" b="0" i="0" u="none" strike="noStrike" kern="0" cap="none" spc="0" normalizeH="0" baseline="0" noProof="0">
                <a:ln>
                  <a:noFill/>
                </a:ln>
                <a:solidFill>
                  <a:prstClr val="white"/>
                </a:solidFill>
                <a:effectLst/>
                <a:uLnTx/>
                <a:uFillTx/>
                <a:cs typeface="+mn-ea"/>
                <a:sym typeface="+mn-lt"/>
              </a:endParaRPr>
            </a:p>
          </p:txBody>
        </p:sp>
        <p:sp>
          <p:nvSpPr>
            <p:cNvPr id="18" name="Cloud 87"/>
            <p:cNvSpPr>
              <a:spLocks noChangeAspect="1"/>
            </p:cNvSpPr>
            <p:nvPr/>
          </p:nvSpPr>
          <p:spPr>
            <a:xfrm>
              <a:off x="2320410" y="2279902"/>
              <a:ext cx="1541318" cy="779086"/>
            </a:xfrm>
            <a:prstGeom prst="cloud">
              <a:avLst/>
            </a:prstGeom>
            <a:solidFill>
              <a:srgbClr val="987362"/>
            </a:solidFill>
            <a:ln w="19050">
              <a:solidFill>
                <a:sysClr val="window" lastClr="FFFFFF"/>
              </a:solidFill>
              <a:round/>
            </a:ln>
          </p:spPr>
          <p:txBody>
            <a:bodyPr vert="horz" wrap="none" lIns="121920" tIns="60960" rIns="121920" bIns="60960" numCol="1" rtlCol="0" anchor="ctr" anchorCtr="1" compatLnSpc="1"/>
            <a:lstStyle/>
            <a:p>
              <a:pPr algn="ctr"/>
              <a:endParaRPr lang="id-ID" sz="1600" b="1" kern="0">
                <a:solidFill>
                  <a:srgbClr val="FFFFFF"/>
                </a:solidFill>
                <a:cs typeface="+mn-ea"/>
                <a:sym typeface="+mn-lt"/>
              </a:endParaRPr>
            </a:p>
          </p:txBody>
        </p:sp>
        <p:grpSp>
          <p:nvGrpSpPr>
            <p:cNvPr id="20" name="Group 31"/>
            <p:cNvGrpSpPr/>
            <p:nvPr/>
          </p:nvGrpSpPr>
          <p:grpSpPr>
            <a:xfrm>
              <a:off x="3531168" y="2701205"/>
              <a:ext cx="1002051" cy="712973"/>
              <a:chOff x="6566468" y="2490218"/>
              <a:chExt cx="1002051" cy="712973"/>
            </a:xfrm>
          </p:grpSpPr>
          <p:sp>
            <p:nvSpPr>
              <p:cNvPr id="21" name="Cloud 90"/>
              <p:cNvSpPr/>
              <p:nvPr/>
            </p:nvSpPr>
            <p:spPr bwMode="auto">
              <a:xfrm>
                <a:off x="6566468" y="2490218"/>
                <a:ext cx="1002051" cy="712973"/>
              </a:xfrm>
              <a:prstGeom prst="cloud">
                <a:avLst/>
              </a:prstGeom>
              <a:solidFill>
                <a:srgbClr val="6D6A65"/>
              </a:solidFill>
              <a:ln w="12700" cap="flat" cmpd="sng" algn="ctr">
                <a:noFill/>
                <a:prstDash val="solid"/>
                <a:miter lim="800000"/>
              </a:ln>
              <a:effectLst/>
            </p:spPr>
            <p:txBody>
              <a:bodyPr anchor="ctr"/>
              <a:lstStyle/>
              <a:p>
                <a:pPr algn="ctr"/>
                <a:endParaRPr lang="id-ID" kern="0">
                  <a:solidFill>
                    <a:prstClr val="white"/>
                  </a:solidFill>
                  <a:cs typeface="+mn-ea"/>
                  <a:sym typeface="+mn-lt"/>
                </a:endParaRPr>
              </a:p>
            </p:txBody>
          </p:sp>
          <p:sp>
            <p:nvSpPr>
              <p:cNvPr id="22" name="Shape 2428"/>
              <p:cNvSpPr/>
              <p:nvPr/>
            </p:nvSpPr>
            <p:spPr>
              <a:xfrm>
                <a:off x="6934451" y="2711726"/>
                <a:ext cx="332196" cy="269956"/>
              </a:xfrm>
              <a:custGeom>
                <a:avLst/>
                <a:gdLst/>
                <a:ahLst/>
                <a:cxnLst>
                  <a:cxn ang="0">
                    <a:pos x="wd2" y="hd2"/>
                  </a:cxn>
                  <a:cxn ang="5400000">
                    <a:pos x="wd2" y="hd2"/>
                  </a:cxn>
                  <a:cxn ang="10800000">
                    <a:pos x="wd2" y="hd2"/>
                  </a:cxn>
                  <a:cxn ang="16200000">
                    <a:pos x="wd2" y="hd2"/>
                  </a:cxn>
                </a:cxnLst>
                <a:rect l="0" t="0" r="r" b="b"/>
                <a:pathLst>
                  <a:path w="21600" h="21600" extrusionOk="0">
                    <a:moveTo>
                      <a:pt x="21600" y="2557"/>
                    </a:moveTo>
                    <a:cubicBezTo>
                      <a:pt x="20804" y="2992"/>
                      <a:pt x="19950" y="3284"/>
                      <a:pt x="19054" y="3416"/>
                    </a:cubicBezTo>
                    <a:cubicBezTo>
                      <a:pt x="19970" y="2741"/>
                      <a:pt x="20673" y="1673"/>
                      <a:pt x="21003" y="400"/>
                    </a:cubicBezTo>
                    <a:cubicBezTo>
                      <a:pt x="20147" y="1023"/>
                      <a:pt x="19198" y="1478"/>
                      <a:pt x="18189" y="1722"/>
                    </a:cubicBezTo>
                    <a:cubicBezTo>
                      <a:pt x="17381" y="661"/>
                      <a:pt x="16229" y="0"/>
                      <a:pt x="14955" y="0"/>
                    </a:cubicBezTo>
                    <a:cubicBezTo>
                      <a:pt x="12507" y="0"/>
                      <a:pt x="10524" y="2442"/>
                      <a:pt x="10524" y="5451"/>
                    </a:cubicBezTo>
                    <a:cubicBezTo>
                      <a:pt x="10524" y="5879"/>
                      <a:pt x="10562" y="6297"/>
                      <a:pt x="10638" y="6697"/>
                    </a:cubicBezTo>
                    <a:cubicBezTo>
                      <a:pt x="6956" y="6467"/>
                      <a:pt x="3689" y="4296"/>
                      <a:pt x="1504" y="998"/>
                    </a:cubicBezTo>
                    <a:cubicBezTo>
                      <a:pt x="1122" y="1802"/>
                      <a:pt x="903" y="2741"/>
                      <a:pt x="903" y="3740"/>
                    </a:cubicBezTo>
                    <a:cubicBezTo>
                      <a:pt x="903" y="5632"/>
                      <a:pt x="1686" y="7299"/>
                      <a:pt x="2875" y="8280"/>
                    </a:cubicBezTo>
                    <a:cubicBezTo>
                      <a:pt x="2150" y="8248"/>
                      <a:pt x="1466" y="8005"/>
                      <a:pt x="868" y="7598"/>
                    </a:cubicBezTo>
                    <a:cubicBezTo>
                      <a:pt x="868" y="7619"/>
                      <a:pt x="868" y="7643"/>
                      <a:pt x="868" y="7664"/>
                    </a:cubicBezTo>
                    <a:cubicBezTo>
                      <a:pt x="868" y="10308"/>
                      <a:pt x="2396" y="12510"/>
                      <a:pt x="4423" y="13011"/>
                    </a:cubicBezTo>
                    <a:cubicBezTo>
                      <a:pt x="4051" y="13136"/>
                      <a:pt x="3660" y="13202"/>
                      <a:pt x="3255" y="13202"/>
                    </a:cubicBezTo>
                    <a:cubicBezTo>
                      <a:pt x="2970" y="13202"/>
                      <a:pt x="2693" y="13167"/>
                      <a:pt x="2421" y="13105"/>
                    </a:cubicBezTo>
                    <a:cubicBezTo>
                      <a:pt x="2985" y="15272"/>
                      <a:pt x="4622" y="16848"/>
                      <a:pt x="6560" y="16893"/>
                    </a:cubicBezTo>
                    <a:cubicBezTo>
                      <a:pt x="5043" y="18354"/>
                      <a:pt x="3134" y="19227"/>
                      <a:pt x="1057" y="19227"/>
                    </a:cubicBezTo>
                    <a:cubicBezTo>
                      <a:pt x="700" y="19227"/>
                      <a:pt x="348" y="19200"/>
                      <a:pt x="0" y="19151"/>
                    </a:cubicBezTo>
                    <a:cubicBezTo>
                      <a:pt x="1961" y="20699"/>
                      <a:pt x="4290" y="21600"/>
                      <a:pt x="6793" y="21600"/>
                    </a:cubicBezTo>
                    <a:cubicBezTo>
                      <a:pt x="14944" y="21600"/>
                      <a:pt x="19402" y="13293"/>
                      <a:pt x="19402" y="6084"/>
                    </a:cubicBezTo>
                    <a:cubicBezTo>
                      <a:pt x="19402" y="5848"/>
                      <a:pt x="19398" y="5615"/>
                      <a:pt x="19389" y="5378"/>
                    </a:cubicBezTo>
                    <a:cubicBezTo>
                      <a:pt x="20254" y="4609"/>
                      <a:pt x="21005" y="3649"/>
                      <a:pt x="21600" y="2557"/>
                    </a:cubicBezTo>
                    <a:close/>
                  </a:path>
                </a:pathLst>
              </a:custGeom>
              <a:solidFill>
                <a:srgbClr val="FFFFFF"/>
              </a:solidFill>
              <a:ln w="12700" cap="flat">
                <a:noFill/>
                <a:miter lim="400000"/>
              </a:ln>
              <a:effectLst/>
            </p:spPr>
            <p:txBody>
              <a:bodyPr wrap="square" lIns="38100" tIns="38100" rIns="38100" bIns="38100" numCol="1" anchor="ctr">
                <a:noAutofit/>
              </a:bodyPr>
              <a:lstStyle/>
              <a:p>
                <a:pPr marL="0" marR="0" lvl="0" indent="0" defTabSz="914400" eaLnBrk="1" fontAlgn="auto" latinLnBrk="0" hangingPunct="1">
                  <a:lnSpc>
                    <a:spcPct val="100000"/>
                  </a:lnSpc>
                  <a:spcBef>
                    <a:spcPts val="0"/>
                  </a:spcBef>
                  <a:spcAft>
                    <a:spcPts val="0"/>
                  </a:spcAft>
                  <a:buClrTx/>
                  <a:buSzTx/>
                  <a:buFontTx/>
                  <a:buNone/>
                  <a:defRPr/>
                </a:pPr>
                <a:endParaRPr kumimoji="0" sz="1800" b="0" i="0" u="none" strike="noStrike" kern="0" cap="none" spc="0" normalizeH="0" baseline="0" noProof="0">
                  <a:ln>
                    <a:noFill/>
                  </a:ln>
                  <a:solidFill>
                    <a:prstClr val="black"/>
                  </a:solidFill>
                  <a:effectLst/>
                  <a:uLnTx/>
                  <a:uFillTx/>
                  <a:cs typeface="+mn-ea"/>
                  <a:sym typeface="+mn-lt"/>
                </a:endParaRPr>
              </a:p>
            </p:txBody>
          </p:sp>
        </p:grpSp>
        <p:grpSp>
          <p:nvGrpSpPr>
            <p:cNvPr id="23" name="Group 27"/>
            <p:cNvGrpSpPr/>
            <p:nvPr/>
          </p:nvGrpSpPr>
          <p:grpSpPr>
            <a:xfrm>
              <a:off x="2240038" y="3341584"/>
              <a:ext cx="1503725" cy="1068163"/>
              <a:chOff x="5275338" y="3130597"/>
              <a:chExt cx="1503725" cy="1068163"/>
            </a:xfrm>
          </p:grpSpPr>
          <p:sp>
            <p:nvSpPr>
              <p:cNvPr id="24" name="Cloud 94"/>
              <p:cNvSpPr>
                <a:spLocks noChangeAspect="1"/>
              </p:cNvSpPr>
              <p:nvPr/>
            </p:nvSpPr>
            <p:spPr bwMode="auto">
              <a:xfrm>
                <a:off x="5275338" y="3130597"/>
                <a:ext cx="1503725" cy="1068163"/>
              </a:xfrm>
              <a:prstGeom prst="cloud">
                <a:avLst/>
              </a:prstGeom>
              <a:solidFill>
                <a:srgbClr val="987362"/>
              </a:solidFill>
              <a:ln w="12700" cap="flat" cmpd="sng" algn="ctr">
                <a:noFill/>
                <a:prstDash val="solid"/>
                <a:miter lim="800000"/>
              </a:ln>
              <a:effectLst/>
            </p:spPr>
            <p:txBody>
              <a:bodyPr anchor="ctr"/>
              <a:lstStyle/>
              <a:p>
                <a:pPr algn="ctr"/>
                <a:endParaRPr lang="id-ID" kern="0">
                  <a:solidFill>
                    <a:prstClr val="white"/>
                  </a:solidFill>
                  <a:cs typeface="+mn-ea"/>
                  <a:sym typeface="+mn-lt"/>
                </a:endParaRPr>
              </a:p>
            </p:txBody>
          </p:sp>
          <p:sp>
            <p:nvSpPr>
              <p:cNvPr id="25" name="Shape 2482"/>
              <p:cNvSpPr/>
              <p:nvPr/>
            </p:nvSpPr>
            <p:spPr>
              <a:xfrm>
                <a:off x="5914412" y="3398934"/>
                <a:ext cx="301561" cy="430804"/>
              </a:xfrm>
              <a:custGeom>
                <a:avLst/>
                <a:gdLst/>
                <a:ahLst/>
                <a:cxnLst>
                  <a:cxn ang="0">
                    <a:pos x="wd2" y="hd2"/>
                  </a:cxn>
                  <a:cxn ang="5400000">
                    <a:pos x="wd2" y="hd2"/>
                  </a:cxn>
                  <a:cxn ang="10800000">
                    <a:pos x="wd2" y="hd2"/>
                  </a:cxn>
                  <a:cxn ang="16200000">
                    <a:pos x="wd2" y="hd2"/>
                  </a:cxn>
                </a:cxnLst>
                <a:rect l="0" t="0" r="r" b="b"/>
                <a:pathLst>
                  <a:path w="20957" h="21276" extrusionOk="0">
                    <a:moveTo>
                      <a:pt x="1877" y="21023"/>
                    </a:moveTo>
                    <a:cubicBezTo>
                      <a:pt x="2335" y="19958"/>
                      <a:pt x="3030" y="18458"/>
                      <a:pt x="3960" y="16288"/>
                    </a:cubicBezTo>
                    <a:cubicBezTo>
                      <a:pt x="8011" y="15823"/>
                      <a:pt x="9689" y="16658"/>
                      <a:pt x="12261" y="13325"/>
                    </a:cubicBezTo>
                    <a:cubicBezTo>
                      <a:pt x="10172" y="13789"/>
                      <a:pt x="7654" y="12465"/>
                      <a:pt x="7789" y="11892"/>
                    </a:cubicBezTo>
                    <a:cubicBezTo>
                      <a:pt x="7924" y="11318"/>
                      <a:pt x="13647" y="12306"/>
                      <a:pt x="17393" y="8447"/>
                    </a:cubicBezTo>
                    <a:cubicBezTo>
                      <a:pt x="12670" y="9202"/>
                      <a:pt x="11160" y="7540"/>
                      <a:pt x="11769" y="7289"/>
                    </a:cubicBezTo>
                    <a:cubicBezTo>
                      <a:pt x="13175" y="6708"/>
                      <a:pt x="17348" y="7048"/>
                      <a:pt x="19572" y="5477"/>
                    </a:cubicBezTo>
                    <a:cubicBezTo>
                      <a:pt x="20719" y="4669"/>
                      <a:pt x="21256" y="2702"/>
                      <a:pt x="20789" y="2000"/>
                    </a:cubicBezTo>
                    <a:cubicBezTo>
                      <a:pt x="20229" y="1153"/>
                      <a:pt x="16813" y="-111"/>
                      <a:pt x="14931" y="7"/>
                    </a:cubicBezTo>
                    <a:cubicBezTo>
                      <a:pt x="13047" y="126"/>
                      <a:pt x="10093" y="5208"/>
                      <a:pt x="9217" y="5168"/>
                    </a:cubicBezTo>
                    <a:cubicBezTo>
                      <a:pt x="8341" y="5128"/>
                      <a:pt x="8166" y="2892"/>
                      <a:pt x="9694" y="813"/>
                    </a:cubicBezTo>
                    <a:cubicBezTo>
                      <a:pt x="8081" y="1330"/>
                      <a:pt x="5127" y="2940"/>
                      <a:pt x="4200" y="4315"/>
                    </a:cubicBezTo>
                    <a:cubicBezTo>
                      <a:pt x="2475" y="6874"/>
                      <a:pt x="4362" y="12744"/>
                      <a:pt x="3757" y="12953"/>
                    </a:cubicBezTo>
                    <a:cubicBezTo>
                      <a:pt x="3151" y="13163"/>
                      <a:pt x="1114" y="10259"/>
                      <a:pt x="505" y="8944"/>
                    </a:cubicBezTo>
                    <a:cubicBezTo>
                      <a:pt x="-324" y="10961"/>
                      <a:pt x="-344" y="12982"/>
                      <a:pt x="2082" y="15667"/>
                    </a:cubicBezTo>
                    <a:cubicBezTo>
                      <a:pt x="1167" y="17429"/>
                      <a:pt x="667" y="19457"/>
                      <a:pt x="592" y="20487"/>
                    </a:cubicBezTo>
                    <a:cubicBezTo>
                      <a:pt x="557" y="21312"/>
                      <a:pt x="1675" y="21489"/>
                      <a:pt x="1877" y="21023"/>
                    </a:cubicBezTo>
                    <a:close/>
                  </a:path>
                </a:pathLst>
              </a:custGeom>
              <a:solidFill>
                <a:srgbClr val="FFFFFF"/>
              </a:solidFill>
              <a:ln w="12700" cap="flat">
                <a:noFill/>
                <a:miter lim="400000"/>
              </a:ln>
              <a:effectLst/>
            </p:spPr>
            <p:txBody>
              <a:bodyPr wrap="square" lIns="38100" tIns="38100" rIns="38100" bIns="38100" numCol="1" anchor="ctr">
                <a:noAutofit/>
              </a:bodyPr>
              <a:lstStyle/>
              <a:p>
                <a:pPr marL="0" marR="0" lvl="0" indent="0" defTabSz="914400" eaLnBrk="1" fontAlgn="auto" latinLnBrk="0" hangingPunct="1">
                  <a:lnSpc>
                    <a:spcPct val="100000"/>
                  </a:lnSpc>
                  <a:spcBef>
                    <a:spcPts val="0"/>
                  </a:spcBef>
                  <a:spcAft>
                    <a:spcPts val="0"/>
                  </a:spcAft>
                  <a:buClrTx/>
                  <a:buSzTx/>
                  <a:buFontTx/>
                  <a:buNone/>
                  <a:defRPr/>
                </a:pPr>
                <a:endParaRPr kumimoji="0" sz="1800" b="0" i="0" u="none" strike="noStrike" kern="0" cap="none" spc="0" normalizeH="0" baseline="0" noProof="0">
                  <a:ln>
                    <a:noFill/>
                  </a:ln>
                  <a:solidFill>
                    <a:prstClr val="black"/>
                  </a:solidFill>
                  <a:effectLst/>
                  <a:uLnTx/>
                  <a:uFillTx/>
                  <a:cs typeface="+mn-ea"/>
                  <a:sym typeface="+mn-lt"/>
                </a:endParaRPr>
              </a:p>
            </p:txBody>
          </p:sp>
        </p:grpSp>
        <p:sp>
          <p:nvSpPr>
            <p:cNvPr id="27" name="Cloud 92"/>
            <p:cNvSpPr/>
            <p:nvPr/>
          </p:nvSpPr>
          <p:spPr bwMode="auto">
            <a:xfrm>
              <a:off x="4065249" y="3288435"/>
              <a:ext cx="1002051" cy="711677"/>
            </a:xfrm>
            <a:prstGeom prst="cloud">
              <a:avLst/>
            </a:prstGeom>
            <a:solidFill>
              <a:srgbClr val="987362"/>
            </a:solidFill>
            <a:ln w="19050">
              <a:solidFill>
                <a:sysClr val="window" lastClr="FFFFFF"/>
              </a:solidFill>
              <a:round/>
            </a:ln>
          </p:spPr>
          <p:txBody>
            <a:bodyPr vert="horz" wrap="none" lIns="121920" tIns="60960" rIns="121920" bIns="60960" numCol="1" rtlCol="0" anchor="ctr" anchorCtr="1" compatLnSpc="1"/>
            <a:lstStyle/>
            <a:p>
              <a:pPr algn="ctr"/>
              <a:endParaRPr lang="id-ID" sz="1600" b="1" kern="0">
                <a:solidFill>
                  <a:srgbClr val="FFFFFF"/>
                </a:solidFill>
                <a:cs typeface="+mn-ea"/>
                <a:sym typeface="+mn-lt"/>
              </a:endParaRPr>
            </a:p>
          </p:txBody>
        </p:sp>
        <p:grpSp>
          <p:nvGrpSpPr>
            <p:cNvPr id="29" name="Group 25"/>
            <p:cNvGrpSpPr/>
            <p:nvPr/>
          </p:nvGrpSpPr>
          <p:grpSpPr>
            <a:xfrm>
              <a:off x="3536353" y="4009186"/>
              <a:ext cx="1274277" cy="906124"/>
              <a:chOff x="6571653" y="3798199"/>
              <a:chExt cx="1274277" cy="906124"/>
            </a:xfrm>
          </p:grpSpPr>
          <p:sp>
            <p:nvSpPr>
              <p:cNvPr id="30" name="Cloud 91"/>
              <p:cNvSpPr>
                <a:spLocks noChangeAspect="1"/>
              </p:cNvSpPr>
              <p:nvPr/>
            </p:nvSpPr>
            <p:spPr bwMode="auto">
              <a:xfrm>
                <a:off x="6571653" y="3798199"/>
                <a:ext cx="1274277" cy="906124"/>
              </a:xfrm>
              <a:prstGeom prst="cloud">
                <a:avLst/>
              </a:prstGeom>
              <a:solidFill>
                <a:srgbClr val="6D6A65"/>
              </a:solidFill>
              <a:ln w="12700" cap="flat" cmpd="sng" algn="ctr">
                <a:noFill/>
                <a:prstDash val="solid"/>
                <a:miter lim="800000"/>
              </a:ln>
              <a:effectLst/>
            </p:spPr>
            <p:txBody>
              <a:bodyPr anchor="ctr"/>
              <a:lstStyle/>
              <a:p>
                <a:pPr algn="ctr"/>
                <a:endParaRPr lang="id-ID" kern="0">
                  <a:solidFill>
                    <a:prstClr val="white"/>
                  </a:solidFill>
                  <a:cs typeface="+mn-ea"/>
                  <a:sym typeface="+mn-lt"/>
                </a:endParaRPr>
              </a:p>
            </p:txBody>
          </p:sp>
          <p:sp>
            <p:nvSpPr>
              <p:cNvPr id="31" name="Shape 2488"/>
              <p:cNvSpPr/>
              <p:nvPr/>
            </p:nvSpPr>
            <p:spPr>
              <a:xfrm>
                <a:off x="7096392" y="4052276"/>
                <a:ext cx="255882" cy="321488"/>
              </a:xfrm>
              <a:custGeom>
                <a:avLst/>
                <a:gdLst/>
                <a:ahLst/>
                <a:cxnLst>
                  <a:cxn ang="0">
                    <a:pos x="wd2" y="hd2"/>
                  </a:cxn>
                  <a:cxn ang="5400000">
                    <a:pos x="wd2" y="hd2"/>
                  </a:cxn>
                  <a:cxn ang="10800000">
                    <a:pos x="wd2" y="hd2"/>
                  </a:cxn>
                  <a:cxn ang="16200000">
                    <a:pos x="wd2" y="hd2"/>
                  </a:cxn>
                </a:cxnLst>
                <a:rect l="0" t="0" r="r" b="b"/>
                <a:pathLst>
                  <a:path w="21015" h="21072" extrusionOk="0">
                    <a:moveTo>
                      <a:pt x="17468" y="6506"/>
                    </a:moveTo>
                    <a:cubicBezTo>
                      <a:pt x="16410" y="7763"/>
                      <a:pt x="15333" y="6878"/>
                      <a:pt x="13824" y="5996"/>
                    </a:cubicBezTo>
                    <a:cubicBezTo>
                      <a:pt x="12317" y="5116"/>
                      <a:pt x="10950" y="4575"/>
                      <a:pt x="12006" y="3318"/>
                    </a:cubicBezTo>
                    <a:cubicBezTo>
                      <a:pt x="13062" y="2059"/>
                      <a:pt x="15140" y="1754"/>
                      <a:pt x="16648" y="2634"/>
                    </a:cubicBezTo>
                    <a:cubicBezTo>
                      <a:pt x="18155" y="3515"/>
                      <a:pt x="18522" y="5248"/>
                      <a:pt x="17468" y="6506"/>
                    </a:cubicBezTo>
                    <a:close/>
                    <a:moveTo>
                      <a:pt x="20868" y="4865"/>
                    </a:moveTo>
                    <a:cubicBezTo>
                      <a:pt x="20191" y="1663"/>
                      <a:pt x="16530" y="-474"/>
                      <a:pt x="12691" y="90"/>
                    </a:cubicBezTo>
                    <a:cubicBezTo>
                      <a:pt x="8853" y="655"/>
                      <a:pt x="5613" y="3118"/>
                      <a:pt x="6290" y="6320"/>
                    </a:cubicBezTo>
                    <a:cubicBezTo>
                      <a:pt x="6436" y="7009"/>
                      <a:pt x="6840" y="8088"/>
                      <a:pt x="7318" y="8862"/>
                    </a:cubicBezTo>
                    <a:lnTo>
                      <a:pt x="346" y="17166"/>
                    </a:lnTo>
                    <a:cubicBezTo>
                      <a:pt x="90" y="17473"/>
                      <a:pt x="-56" y="18024"/>
                      <a:pt x="20" y="18392"/>
                    </a:cubicBezTo>
                    <a:lnTo>
                      <a:pt x="470" y="20511"/>
                    </a:lnTo>
                    <a:cubicBezTo>
                      <a:pt x="547" y="20879"/>
                      <a:pt x="971" y="21126"/>
                      <a:pt x="1412" y="21061"/>
                    </a:cubicBezTo>
                    <a:lnTo>
                      <a:pt x="3454" y="20761"/>
                    </a:lnTo>
                    <a:cubicBezTo>
                      <a:pt x="3895" y="20696"/>
                      <a:pt x="4457" y="20387"/>
                      <a:pt x="4700" y="20072"/>
                    </a:cubicBezTo>
                    <a:lnTo>
                      <a:pt x="7456" y="16513"/>
                    </a:lnTo>
                    <a:lnTo>
                      <a:pt x="7480" y="16490"/>
                    </a:lnTo>
                    <a:lnTo>
                      <a:pt x="9346" y="16216"/>
                    </a:lnTo>
                    <a:lnTo>
                      <a:pt x="12566" y="12046"/>
                    </a:lnTo>
                    <a:cubicBezTo>
                      <a:pt x="13623" y="12195"/>
                      <a:pt x="15142" y="12146"/>
                      <a:pt x="16039" y="12013"/>
                    </a:cubicBezTo>
                    <a:cubicBezTo>
                      <a:pt x="19878" y="11449"/>
                      <a:pt x="21544" y="8068"/>
                      <a:pt x="20868" y="4865"/>
                    </a:cubicBezTo>
                    <a:close/>
                  </a:path>
                </a:pathLst>
              </a:custGeom>
              <a:solidFill>
                <a:srgbClr val="FFFFFF"/>
              </a:solidFill>
              <a:ln w="12700" cap="flat">
                <a:noFill/>
                <a:miter lim="400000"/>
              </a:ln>
              <a:effectLst/>
            </p:spPr>
            <p:txBody>
              <a:bodyPr wrap="square" lIns="38100" tIns="38100" rIns="38100" bIns="38100" numCol="1" anchor="ctr">
                <a:noAutofit/>
              </a:bodyPr>
              <a:lstStyle/>
              <a:p>
                <a:pPr marL="0" marR="0" lvl="0" indent="0" defTabSz="914400" eaLnBrk="1" fontAlgn="auto" latinLnBrk="0" hangingPunct="1">
                  <a:lnSpc>
                    <a:spcPct val="100000"/>
                  </a:lnSpc>
                  <a:spcBef>
                    <a:spcPts val="0"/>
                  </a:spcBef>
                  <a:spcAft>
                    <a:spcPts val="0"/>
                  </a:spcAft>
                  <a:buClrTx/>
                  <a:buSzTx/>
                  <a:buFontTx/>
                  <a:buNone/>
                  <a:defRPr/>
                </a:pPr>
                <a:endParaRPr kumimoji="0" sz="1800" b="0" i="0" u="none" strike="noStrike" kern="0" cap="none" spc="0" normalizeH="0" baseline="0" noProof="0">
                  <a:ln>
                    <a:noFill/>
                  </a:ln>
                  <a:solidFill>
                    <a:prstClr val="black"/>
                  </a:solidFill>
                  <a:effectLst/>
                  <a:uLnTx/>
                  <a:uFillTx/>
                  <a:cs typeface="+mn-ea"/>
                  <a:sym typeface="+mn-lt"/>
                </a:endParaRPr>
              </a:p>
            </p:txBody>
          </p:sp>
        </p:grpSp>
        <p:sp>
          <p:nvSpPr>
            <p:cNvPr id="33" name="Cloud 93"/>
            <p:cNvSpPr/>
            <p:nvPr/>
          </p:nvSpPr>
          <p:spPr bwMode="auto">
            <a:xfrm>
              <a:off x="1236980" y="3831249"/>
              <a:ext cx="1003347" cy="712973"/>
            </a:xfrm>
            <a:prstGeom prst="cloud">
              <a:avLst/>
            </a:prstGeom>
            <a:solidFill>
              <a:srgbClr val="987362"/>
            </a:solidFill>
            <a:ln w="19050">
              <a:solidFill>
                <a:sysClr val="window" lastClr="FFFFFF"/>
              </a:solidFill>
              <a:round/>
            </a:ln>
          </p:spPr>
          <p:txBody>
            <a:bodyPr vert="horz" wrap="none" lIns="121920" tIns="60960" rIns="121920" bIns="60960" numCol="1" rtlCol="0" anchor="ctr" anchorCtr="1" compatLnSpc="1"/>
            <a:lstStyle/>
            <a:p>
              <a:pPr algn="ctr"/>
              <a:endParaRPr lang="id-ID" sz="1600" b="1" kern="0">
                <a:solidFill>
                  <a:srgbClr val="FFFFFF"/>
                </a:solidFill>
                <a:cs typeface="+mn-ea"/>
                <a:sym typeface="+mn-lt"/>
              </a:endParaRPr>
            </a:p>
          </p:txBody>
        </p:sp>
        <p:sp>
          <p:nvSpPr>
            <p:cNvPr id="36" name="Cloud 88"/>
            <p:cNvSpPr>
              <a:spLocks noChangeAspect="1"/>
            </p:cNvSpPr>
            <p:nvPr/>
          </p:nvSpPr>
          <p:spPr>
            <a:xfrm rot="1734068">
              <a:off x="1797995" y="4727344"/>
              <a:ext cx="637787" cy="453710"/>
            </a:xfrm>
            <a:prstGeom prst="cloud">
              <a:avLst/>
            </a:prstGeom>
            <a:solidFill>
              <a:srgbClr val="6D6A65"/>
            </a:solidFill>
            <a:ln w="12700" cap="flat" cmpd="sng" algn="ctr">
              <a:noFill/>
              <a:prstDash val="solid"/>
              <a:miter lim="800000"/>
            </a:ln>
            <a:effectLst/>
          </p:spPr>
          <p:txBody>
            <a:bodyPr anchor="ctr"/>
            <a:lstStyle/>
            <a:p>
              <a:pPr algn="ctr"/>
              <a:endParaRPr lang="id-ID" kern="0">
                <a:solidFill>
                  <a:prstClr val="white"/>
                </a:solidFill>
                <a:cs typeface="+mn-ea"/>
                <a:sym typeface="+mn-lt"/>
              </a:endParaRPr>
            </a:p>
          </p:txBody>
        </p:sp>
      </p:grpSp>
      <p:pic>
        <p:nvPicPr>
          <p:cNvPr id="2" name="图片 1"/>
          <p:cNvPicPr>
            <a:picLocks noChangeAspect="1"/>
          </p:cNvPicPr>
          <p:nvPr/>
        </p:nvPicPr>
        <p:blipFill rotWithShape="1">
          <a:blip r:embed="rId3" cstate="screen">
            <a:extLst>
              <a:ext uri="{28A0092B-C50C-407E-A947-70E740481C1C}">
                <a14:useLocalDpi xmlns:a14="http://schemas.microsoft.com/office/drawing/2010/main"/>
              </a:ext>
            </a:extLst>
          </a:blip>
          <a:srcRect l="52199" t="25885" r="22122" b="38279"/>
          <a:stretch/>
        </p:blipFill>
        <p:spPr>
          <a:xfrm>
            <a:off x="0" y="0"/>
            <a:ext cx="2338252" cy="1737360"/>
          </a:xfrm>
          <a:prstGeom prst="rect">
            <a:avLst/>
          </a:prstGeom>
        </p:spPr>
      </p:pic>
      <p:sp>
        <p:nvSpPr>
          <p:cNvPr id="3" name="文本框 2"/>
          <p:cNvSpPr txBox="1"/>
          <p:nvPr/>
        </p:nvSpPr>
        <p:spPr>
          <a:xfrm>
            <a:off x="1813924" y="469471"/>
            <a:ext cx="5892895" cy="523220"/>
          </a:xfrm>
          <a:prstGeom prst="rect">
            <a:avLst/>
          </a:prstGeom>
          <a:noFill/>
        </p:spPr>
        <p:txBody>
          <a:bodyPr wrap="none" rtlCol="0">
            <a:spAutoFit/>
            <a:scene3d>
              <a:camera prst="orthographicFront"/>
              <a:lightRig rig="threePt" dir="t"/>
            </a:scene3d>
            <a:sp3d contourW="12700"/>
          </a:bodyPr>
          <a:lstStyle/>
          <a:p>
            <a:r>
              <a:rPr lang="en-US" altLang="zh-CN" sz="2800" b="1" dirty="0">
                <a:solidFill>
                  <a:srgbClr val="6D6A65"/>
                </a:solidFill>
                <a:latin typeface="Times New Roman" panose="02020603050405020304" pitchFamily="18" charset="0"/>
                <a:cs typeface="Times New Roman" panose="02020603050405020304" pitchFamily="18" charset="0"/>
                <a:sym typeface="+mn-lt"/>
              </a:rPr>
              <a:t>According to the means of expression</a:t>
            </a:r>
            <a:endParaRPr lang="zh-CN" altLang="en-US" sz="2800" b="1" dirty="0">
              <a:solidFill>
                <a:srgbClr val="6D6A65"/>
              </a:solidFill>
              <a:latin typeface="Times New Roman" panose="02020603050405020304" pitchFamily="18" charset="0"/>
              <a:cs typeface="Times New Roman" panose="02020603050405020304" pitchFamily="18" charset="0"/>
              <a:sym typeface="+mn-lt"/>
            </a:endParaRPr>
          </a:p>
        </p:txBody>
      </p:sp>
      <p:pic>
        <p:nvPicPr>
          <p:cNvPr id="12" name="图片 11"/>
          <p:cNvPicPr>
            <a:picLocks noChangeAspect="1"/>
          </p:cNvPicPr>
          <p:nvPr/>
        </p:nvPicPr>
        <p:blipFill rotWithShape="1">
          <a:blip r:embed="rId4" cstate="screen">
            <a:extLst>
              <a:ext uri="{28A0092B-C50C-407E-A947-70E740481C1C}">
                <a14:useLocalDpi xmlns:a14="http://schemas.microsoft.com/office/drawing/2010/main"/>
              </a:ext>
            </a:extLst>
          </a:blip>
          <a:srcRect l="1911" r="4381" b="17242"/>
          <a:stretch/>
        </p:blipFill>
        <p:spPr>
          <a:xfrm>
            <a:off x="-13063" y="5603967"/>
            <a:ext cx="12200709" cy="1254034"/>
          </a:xfrm>
          <a:prstGeom prst="rect">
            <a:avLst/>
          </a:prstGeom>
        </p:spPr>
      </p:pic>
      <p:sp>
        <p:nvSpPr>
          <p:cNvPr id="39" name="文本框 38"/>
          <p:cNvSpPr txBox="1"/>
          <p:nvPr/>
        </p:nvSpPr>
        <p:spPr>
          <a:xfrm>
            <a:off x="5694131" y="2180891"/>
            <a:ext cx="6140818" cy="830997"/>
          </a:xfrm>
          <a:prstGeom prst="rect">
            <a:avLst/>
          </a:prstGeom>
          <a:noFill/>
        </p:spPr>
        <p:txBody>
          <a:bodyPr vert="horz" wrap="square" rtlCol="0">
            <a:spAutoFit/>
            <a:scene3d>
              <a:camera prst="orthographicFront"/>
              <a:lightRig rig="threePt" dir="t"/>
            </a:scene3d>
            <a:sp3d contourW="12700"/>
          </a:bodyPr>
          <a:lstStyle/>
          <a:p>
            <a:r>
              <a:rPr lang="en-US" altLang="zh-CN" sz="2400" dirty="0">
                <a:solidFill>
                  <a:srgbClr val="AEA594"/>
                </a:solidFill>
                <a:latin typeface="Times New Roman" panose="02020603050405020304" pitchFamily="18" charset="0"/>
                <a:cs typeface="Times New Roman" panose="02020603050405020304" pitchFamily="18" charset="0"/>
                <a:sym typeface="+mn-lt"/>
              </a:rPr>
              <a:t>It is marked mainly by exaggerated forms and freehand brushwork.</a:t>
            </a:r>
          </a:p>
        </p:txBody>
      </p:sp>
      <p:sp>
        <p:nvSpPr>
          <p:cNvPr id="40" name="文本框 39"/>
          <p:cNvSpPr txBox="1"/>
          <p:nvPr/>
        </p:nvSpPr>
        <p:spPr>
          <a:xfrm>
            <a:off x="5694130" y="1742879"/>
            <a:ext cx="3917540" cy="461665"/>
          </a:xfrm>
          <a:prstGeom prst="rect">
            <a:avLst/>
          </a:prstGeom>
          <a:noFill/>
        </p:spPr>
        <p:txBody>
          <a:bodyPr vert="horz" wrap="square" rtlCol="0">
            <a:spAutoFit/>
            <a:scene3d>
              <a:camera prst="orthographicFront"/>
              <a:lightRig rig="threePt" dir="t"/>
            </a:scene3d>
            <a:sp3d contourW="12700"/>
          </a:bodyPr>
          <a:lstStyle/>
          <a:p>
            <a:r>
              <a:rPr lang="zh-CN" altLang="en-US" sz="2400" b="1" dirty="0">
                <a:solidFill>
                  <a:srgbClr val="6D6A65"/>
                </a:solidFill>
                <a:cs typeface="+mn-ea"/>
                <a:sym typeface="+mn-lt"/>
              </a:rPr>
              <a:t> </a:t>
            </a:r>
            <a:r>
              <a:rPr lang="en-US" altLang="zh-CN" sz="2400" b="1" dirty="0">
                <a:solidFill>
                  <a:srgbClr val="6D6A65"/>
                </a:solidFill>
                <a:cs typeface="+mn-ea"/>
                <a:sym typeface="+mn-lt"/>
              </a:rPr>
              <a:t>01  </a:t>
            </a:r>
            <a:r>
              <a:rPr lang="en-US" altLang="zh-CN" sz="2400" b="1" dirty="0">
                <a:solidFill>
                  <a:srgbClr val="6D6A65"/>
                </a:solidFill>
                <a:latin typeface="Times New Roman" panose="02020603050405020304" pitchFamily="18" charset="0"/>
                <a:cs typeface="Times New Roman" panose="02020603050405020304" pitchFamily="18" charset="0"/>
                <a:sym typeface="+mn-lt"/>
              </a:rPr>
              <a:t>the </a:t>
            </a:r>
            <a:r>
              <a:rPr lang="en-US" altLang="zh-CN" sz="2400" b="1" dirty="0" err="1">
                <a:solidFill>
                  <a:srgbClr val="6D6A65"/>
                </a:solidFill>
                <a:latin typeface="Times New Roman" panose="02020603050405020304" pitchFamily="18" charset="0"/>
                <a:cs typeface="Times New Roman" panose="02020603050405020304" pitchFamily="18" charset="0"/>
                <a:sym typeface="+mn-lt"/>
              </a:rPr>
              <a:t>xieyi</a:t>
            </a:r>
            <a:r>
              <a:rPr lang="en-US" altLang="zh-CN" sz="2400" b="1" dirty="0">
                <a:solidFill>
                  <a:srgbClr val="6D6A65"/>
                </a:solidFill>
                <a:latin typeface="Times New Roman" panose="02020603050405020304" pitchFamily="18" charset="0"/>
                <a:cs typeface="Times New Roman" panose="02020603050405020304" pitchFamily="18" charset="0"/>
                <a:sym typeface="+mn-lt"/>
              </a:rPr>
              <a:t> school</a:t>
            </a:r>
            <a:endParaRPr lang="zh-CN" altLang="en-US" sz="2400" b="1" dirty="0">
              <a:solidFill>
                <a:srgbClr val="6D6A65"/>
              </a:solidFill>
              <a:latin typeface="Times New Roman" panose="02020603050405020304" pitchFamily="18" charset="0"/>
              <a:cs typeface="Times New Roman" panose="02020603050405020304" pitchFamily="18" charset="0"/>
              <a:sym typeface="+mn-lt"/>
            </a:endParaRPr>
          </a:p>
        </p:txBody>
      </p:sp>
      <p:sp>
        <p:nvSpPr>
          <p:cNvPr id="41" name="文本框 40"/>
          <p:cNvSpPr txBox="1"/>
          <p:nvPr/>
        </p:nvSpPr>
        <p:spPr>
          <a:xfrm>
            <a:off x="5694131" y="3486429"/>
            <a:ext cx="6140818" cy="830997"/>
          </a:xfrm>
          <a:prstGeom prst="rect">
            <a:avLst/>
          </a:prstGeom>
          <a:noFill/>
        </p:spPr>
        <p:txBody>
          <a:bodyPr vert="horz" wrap="square" rtlCol="0">
            <a:spAutoFit/>
            <a:scene3d>
              <a:camera prst="orthographicFront"/>
              <a:lightRig rig="threePt" dir="t"/>
            </a:scene3d>
            <a:sp3d contourW="12700"/>
          </a:bodyPr>
          <a:lstStyle/>
          <a:p>
            <a:r>
              <a:rPr lang="en-US" altLang="zh-CN" sz="2400" dirty="0">
                <a:solidFill>
                  <a:srgbClr val="AEA594"/>
                </a:solidFill>
                <a:latin typeface="Times New Roman" panose="02020603050405020304" pitchFamily="18" charset="0"/>
                <a:cs typeface="Times New Roman" panose="02020603050405020304" pitchFamily="18" charset="0"/>
                <a:sym typeface="+mn-lt"/>
              </a:rPr>
              <a:t>It is characterized by close attention to detail and fine brushwork.</a:t>
            </a:r>
            <a:endParaRPr lang="zh-CN" altLang="en-US" sz="2400" dirty="0">
              <a:solidFill>
                <a:srgbClr val="AEA594"/>
              </a:solidFill>
              <a:latin typeface="Times New Roman" panose="02020603050405020304" pitchFamily="18" charset="0"/>
              <a:cs typeface="Times New Roman" panose="02020603050405020304" pitchFamily="18" charset="0"/>
              <a:sym typeface="+mn-lt"/>
            </a:endParaRPr>
          </a:p>
        </p:txBody>
      </p:sp>
      <p:sp>
        <p:nvSpPr>
          <p:cNvPr id="42" name="文本框 41"/>
          <p:cNvSpPr txBox="1"/>
          <p:nvPr/>
        </p:nvSpPr>
        <p:spPr>
          <a:xfrm>
            <a:off x="5694130" y="3048417"/>
            <a:ext cx="3917540" cy="461665"/>
          </a:xfrm>
          <a:prstGeom prst="rect">
            <a:avLst/>
          </a:prstGeom>
          <a:noFill/>
        </p:spPr>
        <p:txBody>
          <a:bodyPr vert="horz" wrap="square" rtlCol="0">
            <a:spAutoFit/>
            <a:scene3d>
              <a:camera prst="orthographicFront"/>
              <a:lightRig rig="threePt" dir="t"/>
            </a:scene3d>
            <a:sp3d contourW="12700"/>
          </a:bodyPr>
          <a:lstStyle/>
          <a:p>
            <a:r>
              <a:rPr lang="zh-CN" altLang="en-US" sz="2400" b="1" dirty="0">
                <a:solidFill>
                  <a:srgbClr val="6D6A65"/>
                </a:solidFill>
                <a:latin typeface="Times New Roman" panose="02020603050405020304" pitchFamily="18" charset="0"/>
                <a:cs typeface="Times New Roman" panose="02020603050405020304" pitchFamily="18" charset="0"/>
                <a:sym typeface="+mn-lt"/>
              </a:rPr>
              <a:t> </a:t>
            </a:r>
            <a:r>
              <a:rPr lang="en-US" altLang="zh-CN" sz="2400" b="1" dirty="0">
                <a:solidFill>
                  <a:srgbClr val="6D6A65"/>
                </a:solidFill>
                <a:latin typeface="Times New Roman" panose="02020603050405020304" pitchFamily="18" charset="0"/>
                <a:cs typeface="Times New Roman" panose="02020603050405020304" pitchFamily="18" charset="0"/>
                <a:sym typeface="+mn-lt"/>
              </a:rPr>
              <a:t>02  the </a:t>
            </a:r>
            <a:r>
              <a:rPr lang="en-US" altLang="zh-CN" sz="2400" b="1" dirty="0" err="1">
                <a:solidFill>
                  <a:srgbClr val="6D6A65"/>
                </a:solidFill>
                <a:latin typeface="Times New Roman" panose="02020603050405020304" pitchFamily="18" charset="0"/>
                <a:cs typeface="Times New Roman" panose="02020603050405020304" pitchFamily="18" charset="0"/>
                <a:sym typeface="+mn-lt"/>
              </a:rPr>
              <a:t>gongbi</a:t>
            </a:r>
            <a:r>
              <a:rPr lang="en-US" altLang="zh-CN" sz="2400" b="1" dirty="0">
                <a:solidFill>
                  <a:srgbClr val="6D6A65"/>
                </a:solidFill>
                <a:latin typeface="Times New Roman" panose="02020603050405020304" pitchFamily="18" charset="0"/>
                <a:cs typeface="Times New Roman" panose="02020603050405020304" pitchFamily="18" charset="0"/>
                <a:sym typeface="+mn-lt"/>
              </a:rPr>
              <a:t> school</a:t>
            </a:r>
            <a:endParaRPr lang="zh-CN" altLang="en-US" sz="2400" b="1" dirty="0">
              <a:solidFill>
                <a:srgbClr val="6D6A65"/>
              </a:solidFill>
              <a:latin typeface="Times New Roman" panose="02020603050405020304" pitchFamily="18" charset="0"/>
              <a:cs typeface="Times New Roman" panose="02020603050405020304" pitchFamily="18" charset="0"/>
              <a:sym typeface="+mn-lt"/>
            </a:endParaRPr>
          </a:p>
        </p:txBody>
      </p:sp>
      <p:pic>
        <p:nvPicPr>
          <p:cNvPr id="45" name="图形 44" descr="月亮">
            <a:extLst>
              <a:ext uri="{FF2B5EF4-FFF2-40B4-BE49-F238E27FC236}">
                <a16:creationId xmlns:a16="http://schemas.microsoft.com/office/drawing/2014/main" id="{B2F1505B-F02A-3964-36E4-53FBB956EA05}"/>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716639" y="4658705"/>
            <a:ext cx="356359" cy="356359"/>
          </a:xfrm>
          <a:prstGeom prst="rect">
            <a:avLst/>
          </a:prstGeom>
        </p:spPr>
      </p:pic>
      <p:pic>
        <p:nvPicPr>
          <p:cNvPr id="47" name="图形 46" descr="星形">
            <a:extLst>
              <a:ext uri="{FF2B5EF4-FFF2-40B4-BE49-F238E27FC236}">
                <a16:creationId xmlns:a16="http://schemas.microsoft.com/office/drawing/2014/main" id="{E2D6573F-F28F-996B-35E7-B767E43C943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455036" y="2175571"/>
            <a:ext cx="816640" cy="816640"/>
          </a:xfrm>
          <a:prstGeom prst="rect">
            <a:avLst/>
          </a:prstGeom>
        </p:spPr>
      </p:pic>
      <p:pic>
        <p:nvPicPr>
          <p:cNvPr id="49" name="图形 48" descr="雪花">
            <a:extLst>
              <a:ext uri="{FF2B5EF4-FFF2-40B4-BE49-F238E27FC236}">
                <a16:creationId xmlns:a16="http://schemas.microsoft.com/office/drawing/2014/main" id="{4BFA1547-666A-F6F9-1984-AB32475FF32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921248" y="3145680"/>
            <a:ext cx="801842" cy="801842"/>
          </a:xfrm>
          <a:prstGeom prst="rect">
            <a:avLst/>
          </a:prstGeom>
        </p:spPr>
      </p:pic>
      <p:pic>
        <p:nvPicPr>
          <p:cNvPr id="51" name="图形 50" descr="翼手龙">
            <a:extLst>
              <a:ext uri="{FF2B5EF4-FFF2-40B4-BE49-F238E27FC236}">
                <a16:creationId xmlns:a16="http://schemas.microsoft.com/office/drawing/2014/main" id="{585D1DAC-6D6B-BD6B-B931-8D461CC4DA6B}"/>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129306" y="3725298"/>
            <a:ext cx="711676" cy="711676"/>
          </a:xfrm>
          <a:prstGeom prst="rect">
            <a:avLst/>
          </a:prstGeom>
        </p:spPr>
      </p:pic>
      <p:pic>
        <p:nvPicPr>
          <p:cNvPr id="53" name="图形 52" descr="无茎花朵">
            <a:extLst>
              <a:ext uri="{FF2B5EF4-FFF2-40B4-BE49-F238E27FC236}">
                <a16:creationId xmlns:a16="http://schemas.microsoft.com/office/drawing/2014/main" id="{B7919C16-FD6E-EDA6-B684-99849140F81B}"/>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464284" y="2782176"/>
            <a:ext cx="677749" cy="677749"/>
          </a:xfrm>
          <a:prstGeom prst="rect">
            <a:avLst/>
          </a:prstGeom>
        </p:spPr>
      </p:pic>
    </p:spTree>
    <p:extLst>
      <p:ext uri="{BB962C8B-B14F-4D97-AF65-F5344CB8AC3E}">
        <p14:creationId xmlns:p14="http://schemas.microsoft.com/office/powerpoint/2010/main" val="711069855"/>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38"/>
                                        </p:tgtEl>
                                        <p:attrNameLst>
                                          <p:attrName>style.visibility</p:attrName>
                                        </p:attrNameLst>
                                      </p:cBhvr>
                                      <p:to>
                                        <p:strVal val="visible"/>
                                      </p:to>
                                    </p:set>
                                    <p:animEffect transition="in" filter="wipe(down)">
                                      <p:cBhvr>
                                        <p:cTn id="11" dur="500"/>
                                        <p:tgtEl>
                                          <p:spTgt spid="38"/>
                                        </p:tgtEl>
                                      </p:cBhvr>
                                    </p:animEffect>
                                  </p:childTnLst>
                                </p:cTn>
                              </p:par>
                            </p:childTnLst>
                          </p:cTn>
                        </p:par>
                      </p:childTnLst>
                    </p:cTn>
                  </p:par>
                  <p:par>
                    <p:cTn id="12" fill="hold">
                      <p:stCondLst>
                        <p:cond delay="indefinite"/>
                      </p:stCondLst>
                      <p:childTnLst>
                        <p:par>
                          <p:cTn id="13" fill="hold">
                            <p:stCondLst>
                              <p:cond delay="0"/>
                            </p:stCondLst>
                            <p:childTnLst>
                              <p:par>
                                <p:cTn id="14" presetID="14" presetClass="entr" presetSubtype="10" fill="hold" grpId="0" nodeType="clickEffect">
                                  <p:stCondLst>
                                    <p:cond delay="0"/>
                                  </p:stCondLst>
                                  <p:childTnLst>
                                    <p:set>
                                      <p:cBhvr>
                                        <p:cTn id="15" dur="1" fill="hold">
                                          <p:stCondLst>
                                            <p:cond delay="0"/>
                                          </p:stCondLst>
                                        </p:cTn>
                                        <p:tgtEl>
                                          <p:spTgt spid="40"/>
                                        </p:tgtEl>
                                        <p:attrNameLst>
                                          <p:attrName>style.visibility</p:attrName>
                                        </p:attrNameLst>
                                      </p:cBhvr>
                                      <p:to>
                                        <p:strVal val="visible"/>
                                      </p:to>
                                    </p:set>
                                    <p:animEffect transition="in" filter="randombar(horizontal)">
                                      <p:cBhvr>
                                        <p:cTn id="16" dur="500"/>
                                        <p:tgtEl>
                                          <p:spTgt spid="40"/>
                                        </p:tgtEl>
                                      </p:cBhvr>
                                    </p:animEffec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grpId="0" nodeType="clickEffect">
                                  <p:stCondLst>
                                    <p:cond delay="0"/>
                                  </p:stCondLst>
                                  <p:childTnLst>
                                    <p:set>
                                      <p:cBhvr>
                                        <p:cTn id="20" dur="1" fill="hold">
                                          <p:stCondLst>
                                            <p:cond delay="0"/>
                                          </p:stCondLst>
                                        </p:cTn>
                                        <p:tgtEl>
                                          <p:spTgt spid="39"/>
                                        </p:tgtEl>
                                        <p:attrNameLst>
                                          <p:attrName>style.visibility</p:attrName>
                                        </p:attrNameLst>
                                      </p:cBhvr>
                                      <p:to>
                                        <p:strVal val="visible"/>
                                      </p:to>
                                    </p:set>
                                    <p:animEffect transition="in" filter="randombar(horizontal)">
                                      <p:cBhvr>
                                        <p:cTn id="21" dur="500"/>
                                        <p:tgtEl>
                                          <p:spTgt spid="39"/>
                                        </p:tgtEl>
                                      </p:cBhvr>
                                    </p:animEffect>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grpId="0" nodeType="clickEffect">
                                  <p:stCondLst>
                                    <p:cond delay="0"/>
                                  </p:stCondLst>
                                  <p:childTnLst>
                                    <p:set>
                                      <p:cBhvr>
                                        <p:cTn id="25" dur="1" fill="hold">
                                          <p:stCondLst>
                                            <p:cond delay="0"/>
                                          </p:stCondLst>
                                        </p:cTn>
                                        <p:tgtEl>
                                          <p:spTgt spid="42"/>
                                        </p:tgtEl>
                                        <p:attrNameLst>
                                          <p:attrName>style.visibility</p:attrName>
                                        </p:attrNameLst>
                                      </p:cBhvr>
                                      <p:to>
                                        <p:strVal val="visible"/>
                                      </p:to>
                                    </p:set>
                                    <p:animEffect transition="in" filter="randombar(horizontal)">
                                      <p:cBhvr>
                                        <p:cTn id="26" dur="500"/>
                                        <p:tgtEl>
                                          <p:spTgt spid="42"/>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grpId="0" nodeType="clickEffect">
                                  <p:stCondLst>
                                    <p:cond delay="0"/>
                                  </p:stCondLst>
                                  <p:childTnLst>
                                    <p:set>
                                      <p:cBhvr>
                                        <p:cTn id="30" dur="1" fill="hold">
                                          <p:stCondLst>
                                            <p:cond delay="0"/>
                                          </p:stCondLst>
                                        </p:cTn>
                                        <p:tgtEl>
                                          <p:spTgt spid="41"/>
                                        </p:tgtEl>
                                        <p:attrNameLst>
                                          <p:attrName>style.visibility</p:attrName>
                                        </p:attrNameLst>
                                      </p:cBhvr>
                                      <p:to>
                                        <p:strVal val="visible"/>
                                      </p:to>
                                    </p:set>
                                    <p:animEffect transition="in" filter="randombar(horizontal)">
                                      <p:cBhvr>
                                        <p:cTn id="31"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P spid="40" grpId="0"/>
      <p:bldP spid="41" grpId="0"/>
      <p:bldP spid="4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图片 21">
            <a:extLst>
              <a:ext uri="{FF2B5EF4-FFF2-40B4-BE49-F238E27FC236}">
                <a16:creationId xmlns:a16="http://schemas.microsoft.com/office/drawing/2014/main" id="{A34A1A54-3C6A-5F99-B573-38199CED51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10200" y="0"/>
            <a:ext cx="6781800" cy="6858000"/>
          </a:xfrm>
          <a:prstGeom prst="rect">
            <a:avLst/>
          </a:prstGeom>
        </p:spPr>
      </p:pic>
      <p:pic>
        <p:nvPicPr>
          <p:cNvPr id="2" name="图片 1"/>
          <p:cNvPicPr>
            <a:picLocks noChangeAspect="1"/>
          </p:cNvPicPr>
          <p:nvPr/>
        </p:nvPicPr>
        <p:blipFill rotWithShape="1">
          <a:blip r:embed="rId4" cstate="screen">
            <a:extLst>
              <a:ext uri="{28A0092B-C50C-407E-A947-70E740481C1C}">
                <a14:useLocalDpi xmlns:a14="http://schemas.microsoft.com/office/drawing/2010/main"/>
              </a:ext>
            </a:extLst>
          </a:blip>
          <a:srcRect l="52199" t="25885" r="22122" b="38279"/>
          <a:stretch/>
        </p:blipFill>
        <p:spPr>
          <a:xfrm>
            <a:off x="0" y="0"/>
            <a:ext cx="2338252" cy="1737360"/>
          </a:xfrm>
          <a:prstGeom prst="rect">
            <a:avLst/>
          </a:prstGeom>
        </p:spPr>
      </p:pic>
      <p:sp>
        <p:nvSpPr>
          <p:cNvPr id="3" name="文本框 2"/>
          <p:cNvSpPr txBox="1"/>
          <p:nvPr/>
        </p:nvSpPr>
        <p:spPr>
          <a:xfrm>
            <a:off x="1813924" y="469471"/>
            <a:ext cx="1646605" cy="646331"/>
          </a:xfrm>
          <a:prstGeom prst="rect">
            <a:avLst/>
          </a:prstGeom>
          <a:noFill/>
        </p:spPr>
        <p:txBody>
          <a:bodyPr wrap="none" rtlCol="0">
            <a:spAutoFit/>
            <a:scene3d>
              <a:camera prst="orthographicFront"/>
              <a:lightRig rig="threePt" dir="t"/>
            </a:scene3d>
            <a:sp3d contourW="12700"/>
          </a:bodyPr>
          <a:lstStyle/>
          <a:p>
            <a:r>
              <a:rPr lang="en-US" altLang="zh-CN" sz="3600" b="1" dirty="0">
                <a:solidFill>
                  <a:srgbClr val="6D6A65"/>
                </a:solidFill>
                <a:latin typeface="Times New Roman" panose="02020603050405020304" pitchFamily="18" charset="0"/>
                <a:cs typeface="Times New Roman" panose="02020603050405020304" pitchFamily="18" charset="0"/>
                <a:sym typeface="+mn-lt"/>
              </a:rPr>
              <a:t>Gongbi</a:t>
            </a:r>
            <a:endParaRPr lang="zh-CN" altLang="en-US" sz="3600" b="1" dirty="0">
              <a:solidFill>
                <a:srgbClr val="6D6A65"/>
              </a:solidFill>
              <a:latin typeface="Times New Roman" panose="02020603050405020304" pitchFamily="18" charset="0"/>
              <a:cs typeface="Times New Roman" panose="02020603050405020304" pitchFamily="18" charset="0"/>
              <a:sym typeface="+mn-lt"/>
            </a:endParaRPr>
          </a:p>
        </p:txBody>
      </p:sp>
      <p:sp>
        <p:nvSpPr>
          <p:cNvPr id="8" name="文本框 7">
            <a:extLst>
              <a:ext uri="{FF2B5EF4-FFF2-40B4-BE49-F238E27FC236}">
                <a16:creationId xmlns:a16="http://schemas.microsoft.com/office/drawing/2014/main" id="{40AD8A08-6105-E59F-1F69-777829C120D0}"/>
              </a:ext>
            </a:extLst>
          </p:cNvPr>
          <p:cNvSpPr txBox="1"/>
          <p:nvPr/>
        </p:nvSpPr>
        <p:spPr>
          <a:xfrm>
            <a:off x="627351" y="1464112"/>
            <a:ext cx="4544079" cy="4893647"/>
          </a:xfrm>
          <a:prstGeom prst="rect">
            <a:avLst/>
          </a:prstGeom>
          <a:noFill/>
        </p:spPr>
        <p:txBody>
          <a:bodyPr wrap="square" rtlCol="0">
            <a:spAutoFit/>
          </a:bodyPr>
          <a:lstStyle/>
          <a:p>
            <a:r>
              <a:rPr lang="en-US" altLang="zh-CN" sz="2400" dirty="0">
                <a:solidFill>
                  <a:srgbClr val="6D6A65"/>
                </a:solidFill>
                <a:latin typeface="Times New Roman" panose="02020603050405020304" pitchFamily="18" charset="0"/>
                <a:cs typeface="Times New Roman" panose="02020603050405020304" pitchFamily="18" charset="0"/>
              </a:rPr>
              <a:t>Gongbi, as its name implies, is the use of neat, meticulous, rigorous techniques to depict objects. It is divided into traditional Chinese realistic painting uncluttered and traditional Chinese realistic figure painting of strong colors two categories. Painting uncluttered is using lines to depict objects without color. Painting of strong colors uses heavy color pigments, which are mainly natural mineral colors.</a:t>
            </a:r>
            <a:endParaRPr lang="zh-CN" altLang="en-US" sz="2400" dirty="0">
              <a:solidFill>
                <a:srgbClr val="6D6A65"/>
              </a:solidFill>
              <a:latin typeface="Times New Roman" panose="02020603050405020304" pitchFamily="18" charset="0"/>
              <a:cs typeface="Times New Roman" panose="02020603050405020304" pitchFamily="18" charset="0"/>
            </a:endParaRPr>
          </a:p>
        </p:txBody>
      </p:sp>
      <p:sp>
        <p:nvSpPr>
          <p:cNvPr id="23" name="文本框 22">
            <a:extLst>
              <a:ext uri="{FF2B5EF4-FFF2-40B4-BE49-F238E27FC236}">
                <a16:creationId xmlns:a16="http://schemas.microsoft.com/office/drawing/2014/main" id="{9F8229C0-F4C5-9573-1310-323344492751}"/>
              </a:ext>
            </a:extLst>
          </p:cNvPr>
          <p:cNvSpPr txBox="1"/>
          <p:nvPr/>
        </p:nvSpPr>
        <p:spPr>
          <a:xfrm>
            <a:off x="5991200" y="0"/>
            <a:ext cx="2819981" cy="646331"/>
          </a:xfrm>
          <a:prstGeom prst="rect">
            <a:avLst/>
          </a:prstGeom>
          <a:noFill/>
        </p:spPr>
        <p:txBody>
          <a:bodyPr wrap="square" rtlCol="0">
            <a:spAutoFit/>
          </a:bodyPr>
          <a:lstStyle/>
          <a:p>
            <a:pPr algn="ctr"/>
            <a:r>
              <a:rPr lang="zh-CN" altLang="en-US" dirty="0">
                <a:solidFill>
                  <a:srgbClr val="C00000"/>
                </a:solidFill>
                <a:latin typeface="楷体" panose="02010609060101010101" pitchFamily="49" charset="-122"/>
                <a:ea typeface="楷体" panose="02010609060101010101" pitchFamily="49" charset="-122"/>
              </a:rPr>
              <a:t>仇谷工笔画牡丹竹子锦鸡</a:t>
            </a:r>
            <a:r>
              <a:rPr lang="en-US" altLang="zh-CN" dirty="0">
                <a:solidFill>
                  <a:srgbClr val="C00000"/>
                </a:solidFill>
                <a:latin typeface="楷体" panose="02010609060101010101" pitchFamily="49" charset="-122"/>
                <a:ea typeface="楷体" panose="02010609060101010101" pitchFamily="49" charset="-122"/>
              </a:rPr>
              <a:t>《</a:t>
            </a:r>
            <a:r>
              <a:rPr lang="zh-CN" altLang="en-US" dirty="0">
                <a:solidFill>
                  <a:srgbClr val="C00000"/>
                </a:solidFill>
                <a:latin typeface="楷体" panose="02010609060101010101" pitchFamily="49" charset="-122"/>
                <a:ea typeface="楷体" panose="02010609060101010101" pitchFamily="49" charset="-122"/>
              </a:rPr>
              <a:t>锦上富贵</a:t>
            </a:r>
            <a:r>
              <a:rPr lang="en-US" altLang="zh-CN" dirty="0">
                <a:solidFill>
                  <a:srgbClr val="C00000"/>
                </a:solidFill>
                <a:latin typeface="楷体" panose="02010609060101010101" pitchFamily="49" charset="-122"/>
                <a:ea typeface="楷体" panose="02010609060101010101" pitchFamily="49" charset="-122"/>
              </a:rPr>
              <a:t>》</a:t>
            </a:r>
            <a:endParaRPr lang="zh-CN" altLang="en-US" dirty="0">
              <a:solidFill>
                <a:srgbClr val="C00000"/>
              </a:solidFill>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4029626938"/>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randombar(horizontal)">
                                      <p:cBhvr>
                                        <p:cTn id="12" dur="500"/>
                                        <p:tgtEl>
                                          <p:spTgt spid="23"/>
                                        </p:tgtEl>
                                      </p:cBhvr>
                                    </p:animEffect>
                                  </p:childTnLst>
                                </p:cTn>
                              </p:par>
                              <p:par>
                                <p:cTn id="13" presetID="14" presetClass="entr" presetSubtype="10" fill="hold" nodeType="with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randombar(horizontal)">
                                      <p:cBhvr>
                                        <p:cTn id="15"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图片 21">
            <a:extLst>
              <a:ext uri="{FF2B5EF4-FFF2-40B4-BE49-F238E27FC236}">
                <a16:creationId xmlns:a16="http://schemas.microsoft.com/office/drawing/2014/main" id="{A34A1A54-3C6A-5F99-B573-38199CED5136}"/>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410200" y="4081984"/>
            <a:ext cx="6781800" cy="2776016"/>
          </a:xfrm>
          <a:prstGeom prst="rect">
            <a:avLst/>
          </a:prstGeom>
        </p:spPr>
      </p:pic>
      <p:pic>
        <p:nvPicPr>
          <p:cNvPr id="2" name="图片 1"/>
          <p:cNvPicPr>
            <a:picLocks noChangeAspect="1"/>
          </p:cNvPicPr>
          <p:nvPr/>
        </p:nvPicPr>
        <p:blipFill rotWithShape="1">
          <a:blip r:embed="rId4" cstate="screen">
            <a:extLst>
              <a:ext uri="{28A0092B-C50C-407E-A947-70E740481C1C}">
                <a14:useLocalDpi xmlns:a14="http://schemas.microsoft.com/office/drawing/2010/main"/>
              </a:ext>
            </a:extLst>
          </a:blip>
          <a:srcRect l="52199" t="25885" r="22122" b="38279"/>
          <a:stretch/>
        </p:blipFill>
        <p:spPr>
          <a:xfrm>
            <a:off x="0" y="0"/>
            <a:ext cx="2338252" cy="1737360"/>
          </a:xfrm>
          <a:prstGeom prst="rect">
            <a:avLst/>
          </a:prstGeom>
        </p:spPr>
      </p:pic>
      <p:sp>
        <p:nvSpPr>
          <p:cNvPr id="3" name="文本框 2"/>
          <p:cNvSpPr txBox="1"/>
          <p:nvPr/>
        </p:nvSpPr>
        <p:spPr>
          <a:xfrm>
            <a:off x="1813924" y="469471"/>
            <a:ext cx="1210588" cy="646331"/>
          </a:xfrm>
          <a:prstGeom prst="rect">
            <a:avLst/>
          </a:prstGeom>
          <a:noFill/>
        </p:spPr>
        <p:txBody>
          <a:bodyPr wrap="none" rtlCol="0">
            <a:spAutoFit/>
            <a:scene3d>
              <a:camera prst="orthographicFront"/>
              <a:lightRig rig="threePt" dir="t"/>
            </a:scene3d>
            <a:sp3d contourW="12700"/>
          </a:bodyPr>
          <a:lstStyle/>
          <a:p>
            <a:r>
              <a:rPr lang="en-US" altLang="zh-CN" sz="3600" b="1" dirty="0" err="1">
                <a:solidFill>
                  <a:srgbClr val="6D6A65"/>
                </a:solidFill>
                <a:latin typeface="Times New Roman" panose="02020603050405020304" pitchFamily="18" charset="0"/>
                <a:cs typeface="Times New Roman" panose="02020603050405020304" pitchFamily="18" charset="0"/>
                <a:sym typeface="+mn-lt"/>
              </a:rPr>
              <a:t>Xieyi</a:t>
            </a:r>
            <a:endParaRPr lang="zh-CN" altLang="en-US" sz="3600" b="1" dirty="0">
              <a:solidFill>
                <a:srgbClr val="6D6A65"/>
              </a:solidFill>
              <a:latin typeface="Times New Roman" panose="02020603050405020304" pitchFamily="18" charset="0"/>
              <a:cs typeface="Times New Roman" panose="02020603050405020304" pitchFamily="18" charset="0"/>
              <a:sym typeface="+mn-lt"/>
            </a:endParaRPr>
          </a:p>
        </p:txBody>
      </p:sp>
      <p:sp>
        <p:nvSpPr>
          <p:cNvPr id="8" name="文本框 7">
            <a:extLst>
              <a:ext uri="{FF2B5EF4-FFF2-40B4-BE49-F238E27FC236}">
                <a16:creationId xmlns:a16="http://schemas.microsoft.com/office/drawing/2014/main" id="{40AD8A08-6105-E59F-1F69-777829C120D0}"/>
              </a:ext>
            </a:extLst>
          </p:cNvPr>
          <p:cNvSpPr txBox="1"/>
          <p:nvPr/>
        </p:nvSpPr>
        <p:spPr>
          <a:xfrm>
            <a:off x="627351" y="1464112"/>
            <a:ext cx="4544079" cy="3046988"/>
          </a:xfrm>
          <a:prstGeom prst="rect">
            <a:avLst/>
          </a:prstGeom>
          <a:noFill/>
        </p:spPr>
        <p:txBody>
          <a:bodyPr wrap="square" rtlCol="0">
            <a:spAutoFit/>
          </a:bodyPr>
          <a:lstStyle/>
          <a:p>
            <a:r>
              <a:rPr lang="en-US" altLang="zh-CN" sz="2400" dirty="0">
                <a:solidFill>
                  <a:srgbClr val="6D6A65"/>
                </a:solidFill>
                <a:latin typeface="Times New Roman" panose="02020603050405020304" pitchFamily="18" charset="0"/>
                <a:cs typeface="Times New Roman" panose="02020603050405020304" pitchFamily="18" charset="0"/>
              </a:rPr>
              <a:t>Compared with Gongbi, </a:t>
            </a:r>
            <a:r>
              <a:rPr lang="en-US" altLang="zh-CN" sz="2400" dirty="0" err="1">
                <a:solidFill>
                  <a:srgbClr val="6D6A65"/>
                </a:solidFill>
                <a:latin typeface="Times New Roman" panose="02020603050405020304" pitchFamily="18" charset="0"/>
                <a:cs typeface="Times New Roman" panose="02020603050405020304" pitchFamily="18" charset="0"/>
              </a:rPr>
              <a:t>Xieyi</a:t>
            </a:r>
            <a:r>
              <a:rPr lang="en-US" altLang="zh-CN" sz="2400" dirty="0">
                <a:solidFill>
                  <a:srgbClr val="6D6A65"/>
                </a:solidFill>
                <a:latin typeface="Times New Roman" panose="02020603050405020304" pitchFamily="18" charset="0"/>
                <a:cs typeface="Times New Roman" panose="02020603050405020304" pitchFamily="18" charset="0"/>
              </a:rPr>
              <a:t> pays attention to the use of pen, expressing the author's emotions in ink and brush. It requires an extensive and succinct brush and ink to draw the shape and spirit of the object to express the artistic conception of the author.</a:t>
            </a:r>
            <a:endParaRPr lang="zh-CN" altLang="en-US" sz="2400" dirty="0">
              <a:solidFill>
                <a:srgbClr val="6D6A65"/>
              </a:solidFill>
              <a:latin typeface="Times New Roman" panose="02020603050405020304" pitchFamily="18" charset="0"/>
              <a:cs typeface="Times New Roman" panose="02020603050405020304" pitchFamily="18" charset="0"/>
            </a:endParaRPr>
          </a:p>
        </p:txBody>
      </p:sp>
      <p:sp>
        <p:nvSpPr>
          <p:cNvPr id="23" name="文本框 22">
            <a:extLst>
              <a:ext uri="{FF2B5EF4-FFF2-40B4-BE49-F238E27FC236}">
                <a16:creationId xmlns:a16="http://schemas.microsoft.com/office/drawing/2014/main" id="{9F8229C0-F4C5-9573-1310-323344492751}"/>
              </a:ext>
            </a:extLst>
          </p:cNvPr>
          <p:cNvSpPr txBox="1"/>
          <p:nvPr/>
        </p:nvSpPr>
        <p:spPr>
          <a:xfrm>
            <a:off x="3024512" y="6065363"/>
            <a:ext cx="2819981" cy="646331"/>
          </a:xfrm>
          <a:prstGeom prst="rect">
            <a:avLst/>
          </a:prstGeom>
          <a:noFill/>
        </p:spPr>
        <p:txBody>
          <a:bodyPr wrap="square" rtlCol="0">
            <a:spAutoFit/>
          </a:bodyPr>
          <a:lstStyle/>
          <a:p>
            <a:pPr algn="ctr"/>
            <a:r>
              <a:rPr lang="zh-CN" altLang="en-US" dirty="0">
                <a:solidFill>
                  <a:srgbClr val="C00000"/>
                </a:solidFill>
                <a:latin typeface="楷体" panose="02010609060101010101" pitchFamily="49" charset="-122"/>
                <a:ea typeface="楷体" panose="02010609060101010101" pitchFamily="49" charset="-122"/>
              </a:rPr>
              <a:t>石开写意画作品</a:t>
            </a:r>
            <a:endParaRPr lang="en-US" altLang="zh-CN" dirty="0">
              <a:solidFill>
                <a:srgbClr val="C00000"/>
              </a:solidFill>
              <a:latin typeface="楷体" panose="02010609060101010101" pitchFamily="49" charset="-122"/>
              <a:ea typeface="楷体" panose="02010609060101010101" pitchFamily="49" charset="-122"/>
            </a:endParaRPr>
          </a:p>
          <a:p>
            <a:pPr algn="ctr"/>
            <a:r>
              <a:rPr lang="en-US" altLang="zh-CN" dirty="0">
                <a:solidFill>
                  <a:srgbClr val="C00000"/>
                </a:solidFill>
                <a:latin typeface="楷体" panose="02010609060101010101" pitchFamily="49" charset="-122"/>
                <a:ea typeface="楷体" panose="02010609060101010101" pitchFamily="49" charset="-122"/>
              </a:rPr>
              <a:t>《</a:t>
            </a:r>
            <a:r>
              <a:rPr lang="zh-CN" altLang="en-US" dirty="0">
                <a:solidFill>
                  <a:srgbClr val="C00000"/>
                </a:solidFill>
                <a:latin typeface="楷体" panose="02010609060101010101" pitchFamily="49" charset="-122"/>
                <a:ea typeface="楷体" panose="02010609060101010101" pitchFamily="49" charset="-122"/>
              </a:rPr>
              <a:t>春山多胜事</a:t>
            </a:r>
            <a:r>
              <a:rPr lang="en-US" altLang="zh-CN" dirty="0">
                <a:solidFill>
                  <a:srgbClr val="C00000"/>
                </a:solidFill>
                <a:latin typeface="楷体" panose="02010609060101010101" pitchFamily="49" charset="-122"/>
                <a:ea typeface="楷体" panose="02010609060101010101" pitchFamily="49" charset="-122"/>
              </a:rPr>
              <a:t>》</a:t>
            </a:r>
            <a:endParaRPr lang="zh-CN" altLang="en-US" dirty="0">
              <a:solidFill>
                <a:srgbClr val="C00000"/>
              </a:solidFill>
              <a:latin typeface="楷体" panose="02010609060101010101" pitchFamily="49" charset="-122"/>
              <a:ea typeface="楷体" panose="02010609060101010101" pitchFamily="49" charset="-122"/>
            </a:endParaRPr>
          </a:p>
        </p:txBody>
      </p:sp>
      <p:pic>
        <p:nvPicPr>
          <p:cNvPr id="9" name="图片 8">
            <a:extLst>
              <a:ext uri="{FF2B5EF4-FFF2-40B4-BE49-F238E27FC236}">
                <a16:creationId xmlns:a16="http://schemas.microsoft.com/office/drawing/2014/main" id="{2E0598D4-2630-2C06-1193-5EEACDD774B4}"/>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b="21036"/>
          <a:stretch/>
        </p:blipFill>
        <p:spPr>
          <a:xfrm>
            <a:off x="6871268" y="1007382"/>
            <a:ext cx="4993079" cy="2227635"/>
          </a:xfrm>
          <a:prstGeom prst="rect">
            <a:avLst/>
          </a:prstGeom>
        </p:spPr>
      </p:pic>
    </p:spTree>
    <p:extLst>
      <p:ext uri="{BB962C8B-B14F-4D97-AF65-F5344CB8AC3E}">
        <p14:creationId xmlns:p14="http://schemas.microsoft.com/office/powerpoint/2010/main" val="3299142908"/>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randombar(horizontal)">
                                      <p:cBhvr>
                                        <p:cTn id="12" dur="500"/>
                                        <p:tgtEl>
                                          <p:spTgt spid="23"/>
                                        </p:tgtEl>
                                      </p:cBhvr>
                                    </p:animEffect>
                                  </p:childTnLst>
                                </p:cTn>
                              </p:par>
                              <p:par>
                                <p:cTn id="13" presetID="14" presetClass="entr" presetSubtype="10" fill="hold" nodeType="with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randombar(horizontal)">
                                      <p:cBhvr>
                                        <p:cTn id="15"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3" cstate="screen">
            <a:extLst>
              <a:ext uri="{28A0092B-C50C-407E-A947-70E740481C1C}">
                <a14:useLocalDpi xmlns:a14="http://schemas.microsoft.com/office/drawing/2010/main"/>
              </a:ext>
            </a:extLst>
          </a:blip>
          <a:srcRect l="52199" t="25885" r="22122" b="38279"/>
          <a:stretch/>
        </p:blipFill>
        <p:spPr>
          <a:xfrm>
            <a:off x="0" y="0"/>
            <a:ext cx="2338252" cy="1737360"/>
          </a:xfrm>
          <a:prstGeom prst="rect">
            <a:avLst/>
          </a:prstGeom>
        </p:spPr>
      </p:pic>
      <p:pic>
        <p:nvPicPr>
          <p:cNvPr id="5" name="图片 4"/>
          <p:cNvPicPr>
            <a:picLocks noChangeAspect="1"/>
          </p:cNvPicPr>
          <p:nvPr/>
        </p:nvPicPr>
        <p:blipFill rotWithShape="1">
          <a:blip r:embed="rId4" cstate="screen">
            <a:extLst>
              <a:ext uri="{28A0092B-C50C-407E-A947-70E740481C1C}">
                <a14:useLocalDpi xmlns:a14="http://schemas.microsoft.com/office/drawing/2010/main"/>
              </a:ext>
            </a:extLst>
          </a:blip>
          <a:srcRect b="21036"/>
          <a:stretch/>
        </p:blipFill>
        <p:spPr>
          <a:xfrm>
            <a:off x="6337978" y="3755743"/>
            <a:ext cx="6660685" cy="2971628"/>
          </a:xfrm>
          <a:prstGeom prst="rect">
            <a:avLst/>
          </a:prstGeom>
        </p:spPr>
      </p:pic>
      <p:sp>
        <p:nvSpPr>
          <p:cNvPr id="7" name="文本框 6"/>
          <p:cNvSpPr txBox="1"/>
          <p:nvPr/>
        </p:nvSpPr>
        <p:spPr>
          <a:xfrm>
            <a:off x="858192" y="2333408"/>
            <a:ext cx="4995831" cy="2241960"/>
          </a:xfrm>
          <a:prstGeom prst="rect">
            <a:avLst/>
          </a:prstGeom>
          <a:noFill/>
        </p:spPr>
        <p:txBody>
          <a:bodyPr vert="horz" wrap="square" rtlCol="0">
            <a:spAutoFit/>
            <a:scene3d>
              <a:camera prst="orthographicFront"/>
              <a:lightRig rig="threePt" dir="t"/>
            </a:scene3d>
            <a:sp3d contourW="12700"/>
          </a:bodyPr>
          <a:lstStyle/>
          <a:p>
            <a:pPr>
              <a:lnSpc>
                <a:spcPct val="150000"/>
              </a:lnSpc>
            </a:pPr>
            <a:r>
              <a:rPr lang="en-US" altLang="zh-CN" sz="2400" dirty="0">
                <a:solidFill>
                  <a:srgbClr val="6D6A65"/>
                </a:solidFill>
                <a:latin typeface="Times New Roman" panose="02020603050405020304" pitchFamily="18" charset="0"/>
                <a:cs typeface="Times New Roman" panose="02020603050405020304" pitchFamily="18" charset="0"/>
                <a:sym typeface="+mn-lt"/>
              </a:rPr>
              <a:t>For Chinese graphic art, poetry, calligraphy, painting, and seal engraving are necessary parts, which supplement and enrich one another. </a:t>
            </a:r>
            <a:endParaRPr lang="zh-CN" altLang="en-US" sz="2400" dirty="0">
              <a:solidFill>
                <a:srgbClr val="6D6A65"/>
              </a:solidFill>
              <a:latin typeface="Times New Roman" panose="02020603050405020304" pitchFamily="18" charset="0"/>
              <a:cs typeface="Times New Roman" panose="02020603050405020304" pitchFamily="18" charset="0"/>
              <a:sym typeface="+mn-lt"/>
            </a:endParaRPr>
          </a:p>
        </p:txBody>
      </p:sp>
      <p:sp>
        <p:nvSpPr>
          <p:cNvPr id="9" name="文本框 8">
            <a:extLst>
              <a:ext uri="{FF2B5EF4-FFF2-40B4-BE49-F238E27FC236}">
                <a16:creationId xmlns:a16="http://schemas.microsoft.com/office/drawing/2014/main" id="{AD2651AB-AA63-D9A9-635B-D541ACFEF6F7}"/>
              </a:ext>
            </a:extLst>
          </p:cNvPr>
          <p:cNvSpPr txBox="1"/>
          <p:nvPr/>
        </p:nvSpPr>
        <p:spPr>
          <a:xfrm>
            <a:off x="1813924" y="469471"/>
            <a:ext cx="1851789" cy="646331"/>
          </a:xfrm>
          <a:prstGeom prst="rect">
            <a:avLst/>
          </a:prstGeom>
          <a:noFill/>
        </p:spPr>
        <p:txBody>
          <a:bodyPr wrap="none" rtlCol="0">
            <a:spAutoFit/>
            <a:scene3d>
              <a:camera prst="orthographicFront"/>
              <a:lightRig rig="threePt" dir="t"/>
            </a:scene3d>
            <a:sp3d contourW="12700"/>
          </a:bodyPr>
          <a:lstStyle/>
          <a:p>
            <a:r>
              <a:rPr lang="en-US" altLang="zh-CN" sz="3600" b="1" dirty="0">
                <a:solidFill>
                  <a:srgbClr val="6D6A65"/>
                </a:solidFill>
                <a:latin typeface="Times New Roman" panose="02020603050405020304" pitchFamily="18" charset="0"/>
                <a:cs typeface="Times New Roman" panose="02020603050405020304" pitchFamily="18" charset="0"/>
                <a:sym typeface="+mn-lt"/>
              </a:rPr>
              <a:t>Painting</a:t>
            </a:r>
          </a:p>
        </p:txBody>
      </p:sp>
    </p:spTree>
    <p:extLst>
      <p:ext uri="{BB962C8B-B14F-4D97-AF65-F5344CB8AC3E}">
        <p14:creationId xmlns:p14="http://schemas.microsoft.com/office/powerpoint/2010/main" val="3630143345"/>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75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图片 22">
            <a:extLst>
              <a:ext uri="{FF2B5EF4-FFF2-40B4-BE49-F238E27FC236}">
                <a16:creationId xmlns:a16="http://schemas.microsoft.com/office/drawing/2014/main" id="{F5626151-6755-96FF-9A9E-4582B7BB78C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rot="309263">
            <a:off x="9624042" y="3357154"/>
            <a:ext cx="1389130" cy="1217082"/>
          </a:xfrm>
          <a:prstGeom prst="rect">
            <a:avLst/>
          </a:prstGeom>
        </p:spPr>
      </p:pic>
      <p:pic>
        <p:nvPicPr>
          <p:cNvPr id="22" name="图片 21">
            <a:extLst>
              <a:ext uri="{FF2B5EF4-FFF2-40B4-BE49-F238E27FC236}">
                <a16:creationId xmlns:a16="http://schemas.microsoft.com/office/drawing/2014/main" id="{087F617D-BDAD-7764-C7CD-8D2216E37A4C}"/>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9363496" y="4193177"/>
            <a:ext cx="2828504" cy="2664823"/>
          </a:xfrm>
          <a:prstGeom prst="rect">
            <a:avLst/>
          </a:prstGeom>
        </p:spPr>
      </p:pic>
      <p:pic>
        <p:nvPicPr>
          <p:cNvPr id="2" name="图片 1"/>
          <p:cNvPicPr>
            <a:picLocks noChangeAspect="1"/>
          </p:cNvPicPr>
          <p:nvPr/>
        </p:nvPicPr>
        <p:blipFill rotWithShape="1">
          <a:blip r:embed="rId5" cstate="screen">
            <a:extLst>
              <a:ext uri="{28A0092B-C50C-407E-A947-70E740481C1C}">
                <a14:useLocalDpi xmlns:a14="http://schemas.microsoft.com/office/drawing/2010/main"/>
              </a:ext>
            </a:extLst>
          </a:blip>
          <a:srcRect l="52199" t="25885" r="22122" b="38279"/>
          <a:stretch/>
        </p:blipFill>
        <p:spPr>
          <a:xfrm>
            <a:off x="0" y="0"/>
            <a:ext cx="2338252" cy="1737360"/>
          </a:xfrm>
          <a:prstGeom prst="rect">
            <a:avLst/>
          </a:prstGeom>
        </p:spPr>
      </p:pic>
      <p:sp>
        <p:nvSpPr>
          <p:cNvPr id="3" name="文本框 2"/>
          <p:cNvSpPr txBox="1"/>
          <p:nvPr/>
        </p:nvSpPr>
        <p:spPr>
          <a:xfrm>
            <a:off x="1813924" y="469471"/>
            <a:ext cx="1851789" cy="646331"/>
          </a:xfrm>
          <a:prstGeom prst="rect">
            <a:avLst/>
          </a:prstGeom>
          <a:noFill/>
        </p:spPr>
        <p:txBody>
          <a:bodyPr wrap="none" rtlCol="0">
            <a:spAutoFit/>
            <a:scene3d>
              <a:camera prst="orthographicFront"/>
              <a:lightRig rig="threePt" dir="t"/>
            </a:scene3d>
            <a:sp3d contourW="12700"/>
          </a:bodyPr>
          <a:lstStyle/>
          <a:p>
            <a:r>
              <a:rPr lang="en-US" altLang="zh-CN" sz="3600" b="1" dirty="0">
                <a:solidFill>
                  <a:srgbClr val="6D6A65"/>
                </a:solidFill>
                <a:latin typeface="Times New Roman" panose="02020603050405020304" pitchFamily="18" charset="0"/>
                <a:cs typeface="Times New Roman" panose="02020603050405020304" pitchFamily="18" charset="0"/>
                <a:sym typeface="+mn-lt"/>
              </a:rPr>
              <a:t>Painting</a:t>
            </a:r>
          </a:p>
        </p:txBody>
      </p:sp>
      <p:pic>
        <p:nvPicPr>
          <p:cNvPr id="5" name="图片 4"/>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80460" y="1660141"/>
            <a:ext cx="3389447" cy="5323303"/>
          </a:xfrm>
          <a:prstGeom prst="rect">
            <a:avLst/>
          </a:prstGeom>
        </p:spPr>
      </p:pic>
      <p:sp>
        <p:nvSpPr>
          <p:cNvPr id="21" name="文本框 20">
            <a:extLst>
              <a:ext uri="{FF2B5EF4-FFF2-40B4-BE49-F238E27FC236}">
                <a16:creationId xmlns:a16="http://schemas.microsoft.com/office/drawing/2014/main" id="{AAA2D87F-4FD6-71EE-931C-F37078DCBC73}"/>
              </a:ext>
            </a:extLst>
          </p:cNvPr>
          <p:cNvSpPr txBox="1"/>
          <p:nvPr/>
        </p:nvSpPr>
        <p:spPr>
          <a:xfrm>
            <a:off x="3304229" y="1805643"/>
            <a:ext cx="7061298" cy="4524315"/>
          </a:xfrm>
          <a:prstGeom prst="rect">
            <a:avLst/>
          </a:prstGeom>
          <a:noFill/>
        </p:spPr>
        <p:txBody>
          <a:bodyPr vert="horz" wrap="square" rtlCol="0">
            <a:spAutoFit/>
            <a:scene3d>
              <a:camera prst="orthographicFront"/>
              <a:lightRig rig="threePt" dir="t"/>
            </a:scene3d>
            <a:sp3d contourW="12700"/>
          </a:bodyPr>
          <a:lstStyle/>
          <a:p>
            <a:r>
              <a:rPr lang="en-US" altLang="zh-CN" sz="2400" dirty="0">
                <a:solidFill>
                  <a:srgbClr val="6D6A65"/>
                </a:solidFill>
                <a:latin typeface="Times New Roman" panose="02020603050405020304" pitchFamily="18" charset="0"/>
                <a:cs typeface="Times New Roman" panose="02020603050405020304" pitchFamily="18" charset="0"/>
                <a:sym typeface="+mn-lt"/>
              </a:rPr>
              <a:t>Chinese calligraphy and Chinese painting are closely related because lines are used in both. Chinese people have turned simple lines into a highly-developed form of art. Lines are not only to draw contours but to express the artist’s concepts and feelings. For different subjects and different purposes, a variety of lines are used. They may be straight or curved, hard or soft, thick or thin, pale or dark, and the ink may be dry or running. The use of lines and strokes is one of the elements that give Chinese painting its unique qualities. </a:t>
            </a:r>
          </a:p>
          <a:p>
            <a:r>
              <a:rPr lang="en-US" altLang="zh-CN" sz="2400" dirty="0">
                <a:solidFill>
                  <a:srgbClr val="6D6A65"/>
                </a:solidFill>
                <a:latin typeface="Times New Roman" panose="02020603050405020304" pitchFamily="18" charset="0"/>
                <a:cs typeface="Times New Roman" panose="02020603050405020304" pitchFamily="18" charset="0"/>
                <a:sym typeface="+mn-lt"/>
              </a:rPr>
              <a:t>In ancient times most artists were poets and calligraphers.</a:t>
            </a:r>
            <a:endParaRPr lang="zh-CN" altLang="en-US" sz="2400" dirty="0">
              <a:solidFill>
                <a:srgbClr val="6D6A65"/>
              </a:solidFill>
              <a:latin typeface="Times New Roman" panose="02020603050405020304" pitchFamily="18" charset="0"/>
              <a:cs typeface="Times New Roman" panose="02020603050405020304" pitchFamily="18" charset="0"/>
              <a:sym typeface="+mn-lt"/>
            </a:endParaRPr>
          </a:p>
        </p:txBody>
      </p:sp>
    </p:spTree>
    <p:extLst>
      <p:ext uri="{BB962C8B-B14F-4D97-AF65-F5344CB8AC3E}">
        <p14:creationId xmlns:p14="http://schemas.microsoft.com/office/powerpoint/2010/main" val="139906105"/>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randombar(horizontal)">
                                      <p:cBhvr>
                                        <p:cTn id="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3" cstate="screen">
            <a:extLst>
              <a:ext uri="{28A0092B-C50C-407E-A947-70E740481C1C}">
                <a14:useLocalDpi xmlns:a14="http://schemas.microsoft.com/office/drawing/2010/main"/>
              </a:ext>
            </a:extLst>
          </a:blip>
          <a:srcRect l="52199" t="25885" r="22122" b="38279"/>
          <a:stretch/>
        </p:blipFill>
        <p:spPr>
          <a:xfrm>
            <a:off x="0" y="0"/>
            <a:ext cx="2338252" cy="1737360"/>
          </a:xfrm>
          <a:prstGeom prst="rect">
            <a:avLst/>
          </a:prstGeom>
        </p:spPr>
      </p:pic>
      <p:pic>
        <p:nvPicPr>
          <p:cNvPr id="5" name="图片 4"/>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7178376" y="469471"/>
            <a:ext cx="5707746" cy="5799069"/>
          </a:xfrm>
          <a:prstGeom prst="rect">
            <a:avLst/>
          </a:prstGeom>
        </p:spPr>
      </p:pic>
      <p:sp>
        <p:nvSpPr>
          <p:cNvPr id="21" name="文本框 20">
            <a:extLst>
              <a:ext uri="{FF2B5EF4-FFF2-40B4-BE49-F238E27FC236}">
                <a16:creationId xmlns:a16="http://schemas.microsoft.com/office/drawing/2014/main" id="{D1C7BAF5-3920-3245-37D4-E4A6034C2C6B}"/>
              </a:ext>
            </a:extLst>
          </p:cNvPr>
          <p:cNvSpPr txBox="1"/>
          <p:nvPr/>
        </p:nvSpPr>
        <p:spPr>
          <a:xfrm>
            <a:off x="725570" y="1687283"/>
            <a:ext cx="6994480" cy="4457952"/>
          </a:xfrm>
          <a:prstGeom prst="rect">
            <a:avLst/>
          </a:prstGeom>
          <a:noFill/>
        </p:spPr>
        <p:txBody>
          <a:bodyPr vert="horz" wrap="square" rtlCol="0">
            <a:spAutoFit/>
            <a:scene3d>
              <a:camera prst="orthographicFront"/>
              <a:lightRig rig="threePt" dir="t"/>
            </a:scene3d>
            <a:sp3d contourW="12700"/>
          </a:bodyPr>
          <a:lstStyle/>
          <a:p>
            <a:pPr>
              <a:lnSpc>
                <a:spcPct val="150000"/>
              </a:lnSpc>
            </a:pPr>
            <a:r>
              <a:rPr lang="en-US" altLang="zh-CN" sz="2400" dirty="0">
                <a:solidFill>
                  <a:srgbClr val="6D6A65"/>
                </a:solidFill>
                <a:latin typeface="Times New Roman" panose="02020603050405020304" pitchFamily="18" charset="0"/>
                <a:cs typeface="Times New Roman" panose="02020603050405020304" pitchFamily="18" charset="0"/>
                <a:sym typeface="+mn-lt"/>
              </a:rPr>
              <a:t>Inscriptions and seal impressions help to explain the painter’s ideas and sentiments and also add decorative beauty to the painting. Ancient artists liked to paint pines, bamboo, and plum flowers. When inscriptions like “exemplary conduct and nobility of character” were made, those plants were meant to embody the qualities of people who were upright and ready to help each other under hard circumstances. </a:t>
            </a:r>
            <a:endParaRPr lang="zh-CN" altLang="en-US" sz="2400" dirty="0">
              <a:solidFill>
                <a:srgbClr val="6D6A65"/>
              </a:solidFill>
              <a:latin typeface="Times New Roman" panose="02020603050405020304" pitchFamily="18" charset="0"/>
              <a:cs typeface="Times New Roman" panose="02020603050405020304" pitchFamily="18" charset="0"/>
              <a:sym typeface="+mn-lt"/>
            </a:endParaRPr>
          </a:p>
        </p:txBody>
      </p:sp>
      <p:sp>
        <p:nvSpPr>
          <p:cNvPr id="22" name="文本框 21">
            <a:extLst>
              <a:ext uri="{FF2B5EF4-FFF2-40B4-BE49-F238E27FC236}">
                <a16:creationId xmlns:a16="http://schemas.microsoft.com/office/drawing/2014/main" id="{65B3B6ED-65C7-B8AA-F2A8-FB392CB96F61}"/>
              </a:ext>
            </a:extLst>
          </p:cNvPr>
          <p:cNvSpPr txBox="1"/>
          <p:nvPr/>
        </p:nvSpPr>
        <p:spPr>
          <a:xfrm>
            <a:off x="1813924" y="469471"/>
            <a:ext cx="1851789" cy="646331"/>
          </a:xfrm>
          <a:prstGeom prst="rect">
            <a:avLst/>
          </a:prstGeom>
          <a:noFill/>
        </p:spPr>
        <p:txBody>
          <a:bodyPr wrap="none" rtlCol="0">
            <a:spAutoFit/>
            <a:scene3d>
              <a:camera prst="orthographicFront"/>
              <a:lightRig rig="threePt" dir="t"/>
            </a:scene3d>
            <a:sp3d contourW="12700"/>
          </a:bodyPr>
          <a:lstStyle/>
          <a:p>
            <a:r>
              <a:rPr lang="en-US" altLang="zh-CN" sz="3600" b="1" dirty="0">
                <a:solidFill>
                  <a:srgbClr val="6D6A65"/>
                </a:solidFill>
                <a:latin typeface="Times New Roman" panose="02020603050405020304" pitchFamily="18" charset="0"/>
                <a:cs typeface="Times New Roman" panose="02020603050405020304" pitchFamily="18" charset="0"/>
                <a:sym typeface="+mn-lt"/>
              </a:rPr>
              <a:t>Painting</a:t>
            </a:r>
          </a:p>
        </p:txBody>
      </p:sp>
    </p:spTree>
    <p:extLst>
      <p:ext uri="{BB962C8B-B14F-4D97-AF65-F5344CB8AC3E}">
        <p14:creationId xmlns:p14="http://schemas.microsoft.com/office/powerpoint/2010/main" val="104147927"/>
      </p:ext>
    </p:ext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randombar(horizontal)">
                                      <p:cBhvr>
                                        <p:cTn id="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theme/theme1.xml><?xml version="1.0" encoding="utf-8"?>
<a:theme xmlns:a="http://schemas.openxmlformats.org/drawingml/2006/main" name="第一PPT，www.1ppt.co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z5d41t3u">
      <a:majorFont>
        <a:latin typeface="微软雅黑" panose="020F0302020204030204"/>
        <a:ea typeface="义启小魏楷"/>
        <a:cs typeface=""/>
      </a:majorFont>
      <a:minorFont>
        <a:latin typeface="微软雅黑" panose="020F0502020204030204"/>
        <a:ea typeface="义启小魏楷"/>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996</TotalTime>
  <Words>620</Words>
  <Application>Microsoft Office PowerPoint</Application>
  <PresentationFormat>宽屏</PresentationFormat>
  <Paragraphs>41</Paragraphs>
  <Slides>11</Slides>
  <Notes>11</Notes>
  <HiddenSlides>0</HiddenSlides>
  <MMClips>0</MMClips>
  <ScaleCrop>false</ScaleCrop>
  <HeadingPairs>
    <vt:vector size="6" baseType="variant">
      <vt:variant>
        <vt:lpstr>已用的字体</vt:lpstr>
      </vt:variant>
      <vt:variant>
        <vt:i4>6</vt:i4>
      </vt:variant>
      <vt:variant>
        <vt:lpstr>主题</vt:lpstr>
      </vt:variant>
      <vt:variant>
        <vt:i4>2</vt:i4>
      </vt:variant>
      <vt:variant>
        <vt:lpstr>幻灯片标题</vt:lpstr>
      </vt:variant>
      <vt:variant>
        <vt:i4>11</vt:i4>
      </vt:variant>
    </vt:vector>
  </HeadingPairs>
  <TitlesOfParts>
    <vt:vector size="19" baseType="lpstr">
      <vt:lpstr>楷体</vt:lpstr>
      <vt:lpstr>微软雅黑</vt:lpstr>
      <vt:lpstr>义启小魏楷</vt:lpstr>
      <vt:lpstr>Arial</vt:lpstr>
      <vt:lpstr>Calibri</vt:lpstr>
      <vt:lpstr>Times New Roman</vt:lpstr>
      <vt:lpstr>第一PPT，www.1ppt.com</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https://www.ypppt.com/</dc:title>
  <dc:subject>https://www.ypppt.com/</dc:subject>
  <dc:creator>优品PPT</dc:creator>
  <cp:keywords/>
  <dc:description/>
  <cp:lastModifiedBy>Aurora </cp:lastModifiedBy>
  <cp:revision>43</cp:revision>
  <dcterms:created xsi:type="dcterms:W3CDTF">2018-09-13T06:34:19Z</dcterms:created>
  <dcterms:modified xsi:type="dcterms:W3CDTF">2022-05-29T11:24:11Z</dcterms:modified>
</cp:coreProperties>
</file>