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5" r:id="rId3"/>
    <p:sldId id="268" r:id="rId4"/>
    <p:sldId id="273" r:id="rId5"/>
    <p:sldId id="257" r:id="rId6"/>
    <p:sldId id="272" r:id="rId7"/>
    <p:sldId id="266" r:id="rId8"/>
    <p:sldId id="276"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p:cViewPr>
        <p:scale>
          <a:sx n="82" d="100"/>
          <a:sy n="82" d="100"/>
        </p:scale>
        <p:origin x="-7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1CD2C-8E9C-4EB1-BFC1-7D301FF903C0}" type="datetimeFigureOut">
              <a:rPr lang="en-US" smtClean="0"/>
              <a:t>2/16/2013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5F929-67BB-43C5-BD74-96436D1C90C1}" type="slidenum">
              <a:rPr lang="en-US" smtClean="0"/>
              <a:t>‹Nr.›</a:t>
            </a:fld>
            <a:endParaRPr lang="en-US" dirty="0"/>
          </a:p>
        </p:txBody>
      </p:sp>
    </p:spTree>
    <p:extLst>
      <p:ext uri="{BB962C8B-B14F-4D97-AF65-F5344CB8AC3E}">
        <p14:creationId xmlns:p14="http://schemas.microsoft.com/office/powerpoint/2010/main" val="369145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1</a:t>
            </a:fld>
            <a:endParaRPr lang="en-US" dirty="0"/>
          </a:p>
        </p:txBody>
      </p:sp>
    </p:spTree>
    <p:extLst>
      <p:ext uri="{BB962C8B-B14F-4D97-AF65-F5344CB8AC3E}">
        <p14:creationId xmlns:p14="http://schemas.microsoft.com/office/powerpoint/2010/main" val="319454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10</a:t>
            </a:fld>
            <a:endParaRPr lang="en-US" dirty="0"/>
          </a:p>
        </p:txBody>
      </p:sp>
    </p:spTree>
    <p:extLst>
      <p:ext uri="{BB962C8B-B14F-4D97-AF65-F5344CB8AC3E}">
        <p14:creationId xmlns:p14="http://schemas.microsoft.com/office/powerpoint/2010/main" val="315155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2</a:t>
            </a:fld>
            <a:endParaRPr lang="en-US" dirty="0"/>
          </a:p>
        </p:txBody>
      </p:sp>
    </p:spTree>
    <p:extLst>
      <p:ext uri="{BB962C8B-B14F-4D97-AF65-F5344CB8AC3E}">
        <p14:creationId xmlns:p14="http://schemas.microsoft.com/office/powerpoint/2010/main" val="239688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3</a:t>
            </a:fld>
            <a:endParaRPr lang="en-US" dirty="0"/>
          </a:p>
        </p:txBody>
      </p:sp>
    </p:spTree>
    <p:extLst>
      <p:ext uri="{BB962C8B-B14F-4D97-AF65-F5344CB8AC3E}">
        <p14:creationId xmlns:p14="http://schemas.microsoft.com/office/powerpoint/2010/main" val="55997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4</a:t>
            </a:fld>
            <a:endParaRPr lang="en-US" dirty="0"/>
          </a:p>
        </p:txBody>
      </p:sp>
    </p:spTree>
    <p:extLst>
      <p:ext uri="{BB962C8B-B14F-4D97-AF65-F5344CB8AC3E}">
        <p14:creationId xmlns:p14="http://schemas.microsoft.com/office/powerpoint/2010/main" val="55225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5</a:t>
            </a:fld>
            <a:endParaRPr lang="en-US" dirty="0"/>
          </a:p>
        </p:txBody>
      </p:sp>
    </p:spTree>
    <p:extLst>
      <p:ext uri="{BB962C8B-B14F-4D97-AF65-F5344CB8AC3E}">
        <p14:creationId xmlns:p14="http://schemas.microsoft.com/office/powerpoint/2010/main" val="91248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6</a:t>
            </a:fld>
            <a:endParaRPr lang="en-US" dirty="0"/>
          </a:p>
        </p:txBody>
      </p:sp>
    </p:spTree>
    <p:extLst>
      <p:ext uri="{BB962C8B-B14F-4D97-AF65-F5344CB8AC3E}">
        <p14:creationId xmlns:p14="http://schemas.microsoft.com/office/powerpoint/2010/main" val="196446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7</a:t>
            </a:fld>
            <a:endParaRPr lang="en-US" dirty="0"/>
          </a:p>
        </p:txBody>
      </p:sp>
    </p:spTree>
    <p:extLst>
      <p:ext uri="{BB962C8B-B14F-4D97-AF65-F5344CB8AC3E}">
        <p14:creationId xmlns:p14="http://schemas.microsoft.com/office/powerpoint/2010/main" val="269090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9A5F929-67BB-43C5-BD74-96436D1C90C1}" type="slidenum">
              <a:rPr lang="en-US" smtClean="0"/>
              <a:t>8</a:t>
            </a:fld>
            <a:endParaRPr lang="en-US" dirty="0"/>
          </a:p>
        </p:txBody>
      </p:sp>
    </p:spTree>
    <p:extLst>
      <p:ext uri="{BB962C8B-B14F-4D97-AF65-F5344CB8AC3E}">
        <p14:creationId xmlns:p14="http://schemas.microsoft.com/office/powerpoint/2010/main" val="124728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5F929-67BB-43C5-BD74-96436D1C90C1}" type="slidenum">
              <a:rPr lang="en-US" smtClean="0"/>
              <a:t>9</a:t>
            </a:fld>
            <a:endParaRPr lang="en-US" dirty="0"/>
          </a:p>
        </p:txBody>
      </p:sp>
    </p:spTree>
    <p:extLst>
      <p:ext uri="{BB962C8B-B14F-4D97-AF65-F5344CB8AC3E}">
        <p14:creationId xmlns:p14="http://schemas.microsoft.com/office/powerpoint/2010/main" val="100509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92273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6984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12838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1299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44633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375252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48641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58686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167944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23742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1A8F6-AC9E-440A-8D70-5F1F7A275AE5}" type="datetimeFigureOut">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3092F-5466-4113-BDB3-4C761D9DEF17}" type="slidenum">
              <a:rPr lang="en-US" smtClean="0"/>
              <a:t>‹Nr.›</a:t>
            </a:fld>
            <a:endParaRPr lang="en-US" dirty="0"/>
          </a:p>
        </p:txBody>
      </p:sp>
    </p:spTree>
    <p:extLst>
      <p:ext uri="{BB962C8B-B14F-4D97-AF65-F5344CB8AC3E}">
        <p14:creationId xmlns:p14="http://schemas.microsoft.com/office/powerpoint/2010/main" val="127156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1A8F6-AC9E-440A-8D70-5F1F7A275AE5}" type="datetimeFigureOut">
              <a:rPr lang="en-US" smtClean="0"/>
              <a:t>2/16/2013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092F-5466-4113-BDB3-4C761D9DEF17}" type="slidenum">
              <a:rPr lang="en-US" smtClean="0"/>
              <a:t>‹Nr.›</a:t>
            </a:fld>
            <a:endParaRPr lang="en-US" dirty="0"/>
          </a:p>
        </p:txBody>
      </p:sp>
    </p:spTree>
    <p:extLst>
      <p:ext uri="{BB962C8B-B14F-4D97-AF65-F5344CB8AC3E}">
        <p14:creationId xmlns:p14="http://schemas.microsoft.com/office/powerpoint/2010/main" val="302431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ush Script MT" pitchFamily="66" charset="0"/>
              </a:rPr>
              <a:t>Terra Cotta Warriors</a:t>
            </a:r>
            <a:endParaRPr lang="en-US" dirty="0">
              <a:latin typeface="Brush Script MT" pitchFamily="66" charset="0"/>
            </a:endParaRPr>
          </a:p>
        </p:txBody>
      </p:sp>
      <p:sp>
        <p:nvSpPr>
          <p:cNvPr id="3" name="Subtitle 2"/>
          <p:cNvSpPr>
            <a:spLocks noGrp="1"/>
          </p:cNvSpPr>
          <p:nvPr>
            <p:ph type="subTitle" idx="1"/>
          </p:nvPr>
        </p:nvSpPr>
        <p:spPr/>
        <p:txBody>
          <a:bodyPr/>
          <a:lstStyle/>
          <a:p>
            <a:r>
              <a:rPr lang="en-US" dirty="0" smtClean="0"/>
              <a:t>Guarding the Emperor’s Tomb</a:t>
            </a:r>
            <a:endParaRPr lang="en-US" dirty="0"/>
          </a:p>
        </p:txBody>
      </p:sp>
    </p:spTree>
    <p:extLst>
      <p:ext uri="{BB962C8B-B14F-4D97-AF65-F5344CB8AC3E}">
        <p14:creationId xmlns:p14="http://schemas.microsoft.com/office/powerpoint/2010/main" val="319290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Chariot horses with reins and rigging attaching them to chariots</a:t>
            </a:r>
            <a:endParaRPr lang="en-US" sz="2800" dirty="0"/>
          </a:p>
        </p:txBody>
      </p:sp>
      <p:sp>
        <p:nvSpPr>
          <p:cNvPr id="3" name="Content Placeholder 2"/>
          <p:cNvSpPr>
            <a:spLocks noGrp="1"/>
          </p:cNvSpPr>
          <p:nvPr>
            <p:ph idx="1"/>
          </p:nvPr>
        </p:nvSpPr>
        <p:spPr>
          <a:xfrm>
            <a:off x="381000" y="1600200"/>
            <a:ext cx="8229600" cy="4525963"/>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549" y="2352674"/>
            <a:ext cx="4723051" cy="333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0952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Emperor Qin Shi Huang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58800"/>
            <a:ext cx="28098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057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Terra Cotta Warriors guard the tomb of China’s first Emperor, Qin Shihuangdi (221bce). Farmers digging a well found the first warrior in 1979 and since then several thousand have been uncovered. Many thousand more are still covered.</a:t>
            </a:r>
            <a:endParaRPr lang="en-US" dirty="0"/>
          </a:p>
        </p:txBody>
      </p:sp>
    </p:spTree>
    <p:extLst>
      <p:ext uri="{BB962C8B-B14F-4D97-AF65-F5344CB8AC3E}">
        <p14:creationId xmlns:p14="http://schemas.microsoft.com/office/powerpoint/2010/main" val="143502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41906"/>
            <a:ext cx="5238597" cy="339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447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Warrior and Horse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42887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The emperor's tomb lies beneath a forested hill, surrounded by cultivated fields about a half-mile from the museum. Out of reverence for an imperial resting place and concerns about preserving what might be unearthed there, the site has not been excavated. According to a description written a century after the emperor's death, the tomb contains a wealth of wonders, including man-made streambeds contoured to resemble the Yellow and Yangtze rivers, flowing with shimmering, quicksilver mercury that mimics coursing water. </a:t>
            </a:r>
            <a:br>
              <a:rPr lang="en-US" dirty="0"/>
            </a:br>
            <a:endParaRPr lang="en-US" dirty="0"/>
          </a:p>
          <a:p>
            <a:endParaRPr lang="en-US" dirty="0"/>
          </a:p>
        </p:txBody>
      </p:sp>
    </p:spTree>
    <p:extLst>
      <p:ext uri="{BB962C8B-B14F-4D97-AF65-F5344CB8AC3E}">
        <p14:creationId xmlns:p14="http://schemas.microsoft.com/office/powerpoint/2010/main" val="4068337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Every figure has its own face and dress which are different from all the others.</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69373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Qin Shi Huangdi decreed a mass-production approach; artisans turned out figures almost like cars on an assembly line. Clay, unlike bronze, lends itself to quick and cheap fabrication. </a:t>
            </a:r>
            <a:endParaRPr lang="en-US" dirty="0" smtClean="0"/>
          </a:p>
          <a:p>
            <a:r>
              <a:rPr lang="en-US" dirty="0" smtClean="0"/>
              <a:t>Workers </a:t>
            </a:r>
            <a:r>
              <a:rPr lang="en-US" dirty="0"/>
              <a:t>built bodies, then customized them with heads, hats, shoes, mustaches, ears and so on, made in small molds. Some of the figures appear so strikingly individual they seem modeled on real people, though that is unlikely.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6857027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Hole in horse is where chariot harness was attached.</a:t>
            </a:r>
            <a:br>
              <a:rPr lang="en-US" sz="2800" dirty="0" smtClean="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95400"/>
            <a:ext cx="6034617" cy="4525963"/>
          </a:xfrm>
        </p:spPr>
      </p:pic>
    </p:spTree>
    <p:extLst>
      <p:ext uri="{BB962C8B-B14F-4D97-AF65-F5344CB8AC3E}">
        <p14:creationId xmlns:p14="http://schemas.microsoft.com/office/powerpoint/2010/main" val="315819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Words>
  <Application>Microsoft Office PowerPoint</Application>
  <PresentationFormat>Bildschirmpräsentation (4:3)</PresentationFormat>
  <Paragraphs>22</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Office Theme</vt:lpstr>
      <vt:lpstr>Terra Cotta Warriors</vt:lpstr>
      <vt:lpstr>PowerPoint-Präsentation</vt:lpstr>
      <vt:lpstr>PowerPoint-Präsentation</vt:lpstr>
      <vt:lpstr>Pit #1</vt:lpstr>
      <vt:lpstr>Warrior and Horse</vt:lpstr>
      <vt:lpstr>PowerPoint-Präsentation</vt:lpstr>
      <vt:lpstr>Every figure has its own face and dress which are different from all the others.</vt:lpstr>
      <vt:lpstr>PowerPoint-Präsentation</vt:lpstr>
      <vt:lpstr>Hole in horse is where chariot harness was attached. </vt:lpstr>
      <vt:lpstr>Chariot horses with reins and rigging attaching them to chariots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 Cotta Warriors</dc:title>
  <dc:creator>Bill</dc:creator>
  <cp:lastModifiedBy>Woesler</cp:lastModifiedBy>
  <cp:revision>27</cp:revision>
  <dcterms:created xsi:type="dcterms:W3CDTF">2013-01-22T00:48:50Z</dcterms:created>
  <dcterms:modified xsi:type="dcterms:W3CDTF">2013-02-17T00:20:01Z</dcterms:modified>
</cp:coreProperties>
</file>