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2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13"/>
  </p:handoutMasterIdLst>
  <p:sldIdLst>
    <p:sldId id="314" r:id="rId3"/>
    <p:sldId id="327" r:id="rId5"/>
    <p:sldId id="328" r:id="rId6"/>
    <p:sldId id="329" r:id="rId7"/>
    <p:sldId id="330" r:id="rId8"/>
    <p:sldId id="333" r:id="rId9"/>
    <p:sldId id="331" r:id="rId10"/>
    <p:sldId id="315" r:id="rId11"/>
    <p:sldId id="332" r:id="rId12"/>
  </p:sldIdLst>
  <p:sldSz cx="12192000" cy="6858000"/>
  <p:notesSz cx="13716000" cy="24384000"/>
  <p:defaultTextStyle>
    <a:defPPr rtl="0">
      <a:defRPr lang="zh-CN"/>
    </a:defPPr>
    <a:lvl1pPr marL="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32" userDrawn="1">
          <p15:clr>
            <a:srgbClr val="A4A3A4"/>
          </p15:clr>
        </p15:guide>
        <p15:guide id="5" pos="6886" userDrawn="1">
          <p15:clr>
            <a:srgbClr val="A4A3A4"/>
          </p15:clr>
        </p15:guide>
        <p15:guide id="6" orient="horz" pos="0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71" userDrawn="1">
          <p15:clr>
            <a:srgbClr val="A4A3A4"/>
          </p15:clr>
        </p15:guide>
        <p15:guide id="15" pos="2105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3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1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B4B98B0-60AC-42C2-AFA5-B58CD77FA1E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5388" autoAdjust="0"/>
  </p:normalViewPr>
  <p:slideViewPr>
    <p:cSldViewPr snapToGrid="0" snapToObjects="1" showGuides="1">
      <p:cViewPr varScale="1">
        <p:scale>
          <a:sx n="42" d="100"/>
          <a:sy n="42" d="100"/>
        </p:scale>
        <p:origin x="39" y="984"/>
      </p:cViewPr>
      <p:guideLst>
        <p:guide orient="horz" pos="2616"/>
        <p:guide orient="horz" pos="3232"/>
        <p:guide pos="6886"/>
        <p:guide orient="horz"/>
        <p:guide orient="horz" pos="4008"/>
        <p:guide orient="horz" pos="2352"/>
        <p:guide pos="6671"/>
        <p:guide pos="2105"/>
        <p:guide pos="2760"/>
        <p:guide pos="3283"/>
        <p:guide pos="4032"/>
        <p:guide pos="4392"/>
        <p:guide pos="491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5" d="100"/>
          <a:sy n="35" d="100"/>
        </p:scale>
        <p:origin x="34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ustomXml" Target="../customXml/item3.xml"/><Relationship Id="rId18" Type="http://schemas.openxmlformats.org/officeDocument/2006/relationships/customXml" Target="../customXml/item2.xml"/><Relationship Id="rId17" Type="http://schemas.openxmlformats.org/officeDocument/2006/relationships/customXml" Target="../customXml/item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2A002A03-A0BF-473B-B30B-780BD5201F9F}" type="datetimeyyyy">
              <a:rPr lang="zh-CN" altLang="en-US" smtClean="0"/>
            </a:fld>
            <a:endParaRPr 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420BD0AB-C59E-4A46-83D3-F07787446BA0}" type="slidenum">
              <a:rPr lang="zh-CN" smtClean="0"/>
            </a:fld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1pPr>
    <a:lvl2pPr marL="2286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2pPr>
    <a:lvl3pPr marL="4572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3pPr>
    <a:lvl4pPr marL="6858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4pPr>
    <a:lvl5pPr marL="9144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5pPr>
    <a:lvl6pPr marL="11430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6pPr>
    <a:lvl7pPr marL="13716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7pPr>
    <a:lvl8pPr marL="16002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8pPr>
    <a:lvl9pPr marL="1828800" algn="l" defTabSz="457200" rtl="0" eaLnBrk="1" latinLnBrk="0" hangingPunct="1">
      <a:defRPr lang="zh-CN" sz="6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像 0"/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0" name="任意多边形：形状 19"/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8" name="任意多边形：形状 17"/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(F) 11"/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/>
          </a:p>
        </p:txBody>
      </p:sp>
      <p:sp>
        <p:nvSpPr>
          <p:cNvPr id="10" name="任意多边形(F) 9"/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30" name="图像 2"/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4" name="文本占位符 54"/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zh-CN" sz="1800"/>
            </a:lvl1pPr>
          </a:lstStyle>
          <a:p>
            <a:pPr rtl="0"/>
            <a:r>
              <a:rPr lang="zh-CN" dirty="0"/>
              <a:t>单击此处添加副标题</a:t>
            </a:r>
            <a:endParaRPr lang="zh-CN" dirty="0"/>
          </a:p>
        </p:txBody>
      </p:sp>
      <p:sp>
        <p:nvSpPr>
          <p:cNvPr id="9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zh-CN" sz="1800"/>
            </a:lvl1pPr>
            <a:lvl2pPr>
              <a:defRPr lang="zh-CN" sz="1800"/>
            </a:lvl2pPr>
            <a:lvl3pPr>
              <a:defRPr lang="zh-CN" sz="1800"/>
            </a:lvl3pPr>
            <a:lvl4pPr>
              <a:defRPr lang="zh-CN" sz="1800"/>
            </a:lvl4pPr>
            <a:lvl5pPr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0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总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>
            <a:fillRect/>
          </a:stretch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49" name="任意多边形(F) 48"/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6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8" name="内容占位符 3"/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7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pic>
        <p:nvPicPr>
          <p:cNvPr id="43" name="图形 4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>
            <a:fillRect/>
          </a:stretch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图形 53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>
            <a:fillRect/>
          </a:stretch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图像 2"/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长方形 32"/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34" name="长方形 33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4" name="内容占位符 5"/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6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语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：形状 12"/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9" name="任意多边形：形状 18"/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9" name="图像 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5"/>
              </a:spcBef>
              <a:buNone/>
              <a:defRPr lang="zh-CN" sz="2400"/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dirty="0"/>
              <a:t>单击此处添加副标题</a:t>
            </a:r>
            <a:endParaRPr lang="zh-C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：形状 6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9" name="任意多边形：形状 8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zh-CN"/>
            </a:def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：形状 5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8" name="任意多边形：形状 7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：形状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zh-CN" sz="32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zh-CN" sz="3200"/>
            </a:lvl1pPr>
            <a:lvl2pPr>
              <a:defRPr lang="zh-CN" sz="2800"/>
            </a:lvl2pPr>
            <a:lvl3pPr>
              <a:defRPr lang="zh-CN" sz="2400"/>
            </a:lvl3pPr>
            <a:lvl4pPr>
              <a:defRPr lang="zh-CN" sz="2000"/>
            </a:lvl4pPr>
            <a:lvl5pPr>
              <a:defRPr lang="zh-CN" sz="2000"/>
            </a:lvl5pPr>
            <a:lvl6pPr>
              <a:defRPr lang="zh-CN" sz="2000"/>
            </a:lvl6pPr>
            <a:lvl7pPr>
              <a:defRPr lang="zh-CN" sz="2000"/>
            </a:lvl7pPr>
            <a:lvl8pPr>
              <a:defRPr lang="zh-CN" sz="2000"/>
            </a:lvl8pPr>
            <a:lvl9pPr>
              <a:defRPr lang="zh-CN" sz="2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：形状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zh-CN" sz="3200"/>
            </a:lvl1pPr>
          </a:lstStyle>
          <a:p>
            <a:pPr rtl="0"/>
            <a:r>
              <a:rPr lang="zh-CN" b="1"/>
              <a:t>单击此处添加标题</a:t>
            </a:r>
            <a:endParaRPr lang="zh-CN" b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zh-CN">
                <a:latin typeface="+mn-ea"/>
                <a:ea typeface="+mn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zh-CN" sz="2800"/>
            </a:lvl1pPr>
            <a:lvl2pPr marL="457200" indent="0">
              <a:buNone/>
              <a:defRPr lang="zh-CN" sz="2800"/>
            </a:lvl2pPr>
            <a:lvl3pPr marL="914400" indent="0">
              <a:buNone/>
              <a:defRPr lang="zh-CN" sz="2400"/>
            </a:lvl3pPr>
            <a:lvl4pPr marL="1371600" indent="0">
              <a:buNone/>
              <a:defRPr lang="zh-CN" sz="2000"/>
            </a:lvl4pPr>
            <a:lvl5pPr marL="1828800" indent="0">
              <a:buNone/>
              <a:defRPr lang="zh-CN" sz="2000"/>
            </a:lvl5pPr>
            <a:lvl6pPr marL="2286000" indent="0">
              <a:buNone/>
              <a:defRPr lang="zh-CN" sz="2000"/>
            </a:lvl6pPr>
            <a:lvl7pPr marL="2743200" indent="0">
              <a:buNone/>
              <a:defRPr lang="zh-CN" sz="2000"/>
            </a:lvl7pPr>
            <a:lvl8pPr marL="3200400" indent="0">
              <a:buNone/>
              <a:defRPr lang="zh-CN" sz="2000"/>
            </a:lvl8pPr>
            <a:lvl9pPr marL="3657600" indent="0">
              <a:buNone/>
              <a:defRPr lang="zh-CN" sz="2000"/>
            </a:lvl9pPr>
          </a:lstStyle>
          <a:p>
            <a:pPr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议程​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任意多边形(F) 7"/>
            <p:cNvSpPr/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  <p:sp>
          <p:nvSpPr>
            <p:cNvPr id="8" name="任意多边形(F) 6"/>
            <p:cNvSpPr/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grpSp>
        <p:nvGrpSpPr>
          <p:cNvPr id="9" name="组 8"/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任意多边形(F) 7"/>
            <p:cNvSpPr/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  <p:sp>
          <p:nvSpPr>
            <p:cNvPr id="11" name="任意多边形(F) 6"/>
            <p:cNvSpPr/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14" name="图像 2"/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3" name="内容占位符 2"/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50000"/>
              </a:lnSpc>
              <a:spcBef>
                <a:spcPts val="0"/>
              </a:spcBef>
              <a:defRPr lang="zh-CN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zh-CN" sz="18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简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长方形 4"/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6" name="长方形 5"/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grpSp>
        <p:nvGrpSpPr>
          <p:cNvPr id="18" name="组 17"/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任意多边形：形状 28"/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/>
            </a:p>
          </p:txBody>
        </p:sp>
        <p:sp>
          <p:nvSpPr>
            <p:cNvPr id="15" name="任意多边形：形状 15"/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16" name="图像 2"/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长方形 20"/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22" name="长方形 21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36" name="任意多边形(F) 35"/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33" name="任意多边形(F) 32"/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lvl="0" algn="ctr" rtl="0"/>
            <a:endParaRPr lang="zh-CN" dirty="0"/>
          </a:p>
        </p:txBody>
      </p:sp>
      <p:sp>
        <p:nvSpPr>
          <p:cNvPr id="4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单击此处添加文本</a:t>
            </a:r>
            <a:endParaRPr lang="zh-CN" b="1" dirty="0"/>
          </a:p>
        </p:txBody>
      </p:sp>
      <p:sp>
        <p:nvSpPr>
          <p:cNvPr id="5" name="内容占位符 2"/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52" name="图片占位符 7"/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图像 1"/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53" name="任意多边形：形状 52"/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9" name="任意多边形(F) 70"/>
          <p:cNvSpPr/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31" name="任意多边形(F) 70"/>
          <p:cNvSpPr/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33" name="图像 4"/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zh-CN" sz="3600" b="1"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3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zh-CN" sz="1800"/>
            </a:lvl1pPr>
            <a:lvl2pPr>
              <a:spcBef>
                <a:spcPts val="1000"/>
              </a:spcBef>
              <a:defRPr lang="zh-CN" sz="1800"/>
            </a:lvl2pPr>
            <a:lvl3pPr>
              <a:spcBef>
                <a:spcPts val="1000"/>
              </a:spcBef>
              <a:defRPr lang="zh-CN" sz="1800"/>
            </a:lvl3pPr>
            <a:lvl4pPr>
              <a:spcBef>
                <a:spcPts val="1000"/>
              </a:spcBef>
              <a:defRPr lang="zh-CN" sz="1800"/>
            </a:lvl4pPr>
            <a:lvl5pPr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18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1" name="图像 0"/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13" name="图像 1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任意多边形：形状 38"/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7" name="图像 5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19" name="图像 6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" name="内容占位符 2"/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(F) 26"/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8" name="任意多边形(F) 17"/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4" name="任意多边形(F) 13"/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16" name="任意多边形(F) 15"/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defPPr>
              <a:defRPr lang="zh-CN"/>
            </a:defPPr>
          </a:lstStyle>
          <a:p>
            <a:pPr lvl="0" rtl="0"/>
            <a:endParaRPr lang="zh-CN" dirty="0">
              <a:solidFill>
                <a:schemeClr val="tx1"/>
              </a:solidFill>
            </a:endParaRPr>
          </a:p>
        </p:txBody>
      </p:sp>
      <p:sp>
        <p:nvSpPr>
          <p:cNvPr id="20" name="标题 19"/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/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19" name="灯片编号占位符 2"/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3" name="内容占位符 3"/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marL="283210" indent="-283210">
              <a:spcBef>
                <a:spcPts val="1000"/>
              </a:spcBef>
              <a:defRPr lang="zh-CN" sz="1800"/>
            </a:lvl2pPr>
            <a:lvl3pPr marL="283210" indent="-283210">
              <a:spcBef>
                <a:spcPts val="1000"/>
              </a:spcBef>
              <a:defRPr lang="zh-CN" sz="1800"/>
            </a:lvl3pPr>
            <a:lvl4pPr marL="283210" indent="-283210">
              <a:spcBef>
                <a:spcPts val="1000"/>
              </a:spcBef>
              <a:defRPr lang="zh-CN" sz="1800"/>
            </a:lvl4pPr>
            <a:lvl5pPr marL="283210"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25" name="内容占位符 5"/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marL="283210" indent="-283210">
              <a:spcBef>
                <a:spcPts val="1000"/>
              </a:spcBef>
              <a:defRPr lang="zh-CN" sz="1800"/>
            </a:lvl2pPr>
            <a:lvl3pPr marL="283210" indent="-283210">
              <a:spcBef>
                <a:spcPts val="1000"/>
              </a:spcBef>
              <a:defRPr lang="zh-CN" sz="1800"/>
            </a:lvl3pPr>
            <a:lvl4pPr marL="283210" indent="-283210">
              <a:spcBef>
                <a:spcPts val="1000"/>
              </a:spcBef>
              <a:defRPr lang="zh-CN" sz="1800"/>
            </a:lvl4pPr>
            <a:lvl5pPr marL="283210"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长方形 32"/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</a:lstStyle>
          <a:p>
            <a:pPr algn="ctr" rtl="0"/>
            <a:endParaRPr lang="zh-CN" sz="450" dirty="0"/>
          </a:p>
        </p:txBody>
      </p:sp>
      <p:sp>
        <p:nvSpPr>
          <p:cNvPr id="34" name="长方形 33"/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</a:lstStyle>
          <a:p>
            <a:pPr algn="ctr" rtl="0"/>
            <a:endParaRPr lang="zh-CN" sz="16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zh-CN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zh-CN" b="1" dirty="0"/>
              <a:t>单击此处添加标题</a:t>
            </a:r>
            <a:endParaRPr lang="zh-CN" b="1" dirty="0"/>
          </a:p>
        </p:txBody>
      </p:sp>
      <p:sp>
        <p:nvSpPr>
          <p:cNvPr id="5" name="内容占位符 2"/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zh-CN" sz="1800"/>
            </a:lvl1pPr>
            <a:lvl2pPr marL="745490" indent="-342900">
              <a:spcBef>
                <a:spcPts val="1000"/>
              </a:spcBef>
              <a:buFont typeface="+mj-lt"/>
              <a:buAutoNum type="alphaLcPeriod"/>
              <a:defRPr lang="zh-CN" sz="1800"/>
            </a:lvl2pPr>
            <a:lvl3pPr marL="1202690" indent="-342900">
              <a:spcBef>
                <a:spcPts val="1000"/>
              </a:spcBef>
              <a:buFont typeface="+mj-lt"/>
              <a:buAutoNum type="arabicParenR"/>
              <a:defRPr lang="zh-CN" sz="1800"/>
            </a:lvl3pPr>
            <a:lvl4pPr marL="1659890" indent="-342900">
              <a:spcBef>
                <a:spcPts val="1000"/>
              </a:spcBef>
              <a:buFont typeface="+mj-lt"/>
              <a:buAutoNum type="alphaLcParenR"/>
              <a:defRPr lang="zh-CN" sz="1800"/>
            </a:lvl4pPr>
            <a:lvl5pPr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zh-CN" sz="1800"/>
            </a:lvl1pPr>
            <a:lvl2pPr indent="-283210">
              <a:spcBef>
                <a:spcPts val="1000"/>
              </a:spcBef>
              <a:defRPr lang="zh-CN" sz="1800"/>
            </a:lvl2pPr>
            <a:lvl3pPr indent="-283210">
              <a:spcBef>
                <a:spcPts val="1000"/>
              </a:spcBef>
              <a:defRPr lang="zh-CN" sz="1800"/>
            </a:lvl3pPr>
            <a:lvl4pPr indent="-283210">
              <a:spcBef>
                <a:spcPts val="1000"/>
              </a:spcBef>
              <a:defRPr lang="zh-CN" sz="1800"/>
            </a:lvl4pPr>
            <a:lvl5pPr indent="-283210">
              <a:spcBef>
                <a:spcPts val="1000"/>
              </a:spcBef>
              <a:defRPr lang="zh-CN" sz="1800"/>
            </a:lvl5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  <p:sp>
        <p:nvSpPr>
          <p:cNvPr id="31" name="图片占位符 30"/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zh-CN" sz="1800"/>
            </a:lvl1pPr>
          </a:lstStyle>
          <a:p>
            <a:pPr lvl="0" rtl="0"/>
            <a:r>
              <a:rPr lang="zh-CN" dirty="0"/>
              <a:t>单击此处添加图片</a:t>
            </a:r>
            <a:endParaRPr lang="zh-CN" dirty="0"/>
          </a:p>
        </p:txBody>
      </p:sp>
      <p:grpSp>
        <p:nvGrpSpPr>
          <p:cNvPr id="32" name="组 31"/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任意多边形：形状 28"/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/>
            </a:p>
          </p:txBody>
        </p:sp>
        <p:sp>
          <p:nvSpPr>
            <p:cNvPr id="21" name="任意多边形：形状 25"/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22" name="任意多边形：形状 15"/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>
              <a:defPPr>
                <a:defRPr lang="zh-CN"/>
              </a:defPPr>
            </a:lstStyle>
            <a:p>
              <a:pPr lvl="0" rtl="0"/>
              <a:endParaRPr lang="zh-CN" dirty="0">
                <a:solidFill>
                  <a:schemeClr val="tx1"/>
                </a:solidFill>
              </a:endParaRPr>
            </a:p>
          </p:txBody>
        </p:sp>
        <p:sp>
          <p:nvSpPr>
            <p:cNvPr id="23" name="图像 2"/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</a:lstStyle>
            <a:p>
              <a:pPr rtl="0"/>
              <a:endParaRPr lang="zh-CN" dirty="0"/>
            </a:p>
          </p:txBody>
        </p:sp>
      </p:grpSp>
      <p:sp>
        <p:nvSpPr>
          <p:cNvPr id="44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汇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(F) 4"/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6" name="图像 4"/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14" name="任意多边形(F) 13"/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pic>
        <p:nvPicPr>
          <p:cNvPr id="21" name="图像 2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任意多边形(F) 11"/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zh-CN" sz="3600" b="1"/>
            </a:lvl1pPr>
          </a:lstStyle>
          <a:p>
            <a:pPr rtl="0"/>
            <a:r>
              <a:rPr lang="zh-CN" altLang="en-US" b="1"/>
              <a:t>单击此处编辑母版标题样式</a:t>
            </a:r>
            <a:endParaRPr lang="zh-CN" b="1" dirty="0"/>
          </a:p>
        </p:txBody>
      </p:sp>
      <p:sp>
        <p:nvSpPr>
          <p:cNvPr id="30" name="内容占位符 2"/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2400"/>
            </a:lvl1pPr>
            <a:lvl2pPr marL="347345">
              <a:lnSpc>
                <a:spcPct val="100000"/>
              </a:lnSpc>
              <a:spcBef>
                <a:spcPts val="0"/>
              </a:spcBef>
              <a:defRPr lang="zh-CN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zh-CN" sz="2400"/>
            </a:lvl3pPr>
          </a:lstStyle>
          <a:p>
            <a:pPr lvl="0" rtl="0"/>
            <a:r>
              <a:rPr lang="zh-CN" dirty="0"/>
              <a:t>单击此处添加文本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zh-CN" sz="1800"/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0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zh-CN" sz="1600" b="1">
                <a:latin typeface="+mj-ea"/>
                <a:ea typeface="+mj-ea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zh-CN" sz="1200">
                <a:solidFill>
                  <a:schemeClr val="accent6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pPr rtl="0"/>
            <a:fld id="{48F63A3B-78C7-47BE-AE5E-E10140E04643}" type="slidenum">
              <a:rPr lang="zh-CN" smtClean="0"/>
            </a:fld>
            <a:endParaRPr lang="zh-CN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</a:lstStyle>
          <a:p>
            <a:pPr rtl="0"/>
            <a:r>
              <a:rPr lang="zh-CN" b="1" dirty="0"/>
              <a:t>单击此处编辑母版标题样式</a:t>
            </a:r>
            <a:endParaRPr lang="zh-CN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</a:lstStyle>
          <a:p>
            <a:pPr lvl="0" rtl="0"/>
            <a:r>
              <a:rPr lang="zh-CN" dirty="0"/>
              <a:t>单击此处编辑母版文本样式</a:t>
            </a:r>
            <a:endParaRPr lang="zh-CN" dirty="0"/>
          </a:p>
          <a:p>
            <a:pPr lvl="1" rtl="0"/>
            <a:r>
              <a:rPr lang="zh-CN" dirty="0"/>
              <a:t>第二级</a:t>
            </a:r>
            <a:endParaRPr lang="zh-CN" dirty="0"/>
          </a:p>
          <a:p>
            <a:pPr lvl="2" rtl="0"/>
            <a:r>
              <a:rPr lang="zh-CN" dirty="0"/>
              <a:t>第三级</a:t>
            </a:r>
            <a:endParaRPr lang="zh-CN" dirty="0"/>
          </a:p>
          <a:p>
            <a:pPr lvl="3" rtl="0"/>
            <a:r>
              <a:rPr lang="zh-CN" dirty="0"/>
              <a:t>第四级</a:t>
            </a:r>
            <a:endParaRPr lang="zh-CN" dirty="0"/>
          </a:p>
          <a:p>
            <a:pPr lvl="4" rtl="0"/>
            <a:r>
              <a:rPr lang="zh-CN" dirty="0"/>
              <a:t>第五级</a:t>
            </a:r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zh-CN" sz="3800" b="1" kern="1200" cap="all" baseline="0">
          <a:solidFill>
            <a:schemeClr val="accent6"/>
          </a:solidFill>
          <a:latin typeface="+mj-ea"/>
          <a:ea typeface="+mj-ea"/>
          <a:cs typeface="+mj-cs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800" kern="1200">
          <a:solidFill>
            <a:schemeClr val="accent6"/>
          </a:solidFill>
          <a:latin typeface="+mn-ea"/>
          <a:ea typeface="+mn-ea"/>
          <a:cs typeface="+mn-cs"/>
        </a:defRPr>
      </a:lvl1pPr>
      <a:lvl2pPr marL="6858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400" kern="1200">
          <a:solidFill>
            <a:schemeClr val="accent6"/>
          </a:solidFill>
          <a:latin typeface="+mn-ea"/>
          <a:ea typeface="+mn-ea"/>
          <a:cs typeface="+mn-cs"/>
        </a:defRPr>
      </a:lvl2pPr>
      <a:lvl3pPr marL="11430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2000" kern="1200">
          <a:solidFill>
            <a:schemeClr val="accent6"/>
          </a:solidFill>
          <a:latin typeface="+mn-ea"/>
          <a:ea typeface="+mn-ea"/>
          <a:cs typeface="+mn-cs"/>
        </a:defRPr>
      </a:lvl3pPr>
      <a:lvl4pPr marL="16002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1800" kern="1200">
          <a:solidFill>
            <a:schemeClr val="accent6"/>
          </a:solidFill>
          <a:latin typeface="+mn-ea"/>
          <a:ea typeface="+mn-ea"/>
          <a:cs typeface="+mn-cs"/>
        </a:defRPr>
      </a:lvl4pPr>
      <a:lvl5pPr marL="20574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zh-CN" sz="1800" kern="1200">
          <a:solidFill>
            <a:schemeClr val="accent6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6140" y="-24765"/>
            <a:ext cx="5723890" cy="68827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130030" y="2164715"/>
            <a:ext cx="3329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Big No No </a:t>
            </a:r>
            <a:endParaRPr lang="en-US" sz="400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64940" y="46989"/>
            <a:ext cx="8595360" cy="1012782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sz="4800" cap="none" dirty="0"/>
              <a:t>Marriage=Grave</a:t>
            </a:r>
            <a:endParaRPr lang="en-US" altLang="zh-CN" sz="4800" cap="non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065"/>
            <a:ext cx="4817110" cy="5575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845" y="1189990"/>
            <a:ext cx="5177155" cy="56210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105150" y="186689"/>
            <a:ext cx="8595360" cy="1012782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sz="4800" cap="none" dirty="0"/>
              <a:t>Sex=Taboo</a:t>
            </a:r>
            <a:endParaRPr lang="en-US" altLang="zh-CN" sz="4800" cap="none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en-US" altLang="zh-CN" b="1" smtClean="0"/>
            </a:fld>
            <a:endParaRPr lang="zh-CN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00200"/>
            <a:ext cx="4534535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680" y="635"/>
            <a:ext cx="459232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08705" y="1530350"/>
            <a:ext cx="7775575" cy="356108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 b="1" cap="none" dirty="0"/>
              <a:t>“女子无才便是德”</a:t>
            </a:r>
            <a:br>
              <a:rPr lang="zh-CN" b="1" cap="none" dirty="0"/>
            </a:br>
            <a:r>
              <a:rPr lang="zh-CN" b="1" cap="none" dirty="0"/>
              <a:t>“男尊女卑，故以男为贵。”</a:t>
            </a:r>
            <a:br>
              <a:rPr lang="zh-CN" b="1" cap="none" dirty="0"/>
            </a:br>
            <a:r>
              <a:rPr lang="zh-CN" b="1" cap="none" dirty="0"/>
              <a:t>“男以强为贵，女以弱为美…</a:t>
            </a:r>
            <a:br>
              <a:rPr lang="zh-CN" b="1" cap="none" dirty="0"/>
            </a:br>
            <a:r>
              <a:rPr lang="zh-CN" b="1" cap="none" dirty="0"/>
              <a:t>幼从父兄，嫁从夫，夫死从子”</a:t>
            </a:r>
            <a:br>
              <a:rPr lang="zh-CN" b="1" cap="none" dirty="0"/>
            </a:br>
            <a:r>
              <a:rPr lang="zh-CN" b="1" cap="none" dirty="0"/>
              <a:t>“良人丈夫者，所仰望而终身也”</a:t>
            </a:r>
            <a:endParaRPr lang="zh-CN" b="1" cap="none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en-US" altLang="zh-CN" b="1" smtClean="0"/>
            </a:fld>
            <a:endParaRPr lang="zh-CN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111" y="462915"/>
            <a:ext cx="7989570" cy="82867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cap="none" dirty="0"/>
              <a:t>Shift in the Purpose of Marriage</a:t>
            </a:r>
            <a:endParaRPr lang="en-US" altLang="zh-CN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893570"/>
            <a:ext cx="3528060" cy="44450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75605" y="1247140"/>
            <a:ext cx="4371975" cy="5737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>
                <a:solidFill>
                  <a:srgbClr val="0070C0"/>
                </a:solidFill>
              </a:rPr>
              <a:t>psychological needs</a:t>
            </a:r>
            <a:endParaRPr lang="en-US" sz="2800">
              <a:solidFill>
                <a:srgbClr val="0070C0"/>
              </a:solidFill>
            </a:endParaRPr>
          </a:p>
          <a:p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companionship</a:t>
            </a:r>
            <a:endParaRPr lang="en-US" sz="2800">
              <a:solidFill>
                <a:srgbClr val="0070C0"/>
              </a:solidFill>
            </a:endParaRPr>
          </a:p>
          <a:p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emotional support</a:t>
            </a:r>
            <a:endParaRPr lang="en-US" sz="2800">
              <a:solidFill>
                <a:srgbClr val="0070C0"/>
              </a:solidFill>
            </a:endParaRPr>
          </a:p>
          <a:p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friendship</a:t>
            </a:r>
            <a:endParaRPr lang="en-US" sz="2800">
              <a:solidFill>
                <a:srgbClr val="0070C0"/>
              </a:solidFill>
            </a:endParaRPr>
          </a:p>
          <a:p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intimate romantic relationships</a:t>
            </a:r>
            <a:endParaRPr lang="en-US" sz="2800">
              <a:solidFill>
                <a:srgbClr val="0070C0"/>
              </a:solidFill>
            </a:endParaRPr>
          </a:p>
          <a:p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Mutual Growth</a:t>
            </a:r>
            <a:endParaRPr lang="en-US" sz="2800">
              <a:solidFill>
                <a:srgbClr val="0070C0"/>
              </a:solidFill>
            </a:endParaRPr>
          </a:p>
          <a:p>
            <a:endParaRPr lang="en-US" sz="28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51735" y="-318770"/>
            <a:ext cx="9623425" cy="146177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 b="1" cap="none" dirty="0"/>
              <a:t>Increased Autonomy in Partner Selection</a:t>
            </a:r>
            <a:endParaRPr lang="zh-CN" b="1" cap="none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en-US" altLang="zh-CN" b="1" smtClean="0"/>
            </a:fld>
            <a:endParaRPr lang="zh-C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7725" y="1953260"/>
            <a:ext cx="3465195" cy="4939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55" y="1953260"/>
            <a:ext cx="2428240" cy="4904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55" y="1958340"/>
            <a:ext cx="2957830" cy="49345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" y="410845"/>
            <a:ext cx="7613650" cy="88265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sz="4400" cap="none" dirty="0"/>
              <a:t>Sexual value</a:t>
            </a:r>
            <a:endParaRPr lang="en-US" altLang="zh-CN" sz="4400" cap="none" dirty="0"/>
          </a:p>
        </p:txBody>
      </p:sp>
      <p:sp>
        <p:nvSpPr>
          <p:cNvPr id="3" name="文本占位符 2"/>
          <p:cNvSpPr>
            <a:spLocks noGrp="1"/>
          </p:cNvSpPr>
          <p:nvPr>
            <p:ph idx="1"/>
          </p:nvPr>
        </p:nvSpPr>
        <p:spPr>
          <a:xfrm>
            <a:off x="914400" y="3808750"/>
            <a:ext cx="5259554" cy="2233233"/>
          </a:xfrm>
        </p:spPr>
        <p:txBody>
          <a:bodyPr rtlCol="0">
            <a:normAutofit/>
          </a:bodyPr>
          <a:lstStyle>
            <a:defPPr>
              <a:defRPr lang="zh-CN"/>
            </a:defPPr>
          </a:lstStyle>
          <a:p>
            <a:pPr marL="457200" indent="-457200" rtl="0">
              <a:buAutoNum type="arabicPeriod"/>
            </a:pPr>
            <a:endParaRPr lang="en-US" altLang="zh-CN" dirty="0"/>
          </a:p>
          <a:p>
            <a:pPr rtl="0"/>
            <a:endParaRPr lang="en-US" altLang="zh-C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070" y="1626235"/>
            <a:ext cx="2959735" cy="5231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25" y="1348740"/>
            <a:ext cx="4341495" cy="5509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885" y="1351280"/>
            <a:ext cx="2800985" cy="5397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48F63A3B-78C7-47BE-AE5E-E10140E04643}" type="slidenum">
              <a:rPr lang="en-US" altLang="zh-CN" b="1" smtClean="0"/>
            </a:fld>
            <a:endParaRPr lang="zh-CN" b="1" dirty="0"/>
          </a:p>
        </p:txBody>
      </p:sp>
      <p:sp>
        <p:nvSpPr>
          <p:cNvPr id="5" name="Title 4"/>
          <p:cNvSpPr/>
          <p:nvPr>
            <p:ph type="title"/>
          </p:nvPr>
        </p:nvSpPr>
        <p:spPr>
          <a:xfrm>
            <a:off x="495934" y="-84210"/>
            <a:ext cx="7796464" cy="1222385"/>
          </a:xfrm>
        </p:spPr>
        <p:txBody>
          <a:bodyPr/>
          <a:p>
            <a:r>
              <a:rPr lang="en-US"/>
              <a:t>why change</a:t>
            </a:r>
            <a:r>
              <a:rPr altLang="en-US"/>
              <a:t>？</a:t>
            </a:r>
            <a:endParaRPr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47140"/>
            <a:ext cx="9041765" cy="561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5690" y="635"/>
            <a:ext cx="6036310" cy="68935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6156325" cy="69449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69290" y="548640"/>
            <a:ext cx="111887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/>
                </a:solidFill>
                <a:sym typeface="+mn-ea"/>
              </a:rPr>
              <a:t>“You should get married because you have so much to give, not because you're starving for something. </a:t>
            </a:r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  <a:sym typeface="+mn-ea"/>
              </a:rPr>
              <a:t>If you're seeking attention, approval, or someone to make you feel important, you become a burden. </a:t>
            </a:r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  <a:sym typeface="+mn-ea"/>
              </a:rPr>
              <a:t>Marrying for those reasons makes you a burden to your partner.”</a:t>
            </a:r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  <a:p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定义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crosoft YaHei UI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19FA4-954C-4FA8-82CB-206659C3B826}">
  <ds:schemaRefs/>
</ds:datastoreItem>
</file>

<file path=customXml/itemProps2.xml><?xml version="1.0" encoding="utf-8"?>
<ds:datastoreItem xmlns:ds="http://schemas.openxmlformats.org/officeDocument/2006/customXml" ds:itemID="{04948363-B267-4BAC-8655-100FBEC280C1}">
  <ds:schemaRefs/>
</ds:datastoreItem>
</file>

<file path=customXml/itemProps3.xml><?xml version="1.0" encoding="utf-8"?>
<ds:datastoreItem xmlns:ds="http://schemas.openxmlformats.org/officeDocument/2006/customXml" ds:itemID="{16DBB56F-4362-4386-A1A1-3DF89889661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{A8430EDC-D06B-433F-9BF9-FFE7BCC5DDCC}tf78438558_win32</Template>
  <TotalTime>0</TotalTime>
  <Words>566</Words>
  <Application>WPS Presentation</Application>
  <PresentationFormat>宽屏</PresentationFormat>
  <Paragraphs>47</Paragraphs>
  <Slides>9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6" baseType="lpstr">
      <vt:lpstr>Arial</vt:lpstr>
      <vt:lpstr>SimSun</vt:lpstr>
      <vt:lpstr>Wingdings</vt:lpstr>
      <vt:lpstr>Microsoft YaHei UI</vt:lpstr>
      <vt:lpstr>Microsoft YaHei</vt:lpstr>
      <vt:lpstr>Arial Unicode MS</vt:lpstr>
      <vt:lpstr>自定义</vt:lpstr>
      <vt:lpstr>PowerPoint 演示文稿</vt:lpstr>
      <vt:lpstr>Marriage=Grave</vt:lpstr>
      <vt:lpstr>Sex=Taboo</vt:lpstr>
      <vt:lpstr>“女子无才便是德” “男尊女卑，故以男为贵。” “男以强为贵，女以弱为美… 幼从父兄，嫁从夫，夫死从子” “良人丈夫者，所仰望而终身也”</vt:lpstr>
      <vt:lpstr>Shift in the Purpose of Marriage</vt:lpstr>
      <vt:lpstr>Increased Autonomy in Partner Selection</vt:lpstr>
      <vt:lpstr>Sexual value</vt:lpstr>
      <vt:lpstr>why change？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zhao siyao</dc:creator>
  <cp:lastModifiedBy>13030</cp:lastModifiedBy>
  <cp:revision>9</cp:revision>
  <dcterms:created xsi:type="dcterms:W3CDTF">2024-11-02T08:17:00Z</dcterms:created>
  <dcterms:modified xsi:type="dcterms:W3CDTF">2024-12-20T12:15:23Z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5D0F50C44ED143B69595B697A1EFD2E6_13</vt:lpwstr>
  </property>
  <property fmtid="{D5CDD505-2E9C-101B-9397-08002B2CF9AE}" pid="4" name="KSOProductBuildVer">
    <vt:lpwstr>1033-12.2.0.18639</vt:lpwstr>
  </property>
</Properties>
</file>