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0" r:id="rId6"/>
    <p:sldId id="277" r:id="rId7"/>
    <p:sldId id="278" r:id="rId8"/>
    <p:sldId id="279" r:id="rId9"/>
    <p:sldId id="261" r:id="rId10"/>
    <p:sldId id="273" r:id="rId11"/>
    <p:sldId id="271" r:id="rId12"/>
    <p:sldId id="26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9E24F-A7FA-4693-AC29-67C37B441A0C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57EC799A-3A29-460D-B34A-493B818D69DE}">
      <dgm:prSet phldrT="[文本]"/>
      <dgm:spPr/>
      <dgm:t>
        <a:bodyPr/>
        <a:lstStyle/>
        <a:p>
          <a:r>
            <a:rPr lang="zh-CN" altLang="en-US" dirty="0"/>
            <a:t>昊天上帝</a:t>
          </a:r>
        </a:p>
      </dgm:t>
    </dgm:pt>
    <dgm:pt modelId="{6A85A081-1A44-48ED-B014-7D3B5B711098}" type="parTrans" cxnId="{CD7212FD-D1A0-4973-88F1-8484D1659427}">
      <dgm:prSet/>
      <dgm:spPr/>
      <dgm:t>
        <a:bodyPr/>
        <a:lstStyle/>
        <a:p>
          <a:endParaRPr lang="zh-CN" altLang="en-US"/>
        </a:p>
      </dgm:t>
    </dgm:pt>
    <dgm:pt modelId="{56BDA670-2C25-41C5-AF97-5C343F567C38}" type="sibTrans" cxnId="{CD7212FD-D1A0-4973-88F1-8484D1659427}">
      <dgm:prSet/>
      <dgm:spPr/>
      <dgm:t>
        <a:bodyPr/>
        <a:lstStyle/>
        <a:p>
          <a:endParaRPr lang="zh-CN" altLang="en-US"/>
        </a:p>
      </dgm:t>
    </dgm:pt>
    <dgm:pt modelId="{5B79535B-8C81-4712-8087-B0A750666DD9}">
      <dgm:prSet phldrT="[文本]"/>
      <dgm:spPr/>
      <dgm:t>
        <a:bodyPr/>
        <a:lstStyle/>
        <a:p>
          <a:r>
            <a:rPr lang="zh-CN" altLang="en-US" dirty="0"/>
            <a:t>盘古</a:t>
          </a:r>
        </a:p>
      </dgm:t>
    </dgm:pt>
    <dgm:pt modelId="{76021D76-C62A-48EC-A1A8-BD5FD8CE37E3}" type="parTrans" cxnId="{B3225C4C-F716-45D2-BE46-6EBADBCC2595}">
      <dgm:prSet/>
      <dgm:spPr/>
      <dgm:t>
        <a:bodyPr/>
        <a:lstStyle/>
        <a:p>
          <a:endParaRPr lang="zh-CN" altLang="en-US"/>
        </a:p>
      </dgm:t>
    </dgm:pt>
    <dgm:pt modelId="{68E1475C-99DD-4F79-A795-DC2BEE12DD87}" type="sibTrans" cxnId="{B3225C4C-F716-45D2-BE46-6EBADBCC2595}">
      <dgm:prSet/>
      <dgm:spPr/>
      <dgm:t>
        <a:bodyPr/>
        <a:lstStyle/>
        <a:p>
          <a:endParaRPr lang="zh-CN" altLang="en-US"/>
        </a:p>
      </dgm:t>
    </dgm:pt>
    <dgm:pt modelId="{D96B3C71-A91F-40F6-8D9D-78FBF72D062F}">
      <dgm:prSet phldrT="[文本]"/>
      <dgm:spPr/>
      <dgm:t>
        <a:bodyPr/>
        <a:lstStyle/>
        <a:p>
          <a:r>
            <a:rPr lang="zh-CN" altLang="en-US" dirty="0"/>
            <a:t>三皇五帝</a:t>
          </a:r>
        </a:p>
      </dgm:t>
    </dgm:pt>
    <dgm:pt modelId="{240A8027-A900-45A6-9D83-9B8DD6D03839}" type="parTrans" cxnId="{28B25C7F-8D80-4CAE-BAFC-B81FEDB094EF}">
      <dgm:prSet/>
      <dgm:spPr/>
      <dgm:t>
        <a:bodyPr/>
        <a:lstStyle/>
        <a:p>
          <a:endParaRPr lang="zh-CN" altLang="en-US"/>
        </a:p>
      </dgm:t>
    </dgm:pt>
    <dgm:pt modelId="{5973D07C-688F-4E1F-85A9-E1D83D2C9968}" type="sibTrans" cxnId="{28B25C7F-8D80-4CAE-BAFC-B81FEDB094EF}">
      <dgm:prSet/>
      <dgm:spPr/>
      <dgm:t>
        <a:bodyPr/>
        <a:lstStyle/>
        <a:p>
          <a:endParaRPr lang="zh-CN" altLang="en-US"/>
        </a:p>
      </dgm:t>
    </dgm:pt>
    <dgm:pt modelId="{4657F9D4-EF28-4A87-828F-D6964243C4CF}" type="pres">
      <dgm:prSet presAssocID="{1469E24F-A7FA-4693-AC29-67C37B441A0C}" presName="Name0" presStyleCnt="0">
        <dgm:presLayoutVars>
          <dgm:dir/>
          <dgm:resizeHandles val="exact"/>
        </dgm:presLayoutVars>
      </dgm:prSet>
      <dgm:spPr/>
    </dgm:pt>
    <dgm:pt modelId="{A529855E-130E-401F-954A-DFCE3395421B}" type="pres">
      <dgm:prSet presAssocID="{57EC799A-3A29-460D-B34A-493B818D69DE}" presName="node" presStyleLbl="node1" presStyleIdx="0" presStyleCnt="3" custLinFactNeighborY="-34654">
        <dgm:presLayoutVars>
          <dgm:bulletEnabled val="1"/>
        </dgm:presLayoutVars>
      </dgm:prSet>
      <dgm:spPr/>
    </dgm:pt>
    <dgm:pt modelId="{14EE74DE-9283-4C1E-A613-7B47D4EF62CB}" type="pres">
      <dgm:prSet presAssocID="{56BDA670-2C25-41C5-AF97-5C343F567C38}" presName="sibTrans" presStyleLbl="sibTrans2D1" presStyleIdx="0" presStyleCnt="2"/>
      <dgm:spPr/>
    </dgm:pt>
    <dgm:pt modelId="{112E12D9-4907-4A08-919A-EA8D98B9B600}" type="pres">
      <dgm:prSet presAssocID="{56BDA670-2C25-41C5-AF97-5C343F567C38}" presName="connectorText" presStyleLbl="sibTrans2D1" presStyleIdx="0" presStyleCnt="2"/>
      <dgm:spPr/>
    </dgm:pt>
    <dgm:pt modelId="{66B1DFD5-A7BA-43D3-913A-35DC935A49A1}" type="pres">
      <dgm:prSet presAssocID="{5B79535B-8C81-4712-8087-B0A750666DD9}" presName="node" presStyleLbl="node1" presStyleIdx="1" presStyleCnt="3" custLinFactNeighborY="-34654">
        <dgm:presLayoutVars>
          <dgm:bulletEnabled val="1"/>
        </dgm:presLayoutVars>
      </dgm:prSet>
      <dgm:spPr/>
    </dgm:pt>
    <dgm:pt modelId="{587BB27C-222A-4953-9194-AB503726F977}" type="pres">
      <dgm:prSet presAssocID="{68E1475C-99DD-4F79-A795-DC2BEE12DD87}" presName="sibTrans" presStyleLbl="sibTrans2D1" presStyleIdx="1" presStyleCnt="2"/>
      <dgm:spPr/>
    </dgm:pt>
    <dgm:pt modelId="{118398D7-4756-4579-B0A8-A04BEFB5A206}" type="pres">
      <dgm:prSet presAssocID="{68E1475C-99DD-4F79-A795-DC2BEE12DD87}" presName="connectorText" presStyleLbl="sibTrans2D1" presStyleIdx="1" presStyleCnt="2"/>
      <dgm:spPr/>
    </dgm:pt>
    <dgm:pt modelId="{A4D0532F-0B25-4CD4-AF64-8EA129D008F1}" type="pres">
      <dgm:prSet presAssocID="{D96B3C71-A91F-40F6-8D9D-78FBF72D062F}" presName="node" presStyleLbl="node1" presStyleIdx="2" presStyleCnt="3" custLinFactNeighborY="-34654">
        <dgm:presLayoutVars>
          <dgm:bulletEnabled val="1"/>
        </dgm:presLayoutVars>
      </dgm:prSet>
      <dgm:spPr/>
    </dgm:pt>
  </dgm:ptLst>
  <dgm:cxnLst>
    <dgm:cxn modelId="{86657307-7B06-4F83-9481-2B3D5DEC94E5}" type="presOf" srcId="{57EC799A-3A29-460D-B34A-493B818D69DE}" destId="{A529855E-130E-401F-954A-DFCE3395421B}" srcOrd="0" destOrd="0" presId="urn:microsoft.com/office/officeart/2005/8/layout/process1"/>
    <dgm:cxn modelId="{C68BDB29-CF2D-49B4-B6A1-B03EBD1D31BB}" type="presOf" srcId="{D96B3C71-A91F-40F6-8D9D-78FBF72D062F}" destId="{A4D0532F-0B25-4CD4-AF64-8EA129D008F1}" srcOrd="0" destOrd="0" presId="urn:microsoft.com/office/officeart/2005/8/layout/process1"/>
    <dgm:cxn modelId="{0A64232E-7558-45E7-A411-41C637E9EB05}" type="presOf" srcId="{5B79535B-8C81-4712-8087-B0A750666DD9}" destId="{66B1DFD5-A7BA-43D3-913A-35DC935A49A1}" srcOrd="0" destOrd="0" presId="urn:microsoft.com/office/officeart/2005/8/layout/process1"/>
    <dgm:cxn modelId="{18E95436-01E0-4DE2-A76E-52BFB05290A3}" type="presOf" srcId="{68E1475C-99DD-4F79-A795-DC2BEE12DD87}" destId="{118398D7-4756-4579-B0A8-A04BEFB5A206}" srcOrd="1" destOrd="0" presId="urn:microsoft.com/office/officeart/2005/8/layout/process1"/>
    <dgm:cxn modelId="{B3225C4C-F716-45D2-BE46-6EBADBCC2595}" srcId="{1469E24F-A7FA-4693-AC29-67C37B441A0C}" destId="{5B79535B-8C81-4712-8087-B0A750666DD9}" srcOrd="1" destOrd="0" parTransId="{76021D76-C62A-48EC-A1A8-BD5FD8CE37E3}" sibTransId="{68E1475C-99DD-4F79-A795-DC2BEE12DD87}"/>
    <dgm:cxn modelId="{4FC2626D-BE26-462E-9039-6F48882B17BE}" type="presOf" srcId="{68E1475C-99DD-4F79-A795-DC2BEE12DD87}" destId="{587BB27C-222A-4953-9194-AB503726F977}" srcOrd="0" destOrd="0" presId="urn:microsoft.com/office/officeart/2005/8/layout/process1"/>
    <dgm:cxn modelId="{959A884F-466B-4F3A-BF53-AD1F8B94FB05}" type="presOf" srcId="{56BDA670-2C25-41C5-AF97-5C343F567C38}" destId="{112E12D9-4907-4A08-919A-EA8D98B9B600}" srcOrd="1" destOrd="0" presId="urn:microsoft.com/office/officeart/2005/8/layout/process1"/>
    <dgm:cxn modelId="{28B25C7F-8D80-4CAE-BAFC-B81FEDB094EF}" srcId="{1469E24F-A7FA-4693-AC29-67C37B441A0C}" destId="{D96B3C71-A91F-40F6-8D9D-78FBF72D062F}" srcOrd="2" destOrd="0" parTransId="{240A8027-A900-45A6-9D83-9B8DD6D03839}" sibTransId="{5973D07C-688F-4E1F-85A9-E1D83D2C9968}"/>
    <dgm:cxn modelId="{543ABC84-3BB5-4784-8B33-C7058B77FE48}" type="presOf" srcId="{1469E24F-A7FA-4693-AC29-67C37B441A0C}" destId="{4657F9D4-EF28-4A87-828F-D6964243C4CF}" srcOrd="0" destOrd="0" presId="urn:microsoft.com/office/officeart/2005/8/layout/process1"/>
    <dgm:cxn modelId="{095C58DE-9E83-47CA-BC2F-66867C9FBD6A}" type="presOf" srcId="{56BDA670-2C25-41C5-AF97-5C343F567C38}" destId="{14EE74DE-9283-4C1E-A613-7B47D4EF62CB}" srcOrd="0" destOrd="0" presId="urn:microsoft.com/office/officeart/2005/8/layout/process1"/>
    <dgm:cxn modelId="{CD7212FD-D1A0-4973-88F1-8484D1659427}" srcId="{1469E24F-A7FA-4693-AC29-67C37B441A0C}" destId="{57EC799A-3A29-460D-B34A-493B818D69DE}" srcOrd="0" destOrd="0" parTransId="{6A85A081-1A44-48ED-B014-7D3B5B711098}" sibTransId="{56BDA670-2C25-41C5-AF97-5C343F567C38}"/>
    <dgm:cxn modelId="{F94E857D-282E-4157-96DF-83C0CA4B79AB}" type="presParOf" srcId="{4657F9D4-EF28-4A87-828F-D6964243C4CF}" destId="{A529855E-130E-401F-954A-DFCE3395421B}" srcOrd="0" destOrd="0" presId="urn:microsoft.com/office/officeart/2005/8/layout/process1"/>
    <dgm:cxn modelId="{B91A383D-1B59-4758-933C-06C1E50CAAF9}" type="presParOf" srcId="{4657F9D4-EF28-4A87-828F-D6964243C4CF}" destId="{14EE74DE-9283-4C1E-A613-7B47D4EF62CB}" srcOrd="1" destOrd="0" presId="urn:microsoft.com/office/officeart/2005/8/layout/process1"/>
    <dgm:cxn modelId="{BC26F2FF-F094-40FF-A052-F375385DACE2}" type="presParOf" srcId="{14EE74DE-9283-4C1E-A613-7B47D4EF62CB}" destId="{112E12D9-4907-4A08-919A-EA8D98B9B600}" srcOrd="0" destOrd="0" presId="urn:microsoft.com/office/officeart/2005/8/layout/process1"/>
    <dgm:cxn modelId="{AD89C30D-FC04-484E-A631-C1DFF998FD90}" type="presParOf" srcId="{4657F9D4-EF28-4A87-828F-D6964243C4CF}" destId="{66B1DFD5-A7BA-43D3-913A-35DC935A49A1}" srcOrd="2" destOrd="0" presId="urn:microsoft.com/office/officeart/2005/8/layout/process1"/>
    <dgm:cxn modelId="{A0C346C6-42E2-4064-BF9D-E1EC44F65AD8}" type="presParOf" srcId="{4657F9D4-EF28-4A87-828F-D6964243C4CF}" destId="{587BB27C-222A-4953-9194-AB503726F977}" srcOrd="3" destOrd="0" presId="urn:microsoft.com/office/officeart/2005/8/layout/process1"/>
    <dgm:cxn modelId="{2450975C-CE1B-43F7-9CD9-834ABADF6FFE}" type="presParOf" srcId="{587BB27C-222A-4953-9194-AB503726F977}" destId="{118398D7-4756-4579-B0A8-A04BEFB5A206}" srcOrd="0" destOrd="0" presId="urn:microsoft.com/office/officeart/2005/8/layout/process1"/>
    <dgm:cxn modelId="{B968128F-CAB2-424B-949D-63F00455CE16}" type="presParOf" srcId="{4657F9D4-EF28-4A87-828F-D6964243C4CF}" destId="{A4D0532F-0B25-4CD4-AF64-8EA129D008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9E24F-A7FA-4693-AC29-67C37B441A0C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57EC799A-3A29-460D-B34A-493B818D69DE}">
      <dgm:prSet phldrT="[文本]" custT="1"/>
      <dgm:spPr/>
      <dgm:t>
        <a:bodyPr/>
        <a:lstStyle/>
        <a:p>
          <a:r>
            <a:rPr lang="zh-CN" altLang="en-US" sz="4400" dirty="0">
              <a:latin typeface="宋体" panose="02010600030101010101" pitchFamily="2" charset="-122"/>
              <a:ea typeface="宋体" panose="02010600030101010101" pitchFamily="2" charset="-122"/>
            </a:rPr>
            <a:t>如来</a:t>
          </a:r>
        </a:p>
      </dgm:t>
    </dgm:pt>
    <dgm:pt modelId="{6A85A081-1A44-48ED-B014-7D3B5B711098}" type="parTrans" cxnId="{CD7212FD-D1A0-4973-88F1-8484D1659427}">
      <dgm:prSet/>
      <dgm:spPr/>
      <dgm:t>
        <a:bodyPr/>
        <a:lstStyle/>
        <a:p>
          <a:endParaRPr lang="zh-CN" altLang="en-US"/>
        </a:p>
      </dgm:t>
    </dgm:pt>
    <dgm:pt modelId="{56BDA670-2C25-41C5-AF97-5C343F567C38}" type="sibTrans" cxnId="{CD7212FD-D1A0-4973-88F1-8484D1659427}">
      <dgm:prSet/>
      <dgm:spPr/>
      <dgm:t>
        <a:bodyPr/>
        <a:lstStyle/>
        <a:p>
          <a:endParaRPr lang="zh-CN" altLang="en-US"/>
        </a:p>
      </dgm:t>
    </dgm:pt>
    <dgm:pt modelId="{5B79535B-8C81-4712-8087-B0A750666DD9}">
      <dgm:prSet phldrT="[文本]" custT="1"/>
      <dgm:spPr/>
      <dgm:t>
        <a:bodyPr/>
        <a:lstStyle/>
        <a:p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菩萨</a:t>
          </a:r>
        </a:p>
      </dgm:t>
    </dgm:pt>
    <dgm:pt modelId="{76021D76-C62A-48EC-A1A8-BD5FD8CE37E3}" type="parTrans" cxnId="{B3225C4C-F716-45D2-BE46-6EBADBCC2595}">
      <dgm:prSet/>
      <dgm:spPr/>
      <dgm:t>
        <a:bodyPr/>
        <a:lstStyle/>
        <a:p>
          <a:endParaRPr lang="zh-CN" altLang="en-US"/>
        </a:p>
      </dgm:t>
    </dgm:pt>
    <dgm:pt modelId="{68E1475C-99DD-4F79-A795-DC2BEE12DD87}" type="sibTrans" cxnId="{B3225C4C-F716-45D2-BE46-6EBADBCC2595}">
      <dgm:prSet/>
      <dgm:spPr/>
      <dgm:t>
        <a:bodyPr/>
        <a:lstStyle/>
        <a:p>
          <a:endParaRPr lang="zh-CN" altLang="en-US"/>
        </a:p>
      </dgm:t>
    </dgm:pt>
    <dgm:pt modelId="{D96B3C71-A91F-40F6-8D9D-78FBF72D062F}">
      <dgm:prSet phldrT="[文本]"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罗汉</a:t>
          </a:r>
        </a:p>
      </dgm:t>
    </dgm:pt>
    <dgm:pt modelId="{240A8027-A900-45A6-9D83-9B8DD6D03839}" type="parTrans" cxnId="{28B25C7F-8D80-4CAE-BAFC-B81FEDB094EF}">
      <dgm:prSet/>
      <dgm:spPr/>
      <dgm:t>
        <a:bodyPr/>
        <a:lstStyle/>
        <a:p>
          <a:endParaRPr lang="zh-CN" altLang="en-US"/>
        </a:p>
      </dgm:t>
    </dgm:pt>
    <dgm:pt modelId="{5973D07C-688F-4E1F-85A9-E1D83D2C9968}" type="sibTrans" cxnId="{28B25C7F-8D80-4CAE-BAFC-B81FEDB094EF}">
      <dgm:prSet/>
      <dgm:spPr/>
      <dgm:t>
        <a:bodyPr/>
        <a:lstStyle/>
        <a:p>
          <a:endParaRPr lang="zh-CN" altLang="en-US"/>
        </a:p>
      </dgm:t>
    </dgm:pt>
    <dgm:pt modelId="{4657F9D4-EF28-4A87-828F-D6964243C4CF}" type="pres">
      <dgm:prSet presAssocID="{1469E24F-A7FA-4693-AC29-67C37B441A0C}" presName="Name0" presStyleCnt="0">
        <dgm:presLayoutVars>
          <dgm:dir/>
          <dgm:resizeHandles val="exact"/>
        </dgm:presLayoutVars>
      </dgm:prSet>
      <dgm:spPr/>
    </dgm:pt>
    <dgm:pt modelId="{A529855E-130E-401F-954A-DFCE3395421B}" type="pres">
      <dgm:prSet presAssocID="{57EC799A-3A29-460D-B34A-493B818D69DE}" presName="node" presStyleLbl="node1" presStyleIdx="0" presStyleCnt="3" custLinFactNeighborY="-34654">
        <dgm:presLayoutVars>
          <dgm:bulletEnabled val="1"/>
        </dgm:presLayoutVars>
      </dgm:prSet>
      <dgm:spPr/>
    </dgm:pt>
    <dgm:pt modelId="{14EE74DE-9283-4C1E-A613-7B47D4EF62CB}" type="pres">
      <dgm:prSet presAssocID="{56BDA670-2C25-41C5-AF97-5C343F567C38}" presName="sibTrans" presStyleLbl="sibTrans2D1" presStyleIdx="0" presStyleCnt="2"/>
      <dgm:spPr/>
    </dgm:pt>
    <dgm:pt modelId="{112E12D9-4907-4A08-919A-EA8D98B9B600}" type="pres">
      <dgm:prSet presAssocID="{56BDA670-2C25-41C5-AF97-5C343F567C38}" presName="connectorText" presStyleLbl="sibTrans2D1" presStyleIdx="0" presStyleCnt="2"/>
      <dgm:spPr/>
    </dgm:pt>
    <dgm:pt modelId="{66B1DFD5-A7BA-43D3-913A-35DC935A49A1}" type="pres">
      <dgm:prSet presAssocID="{5B79535B-8C81-4712-8087-B0A750666DD9}" presName="node" presStyleLbl="node1" presStyleIdx="1" presStyleCnt="3" custLinFactNeighborY="-34654">
        <dgm:presLayoutVars>
          <dgm:bulletEnabled val="1"/>
        </dgm:presLayoutVars>
      </dgm:prSet>
      <dgm:spPr/>
    </dgm:pt>
    <dgm:pt modelId="{587BB27C-222A-4953-9194-AB503726F977}" type="pres">
      <dgm:prSet presAssocID="{68E1475C-99DD-4F79-A795-DC2BEE12DD87}" presName="sibTrans" presStyleLbl="sibTrans2D1" presStyleIdx="1" presStyleCnt="2"/>
      <dgm:spPr/>
    </dgm:pt>
    <dgm:pt modelId="{118398D7-4756-4579-B0A8-A04BEFB5A206}" type="pres">
      <dgm:prSet presAssocID="{68E1475C-99DD-4F79-A795-DC2BEE12DD87}" presName="connectorText" presStyleLbl="sibTrans2D1" presStyleIdx="1" presStyleCnt="2"/>
      <dgm:spPr/>
    </dgm:pt>
    <dgm:pt modelId="{A4D0532F-0B25-4CD4-AF64-8EA129D008F1}" type="pres">
      <dgm:prSet presAssocID="{D96B3C71-A91F-40F6-8D9D-78FBF72D062F}" presName="node" presStyleLbl="node1" presStyleIdx="2" presStyleCnt="3" custLinFactNeighborY="-34654">
        <dgm:presLayoutVars>
          <dgm:bulletEnabled val="1"/>
        </dgm:presLayoutVars>
      </dgm:prSet>
      <dgm:spPr/>
    </dgm:pt>
  </dgm:ptLst>
  <dgm:cxnLst>
    <dgm:cxn modelId="{86657307-7B06-4F83-9481-2B3D5DEC94E5}" type="presOf" srcId="{57EC799A-3A29-460D-B34A-493B818D69DE}" destId="{A529855E-130E-401F-954A-DFCE3395421B}" srcOrd="0" destOrd="0" presId="urn:microsoft.com/office/officeart/2005/8/layout/process1"/>
    <dgm:cxn modelId="{C68BDB29-CF2D-49B4-B6A1-B03EBD1D31BB}" type="presOf" srcId="{D96B3C71-A91F-40F6-8D9D-78FBF72D062F}" destId="{A4D0532F-0B25-4CD4-AF64-8EA129D008F1}" srcOrd="0" destOrd="0" presId="urn:microsoft.com/office/officeart/2005/8/layout/process1"/>
    <dgm:cxn modelId="{0A64232E-7558-45E7-A411-41C637E9EB05}" type="presOf" srcId="{5B79535B-8C81-4712-8087-B0A750666DD9}" destId="{66B1DFD5-A7BA-43D3-913A-35DC935A49A1}" srcOrd="0" destOrd="0" presId="urn:microsoft.com/office/officeart/2005/8/layout/process1"/>
    <dgm:cxn modelId="{18E95436-01E0-4DE2-A76E-52BFB05290A3}" type="presOf" srcId="{68E1475C-99DD-4F79-A795-DC2BEE12DD87}" destId="{118398D7-4756-4579-B0A8-A04BEFB5A206}" srcOrd="1" destOrd="0" presId="urn:microsoft.com/office/officeart/2005/8/layout/process1"/>
    <dgm:cxn modelId="{B3225C4C-F716-45D2-BE46-6EBADBCC2595}" srcId="{1469E24F-A7FA-4693-AC29-67C37B441A0C}" destId="{5B79535B-8C81-4712-8087-B0A750666DD9}" srcOrd="1" destOrd="0" parTransId="{76021D76-C62A-48EC-A1A8-BD5FD8CE37E3}" sibTransId="{68E1475C-99DD-4F79-A795-DC2BEE12DD87}"/>
    <dgm:cxn modelId="{4FC2626D-BE26-462E-9039-6F48882B17BE}" type="presOf" srcId="{68E1475C-99DD-4F79-A795-DC2BEE12DD87}" destId="{587BB27C-222A-4953-9194-AB503726F977}" srcOrd="0" destOrd="0" presId="urn:microsoft.com/office/officeart/2005/8/layout/process1"/>
    <dgm:cxn modelId="{959A884F-466B-4F3A-BF53-AD1F8B94FB05}" type="presOf" srcId="{56BDA670-2C25-41C5-AF97-5C343F567C38}" destId="{112E12D9-4907-4A08-919A-EA8D98B9B600}" srcOrd="1" destOrd="0" presId="urn:microsoft.com/office/officeart/2005/8/layout/process1"/>
    <dgm:cxn modelId="{28B25C7F-8D80-4CAE-BAFC-B81FEDB094EF}" srcId="{1469E24F-A7FA-4693-AC29-67C37B441A0C}" destId="{D96B3C71-A91F-40F6-8D9D-78FBF72D062F}" srcOrd="2" destOrd="0" parTransId="{240A8027-A900-45A6-9D83-9B8DD6D03839}" sibTransId="{5973D07C-688F-4E1F-85A9-E1D83D2C9968}"/>
    <dgm:cxn modelId="{543ABC84-3BB5-4784-8B33-C7058B77FE48}" type="presOf" srcId="{1469E24F-A7FA-4693-AC29-67C37B441A0C}" destId="{4657F9D4-EF28-4A87-828F-D6964243C4CF}" srcOrd="0" destOrd="0" presId="urn:microsoft.com/office/officeart/2005/8/layout/process1"/>
    <dgm:cxn modelId="{095C58DE-9E83-47CA-BC2F-66867C9FBD6A}" type="presOf" srcId="{56BDA670-2C25-41C5-AF97-5C343F567C38}" destId="{14EE74DE-9283-4C1E-A613-7B47D4EF62CB}" srcOrd="0" destOrd="0" presId="urn:microsoft.com/office/officeart/2005/8/layout/process1"/>
    <dgm:cxn modelId="{CD7212FD-D1A0-4973-88F1-8484D1659427}" srcId="{1469E24F-A7FA-4693-AC29-67C37B441A0C}" destId="{57EC799A-3A29-460D-B34A-493B818D69DE}" srcOrd="0" destOrd="0" parTransId="{6A85A081-1A44-48ED-B014-7D3B5B711098}" sibTransId="{56BDA670-2C25-41C5-AF97-5C343F567C38}"/>
    <dgm:cxn modelId="{F94E857D-282E-4157-96DF-83C0CA4B79AB}" type="presParOf" srcId="{4657F9D4-EF28-4A87-828F-D6964243C4CF}" destId="{A529855E-130E-401F-954A-DFCE3395421B}" srcOrd="0" destOrd="0" presId="urn:microsoft.com/office/officeart/2005/8/layout/process1"/>
    <dgm:cxn modelId="{B91A383D-1B59-4758-933C-06C1E50CAAF9}" type="presParOf" srcId="{4657F9D4-EF28-4A87-828F-D6964243C4CF}" destId="{14EE74DE-9283-4C1E-A613-7B47D4EF62CB}" srcOrd="1" destOrd="0" presId="urn:microsoft.com/office/officeart/2005/8/layout/process1"/>
    <dgm:cxn modelId="{BC26F2FF-F094-40FF-A052-F375385DACE2}" type="presParOf" srcId="{14EE74DE-9283-4C1E-A613-7B47D4EF62CB}" destId="{112E12D9-4907-4A08-919A-EA8D98B9B600}" srcOrd="0" destOrd="0" presId="urn:microsoft.com/office/officeart/2005/8/layout/process1"/>
    <dgm:cxn modelId="{AD89C30D-FC04-484E-A631-C1DFF998FD90}" type="presParOf" srcId="{4657F9D4-EF28-4A87-828F-D6964243C4CF}" destId="{66B1DFD5-A7BA-43D3-913A-35DC935A49A1}" srcOrd="2" destOrd="0" presId="urn:microsoft.com/office/officeart/2005/8/layout/process1"/>
    <dgm:cxn modelId="{A0C346C6-42E2-4064-BF9D-E1EC44F65AD8}" type="presParOf" srcId="{4657F9D4-EF28-4A87-828F-D6964243C4CF}" destId="{587BB27C-222A-4953-9194-AB503726F977}" srcOrd="3" destOrd="0" presId="urn:microsoft.com/office/officeart/2005/8/layout/process1"/>
    <dgm:cxn modelId="{2450975C-CE1B-43F7-9CD9-834ABADF6FFE}" type="presParOf" srcId="{587BB27C-222A-4953-9194-AB503726F977}" destId="{118398D7-4756-4579-B0A8-A04BEFB5A206}" srcOrd="0" destOrd="0" presId="urn:microsoft.com/office/officeart/2005/8/layout/process1"/>
    <dgm:cxn modelId="{B968128F-CAB2-424B-949D-63F00455CE16}" type="presParOf" srcId="{4657F9D4-EF28-4A87-828F-D6964243C4CF}" destId="{A4D0532F-0B25-4CD4-AF64-8EA129D008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9E24F-A7FA-4693-AC29-67C37B441A0C}" type="doc">
      <dgm:prSet loTypeId="urn:microsoft.com/office/officeart/2005/8/layout/process1" loCatId="process" qsTypeId="urn:microsoft.com/office/officeart/2005/8/quickstyle/simple1" qsCatId="simple" csTypeId="urn:microsoft.com/office/officeart/2005/8/colors/accent3_4" csCatId="accent3" phldr="1"/>
      <dgm:spPr/>
    </dgm:pt>
    <dgm:pt modelId="{57EC799A-3A29-460D-B34A-493B818D69DE}">
      <dgm:prSet phldrT="[文本]" custT="1"/>
      <dgm:spPr/>
      <dgm:t>
        <a:bodyPr/>
        <a:lstStyle/>
        <a:p>
          <a:r>
            <a:rPr lang="zh-CN" altLang="en-US" sz="4400" dirty="0">
              <a:latin typeface="宋体" panose="02010600030101010101" pitchFamily="2" charset="-122"/>
              <a:ea typeface="宋体" panose="02010600030101010101" pitchFamily="2" charset="-122"/>
            </a:rPr>
            <a:t>鸿钧</a:t>
          </a:r>
        </a:p>
      </dgm:t>
    </dgm:pt>
    <dgm:pt modelId="{6A85A081-1A44-48ED-B014-7D3B5B711098}" type="parTrans" cxnId="{CD7212FD-D1A0-4973-88F1-8484D1659427}">
      <dgm:prSet/>
      <dgm:spPr/>
      <dgm:t>
        <a:bodyPr/>
        <a:lstStyle/>
        <a:p>
          <a:endParaRPr lang="zh-CN" altLang="en-US"/>
        </a:p>
      </dgm:t>
    </dgm:pt>
    <dgm:pt modelId="{56BDA670-2C25-41C5-AF97-5C343F567C38}" type="sibTrans" cxnId="{CD7212FD-D1A0-4973-88F1-8484D1659427}">
      <dgm:prSet/>
      <dgm:spPr/>
      <dgm:t>
        <a:bodyPr/>
        <a:lstStyle/>
        <a:p>
          <a:endParaRPr lang="zh-CN" altLang="en-US"/>
        </a:p>
      </dgm:t>
    </dgm:pt>
    <dgm:pt modelId="{5B79535B-8C81-4712-8087-B0A750666DD9}">
      <dgm:prSet phldrT="[文本]" custT="1"/>
      <dgm:spPr/>
      <dgm:t>
        <a:bodyPr/>
        <a:lstStyle/>
        <a:p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三清</a:t>
          </a:r>
        </a:p>
      </dgm:t>
    </dgm:pt>
    <dgm:pt modelId="{76021D76-C62A-48EC-A1A8-BD5FD8CE37E3}" type="parTrans" cxnId="{B3225C4C-F716-45D2-BE46-6EBADBCC2595}">
      <dgm:prSet/>
      <dgm:spPr/>
      <dgm:t>
        <a:bodyPr/>
        <a:lstStyle/>
        <a:p>
          <a:endParaRPr lang="zh-CN" altLang="en-US"/>
        </a:p>
      </dgm:t>
    </dgm:pt>
    <dgm:pt modelId="{68E1475C-99DD-4F79-A795-DC2BEE12DD87}" type="sibTrans" cxnId="{B3225C4C-F716-45D2-BE46-6EBADBCC2595}">
      <dgm:prSet/>
      <dgm:spPr/>
      <dgm:t>
        <a:bodyPr/>
        <a:lstStyle/>
        <a:p>
          <a:endParaRPr lang="zh-CN" altLang="en-US"/>
        </a:p>
      </dgm:t>
    </dgm:pt>
    <dgm:pt modelId="{D96B3C71-A91F-40F6-8D9D-78FBF72D062F}">
      <dgm:prSet phldrT="[文本]" custT="1"/>
      <dgm:spPr/>
      <dgm:t>
        <a:bodyPr/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皇天后土</a:t>
          </a:r>
        </a:p>
      </dgm:t>
    </dgm:pt>
    <dgm:pt modelId="{240A8027-A900-45A6-9D83-9B8DD6D03839}" type="parTrans" cxnId="{28B25C7F-8D80-4CAE-BAFC-B81FEDB094EF}">
      <dgm:prSet/>
      <dgm:spPr/>
      <dgm:t>
        <a:bodyPr/>
        <a:lstStyle/>
        <a:p>
          <a:endParaRPr lang="zh-CN" altLang="en-US"/>
        </a:p>
      </dgm:t>
    </dgm:pt>
    <dgm:pt modelId="{5973D07C-688F-4E1F-85A9-E1D83D2C9968}" type="sibTrans" cxnId="{28B25C7F-8D80-4CAE-BAFC-B81FEDB094EF}">
      <dgm:prSet/>
      <dgm:spPr/>
      <dgm:t>
        <a:bodyPr/>
        <a:lstStyle/>
        <a:p>
          <a:endParaRPr lang="zh-CN" altLang="en-US"/>
        </a:p>
      </dgm:t>
    </dgm:pt>
    <dgm:pt modelId="{4657F9D4-EF28-4A87-828F-D6964243C4CF}" type="pres">
      <dgm:prSet presAssocID="{1469E24F-A7FA-4693-AC29-67C37B441A0C}" presName="Name0" presStyleCnt="0">
        <dgm:presLayoutVars>
          <dgm:dir/>
          <dgm:resizeHandles val="exact"/>
        </dgm:presLayoutVars>
      </dgm:prSet>
      <dgm:spPr/>
    </dgm:pt>
    <dgm:pt modelId="{A529855E-130E-401F-954A-DFCE3395421B}" type="pres">
      <dgm:prSet presAssocID="{57EC799A-3A29-460D-B34A-493B818D69DE}" presName="node" presStyleLbl="node1" presStyleIdx="0" presStyleCnt="3" custLinFactNeighborY="-34654">
        <dgm:presLayoutVars>
          <dgm:bulletEnabled val="1"/>
        </dgm:presLayoutVars>
      </dgm:prSet>
      <dgm:spPr/>
    </dgm:pt>
    <dgm:pt modelId="{14EE74DE-9283-4C1E-A613-7B47D4EF62CB}" type="pres">
      <dgm:prSet presAssocID="{56BDA670-2C25-41C5-AF97-5C343F567C38}" presName="sibTrans" presStyleLbl="sibTrans2D1" presStyleIdx="0" presStyleCnt="2"/>
      <dgm:spPr/>
    </dgm:pt>
    <dgm:pt modelId="{112E12D9-4907-4A08-919A-EA8D98B9B600}" type="pres">
      <dgm:prSet presAssocID="{56BDA670-2C25-41C5-AF97-5C343F567C38}" presName="connectorText" presStyleLbl="sibTrans2D1" presStyleIdx="0" presStyleCnt="2"/>
      <dgm:spPr/>
    </dgm:pt>
    <dgm:pt modelId="{66B1DFD5-A7BA-43D3-913A-35DC935A49A1}" type="pres">
      <dgm:prSet presAssocID="{5B79535B-8C81-4712-8087-B0A750666DD9}" presName="node" presStyleLbl="node1" presStyleIdx="1" presStyleCnt="3" custLinFactNeighborY="-34654">
        <dgm:presLayoutVars>
          <dgm:bulletEnabled val="1"/>
        </dgm:presLayoutVars>
      </dgm:prSet>
      <dgm:spPr/>
    </dgm:pt>
    <dgm:pt modelId="{587BB27C-222A-4953-9194-AB503726F977}" type="pres">
      <dgm:prSet presAssocID="{68E1475C-99DD-4F79-A795-DC2BEE12DD87}" presName="sibTrans" presStyleLbl="sibTrans2D1" presStyleIdx="1" presStyleCnt="2"/>
      <dgm:spPr/>
    </dgm:pt>
    <dgm:pt modelId="{118398D7-4756-4579-B0A8-A04BEFB5A206}" type="pres">
      <dgm:prSet presAssocID="{68E1475C-99DD-4F79-A795-DC2BEE12DD87}" presName="connectorText" presStyleLbl="sibTrans2D1" presStyleIdx="1" presStyleCnt="2"/>
      <dgm:spPr/>
    </dgm:pt>
    <dgm:pt modelId="{A4D0532F-0B25-4CD4-AF64-8EA129D008F1}" type="pres">
      <dgm:prSet presAssocID="{D96B3C71-A91F-40F6-8D9D-78FBF72D062F}" presName="node" presStyleLbl="node1" presStyleIdx="2" presStyleCnt="3" custScaleX="160763" custLinFactNeighborY="-34654">
        <dgm:presLayoutVars>
          <dgm:bulletEnabled val="1"/>
        </dgm:presLayoutVars>
      </dgm:prSet>
      <dgm:spPr/>
    </dgm:pt>
  </dgm:ptLst>
  <dgm:cxnLst>
    <dgm:cxn modelId="{86657307-7B06-4F83-9481-2B3D5DEC94E5}" type="presOf" srcId="{57EC799A-3A29-460D-B34A-493B818D69DE}" destId="{A529855E-130E-401F-954A-DFCE3395421B}" srcOrd="0" destOrd="0" presId="urn:microsoft.com/office/officeart/2005/8/layout/process1"/>
    <dgm:cxn modelId="{C68BDB29-CF2D-49B4-B6A1-B03EBD1D31BB}" type="presOf" srcId="{D96B3C71-A91F-40F6-8D9D-78FBF72D062F}" destId="{A4D0532F-0B25-4CD4-AF64-8EA129D008F1}" srcOrd="0" destOrd="0" presId="urn:microsoft.com/office/officeart/2005/8/layout/process1"/>
    <dgm:cxn modelId="{0A64232E-7558-45E7-A411-41C637E9EB05}" type="presOf" srcId="{5B79535B-8C81-4712-8087-B0A750666DD9}" destId="{66B1DFD5-A7BA-43D3-913A-35DC935A49A1}" srcOrd="0" destOrd="0" presId="urn:microsoft.com/office/officeart/2005/8/layout/process1"/>
    <dgm:cxn modelId="{18E95436-01E0-4DE2-A76E-52BFB05290A3}" type="presOf" srcId="{68E1475C-99DD-4F79-A795-DC2BEE12DD87}" destId="{118398D7-4756-4579-B0A8-A04BEFB5A206}" srcOrd="1" destOrd="0" presId="urn:microsoft.com/office/officeart/2005/8/layout/process1"/>
    <dgm:cxn modelId="{B3225C4C-F716-45D2-BE46-6EBADBCC2595}" srcId="{1469E24F-A7FA-4693-AC29-67C37B441A0C}" destId="{5B79535B-8C81-4712-8087-B0A750666DD9}" srcOrd="1" destOrd="0" parTransId="{76021D76-C62A-48EC-A1A8-BD5FD8CE37E3}" sibTransId="{68E1475C-99DD-4F79-A795-DC2BEE12DD87}"/>
    <dgm:cxn modelId="{4FC2626D-BE26-462E-9039-6F48882B17BE}" type="presOf" srcId="{68E1475C-99DD-4F79-A795-DC2BEE12DD87}" destId="{587BB27C-222A-4953-9194-AB503726F977}" srcOrd="0" destOrd="0" presId="urn:microsoft.com/office/officeart/2005/8/layout/process1"/>
    <dgm:cxn modelId="{959A884F-466B-4F3A-BF53-AD1F8B94FB05}" type="presOf" srcId="{56BDA670-2C25-41C5-AF97-5C343F567C38}" destId="{112E12D9-4907-4A08-919A-EA8D98B9B600}" srcOrd="1" destOrd="0" presId="urn:microsoft.com/office/officeart/2005/8/layout/process1"/>
    <dgm:cxn modelId="{28B25C7F-8D80-4CAE-BAFC-B81FEDB094EF}" srcId="{1469E24F-A7FA-4693-AC29-67C37B441A0C}" destId="{D96B3C71-A91F-40F6-8D9D-78FBF72D062F}" srcOrd="2" destOrd="0" parTransId="{240A8027-A900-45A6-9D83-9B8DD6D03839}" sibTransId="{5973D07C-688F-4E1F-85A9-E1D83D2C9968}"/>
    <dgm:cxn modelId="{543ABC84-3BB5-4784-8B33-C7058B77FE48}" type="presOf" srcId="{1469E24F-A7FA-4693-AC29-67C37B441A0C}" destId="{4657F9D4-EF28-4A87-828F-D6964243C4CF}" srcOrd="0" destOrd="0" presId="urn:microsoft.com/office/officeart/2005/8/layout/process1"/>
    <dgm:cxn modelId="{095C58DE-9E83-47CA-BC2F-66867C9FBD6A}" type="presOf" srcId="{56BDA670-2C25-41C5-AF97-5C343F567C38}" destId="{14EE74DE-9283-4C1E-A613-7B47D4EF62CB}" srcOrd="0" destOrd="0" presId="urn:microsoft.com/office/officeart/2005/8/layout/process1"/>
    <dgm:cxn modelId="{CD7212FD-D1A0-4973-88F1-8484D1659427}" srcId="{1469E24F-A7FA-4693-AC29-67C37B441A0C}" destId="{57EC799A-3A29-460D-B34A-493B818D69DE}" srcOrd="0" destOrd="0" parTransId="{6A85A081-1A44-48ED-B014-7D3B5B711098}" sibTransId="{56BDA670-2C25-41C5-AF97-5C343F567C38}"/>
    <dgm:cxn modelId="{F94E857D-282E-4157-96DF-83C0CA4B79AB}" type="presParOf" srcId="{4657F9D4-EF28-4A87-828F-D6964243C4CF}" destId="{A529855E-130E-401F-954A-DFCE3395421B}" srcOrd="0" destOrd="0" presId="urn:microsoft.com/office/officeart/2005/8/layout/process1"/>
    <dgm:cxn modelId="{B91A383D-1B59-4758-933C-06C1E50CAAF9}" type="presParOf" srcId="{4657F9D4-EF28-4A87-828F-D6964243C4CF}" destId="{14EE74DE-9283-4C1E-A613-7B47D4EF62CB}" srcOrd="1" destOrd="0" presId="urn:microsoft.com/office/officeart/2005/8/layout/process1"/>
    <dgm:cxn modelId="{BC26F2FF-F094-40FF-A052-F375385DACE2}" type="presParOf" srcId="{14EE74DE-9283-4C1E-A613-7B47D4EF62CB}" destId="{112E12D9-4907-4A08-919A-EA8D98B9B600}" srcOrd="0" destOrd="0" presId="urn:microsoft.com/office/officeart/2005/8/layout/process1"/>
    <dgm:cxn modelId="{AD89C30D-FC04-484E-A631-C1DFF998FD90}" type="presParOf" srcId="{4657F9D4-EF28-4A87-828F-D6964243C4CF}" destId="{66B1DFD5-A7BA-43D3-913A-35DC935A49A1}" srcOrd="2" destOrd="0" presId="urn:microsoft.com/office/officeart/2005/8/layout/process1"/>
    <dgm:cxn modelId="{A0C346C6-42E2-4064-BF9D-E1EC44F65AD8}" type="presParOf" srcId="{4657F9D4-EF28-4A87-828F-D6964243C4CF}" destId="{587BB27C-222A-4953-9194-AB503726F977}" srcOrd="3" destOrd="0" presId="urn:microsoft.com/office/officeart/2005/8/layout/process1"/>
    <dgm:cxn modelId="{2450975C-CE1B-43F7-9CD9-834ABADF6FFE}" type="presParOf" srcId="{587BB27C-222A-4953-9194-AB503726F977}" destId="{118398D7-4756-4579-B0A8-A04BEFB5A206}" srcOrd="0" destOrd="0" presId="urn:microsoft.com/office/officeart/2005/8/layout/process1"/>
    <dgm:cxn modelId="{B968128F-CAB2-424B-949D-63F00455CE16}" type="presParOf" srcId="{4657F9D4-EF28-4A87-828F-D6964243C4CF}" destId="{A4D0532F-0B25-4CD4-AF64-8EA129D008F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855E-130E-401F-954A-DFCE3395421B}">
      <dsp:nvSpPr>
        <dsp:cNvPr id="0" name=""/>
        <dsp:cNvSpPr/>
      </dsp:nvSpPr>
      <dsp:spPr>
        <a:xfrm>
          <a:off x="8286" y="1809108"/>
          <a:ext cx="2476713" cy="14860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昊天上帝</a:t>
          </a:r>
        </a:p>
      </dsp:txBody>
      <dsp:txXfrm>
        <a:off x="51810" y="1852632"/>
        <a:ext cx="2389665" cy="1398980"/>
      </dsp:txXfrm>
    </dsp:sp>
    <dsp:sp modelId="{14EE74DE-9283-4C1E-A613-7B47D4EF62CB}">
      <dsp:nvSpPr>
        <dsp:cNvPr id="0" name=""/>
        <dsp:cNvSpPr/>
      </dsp:nvSpPr>
      <dsp:spPr>
        <a:xfrm>
          <a:off x="2732671" y="2245009"/>
          <a:ext cx="525063" cy="614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2732671" y="2367854"/>
        <a:ext cx="367544" cy="368535"/>
      </dsp:txXfrm>
    </dsp:sp>
    <dsp:sp modelId="{66B1DFD5-A7BA-43D3-913A-35DC935A49A1}">
      <dsp:nvSpPr>
        <dsp:cNvPr id="0" name=""/>
        <dsp:cNvSpPr/>
      </dsp:nvSpPr>
      <dsp:spPr>
        <a:xfrm>
          <a:off x="3475685" y="1809108"/>
          <a:ext cx="2476713" cy="14860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盘古</a:t>
          </a:r>
        </a:p>
      </dsp:txBody>
      <dsp:txXfrm>
        <a:off x="3519209" y="1852632"/>
        <a:ext cx="2389665" cy="1398980"/>
      </dsp:txXfrm>
    </dsp:sp>
    <dsp:sp modelId="{587BB27C-222A-4953-9194-AB503726F977}">
      <dsp:nvSpPr>
        <dsp:cNvPr id="0" name=""/>
        <dsp:cNvSpPr/>
      </dsp:nvSpPr>
      <dsp:spPr>
        <a:xfrm>
          <a:off x="6200070" y="2245009"/>
          <a:ext cx="525063" cy="614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6200070" y="2367854"/>
        <a:ext cx="367544" cy="368535"/>
      </dsp:txXfrm>
    </dsp:sp>
    <dsp:sp modelId="{A4D0532F-0B25-4CD4-AF64-8EA129D008F1}">
      <dsp:nvSpPr>
        <dsp:cNvPr id="0" name=""/>
        <dsp:cNvSpPr/>
      </dsp:nvSpPr>
      <dsp:spPr>
        <a:xfrm>
          <a:off x="6943084" y="1809108"/>
          <a:ext cx="2476713" cy="14860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三皇五帝</a:t>
          </a:r>
        </a:p>
      </dsp:txBody>
      <dsp:txXfrm>
        <a:off x="6986608" y="1852632"/>
        <a:ext cx="2389665" cy="1398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855E-130E-401F-954A-DFCE3395421B}">
      <dsp:nvSpPr>
        <dsp:cNvPr id="0" name=""/>
        <dsp:cNvSpPr/>
      </dsp:nvSpPr>
      <dsp:spPr>
        <a:xfrm>
          <a:off x="8286" y="1809108"/>
          <a:ext cx="2476713" cy="14860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latin typeface="宋体" panose="02010600030101010101" pitchFamily="2" charset="-122"/>
              <a:ea typeface="宋体" panose="02010600030101010101" pitchFamily="2" charset="-122"/>
            </a:rPr>
            <a:t>如来</a:t>
          </a:r>
        </a:p>
      </dsp:txBody>
      <dsp:txXfrm>
        <a:off x="51810" y="1852632"/>
        <a:ext cx="2389665" cy="1398980"/>
      </dsp:txXfrm>
    </dsp:sp>
    <dsp:sp modelId="{14EE74DE-9283-4C1E-A613-7B47D4EF62CB}">
      <dsp:nvSpPr>
        <dsp:cNvPr id="0" name=""/>
        <dsp:cNvSpPr/>
      </dsp:nvSpPr>
      <dsp:spPr>
        <a:xfrm>
          <a:off x="2732671" y="2245009"/>
          <a:ext cx="525063" cy="614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2732671" y="2367854"/>
        <a:ext cx="367544" cy="368535"/>
      </dsp:txXfrm>
    </dsp:sp>
    <dsp:sp modelId="{66B1DFD5-A7BA-43D3-913A-35DC935A49A1}">
      <dsp:nvSpPr>
        <dsp:cNvPr id="0" name=""/>
        <dsp:cNvSpPr/>
      </dsp:nvSpPr>
      <dsp:spPr>
        <a:xfrm>
          <a:off x="3475685" y="1809108"/>
          <a:ext cx="2476713" cy="14860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菩萨</a:t>
          </a:r>
        </a:p>
      </dsp:txBody>
      <dsp:txXfrm>
        <a:off x="3519209" y="1852632"/>
        <a:ext cx="2389665" cy="1398980"/>
      </dsp:txXfrm>
    </dsp:sp>
    <dsp:sp modelId="{587BB27C-222A-4953-9194-AB503726F977}">
      <dsp:nvSpPr>
        <dsp:cNvPr id="0" name=""/>
        <dsp:cNvSpPr/>
      </dsp:nvSpPr>
      <dsp:spPr>
        <a:xfrm>
          <a:off x="6200070" y="2245009"/>
          <a:ext cx="525063" cy="614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6200070" y="2367854"/>
        <a:ext cx="367544" cy="368535"/>
      </dsp:txXfrm>
    </dsp:sp>
    <dsp:sp modelId="{A4D0532F-0B25-4CD4-AF64-8EA129D008F1}">
      <dsp:nvSpPr>
        <dsp:cNvPr id="0" name=""/>
        <dsp:cNvSpPr/>
      </dsp:nvSpPr>
      <dsp:spPr>
        <a:xfrm>
          <a:off x="6943084" y="1809108"/>
          <a:ext cx="2476713" cy="1486028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罗汉</a:t>
          </a:r>
        </a:p>
      </dsp:txBody>
      <dsp:txXfrm>
        <a:off x="6986608" y="1852632"/>
        <a:ext cx="2389665" cy="1398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855E-130E-401F-954A-DFCE3395421B}">
      <dsp:nvSpPr>
        <dsp:cNvPr id="0" name=""/>
        <dsp:cNvSpPr/>
      </dsp:nvSpPr>
      <dsp:spPr>
        <a:xfrm>
          <a:off x="6111" y="1980970"/>
          <a:ext cx="2136264" cy="128301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latin typeface="宋体" panose="02010600030101010101" pitchFamily="2" charset="-122"/>
              <a:ea typeface="宋体" panose="02010600030101010101" pitchFamily="2" charset="-122"/>
            </a:rPr>
            <a:t>鸿钧</a:t>
          </a:r>
        </a:p>
      </dsp:txBody>
      <dsp:txXfrm>
        <a:off x="43689" y="2018548"/>
        <a:ext cx="2061108" cy="1207855"/>
      </dsp:txXfrm>
    </dsp:sp>
    <dsp:sp modelId="{14EE74DE-9283-4C1E-A613-7B47D4EF62CB}">
      <dsp:nvSpPr>
        <dsp:cNvPr id="0" name=""/>
        <dsp:cNvSpPr/>
      </dsp:nvSpPr>
      <dsp:spPr>
        <a:xfrm>
          <a:off x="2356002" y="2357578"/>
          <a:ext cx="452887" cy="52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356002" y="2463537"/>
        <a:ext cx="317021" cy="317875"/>
      </dsp:txXfrm>
    </dsp:sp>
    <dsp:sp modelId="{66B1DFD5-A7BA-43D3-913A-35DC935A49A1}">
      <dsp:nvSpPr>
        <dsp:cNvPr id="0" name=""/>
        <dsp:cNvSpPr/>
      </dsp:nvSpPr>
      <dsp:spPr>
        <a:xfrm>
          <a:off x="2996881" y="1980970"/>
          <a:ext cx="2136264" cy="128301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三清</a:t>
          </a:r>
        </a:p>
      </dsp:txBody>
      <dsp:txXfrm>
        <a:off x="3034459" y="2018548"/>
        <a:ext cx="2061108" cy="1207855"/>
      </dsp:txXfrm>
    </dsp:sp>
    <dsp:sp modelId="{587BB27C-222A-4953-9194-AB503726F977}">
      <dsp:nvSpPr>
        <dsp:cNvPr id="0" name=""/>
        <dsp:cNvSpPr/>
      </dsp:nvSpPr>
      <dsp:spPr>
        <a:xfrm>
          <a:off x="5346771" y="2357578"/>
          <a:ext cx="452887" cy="5297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23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5346771" y="2463537"/>
        <a:ext cx="317021" cy="317875"/>
      </dsp:txXfrm>
    </dsp:sp>
    <dsp:sp modelId="{A4D0532F-0B25-4CD4-AF64-8EA129D008F1}">
      <dsp:nvSpPr>
        <dsp:cNvPr id="0" name=""/>
        <dsp:cNvSpPr/>
      </dsp:nvSpPr>
      <dsp:spPr>
        <a:xfrm>
          <a:off x="5987651" y="1980970"/>
          <a:ext cx="3434322" cy="1283011"/>
        </a:xfrm>
        <a:prstGeom prst="roundRect">
          <a:avLst>
            <a:gd name="adj" fmla="val 1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皇天后土</a:t>
          </a:r>
        </a:p>
      </dsp:txBody>
      <dsp:txXfrm>
        <a:off x="6025229" y="2018548"/>
        <a:ext cx="3359166" cy="1207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26893-94FC-4237-8D14-7FD2DEF18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D84D00-464C-467F-972F-6E39D1414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E96545-84AE-4ECC-B6E2-787E0324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A03477-FD25-45A1-82C4-14D026D3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C3482-059C-40B9-91E3-38610633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36102-CD94-44A7-9784-5BFD54AD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B2CDF5-10BB-43C7-A8CB-C0091A05C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9A3DB0-D75E-495B-964D-0C0F0D76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F6739B-669E-4C54-BF69-81F4665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6EC654-1FAF-42D1-9B04-B5A0AF5E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8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9613FB-EF6C-4189-8886-5F6D7B7F7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124A38-0EF5-46D5-8D7C-04D2B5914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B8CD3C-3C1B-4B11-96F8-BB68C37C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72C8A1-D6C2-4CB8-9FAD-620080EC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70996-98A0-4F45-BCC9-6F0A7CB3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2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7CD84-4AC4-4264-AEA3-392261F7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587B3A-4B53-44CD-A5B9-D2AB73033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23695A-B1AB-4316-BA8B-D772FF62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B4674B-7AB7-4695-9893-030758C9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3B57DC-F3BE-48C7-BA8D-81630C45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5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BFD514-2588-464B-80D0-F054D19F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1ECEB-EC76-4E95-B9B9-194DDB0D6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C21E1-8C95-48D2-A944-C118B2F3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DEE0DD-10A2-440D-A5DA-C1B9D7CE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8314BB-16E6-40D9-9482-011C8546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7FFC7-2EA2-4089-A14D-B1B10BCB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DEE2A2-5105-4B51-AE59-DA2E5A0AE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385C6-6216-42B9-A9FC-13AA94233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1373DC-C2BB-4524-BF89-4E8DD73A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9B05F3-B997-4353-8B83-E68E7657E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D46A77-8B1A-4FD6-8289-0884074E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56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DEA20-AC59-4167-932C-C7E2C73D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08BDA3-C2B1-41CC-8688-22E3BB0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D34465-24C0-4E19-9D7B-A0180A1C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C915B1-E947-4C0A-A42F-E4A82E3FD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9D81B6-E8DE-4553-B865-10D21ED34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DE1CA9-02C6-45C7-B77E-66AB9BCD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5519E6-FA0B-4744-8C6A-CF73961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CDEC1CA-134E-401B-ADF7-527C89E7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18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B0FC8F-2E46-45D1-AD41-6426853E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4E7227-BA1B-4F34-86CC-3703AB5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30712E-500F-43FF-BDC6-45ED187E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7C67C2-3416-4061-8047-0BE2EC05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41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806EE8-42B4-46E0-AFF6-26E33B30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C6C1BC-6A4B-4B1B-B943-A132D58F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E78208-809C-4F11-B432-9D12BE69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0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5438AB-C3F6-433B-BD31-5B660142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562130-A801-4F29-AFDA-CCA18973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B31F064-86F8-466A-84CB-6E458650E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56A9D8-92FB-4A2C-9DAC-43C56C2B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5AA61B-CBC4-4584-AE7C-BFAD0D39B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8C84F1-59F9-4B7E-8696-D133A606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79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5CECC-5390-4D23-A39B-6F5B6435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D139DDD-DE81-4C41-81F7-7BB0A3076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C84925-9F14-4D6B-9C1A-C2E4DC64B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AF2B5F-CF8E-4813-9A29-5B2DA3A31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2D25B1-0EB5-4B52-A6F5-E414EBB0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20D6F1-FA84-48BE-A9CB-2ABF9A51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5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024E8CC-F5AD-4C13-A7CD-DE37DC39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4D83F8-1F89-4AE7-A299-6BA4B4144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5218C-EE1C-44C5-A7E9-4BE34E15D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A758-B07A-48DF-8440-A1618CDE470E}" type="datetimeFigureOut">
              <a:rPr lang="zh-CN" altLang="en-US" smtClean="0"/>
              <a:t>2023/3/24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281F51-BE65-48D9-A231-F512599FA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34B9C-3528-4AC2-BC62-E7D6FF1E6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A666-8769-4AFF-83F7-B60B2FA04D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12332B6F-320D-4201-A1FB-94FEDFFB33DE}"/>
              </a:ext>
            </a:extLst>
          </p:cNvPr>
          <p:cNvGrpSpPr/>
          <p:nvPr/>
        </p:nvGrpSpPr>
        <p:grpSpPr>
          <a:xfrm>
            <a:off x="3771590" y="1457517"/>
            <a:ext cx="4648820" cy="3992852"/>
            <a:chOff x="3771590" y="1223025"/>
            <a:chExt cx="4648820" cy="3992852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1700E657-019F-41C6-9600-D572514FF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97" t="11597" r="50331" b="10081"/>
            <a:stretch/>
          </p:blipFill>
          <p:spPr>
            <a:xfrm>
              <a:off x="3771590" y="1223025"/>
              <a:ext cx="4648820" cy="3992852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20C910D-787E-4C03-B686-3EAA88453546}"/>
                </a:ext>
              </a:extLst>
            </p:cNvPr>
            <p:cNvSpPr txBox="1"/>
            <p:nvPr/>
          </p:nvSpPr>
          <p:spPr>
            <a:xfrm>
              <a:off x="4749668" y="1536677"/>
              <a:ext cx="19802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Gods</a:t>
              </a:r>
              <a:endParaRPr lang="zh-CN" altLang="en-US" sz="6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EE4CD15-2C99-45A3-B6B9-A67FB1695ECF}"/>
                </a:ext>
              </a:extLst>
            </p:cNvPr>
            <p:cNvSpPr txBox="1"/>
            <p:nvPr/>
          </p:nvSpPr>
          <p:spPr>
            <a:xfrm>
              <a:off x="5462077" y="2638241"/>
              <a:ext cx="12678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and</a:t>
              </a:r>
              <a:endParaRPr lang="zh-CN" altLang="en-US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D755A9D-0BEB-481A-A488-F2CEFC1138B0}"/>
                </a:ext>
              </a:extLst>
            </p:cNvPr>
            <p:cNvSpPr txBox="1"/>
            <p:nvPr/>
          </p:nvSpPr>
          <p:spPr>
            <a:xfrm rot="16200000">
              <a:off x="6138379" y="2526278"/>
              <a:ext cx="861774" cy="31140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Immortals</a:t>
              </a:r>
              <a:endParaRPr lang="zh-CN" alt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29DAAD4-5712-A573-3D8D-CFAF5C377E48}"/>
              </a:ext>
            </a:extLst>
          </p:cNvPr>
          <p:cNvSpPr txBox="1"/>
          <p:nvPr/>
        </p:nvSpPr>
        <p:spPr>
          <a:xfrm rot="16200000">
            <a:off x="5865167" y="4866522"/>
            <a:ext cx="461665" cy="2167556"/>
          </a:xfrm>
          <a:prstGeom prst="rect">
            <a:avLst/>
          </a:prstGeom>
          <a:solidFill>
            <a:srgbClr val="B4C2C5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Yiqiang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2C42593-A2BE-1E1E-7A6E-283211A2F7F5}"/>
              </a:ext>
            </a:extLst>
          </p:cNvPr>
          <p:cNvGrpSpPr/>
          <p:nvPr/>
        </p:nvGrpSpPr>
        <p:grpSpPr>
          <a:xfrm>
            <a:off x="4358222" y="508067"/>
            <a:ext cx="3185577" cy="1098059"/>
            <a:chOff x="1146726" y="1177795"/>
            <a:chExt cx="3185577" cy="1098059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9EB7BB3-28D9-4A62-941C-A3DEC76D168D}"/>
                </a:ext>
              </a:extLst>
            </p:cNvPr>
            <p:cNvGrpSpPr/>
            <p:nvPr/>
          </p:nvGrpSpPr>
          <p:grpSpPr>
            <a:xfrm>
              <a:off x="1146726" y="1177795"/>
              <a:ext cx="3185577" cy="1098059"/>
              <a:chOff x="881898" y="28096"/>
              <a:chExt cx="3185577" cy="1098059"/>
            </a:xfrm>
          </p:grpSpPr>
          <p:sp>
            <p:nvSpPr>
              <p:cNvPr id="48" name="圆角矩形 43">
                <a:extLst>
                  <a:ext uri="{FF2B5EF4-FFF2-40B4-BE49-F238E27FC236}">
                    <a16:creationId xmlns:a16="http://schemas.microsoft.com/office/drawing/2014/main" id="{A1EDDA9F-ED1B-4099-AE3D-2BF4B1F65EB7}"/>
                  </a:ext>
                </a:extLst>
              </p:cNvPr>
              <p:cNvSpPr/>
              <p:nvPr/>
            </p:nvSpPr>
            <p:spPr>
              <a:xfrm>
                <a:off x="881898" y="28096"/>
                <a:ext cx="3185577" cy="1098059"/>
              </a:xfrm>
              <a:prstGeom prst="roundRect">
                <a:avLst>
                  <a:gd name="adj" fmla="val 16670"/>
                </a:avLst>
              </a:prstGeom>
              <a:solidFill>
                <a:srgbClr val="B4C2C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49" name="圆角矩形 5">
                <a:extLst>
                  <a:ext uri="{FF2B5EF4-FFF2-40B4-BE49-F238E27FC236}">
                    <a16:creationId xmlns:a16="http://schemas.microsoft.com/office/drawing/2014/main" id="{E9B29702-D776-4164-A80C-9D198A0C843D}"/>
                  </a:ext>
                </a:extLst>
              </p:cNvPr>
              <p:cNvSpPr/>
              <p:nvPr/>
            </p:nvSpPr>
            <p:spPr>
              <a:xfrm>
                <a:off x="935511" y="81708"/>
                <a:ext cx="1461504" cy="99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500" kern="1200"/>
              </a:p>
            </p:txBody>
          </p:sp>
        </p:grpSp>
        <p:sp>
          <p:nvSpPr>
            <p:cNvPr id="30" name="文本框 36">
              <a:extLst>
                <a:ext uri="{FF2B5EF4-FFF2-40B4-BE49-F238E27FC236}">
                  <a16:creationId xmlns:a16="http://schemas.microsoft.com/office/drawing/2014/main" id="{1DF44C14-016B-4C12-9607-9FCAF5708C1F}"/>
                </a:ext>
              </a:extLst>
            </p:cNvPr>
            <p:cNvSpPr txBox="1"/>
            <p:nvPr/>
          </p:nvSpPr>
          <p:spPr>
            <a:xfrm>
              <a:off x="1649080" y="1393722"/>
              <a:ext cx="2281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usefulness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6EE8E3E-94BC-21A6-8A01-0D165F1FE58F}"/>
              </a:ext>
            </a:extLst>
          </p:cNvPr>
          <p:cNvGrpSpPr/>
          <p:nvPr/>
        </p:nvGrpSpPr>
        <p:grpSpPr>
          <a:xfrm>
            <a:off x="3224250" y="2234525"/>
            <a:ext cx="5579804" cy="1098059"/>
            <a:chOff x="2447369" y="2411278"/>
            <a:chExt cx="5579804" cy="1098059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BE462A8-9704-4650-9353-A8537A6DB7CD}"/>
                </a:ext>
              </a:extLst>
            </p:cNvPr>
            <p:cNvGrpSpPr/>
            <p:nvPr/>
          </p:nvGrpSpPr>
          <p:grpSpPr>
            <a:xfrm>
              <a:off x="2447369" y="2411278"/>
              <a:ext cx="5474477" cy="1098059"/>
              <a:chOff x="2182541" y="1261579"/>
              <a:chExt cx="5474477" cy="1098059"/>
            </a:xfrm>
          </p:grpSpPr>
          <p:sp>
            <p:nvSpPr>
              <p:cNvPr id="46" name="圆角矩形 41">
                <a:extLst>
                  <a:ext uri="{FF2B5EF4-FFF2-40B4-BE49-F238E27FC236}">
                    <a16:creationId xmlns:a16="http://schemas.microsoft.com/office/drawing/2014/main" id="{A24BA07D-96C7-4DC0-9E3B-ECC192EA6B5A}"/>
                  </a:ext>
                </a:extLst>
              </p:cNvPr>
              <p:cNvSpPr/>
              <p:nvPr/>
            </p:nvSpPr>
            <p:spPr>
              <a:xfrm>
                <a:off x="2182541" y="1261579"/>
                <a:ext cx="4779053" cy="1098059"/>
              </a:xfrm>
              <a:prstGeom prst="roundRect">
                <a:avLst>
                  <a:gd name="adj" fmla="val 16670"/>
                </a:avLst>
              </a:prstGeom>
              <a:solidFill>
                <a:srgbClr val="B4C2C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圆角矩形 8">
                <a:extLst>
                  <a:ext uri="{FF2B5EF4-FFF2-40B4-BE49-F238E27FC236}">
                    <a16:creationId xmlns:a16="http://schemas.microsoft.com/office/drawing/2014/main" id="{882C5C71-8807-4C4E-A279-7DB39546E7F5}"/>
                  </a:ext>
                </a:extLst>
              </p:cNvPr>
              <p:cNvSpPr/>
              <p:nvPr/>
            </p:nvSpPr>
            <p:spPr>
              <a:xfrm>
                <a:off x="2236153" y="1315191"/>
                <a:ext cx="5420865" cy="99083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500" kern="1200"/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65B23F2-6AA1-44F6-9971-6CCFDBE9920D}"/>
                </a:ext>
              </a:extLst>
            </p:cNvPr>
            <p:cNvSpPr txBox="1"/>
            <p:nvPr/>
          </p:nvSpPr>
          <p:spPr>
            <a:xfrm>
              <a:off x="2606308" y="2636133"/>
              <a:ext cx="5420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i="0" dirty="0">
                  <a:solidFill>
                    <a:srgbClr val="101214"/>
                  </a:solidFill>
                  <a:effectLst/>
                  <a:latin typeface="PingFang SC"/>
                </a:rPr>
                <a:t> </a:t>
              </a:r>
              <a:r>
                <a:rPr lang="en-US" altLang="zh-CN" sz="36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Guanyin Bodhisattva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049BF23-03C3-BAA8-DD29-BAF55AA5E18A}"/>
              </a:ext>
            </a:extLst>
          </p:cNvPr>
          <p:cNvGrpSpPr/>
          <p:nvPr/>
        </p:nvGrpSpPr>
        <p:grpSpPr>
          <a:xfrm>
            <a:off x="3224250" y="3777117"/>
            <a:ext cx="4778772" cy="1098059"/>
            <a:chOff x="3748013" y="3644761"/>
            <a:chExt cx="4778772" cy="1098059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23289B13-C83B-40B4-96F8-5304BCB53F5A}"/>
                </a:ext>
              </a:extLst>
            </p:cNvPr>
            <p:cNvGrpSpPr/>
            <p:nvPr/>
          </p:nvGrpSpPr>
          <p:grpSpPr>
            <a:xfrm>
              <a:off x="3748013" y="3644761"/>
              <a:ext cx="4778772" cy="1098059"/>
              <a:chOff x="3483185" y="2495062"/>
              <a:chExt cx="4778772" cy="1098059"/>
            </a:xfrm>
          </p:grpSpPr>
          <p:sp>
            <p:nvSpPr>
              <p:cNvPr id="44" name="圆角矩形 39">
                <a:extLst>
                  <a:ext uri="{FF2B5EF4-FFF2-40B4-BE49-F238E27FC236}">
                    <a16:creationId xmlns:a16="http://schemas.microsoft.com/office/drawing/2014/main" id="{E1BECF57-7EDF-46CE-8844-22A74B36BCBF}"/>
                  </a:ext>
                </a:extLst>
              </p:cNvPr>
              <p:cNvSpPr/>
              <p:nvPr/>
            </p:nvSpPr>
            <p:spPr>
              <a:xfrm>
                <a:off x="3483185" y="2495062"/>
                <a:ext cx="4778772" cy="1098059"/>
              </a:xfrm>
              <a:prstGeom prst="roundRect">
                <a:avLst>
                  <a:gd name="adj" fmla="val 16670"/>
                </a:avLst>
              </a:prstGeom>
              <a:solidFill>
                <a:srgbClr val="B4C2C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45" name="圆角矩形 11">
                <a:extLst>
                  <a:ext uri="{FF2B5EF4-FFF2-40B4-BE49-F238E27FC236}">
                    <a16:creationId xmlns:a16="http://schemas.microsoft.com/office/drawing/2014/main" id="{3A849C12-F9A6-4E05-9ABC-4DB7ECBFF60C}"/>
                  </a:ext>
                </a:extLst>
              </p:cNvPr>
              <p:cNvSpPr/>
              <p:nvPr/>
            </p:nvSpPr>
            <p:spPr>
              <a:xfrm>
                <a:off x="3536797" y="2548674"/>
                <a:ext cx="1461504" cy="99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500" kern="1200"/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AC4A47D-466E-4176-8299-D643FF4CF2EA}"/>
                </a:ext>
              </a:extLst>
            </p:cNvPr>
            <p:cNvSpPr txBox="1"/>
            <p:nvPr/>
          </p:nvSpPr>
          <p:spPr>
            <a:xfrm>
              <a:off x="3985025" y="3881942"/>
              <a:ext cx="4049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God of Wealth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B0C394F-21FA-5502-632E-6A0B1067040C}"/>
              </a:ext>
            </a:extLst>
          </p:cNvPr>
          <p:cNvGrpSpPr/>
          <p:nvPr/>
        </p:nvGrpSpPr>
        <p:grpSpPr>
          <a:xfrm>
            <a:off x="3210408" y="5264541"/>
            <a:ext cx="4792613" cy="1098059"/>
            <a:chOff x="2447366" y="5131175"/>
            <a:chExt cx="7411329" cy="1098059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101280F0-451E-405D-A552-CE85EC42F1EF}"/>
                </a:ext>
              </a:extLst>
            </p:cNvPr>
            <p:cNvGrpSpPr/>
            <p:nvPr/>
          </p:nvGrpSpPr>
          <p:grpSpPr>
            <a:xfrm>
              <a:off x="2447366" y="5131175"/>
              <a:ext cx="7411329" cy="1098059"/>
              <a:chOff x="4783827" y="3728545"/>
              <a:chExt cx="4193153" cy="1098059"/>
            </a:xfrm>
          </p:grpSpPr>
          <p:sp>
            <p:nvSpPr>
              <p:cNvPr id="42" name="圆角矩形 37">
                <a:extLst>
                  <a:ext uri="{FF2B5EF4-FFF2-40B4-BE49-F238E27FC236}">
                    <a16:creationId xmlns:a16="http://schemas.microsoft.com/office/drawing/2014/main" id="{E9BD37AE-41CA-4B75-9E65-63D22CACA064}"/>
                  </a:ext>
                </a:extLst>
              </p:cNvPr>
              <p:cNvSpPr/>
              <p:nvPr/>
            </p:nvSpPr>
            <p:spPr>
              <a:xfrm>
                <a:off x="4783827" y="3728545"/>
                <a:ext cx="4193153" cy="1098059"/>
              </a:xfrm>
              <a:prstGeom prst="roundRect">
                <a:avLst>
                  <a:gd name="adj" fmla="val 16670"/>
                </a:avLst>
              </a:prstGeom>
              <a:solidFill>
                <a:srgbClr val="B4C2C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圆角矩形 13">
                <a:extLst>
                  <a:ext uri="{FF2B5EF4-FFF2-40B4-BE49-F238E27FC236}">
                    <a16:creationId xmlns:a16="http://schemas.microsoft.com/office/drawing/2014/main" id="{93001CC5-D6F1-4B08-8E05-DBEDEB941C6B}"/>
                  </a:ext>
                </a:extLst>
              </p:cNvPr>
              <p:cNvSpPr/>
              <p:nvPr/>
            </p:nvSpPr>
            <p:spPr>
              <a:xfrm>
                <a:off x="4837440" y="3782157"/>
                <a:ext cx="1461504" cy="9908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1450" tIns="171450" rIns="171450" bIns="171450" numCol="1" spcCol="1270" anchor="ctr" anchorCtr="0">
                <a:noAutofit/>
              </a:bodyPr>
              <a:lstStyle/>
              <a:p>
                <a:pPr lvl="0" algn="ctr" defTabSz="2000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500" kern="1200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179F170-ED30-4877-BC1E-66576096502C}"/>
                </a:ext>
              </a:extLst>
            </p:cNvPr>
            <p:cNvSpPr txBox="1"/>
            <p:nvPr/>
          </p:nvSpPr>
          <p:spPr>
            <a:xfrm>
              <a:off x="2606308" y="5286544"/>
              <a:ext cx="2356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A20E254-9398-F7BB-0A2F-01A1841D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EE130B9-1C93-CFB2-9367-8F4C9AC45A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54ACE5E-82ED-9CDA-E49B-9433F6DB08D1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076ADA-48F4-A065-6D40-C8E4734C0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2CD65AE-1362-9279-B560-FAB029659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121CE22D-C807-BFDB-DFD5-159AE2E7E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0CBF1ADC-6496-F9D1-D19B-E5A146C59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CFD8831-58D3-7D49-03F8-69ECE800CC40}"/>
              </a:ext>
            </a:extLst>
          </p:cNvPr>
          <p:cNvSpPr txBox="1"/>
          <p:nvPr/>
        </p:nvSpPr>
        <p:spPr>
          <a:xfrm>
            <a:off x="5942050" y="3321314"/>
            <a:ext cx="1337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endParaRPr lang="zh-CN" altLang="en-US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CA2D06-4009-4C93-9CCC-2641EEBE1492}"/>
              </a:ext>
            </a:extLst>
          </p:cNvPr>
          <p:cNvGrpSpPr/>
          <p:nvPr/>
        </p:nvGrpSpPr>
        <p:grpSpPr>
          <a:xfrm>
            <a:off x="4376623" y="1807099"/>
            <a:ext cx="4093028" cy="3931990"/>
            <a:chOff x="2810020" y="2492896"/>
            <a:chExt cx="3523960" cy="3385312"/>
          </a:xfrm>
        </p:grpSpPr>
        <p:grpSp>
          <p:nvGrpSpPr>
            <p:cNvPr id="38" name="그룹 31">
              <a:extLst>
                <a:ext uri="{FF2B5EF4-FFF2-40B4-BE49-F238E27FC236}">
                  <a16:creationId xmlns:a16="http://schemas.microsoft.com/office/drawing/2014/main" id="{5BF808A9-7EC3-4EFD-AA79-FB704D81500C}"/>
                </a:ext>
              </a:extLst>
            </p:cNvPr>
            <p:cNvGrpSpPr/>
            <p:nvPr/>
          </p:nvGrpSpPr>
          <p:grpSpPr>
            <a:xfrm>
              <a:off x="3190876" y="2786215"/>
              <a:ext cx="2762250" cy="2762250"/>
              <a:chOff x="3045126" y="2757788"/>
              <a:chExt cx="3053750" cy="3053750"/>
            </a:xfrm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DA0CA509-D80B-493E-B2E4-C2EBE9B2E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126" y="4282881"/>
                <a:ext cx="1525093" cy="1528657"/>
              </a:xfrm>
              <a:custGeom>
                <a:avLst/>
                <a:gdLst>
                  <a:gd name="T0" fmla="*/ 856 w 856"/>
                  <a:gd name="T1" fmla="*/ 546 h 858"/>
                  <a:gd name="T2" fmla="*/ 800 w 856"/>
                  <a:gd name="T3" fmla="*/ 542 h 858"/>
                  <a:gd name="T4" fmla="*/ 746 w 856"/>
                  <a:gd name="T5" fmla="*/ 534 h 858"/>
                  <a:gd name="T6" fmla="*/ 694 w 856"/>
                  <a:gd name="T7" fmla="*/ 520 h 858"/>
                  <a:gd name="T8" fmla="*/ 644 w 856"/>
                  <a:gd name="T9" fmla="*/ 502 h 858"/>
                  <a:gd name="T10" fmla="*/ 596 w 856"/>
                  <a:gd name="T11" fmla="*/ 480 h 858"/>
                  <a:gd name="T12" fmla="*/ 552 w 856"/>
                  <a:gd name="T13" fmla="*/ 452 h 858"/>
                  <a:gd name="T14" fmla="*/ 510 w 856"/>
                  <a:gd name="T15" fmla="*/ 420 h 858"/>
                  <a:gd name="T16" fmla="*/ 472 w 856"/>
                  <a:gd name="T17" fmla="*/ 386 h 858"/>
                  <a:gd name="T18" fmla="*/ 436 w 856"/>
                  <a:gd name="T19" fmla="*/ 346 h 858"/>
                  <a:gd name="T20" fmla="*/ 404 w 856"/>
                  <a:gd name="T21" fmla="*/ 306 h 858"/>
                  <a:gd name="T22" fmla="*/ 378 w 856"/>
                  <a:gd name="T23" fmla="*/ 260 h 858"/>
                  <a:gd name="T24" fmla="*/ 354 w 856"/>
                  <a:gd name="T25" fmla="*/ 212 h 858"/>
                  <a:gd name="T26" fmla="*/ 336 w 856"/>
                  <a:gd name="T27" fmla="*/ 162 h 858"/>
                  <a:gd name="T28" fmla="*/ 322 w 856"/>
                  <a:gd name="T29" fmla="*/ 110 h 858"/>
                  <a:gd name="T30" fmla="*/ 314 w 856"/>
                  <a:gd name="T31" fmla="*/ 56 h 858"/>
                  <a:gd name="T32" fmla="*/ 312 w 856"/>
                  <a:gd name="T33" fmla="*/ 0 h 858"/>
                  <a:gd name="T34" fmla="*/ 0 w 856"/>
                  <a:gd name="T35" fmla="*/ 0 h 858"/>
                  <a:gd name="T36" fmla="*/ 2 w 856"/>
                  <a:gd name="T37" fmla="*/ 80 h 858"/>
                  <a:gd name="T38" fmla="*/ 14 w 856"/>
                  <a:gd name="T39" fmla="*/ 158 h 858"/>
                  <a:gd name="T40" fmla="*/ 30 w 856"/>
                  <a:gd name="T41" fmla="*/ 232 h 858"/>
                  <a:gd name="T42" fmla="*/ 54 w 856"/>
                  <a:gd name="T43" fmla="*/ 306 h 858"/>
                  <a:gd name="T44" fmla="*/ 84 w 856"/>
                  <a:gd name="T45" fmla="*/ 374 h 858"/>
                  <a:gd name="T46" fmla="*/ 120 w 856"/>
                  <a:gd name="T47" fmla="*/ 440 h 858"/>
                  <a:gd name="T48" fmla="*/ 162 w 856"/>
                  <a:gd name="T49" fmla="*/ 504 h 858"/>
                  <a:gd name="T50" fmla="*/ 208 w 856"/>
                  <a:gd name="T51" fmla="*/ 562 h 858"/>
                  <a:gd name="T52" fmla="*/ 174 w 856"/>
                  <a:gd name="T53" fmla="*/ 692 h 858"/>
                  <a:gd name="T54" fmla="*/ 304 w 856"/>
                  <a:gd name="T55" fmla="*/ 656 h 858"/>
                  <a:gd name="T56" fmla="*/ 332 w 856"/>
                  <a:gd name="T57" fmla="*/ 680 h 858"/>
                  <a:gd name="T58" fmla="*/ 392 w 856"/>
                  <a:gd name="T59" fmla="*/ 722 h 858"/>
                  <a:gd name="T60" fmla="*/ 456 w 856"/>
                  <a:gd name="T61" fmla="*/ 758 h 858"/>
                  <a:gd name="T62" fmla="*/ 522 w 856"/>
                  <a:gd name="T63" fmla="*/ 790 h 858"/>
                  <a:gd name="T64" fmla="*/ 592 w 856"/>
                  <a:gd name="T65" fmla="*/ 816 h 858"/>
                  <a:gd name="T66" fmla="*/ 666 w 856"/>
                  <a:gd name="T67" fmla="*/ 836 h 858"/>
                  <a:gd name="T68" fmla="*/ 740 w 856"/>
                  <a:gd name="T69" fmla="*/ 850 h 858"/>
                  <a:gd name="T70" fmla="*/ 818 w 856"/>
                  <a:gd name="T71" fmla="*/ 856 h 858"/>
                  <a:gd name="T72" fmla="*/ 856 w 856"/>
                  <a:gd name="T73" fmla="*/ 546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6" h="858">
                    <a:moveTo>
                      <a:pt x="856" y="546"/>
                    </a:moveTo>
                    <a:lnTo>
                      <a:pt x="856" y="546"/>
                    </a:lnTo>
                    <a:lnTo>
                      <a:pt x="828" y="544"/>
                    </a:lnTo>
                    <a:lnTo>
                      <a:pt x="800" y="542"/>
                    </a:lnTo>
                    <a:lnTo>
                      <a:pt x="774" y="538"/>
                    </a:lnTo>
                    <a:lnTo>
                      <a:pt x="746" y="534"/>
                    </a:lnTo>
                    <a:lnTo>
                      <a:pt x="720" y="528"/>
                    </a:lnTo>
                    <a:lnTo>
                      <a:pt x="694" y="520"/>
                    </a:lnTo>
                    <a:lnTo>
                      <a:pt x="670" y="512"/>
                    </a:lnTo>
                    <a:lnTo>
                      <a:pt x="644" y="502"/>
                    </a:lnTo>
                    <a:lnTo>
                      <a:pt x="620" y="492"/>
                    </a:lnTo>
                    <a:lnTo>
                      <a:pt x="596" y="480"/>
                    </a:lnTo>
                    <a:lnTo>
                      <a:pt x="574" y="466"/>
                    </a:lnTo>
                    <a:lnTo>
                      <a:pt x="552" y="452"/>
                    </a:lnTo>
                    <a:lnTo>
                      <a:pt x="530" y="436"/>
                    </a:lnTo>
                    <a:lnTo>
                      <a:pt x="510" y="420"/>
                    </a:lnTo>
                    <a:lnTo>
                      <a:pt x="490" y="404"/>
                    </a:lnTo>
                    <a:lnTo>
                      <a:pt x="472" y="386"/>
                    </a:lnTo>
                    <a:lnTo>
                      <a:pt x="454" y="366"/>
                    </a:lnTo>
                    <a:lnTo>
                      <a:pt x="436" y="346"/>
                    </a:lnTo>
                    <a:lnTo>
                      <a:pt x="420" y="326"/>
                    </a:lnTo>
                    <a:lnTo>
                      <a:pt x="404" y="306"/>
                    </a:lnTo>
                    <a:lnTo>
                      <a:pt x="390" y="282"/>
                    </a:lnTo>
                    <a:lnTo>
                      <a:pt x="378" y="260"/>
                    </a:lnTo>
                    <a:lnTo>
                      <a:pt x="366" y="236"/>
                    </a:lnTo>
                    <a:lnTo>
                      <a:pt x="354" y="212"/>
                    </a:lnTo>
                    <a:lnTo>
                      <a:pt x="344" y="188"/>
                    </a:lnTo>
                    <a:lnTo>
                      <a:pt x="336" y="162"/>
                    </a:lnTo>
                    <a:lnTo>
                      <a:pt x="328" y="136"/>
                    </a:lnTo>
                    <a:lnTo>
                      <a:pt x="322" y="110"/>
                    </a:lnTo>
                    <a:lnTo>
                      <a:pt x="318" y="84"/>
                    </a:lnTo>
                    <a:lnTo>
                      <a:pt x="314" y="56"/>
                    </a:lnTo>
                    <a:lnTo>
                      <a:pt x="312" y="28"/>
                    </a:lnTo>
                    <a:lnTo>
                      <a:pt x="3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" y="80"/>
                    </a:lnTo>
                    <a:lnTo>
                      <a:pt x="8" y="120"/>
                    </a:lnTo>
                    <a:lnTo>
                      <a:pt x="14" y="158"/>
                    </a:lnTo>
                    <a:lnTo>
                      <a:pt x="22" y="196"/>
                    </a:lnTo>
                    <a:lnTo>
                      <a:pt x="30" y="232"/>
                    </a:lnTo>
                    <a:lnTo>
                      <a:pt x="42" y="270"/>
                    </a:lnTo>
                    <a:lnTo>
                      <a:pt x="54" y="306"/>
                    </a:lnTo>
                    <a:lnTo>
                      <a:pt x="70" y="340"/>
                    </a:lnTo>
                    <a:lnTo>
                      <a:pt x="84" y="374"/>
                    </a:lnTo>
                    <a:lnTo>
                      <a:pt x="102" y="408"/>
                    </a:lnTo>
                    <a:lnTo>
                      <a:pt x="120" y="440"/>
                    </a:lnTo>
                    <a:lnTo>
                      <a:pt x="140" y="472"/>
                    </a:lnTo>
                    <a:lnTo>
                      <a:pt x="162" y="504"/>
                    </a:lnTo>
                    <a:lnTo>
                      <a:pt x="184" y="534"/>
                    </a:lnTo>
                    <a:lnTo>
                      <a:pt x="208" y="562"/>
                    </a:lnTo>
                    <a:lnTo>
                      <a:pt x="192" y="622"/>
                    </a:lnTo>
                    <a:lnTo>
                      <a:pt x="174" y="692"/>
                    </a:lnTo>
                    <a:lnTo>
                      <a:pt x="244" y="672"/>
                    </a:lnTo>
                    <a:lnTo>
                      <a:pt x="304" y="656"/>
                    </a:lnTo>
                    <a:lnTo>
                      <a:pt x="304" y="656"/>
                    </a:lnTo>
                    <a:lnTo>
                      <a:pt x="332" y="680"/>
                    </a:lnTo>
                    <a:lnTo>
                      <a:pt x="362" y="700"/>
                    </a:lnTo>
                    <a:lnTo>
                      <a:pt x="392" y="722"/>
                    </a:lnTo>
                    <a:lnTo>
                      <a:pt x="424" y="740"/>
                    </a:lnTo>
                    <a:lnTo>
                      <a:pt x="456" y="758"/>
                    </a:lnTo>
                    <a:lnTo>
                      <a:pt x="488" y="776"/>
                    </a:lnTo>
                    <a:lnTo>
                      <a:pt x="522" y="790"/>
                    </a:lnTo>
                    <a:lnTo>
                      <a:pt x="558" y="804"/>
                    </a:lnTo>
                    <a:lnTo>
                      <a:pt x="592" y="816"/>
                    </a:lnTo>
                    <a:lnTo>
                      <a:pt x="628" y="828"/>
                    </a:lnTo>
                    <a:lnTo>
                      <a:pt x="666" y="836"/>
                    </a:lnTo>
                    <a:lnTo>
                      <a:pt x="702" y="844"/>
                    </a:lnTo>
                    <a:lnTo>
                      <a:pt x="740" y="850"/>
                    </a:lnTo>
                    <a:lnTo>
                      <a:pt x="778" y="854"/>
                    </a:lnTo>
                    <a:lnTo>
                      <a:pt x="818" y="856"/>
                    </a:lnTo>
                    <a:lnTo>
                      <a:pt x="856" y="858"/>
                    </a:lnTo>
                    <a:lnTo>
                      <a:pt x="856" y="546"/>
                    </a:lnTo>
                    <a:close/>
                  </a:path>
                </a:pathLst>
              </a:custGeom>
              <a:solidFill>
                <a:srgbClr val="B4C2C5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A69381A0-14A0-43D6-B706-967861BB5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219" y="4282881"/>
                <a:ext cx="1528657" cy="1528657"/>
              </a:xfrm>
              <a:custGeom>
                <a:avLst/>
                <a:gdLst>
                  <a:gd name="T0" fmla="*/ 0 w 858"/>
                  <a:gd name="T1" fmla="*/ 546 h 858"/>
                  <a:gd name="T2" fmla="*/ 56 w 858"/>
                  <a:gd name="T3" fmla="*/ 542 h 858"/>
                  <a:gd name="T4" fmla="*/ 110 w 858"/>
                  <a:gd name="T5" fmla="*/ 534 h 858"/>
                  <a:gd name="T6" fmla="*/ 162 w 858"/>
                  <a:gd name="T7" fmla="*/ 520 h 858"/>
                  <a:gd name="T8" fmla="*/ 212 w 858"/>
                  <a:gd name="T9" fmla="*/ 502 h 858"/>
                  <a:gd name="T10" fmla="*/ 260 w 858"/>
                  <a:gd name="T11" fmla="*/ 480 h 858"/>
                  <a:gd name="T12" fmla="*/ 306 w 858"/>
                  <a:gd name="T13" fmla="*/ 452 h 858"/>
                  <a:gd name="T14" fmla="*/ 348 w 858"/>
                  <a:gd name="T15" fmla="*/ 420 h 858"/>
                  <a:gd name="T16" fmla="*/ 386 w 858"/>
                  <a:gd name="T17" fmla="*/ 386 h 858"/>
                  <a:gd name="T18" fmla="*/ 420 w 858"/>
                  <a:gd name="T19" fmla="*/ 346 h 858"/>
                  <a:gd name="T20" fmla="*/ 452 w 858"/>
                  <a:gd name="T21" fmla="*/ 306 h 858"/>
                  <a:gd name="T22" fmla="*/ 480 w 858"/>
                  <a:gd name="T23" fmla="*/ 260 h 858"/>
                  <a:gd name="T24" fmla="*/ 502 w 858"/>
                  <a:gd name="T25" fmla="*/ 212 h 858"/>
                  <a:gd name="T26" fmla="*/ 520 w 858"/>
                  <a:gd name="T27" fmla="*/ 162 h 858"/>
                  <a:gd name="T28" fmla="*/ 534 w 858"/>
                  <a:gd name="T29" fmla="*/ 110 h 858"/>
                  <a:gd name="T30" fmla="*/ 542 w 858"/>
                  <a:gd name="T31" fmla="*/ 56 h 858"/>
                  <a:gd name="T32" fmla="*/ 546 w 858"/>
                  <a:gd name="T33" fmla="*/ 0 h 858"/>
                  <a:gd name="T34" fmla="*/ 858 w 858"/>
                  <a:gd name="T35" fmla="*/ 0 h 858"/>
                  <a:gd name="T36" fmla="*/ 854 w 858"/>
                  <a:gd name="T37" fmla="*/ 80 h 858"/>
                  <a:gd name="T38" fmla="*/ 844 w 858"/>
                  <a:gd name="T39" fmla="*/ 158 h 858"/>
                  <a:gd name="T40" fmla="*/ 826 w 858"/>
                  <a:gd name="T41" fmla="*/ 232 h 858"/>
                  <a:gd name="T42" fmla="*/ 802 w 858"/>
                  <a:gd name="T43" fmla="*/ 306 h 858"/>
                  <a:gd name="T44" fmla="*/ 772 w 858"/>
                  <a:gd name="T45" fmla="*/ 374 h 858"/>
                  <a:gd name="T46" fmla="*/ 736 w 858"/>
                  <a:gd name="T47" fmla="*/ 440 h 858"/>
                  <a:gd name="T48" fmla="*/ 694 w 858"/>
                  <a:gd name="T49" fmla="*/ 504 h 858"/>
                  <a:gd name="T50" fmla="*/ 648 w 858"/>
                  <a:gd name="T51" fmla="*/ 562 h 858"/>
                  <a:gd name="T52" fmla="*/ 684 w 858"/>
                  <a:gd name="T53" fmla="*/ 692 h 858"/>
                  <a:gd name="T54" fmla="*/ 552 w 858"/>
                  <a:gd name="T55" fmla="*/ 656 h 858"/>
                  <a:gd name="T56" fmla="*/ 524 w 858"/>
                  <a:gd name="T57" fmla="*/ 680 h 858"/>
                  <a:gd name="T58" fmla="*/ 464 w 858"/>
                  <a:gd name="T59" fmla="*/ 722 h 858"/>
                  <a:gd name="T60" fmla="*/ 400 w 858"/>
                  <a:gd name="T61" fmla="*/ 758 h 858"/>
                  <a:gd name="T62" fmla="*/ 334 w 858"/>
                  <a:gd name="T63" fmla="*/ 790 h 858"/>
                  <a:gd name="T64" fmla="*/ 264 w 858"/>
                  <a:gd name="T65" fmla="*/ 816 h 858"/>
                  <a:gd name="T66" fmla="*/ 192 w 858"/>
                  <a:gd name="T67" fmla="*/ 836 h 858"/>
                  <a:gd name="T68" fmla="*/ 116 w 858"/>
                  <a:gd name="T69" fmla="*/ 850 h 858"/>
                  <a:gd name="T70" fmla="*/ 40 w 858"/>
                  <a:gd name="T71" fmla="*/ 856 h 858"/>
                  <a:gd name="T72" fmla="*/ 0 w 858"/>
                  <a:gd name="T73" fmla="*/ 546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8" h="858">
                    <a:moveTo>
                      <a:pt x="0" y="546"/>
                    </a:moveTo>
                    <a:lnTo>
                      <a:pt x="0" y="546"/>
                    </a:lnTo>
                    <a:lnTo>
                      <a:pt x="28" y="544"/>
                    </a:lnTo>
                    <a:lnTo>
                      <a:pt x="56" y="542"/>
                    </a:lnTo>
                    <a:lnTo>
                      <a:pt x="84" y="538"/>
                    </a:lnTo>
                    <a:lnTo>
                      <a:pt x="110" y="534"/>
                    </a:lnTo>
                    <a:lnTo>
                      <a:pt x="136" y="528"/>
                    </a:lnTo>
                    <a:lnTo>
                      <a:pt x="162" y="520"/>
                    </a:lnTo>
                    <a:lnTo>
                      <a:pt x="188" y="512"/>
                    </a:lnTo>
                    <a:lnTo>
                      <a:pt x="212" y="502"/>
                    </a:lnTo>
                    <a:lnTo>
                      <a:pt x="236" y="492"/>
                    </a:lnTo>
                    <a:lnTo>
                      <a:pt x="260" y="480"/>
                    </a:lnTo>
                    <a:lnTo>
                      <a:pt x="282" y="466"/>
                    </a:lnTo>
                    <a:lnTo>
                      <a:pt x="306" y="452"/>
                    </a:lnTo>
                    <a:lnTo>
                      <a:pt x="326" y="436"/>
                    </a:lnTo>
                    <a:lnTo>
                      <a:pt x="348" y="420"/>
                    </a:lnTo>
                    <a:lnTo>
                      <a:pt x="366" y="404"/>
                    </a:lnTo>
                    <a:lnTo>
                      <a:pt x="386" y="386"/>
                    </a:lnTo>
                    <a:lnTo>
                      <a:pt x="404" y="366"/>
                    </a:lnTo>
                    <a:lnTo>
                      <a:pt x="420" y="346"/>
                    </a:lnTo>
                    <a:lnTo>
                      <a:pt x="438" y="326"/>
                    </a:lnTo>
                    <a:lnTo>
                      <a:pt x="452" y="306"/>
                    </a:lnTo>
                    <a:lnTo>
                      <a:pt x="466" y="282"/>
                    </a:lnTo>
                    <a:lnTo>
                      <a:pt x="480" y="260"/>
                    </a:lnTo>
                    <a:lnTo>
                      <a:pt x="492" y="236"/>
                    </a:lnTo>
                    <a:lnTo>
                      <a:pt x="502" y="212"/>
                    </a:lnTo>
                    <a:lnTo>
                      <a:pt x="512" y="188"/>
                    </a:lnTo>
                    <a:lnTo>
                      <a:pt x="520" y="162"/>
                    </a:lnTo>
                    <a:lnTo>
                      <a:pt x="528" y="136"/>
                    </a:lnTo>
                    <a:lnTo>
                      <a:pt x="534" y="110"/>
                    </a:lnTo>
                    <a:lnTo>
                      <a:pt x="538" y="84"/>
                    </a:lnTo>
                    <a:lnTo>
                      <a:pt x="542" y="56"/>
                    </a:lnTo>
                    <a:lnTo>
                      <a:pt x="544" y="28"/>
                    </a:lnTo>
                    <a:lnTo>
                      <a:pt x="546" y="0"/>
                    </a:lnTo>
                    <a:lnTo>
                      <a:pt x="858" y="0"/>
                    </a:lnTo>
                    <a:lnTo>
                      <a:pt x="858" y="0"/>
                    </a:lnTo>
                    <a:lnTo>
                      <a:pt x="856" y="40"/>
                    </a:lnTo>
                    <a:lnTo>
                      <a:pt x="854" y="80"/>
                    </a:lnTo>
                    <a:lnTo>
                      <a:pt x="850" y="120"/>
                    </a:lnTo>
                    <a:lnTo>
                      <a:pt x="844" y="158"/>
                    </a:lnTo>
                    <a:lnTo>
                      <a:pt x="836" y="196"/>
                    </a:lnTo>
                    <a:lnTo>
                      <a:pt x="826" y="232"/>
                    </a:lnTo>
                    <a:lnTo>
                      <a:pt x="814" y="270"/>
                    </a:lnTo>
                    <a:lnTo>
                      <a:pt x="802" y="306"/>
                    </a:lnTo>
                    <a:lnTo>
                      <a:pt x="788" y="340"/>
                    </a:lnTo>
                    <a:lnTo>
                      <a:pt x="772" y="374"/>
                    </a:lnTo>
                    <a:lnTo>
                      <a:pt x="754" y="408"/>
                    </a:lnTo>
                    <a:lnTo>
                      <a:pt x="736" y="440"/>
                    </a:lnTo>
                    <a:lnTo>
                      <a:pt x="716" y="472"/>
                    </a:lnTo>
                    <a:lnTo>
                      <a:pt x="694" y="504"/>
                    </a:lnTo>
                    <a:lnTo>
                      <a:pt x="672" y="534"/>
                    </a:lnTo>
                    <a:lnTo>
                      <a:pt x="648" y="562"/>
                    </a:lnTo>
                    <a:lnTo>
                      <a:pt x="664" y="622"/>
                    </a:lnTo>
                    <a:lnTo>
                      <a:pt x="684" y="692"/>
                    </a:lnTo>
                    <a:lnTo>
                      <a:pt x="614" y="672"/>
                    </a:lnTo>
                    <a:lnTo>
                      <a:pt x="552" y="656"/>
                    </a:lnTo>
                    <a:lnTo>
                      <a:pt x="552" y="656"/>
                    </a:lnTo>
                    <a:lnTo>
                      <a:pt x="524" y="680"/>
                    </a:lnTo>
                    <a:lnTo>
                      <a:pt x="494" y="700"/>
                    </a:lnTo>
                    <a:lnTo>
                      <a:pt x="464" y="722"/>
                    </a:lnTo>
                    <a:lnTo>
                      <a:pt x="434" y="740"/>
                    </a:lnTo>
                    <a:lnTo>
                      <a:pt x="400" y="758"/>
                    </a:lnTo>
                    <a:lnTo>
                      <a:pt x="368" y="776"/>
                    </a:lnTo>
                    <a:lnTo>
                      <a:pt x="334" y="790"/>
                    </a:lnTo>
                    <a:lnTo>
                      <a:pt x="300" y="804"/>
                    </a:lnTo>
                    <a:lnTo>
                      <a:pt x="264" y="816"/>
                    </a:lnTo>
                    <a:lnTo>
                      <a:pt x="228" y="828"/>
                    </a:lnTo>
                    <a:lnTo>
                      <a:pt x="192" y="836"/>
                    </a:lnTo>
                    <a:lnTo>
                      <a:pt x="154" y="844"/>
                    </a:lnTo>
                    <a:lnTo>
                      <a:pt x="116" y="850"/>
                    </a:lnTo>
                    <a:lnTo>
                      <a:pt x="78" y="854"/>
                    </a:lnTo>
                    <a:lnTo>
                      <a:pt x="40" y="856"/>
                    </a:lnTo>
                    <a:lnTo>
                      <a:pt x="0" y="858"/>
                    </a:lnTo>
                    <a:lnTo>
                      <a:pt x="0" y="546"/>
                    </a:lnTo>
                    <a:close/>
                  </a:path>
                </a:pathLst>
              </a:custGeom>
              <a:solidFill>
                <a:srgbClr val="B4C2C5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1BC2F7C4-9D14-46EE-9742-F2D0F35C4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126" y="2757788"/>
                <a:ext cx="1525093" cy="1525093"/>
              </a:xfrm>
              <a:custGeom>
                <a:avLst/>
                <a:gdLst>
                  <a:gd name="T0" fmla="*/ 856 w 856"/>
                  <a:gd name="T1" fmla="*/ 312 h 856"/>
                  <a:gd name="T2" fmla="*/ 800 w 856"/>
                  <a:gd name="T3" fmla="*/ 314 h 856"/>
                  <a:gd name="T4" fmla="*/ 746 w 856"/>
                  <a:gd name="T5" fmla="*/ 324 h 856"/>
                  <a:gd name="T6" fmla="*/ 694 w 856"/>
                  <a:gd name="T7" fmla="*/ 336 h 856"/>
                  <a:gd name="T8" fmla="*/ 644 w 856"/>
                  <a:gd name="T9" fmla="*/ 354 h 856"/>
                  <a:gd name="T10" fmla="*/ 596 w 856"/>
                  <a:gd name="T11" fmla="*/ 378 h 856"/>
                  <a:gd name="T12" fmla="*/ 552 w 856"/>
                  <a:gd name="T13" fmla="*/ 406 h 856"/>
                  <a:gd name="T14" fmla="*/ 510 w 856"/>
                  <a:gd name="T15" fmla="*/ 436 h 856"/>
                  <a:gd name="T16" fmla="*/ 472 w 856"/>
                  <a:gd name="T17" fmla="*/ 472 h 856"/>
                  <a:gd name="T18" fmla="*/ 436 w 856"/>
                  <a:gd name="T19" fmla="*/ 510 h 856"/>
                  <a:gd name="T20" fmla="*/ 404 w 856"/>
                  <a:gd name="T21" fmla="*/ 552 h 856"/>
                  <a:gd name="T22" fmla="*/ 378 w 856"/>
                  <a:gd name="T23" fmla="*/ 598 h 856"/>
                  <a:gd name="T24" fmla="*/ 354 w 856"/>
                  <a:gd name="T25" fmla="*/ 644 h 856"/>
                  <a:gd name="T26" fmla="*/ 336 w 856"/>
                  <a:gd name="T27" fmla="*/ 694 h 856"/>
                  <a:gd name="T28" fmla="*/ 322 w 856"/>
                  <a:gd name="T29" fmla="*/ 746 h 856"/>
                  <a:gd name="T30" fmla="*/ 314 w 856"/>
                  <a:gd name="T31" fmla="*/ 800 h 856"/>
                  <a:gd name="T32" fmla="*/ 312 w 856"/>
                  <a:gd name="T33" fmla="*/ 856 h 856"/>
                  <a:gd name="T34" fmla="*/ 0 w 856"/>
                  <a:gd name="T35" fmla="*/ 856 h 856"/>
                  <a:gd name="T36" fmla="*/ 2 w 856"/>
                  <a:gd name="T37" fmla="*/ 778 h 856"/>
                  <a:gd name="T38" fmla="*/ 14 w 856"/>
                  <a:gd name="T39" fmla="*/ 700 h 856"/>
                  <a:gd name="T40" fmla="*/ 30 w 856"/>
                  <a:gd name="T41" fmla="*/ 624 h 856"/>
                  <a:gd name="T42" fmla="*/ 54 w 856"/>
                  <a:gd name="T43" fmla="*/ 552 h 856"/>
                  <a:gd name="T44" fmla="*/ 84 w 856"/>
                  <a:gd name="T45" fmla="*/ 482 h 856"/>
                  <a:gd name="T46" fmla="*/ 120 w 856"/>
                  <a:gd name="T47" fmla="*/ 416 h 856"/>
                  <a:gd name="T48" fmla="*/ 162 w 856"/>
                  <a:gd name="T49" fmla="*/ 354 h 856"/>
                  <a:gd name="T50" fmla="*/ 208 w 856"/>
                  <a:gd name="T51" fmla="*/ 296 h 856"/>
                  <a:gd name="T52" fmla="*/ 174 w 856"/>
                  <a:gd name="T53" fmla="*/ 166 h 856"/>
                  <a:gd name="T54" fmla="*/ 304 w 856"/>
                  <a:gd name="T55" fmla="*/ 200 h 856"/>
                  <a:gd name="T56" fmla="*/ 332 w 856"/>
                  <a:gd name="T57" fmla="*/ 178 h 856"/>
                  <a:gd name="T58" fmla="*/ 392 w 856"/>
                  <a:gd name="T59" fmla="*/ 136 h 856"/>
                  <a:gd name="T60" fmla="*/ 456 w 856"/>
                  <a:gd name="T61" fmla="*/ 98 h 856"/>
                  <a:gd name="T62" fmla="*/ 522 w 856"/>
                  <a:gd name="T63" fmla="*/ 66 h 856"/>
                  <a:gd name="T64" fmla="*/ 592 w 856"/>
                  <a:gd name="T65" fmla="*/ 40 h 856"/>
                  <a:gd name="T66" fmla="*/ 666 w 856"/>
                  <a:gd name="T67" fmla="*/ 20 h 856"/>
                  <a:gd name="T68" fmla="*/ 740 w 856"/>
                  <a:gd name="T69" fmla="*/ 8 h 856"/>
                  <a:gd name="T70" fmla="*/ 818 w 856"/>
                  <a:gd name="T71" fmla="*/ 0 h 856"/>
                  <a:gd name="T72" fmla="*/ 856 w 856"/>
                  <a:gd name="T73" fmla="*/ 312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6" h="856">
                    <a:moveTo>
                      <a:pt x="856" y="312"/>
                    </a:moveTo>
                    <a:lnTo>
                      <a:pt x="856" y="312"/>
                    </a:lnTo>
                    <a:lnTo>
                      <a:pt x="828" y="312"/>
                    </a:lnTo>
                    <a:lnTo>
                      <a:pt x="800" y="314"/>
                    </a:lnTo>
                    <a:lnTo>
                      <a:pt x="774" y="318"/>
                    </a:lnTo>
                    <a:lnTo>
                      <a:pt x="746" y="324"/>
                    </a:lnTo>
                    <a:lnTo>
                      <a:pt x="720" y="330"/>
                    </a:lnTo>
                    <a:lnTo>
                      <a:pt x="694" y="336"/>
                    </a:lnTo>
                    <a:lnTo>
                      <a:pt x="670" y="346"/>
                    </a:lnTo>
                    <a:lnTo>
                      <a:pt x="644" y="354"/>
                    </a:lnTo>
                    <a:lnTo>
                      <a:pt x="620" y="366"/>
                    </a:lnTo>
                    <a:lnTo>
                      <a:pt x="596" y="378"/>
                    </a:lnTo>
                    <a:lnTo>
                      <a:pt x="574" y="390"/>
                    </a:lnTo>
                    <a:lnTo>
                      <a:pt x="552" y="406"/>
                    </a:lnTo>
                    <a:lnTo>
                      <a:pt x="530" y="420"/>
                    </a:lnTo>
                    <a:lnTo>
                      <a:pt x="510" y="436"/>
                    </a:lnTo>
                    <a:lnTo>
                      <a:pt x="490" y="454"/>
                    </a:lnTo>
                    <a:lnTo>
                      <a:pt x="472" y="472"/>
                    </a:lnTo>
                    <a:lnTo>
                      <a:pt x="454" y="490"/>
                    </a:lnTo>
                    <a:lnTo>
                      <a:pt x="436" y="510"/>
                    </a:lnTo>
                    <a:lnTo>
                      <a:pt x="420" y="530"/>
                    </a:lnTo>
                    <a:lnTo>
                      <a:pt x="404" y="552"/>
                    </a:lnTo>
                    <a:lnTo>
                      <a:pt x="390" y="574"/>
                    </a:lnTo>
                    <a:lnTo>
                      <a:pt x="378" y="598"/>
                    </a:lnTo>
                    <a:lnTo>
                      <a:pt x="366" y="620"/>
                    </a:lnTo>
                    <a:lnTo>
                      <a:pt x="354" y="644"/>
                    </a:lnTo>
                    <a:lnTo>
                      <a:pt x="344" y="670"/>
                    </a:lnTo>
                    <a:lnTo>
                      <a:pt x="336" y="694"/>
                    </a:lnTo>
                    <a:lnTo>
                      <a:pt x="328" y="720"/>
                    </a:lnTo>
                    <a:lnTo>
                      <a:pt x="322" y="746"/>
                    </a:lnTo>
                    <a:lnTo>
                      <a:pt x="318" y="774"/>
                    </a:lnTo>
                    <a:lnTo>
                      <a:pt x="314" y="800"/>
                    </a:lnTo>
                    <a:lnTo>
                      <a:pt x="312" y="828"/>
                    </a:lnTo>
                    <a:lnTo>
                      <a:pt x="312" y="856"/>
                    </a:lnTo>
                    <a:lnTo>
                      <a:pt x="0" y="856"/>
                    </a:lnTo>
                    <a:lnTo>
                      <a:pt x="0" y="856"/>
                    </a:lnTo>
                    <a:lnTo>
                      <a:pt x="0" y="816"/>
                    </a:lnTo>
                    <a:lnTo>
                      <a:pt x="2" y="778"/>
                    </a:lnTo>
                    <a:lnTo>
                      <a:pt x="8" y="738"/>
                    </a:lnTo>
                    <a:lnTo>
                      <a:pt x="14" y="700"/>
                    </a:lnTo>
                    <a:lnTo>
                      <a:pt x="22" y="662"/>
                    </a:lnTo>
                    <a:lnTo>
                      <a:pt x="30" y="624"/>
                    </a:lnTo>
                    <a:lnTo>
                      <a:pt x="42" y="588"/>
                    </a:lnTo>
                    <a:lnTo>
                      <a:pt x="54" y="552"/>
                    </a:lnTo>
                    <a:lnTo>
                      <a:pt x="70" y="516"/>
                    </a:lnTo>
                    <a:lnTo>
                      <a:pt x="84" y="482"/>
                    </a:lnTo>
                    <a:lnTo>
                      <a:pt x="102" y="448"/>
                    </a:lnTo>
                    <a:lnTo>
                      <a:pt x="120" y="416"/>
                    </a:lnTo>
                    <a:lnTo>
                      <a:pt x="140" y="384"/>
                    </a:lnTo>
                    <a:lnTo>
                      <a:pt x="162" y="354"/>
                    </a:lnTo>
                    <a:lnTo>
                      <a:pt x="184" y="324"/>
                    </a:lnTo>
                    <a:lnTo>
                      <a:pt x="208" y="296"/>
                    </a:lnTo>
                    <a:lnTo>
                      <a:pt x="192" y="236"/>
                    </a:lnTo>
                    <a:lnTo>
                      <a:pt x="174" y="166"/>
                    </a:lnTo>
                    <a:lnTo>
                      <a:pt x="244" y="184"/>
                    </a:lnTo>
                    <a:lnTo>
                      <a:pt x="304" y="200"/>
                    </a:lnTo>
                    <a:lnTo>
                      <a:pt x="304" y="200"/>
                    </a:lnTo>
                    <a:lnTo>
                      <a:pt x="332" y="178"/>
                    </a:lnTo>
                    <a:lnTo>
                      <a:pt x="362" y="156"/>
                    </a:lnTo>
                    <a:lnTo>
                      <a:pt x="392" y="136"/>
                    </a:lnTo>
                    <a:lnTo>
                      <a:pt x="424" y="116"/>
                    </a:lnTo>
                    <a:lnTo>
                      <a:pt x="456" y="98"/>
                    </a:lnTo>
                    <a:lnTo>
                      <a:pt x="488" y="82"/>
                    </a:lnTo>
                    <a:lnTo>
                      <a:pt x="522" y="66"/>
                    </a:lnTo>
                    <a:lnTo>
                      <a:pt x="558" y="54"/>
                    </a:lnTo>
                    <a:lnTo>
                      <a:pt x="592" y="40"/>
                    </a:lnTo>
                    <a:lnTo>
                      <a:pt x="628" y="30"/>
                    </a:lnTo>
                    <a:lnTo>
                      <a:pt x="666" y="20"/>
                    </a:lnTo>
                    <a:lnTo>
                      <a:pt x="702" y="14"/>
                    </a:lnTo>
                    <a:lnTo>
                      <a:pt x="740" y="8"/>
                    </a:lnTo>
                    <a:lnTo>
                      <a:pt x="778" y="2"/>
                    </a:lnTo>
                    <a:lnTo>
                      <a:pt x="818" y="0"/>
                    </a:lnTo>
                    <a:lnTo>
                      <a:pt x="856" y="0"/>
                    </a:lnTo>
                    <a:lnTo>
                      <a:pt x="856" y="312"/>
                    </a:lnTo>
                    <a:close/>
                  </a:path>
                </a:pathLst>
              </a:custGeom>
              <a:solidFill>
                <a:srgbClr val="B4C2C5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C0BEFAC6-0217-4EE4-B562-6309E06B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219" y="2757788"/>
                <a:ext cx="1528657" cy="1525093"/>
              </a:xfrm>
              <a:custGeom>
                <a:avLst/>
                <a:gdLst>
                  <a:gd name="T0" fmla="*/ 0 w 858"/>
                  <a:gd name="T1" fmla="*/ 312 h 856"/>
                  <a:gd name="T2" fmla="*/ 56 w 858"/>
                  <a:gd name="T3" fmla="*/ 314 h 856"/>
                  <a:gd name="T4" fmla="*/ 110 w 858"/>
                  <a:gd name="T5" fmla="*/ 324 h 856"/>
                  <a:gd name="T6" fmla="*/ 162 w 858"/>
                  <a:gd name="T7" fmla="*/ 336 h 856"/>
                  <a:gd name="T8" fmla="*/ 212 w 858"/>
                  <a:gd name="T9" fmla="*/ 354 h 856"/>
                  <a:gd name="T10" fmla="*/ 260 w 858"/>
                  <a:gd name="T11" fmla="*/ 378 h 856"/>
                  <a:gd name="T12" fmla="*/ 306 w 858"/>
                  <a:gd name="T13" fmla="*/ 406 h 856"/>
                  <a:gd name="T14" fmla="*/ 348 w 858"/>
                  <a:gd name="T15" fmla="*/ 436 h 856"/>
                  <a:gd name="T16" fmla="*/ 386 w 858"/>
                  <a:gd name="T17" fmla="*/ 472 h 856"/>
                  <a:gd name="T18" fmla="*/ 420 w 858"/>
                  <a:gd name="T19" fmla="*/ 510 h 856"/>
                  <a:gd name="T20" fmla="*/ 452 w 858"/>
                  <a:gd name="T21" fmla="*/ 552 h 856"/>
                  <a:gd name="T22" fmla="*/ 480 w 858"/>
                  <a:gd name="T23" fmla="*/ 598 h 856"/>
                  <a:gd name="T24" fmla="*/ 502 w 858"/>
                  <a:gd name="T25" fmla="*/ 644 h 856"/>
                  <a:gd name="T26" fmla="*/ 520 w 858"/>
                  <a:gd name="T27" fmla="*/ 694 h 856"/>
                  <a:gd name="T28" fmla="*/ 534 w 858"/>
                  <a:gd name="T29" fmla="*/ 746 h 856"/>
                  <a:gd name="T30" fmla="*/ 542 w 858"/>
                  <a:gd name="T31" fmla="*/ 800 h 856"/>
                  <a:gd name="T32" fmla="*/ 546 w 858"/>
                  <a:gd name="T33" fmla="*/ 856 h 856"/>
                  <a:gd name="T34" fmla="*/ 858 w 858"/>
                  <a:gd name="T35" fmla="*/ 856 h 856"/>
                  <a:gd name="T36" fmla="*/ 854 w 858"/>
                  <a:gd name="T37" fmla="*/ 778 h 856"/>
                  <a:gd name="T38" fmla="*/ 844 w 858"/>
                  <a:gd name="T39" fmla="*/ 700 h 856"/>
                  <a:gd name="T40" fmla="*/ 826 w 858"/>
                  <a:gd name="T41" fmla="*/ 624 h 856"/>
                  <a:gd name="T42" fmla="*/ 802 w 858"/>
                  <a:gd name="T43" fmla="*/ 552 h 856"/>
                  <a:gd name="T44" fmla="*/ 772 w 858"/>
                  <a:gd name="T45" fmla="*/ 482 h 856"/>
                  <a:gd name="T46" fmla="*/ 736 w 858"/>
                  <a:gd name="T47" fmla="*/ 416 h 856"/>
                  <a:gd name="T48" fmla="*/ 694 w 858"/>
                  <a:gd name="T49" fmla="*/ 354 h 856"/>
                  <a:gd name="T50" fmla="*/ 648 w 858"/>
                  <a:gd name="T51" fmla="*/ 296 h 856"/>
                  <a:gd name="T52" fmla="*/ 684 w 858"/>
                  <a:gd name="T53" fmla="*/ 166 h 856"/>
                  <a:gd name="T54" fmla="*/ 552 w 858"/>
                  <a:gd name="T55" fmla="*/ 200 h 856"/>
                  <a:gd name="T56" fmla="*/ 524 w 858"/>
                  <a:gd name="T57" fmla="*/ 178 h 856"/>
                  <a:gd name="T58" fmla="*/ 464 w 858"/>
                  <a:gd name="T59" fmla="*/ 136 h 856"/>
                  <a:gd name="T60" fmla="*/ 400 w 858"/>
                  <a:gd name="T61" fmla="*/ 98 h 856"/>
                  <a:gd name="T62" fmla="*/ 334 w 858"/>
                  <a:gd name="T63" fmla="*/ 66 h 856"/>
                  <a:gd name="T64" fmla="*/ 264 w 858"/>
                  <a:gd name="T65" fmla="*/ 40 h 856"/>
                  <a:gd name="T66" fmla="*/ 192 w 858"/>
                  <a:gd name="T67" fmla="*/ 20 h 856"/>
                  <a:gd name="T68" fmla="*/ 116 w 858"/>
                  <a:gd name="T69" fmla="*/ 8 h 856"/>
                  <a:gd name="T70" fmla="*/ 40 w 858"/>
                  <a:gd name="T71" fmla="*/ 0 h 856"/>
                  <a:gd name="T72" fmla="*/ 0 w 858"/>
                  <a:gd name="T73" fmla="*/ 312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8" h="856">
                    <a:moveTo>
                      <a:pt x="0" y="312"/>
                    </a:moveTo>
                    <a:lnTo>
                      <a:pt x="0" y="312"/>
                    </a:lnTo>
                    <a:lnTo>
                      <a:pt x="28" y="312"/>
                    </a:lnTo>
                    <a:lnTo>
                      <a:pt x="56" y="314"/>
                    </a:lnTo>
                    <a:lnTo>
                      <a:pt x="84" y="318"/>
                    </a:lnTo>
                    <a:lnTo>
                      <a:pt x="110" y="324"/>
                    </a:lnTo>
                    <a:lnTo>
                      <a:pt x="136" y="330"/>
                    </a:lnTo>
                    <a:lnTo>
                      <a:pt x="162" y="336"/>
                    </a:lnTo>
                    <a:lnTo>
                      <a:pt x="188" y="346"/>
                    </a:lnTo>
                    <a:lnTo>
                      <a:pt x="212" y="354"/>
                    </a:lnTo>
                    <a:lnTo>
                      <a:pt x="236" y="366"/>
                    </a:lnTo>
                    <a:lnTo>
                      <a:pt x="260" y="378"/>
                    </a:lnTo>
                    <a:lnTo>
                      <a:pt x="282" y="390"/>
                    </a:lnTo>
                    <a:lnTo>
                      <a:pt x="306" y="406"/>
                    </a:lnTo>
                    <a:lnTo>
                      <a:pt x="326" y="420"/>
                    </a:lnTo>
                    <a:lnTo>
                      <a:pt x="348" y="436"/>
                    </a:lnTo>
                    <a:lnTo>
                      <a:pt x="366" y="454"/>
                    </a:lnTo>
                    <a:lnTo>
                      <a:pt x="386" y="472"/>
                    </a:lnTo>
                    <a:lnTo>
                      <a:pt x="404" y="490"/>
                    </a:lnTo>
                    <a:lnTo>
                      <a:pt x="420" y="510"/>
                    </a:lnTo>
                    <a:lnTo>
                      <a:pt x="438" y="530"/>
                    </a:lnTo>
                    <a:lnTo>
                      <a:pt x="452" y="552"/>
                    </a:lnTo>
                    <a:lnTo>
                      <a:pt x="466" y="574"/>
                    </a:lnTo>
                    <a:lnTo>
                      <a:pt x="480" y="598"/>
                    </a:lnTo>
                    <a:lnTo>
                      <a:pt x="492" y="620"/>
                    </a:lnTo>
                    <a:lnTo>
                      <a:pt x="502" y="644"/>
                    </a:lnTo>
                    <a:lnTo>
                      <a:pt x="512" y="670"/>
                    </a:lnTo>
                    <a:lnTo>
                      <a:pt x="520" y="694"/>
                    </a:lnTo>
                    <a:lnTo>
                      <a:pt x="528" y="720"/>
                    </a:lnTo>
                    <a:lnTo>
                      <a:pt x="534" y="746"/>
                    </a:lnTo>
                    <a:lnTo>
                      <a:pt x="538" y="774"/>
                    </a:lnTo>
                    <a:lnTo>
                      <a:pt x="542" y="800"/>
                    </a:lnTo>
                    <a:lnTo>
                      <a:pt x="544" y="828"/>
                    </a:lnTo>
                    <a:lnTo>
                      <a:pt x="546" y="856"/>
                    </a:lnTo>
                    <a:lnTo>
                      <a:pt x="858" y="856"/>
                    </a:lnTo>
                    <a:lnTo>
                      <a:pt x="858" y="856"/>
                    </a:lnTo>
                    <a:lnTo>
                      <a:pt x="856" y="816"/>
                    </a:lnTo>
                    <a:lnTo>
                      <a:pt x="854" y="778"/>
                    </a:lnTo>
                    <a:lnTo>
                      <a:pt x="850" y="738"/>
                    </a:lnTo>
                    <a:lnTo>
                      <a:pt x="844" y="700"/>
                    </a:lnTo>
                    <a:lnTo>
                      <a:pt x="836" y="662"/>
                    </a:lnTo>
                    <a:lnTo>
                      <a:pt x="826" y="624"/>
                    </a:lnTo>
                    <a:lnTo>
                      <a:pt x="814" y="588"/>
                    </a:lnTo>
                    <a:lnTo>
                      <a:pt x="802" y="552"/>
                    </a:lnTo>
                    <a:lnTo>
                      <a:pt x="788" y="516"/>
                    </a:lnTo>
                    <a:lnTo>
                      <a:pt x="772" y="482"/>
                    </a:lnTo>
                    <a:lnTo>
                      <a:pt x="754" y="448"/>
                    </a:lnTo>
                    <a:lnTo>
                      <a:pt x="736" y="416"/>
                    </a:lnTo>
                    <a:lnTo>
                      <a:pt x="716" y="384"/>
                    </a:lnTo>
                    <a:lnTo>
                      <a:pt x="694" y="354"/>
                    </a:lnTo>
                    <a:lnTo>
                      <a:pt x="672" y="324"/>
                    </a:lnTo>
                    <a:lnTo>
                      <a:pt x="648" y="296"/>
                    </a:lnTo>
                    <a:lnTo>
                      <a:pt x="664" y="236"/>
                    </a:lnTo>
                    <a:lnTo>
                      <a:pt x="684" y="166"/>
                    </a:lnTo>
                    <a:lnTo>
                      <a:pt x="614" y="184"/>
                    </a:lnTo>
                    <a:lnTo>
                      <a:pt x="552" y="200"/>
                    </a:lnTo>
                    <a:lnTo>
                      <a:pt x="552" y="200"/>
                    </a:lnTo>
                    <a:lnTo>
                      <a:pt x="524" y="178"/>
                    </a:lnTo>
                    <a:lnTo>
                      <a:pt x="494" y="156"/>
                    </a:lnTo>
                    <a:lnTo>
                      <a:pt x="464" y="136"/>
                    </a:lnTo>
                    <a:lnTo>
                      <a:pt x="434" y="116"/>
                    </a:lnTo>
                    <a:lnTo>
                      <a:pt x="400" y="98"/>
                    </a:lnTo>
                    <a:lnTo>
                      <a:pt x="368" y="82"/>
                    </a:lnTo>
                    <a:lnTo>
                      <a:pt x="334" y="66"/>
                    </a:lnTo>
                    <a:lnTo>
                      <a:pt x="300" y="54"/>
                    </a:lnTo>
                    <a:lnTo>
                      <a:pt x="264" y="40"/>
                    </a:lnTo>
                    <a:lnTo>
                      <a:pt x="228" y="30"/>
                    </a:lnTo>
                    <a:lnTo>
                      <a:pt x="192" y="20"/>
                    </a:lnTo>
                    <a:lnTo>
                      <a:pt x="154" y="14"/>
                    </a:lnTo>
                    <a:lnTo>
                      <a:pt x="116" y="8"/>
                    </a:lnTo>
                    <a:lnTo>
                      <a:pt x="78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B4C2C5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  <p:grpSp>
          <p:nvGrpSpPr>
            <p:cNvPr id="26" name="그룹 57">
              <a:extLst>
                <a:ext uri="{FF2B5EF4-FFF2-40B4-BE49-F238E27FC236}">
                  <a16:creationId xmlns:a16="http://schemas.microsoft.com/office/drawing/2014/main" id="{75DFF1A9-909D-4CB6-B8A0-3AFA962B2DDA}"/>
                </a:ext>
              </a:extLst>
            </p:cNvPr>
            <p:cNvGrpSpPr/>
            <p:nvPr/>
          </p:nvGrpSpPr>
          <p:grpSpPr>
            <a:xfrm>
              <a:off x="2810020" y="2492896"/>
              <a:ext cx="664488" cy="664488"/>
              <a:chOff x="2810020" y="2492896"/>
              <a:chExt cx="664488" cy="664488"/>
            </a:xfrm>
          </p:grpSpPr>
          <p:sp>
            <p:nvSpPr>
              <p:cNvPr id="36" name="타원 16">
                <a:extLst>
                  <a:ext uri="{FF2B5EF4-FFF2-40B4-BE49-F238E27FC236}">
                    <a16:creationId xmlns:a16="http://schemas.microsoft.com/office/drawing/2014/main" id="{5302F654-CD47-4598-A25E-A56A9B6C9175}"/>
                  </a:ext>
                </a:extLst>
              </p:cNvPr>
              <p:cNvSpPr/>
              <p:nvPr/>
            </p:nvSpPr>
            <p:spPr>
              <a:xfrm>
                <a:off x="2810020" y="2492896"/>
                <a:ext cx="664488" cy="664488"/>
              </a:xfrm>
              <a:prstGeom prst="ellipse">
                <a:avLst/>
              </a:prstGeom>
              <a:solidFill>
                <a:srgbClr val="B4C2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37" name="Rectangle 3">
                <a:extLst>
                  <a:ext uri="{FF2B5EF4-FFF2-40B4-BE49-F238E27FC236}">
                    <a16:creationId xmlns:a16="http://schemas.microsoft.com/office/drawing/2014/main" id="{48607720-634D-46DF-9F9B-158B90BF1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540" y="2608772"/>
                <a:ext cx="555448" cy="423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/>
                <a:r>
                  <a:rPr lang="en-US" altLang="ko-KR" sz="32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7" name="그룹 58">
              <a:extLst>
                <a:ext uri="{FF2B5EF4-FFF2-40B4-BE49-F238E27FC236}">
                  <a16:creationId xmlns:a16="http://schemas.microsoft.com/office/drawing/2014/main" id="{D5852CF5-1D47-4A61-B02C-BAD821FBD10E}"/>
                </a:ext>
              </a:extLst>
            </p:cNvPr>
            <p:cNvGrpSpPr/>
            <p:nvPr/>
          </p:nvGrpSpPr>
          <p:grpSpPr>
            <a:xfrm>
              <a:off x="2810020" y="5213720"/>
              <a:ext cx="664488" cy="664488"/>
              <a:chOff x="2810020" y="5213720"/>
              <a:chExt cx="664488" cy="664488"/>
            </a:xfrm>
          </p:grpSpPr>
          <p:sp>
            <p:nvSpPr>
              <p:cNvPr id="34" name="타원 19">
                <a:extLst>
                  <a:ext uri="{FF2B5EF4-FFF2-40B4-BE49-F238E27FC236}">
                    <a16:creationId xmlns:a16="http://schemas.microsoft.com/office/drawing/2014/main" id="{135E5903-7260-4213-B972-9B070D53D6A9}"/>
                  </a:ext>
                </a:extLst>
              </p:cNvPr>
              <p:cNvSpPr/>
              <p:nvPr/>
            </p:nvSpPr>
            <p:spPr>
              <a:xfrm>
                <a:off x="2810020" y="5213720"/>
                <a:ext cx="664488" cy="664488"/>
              </a:xfrm>
              <a:prstGeom prst="ellipse">
                <a:avLst/>
              </a:prstGeom>
              <a:solidFill>
                <a:srgbClr val="B4C2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35" name="Rectangle 3">
                <a:extLst>
                  <a:ext uri="{FF2B5EF4-FFF2-40B4-BE49-F238E27FC236}">
                    <a16:creationId xmlns:a16="http://schemas.microsoft.com/office/drawing/2014/main" id="{410F9D9B-EB3D-420F-8B33-A3F3390B82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540" y="5329596"/>
                <a:ext cx="555448" cy="423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/>
                <a:r>
                  <a:rPr lang="en-US" altLang="ko-KR" sz="32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04</a:t>
                </a:r>
              </a:p>
            </p:txBody>
          </p:sp>
        </p:grpSp>
        <p:grpSp>
          <p:nvGrpSpPr>
            <p:cNvPr id="28" name="그룹 60">
              <a:extLst>
                <a:ext uri="{FF2B5EF4-FFF2-40B4-BE49-F238E27FC236}">
                  <a16:creationId xmlns:a16="http://schemas.microsoft.com/office/drawing/2014/main" id="{2F3AE8CF-BF70-45CE-8C34-346720EB63D0}"/>
                </a:ext>
              </a:extLst>
            </p:cNvPr>
            <p:cNvGrpSpPr/>
            <p:nvPr/>
          </p:nvGrpSpPr>
          <p:grpSpPr>
            <a:xfrm>
              <a:off x="5669492" y="2492896"/>
              <a:ext cx="664488" cy="664488"/>
              <a:chOff x="5669492" y="2492896"/>
              <a:chExt cx="664488" cy="664488"/>
            </a:xfrm>
          </p:grpSpPr>
          <p:sp>
            <p:nvSpPr>
              <p:cNvPr id="32" name="타원 17">
                <a:extLst>
                  <a:ext uri="{FF2B5EF4-FFF2-40B4-BE49-F238E27FC236}">
                    <a16:creationId xmlns:a16="http://schemas.microsoft.com/office/drawing/2014/main" id="{696DAD1B-16B7-4D89-802D-22EA63445995}"/>
                  </a:ext>
                </a:extLst>
              </p:cNvPr>
              <p:cNvSpPr/>
              <p:nvPr/>
            </p:nvSpPr>
            <p:spPr>
              <a:xfrm>
                <a:off x="5669492" y="2492896"/>
                <a:ext cx="664488" cy="664488"/>
              </a:xfrm>
              <a:prstGeom prst="ellipse">
                <a:avLst/>
              </a:prstGeom>
              <a:solidFill>
                <a:srgbClr val="B4C2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33" name="Rectangle 3">
                <a:extLst>
                  <a:ext uri="{FF2B5EF4-FFF2-40B4-BE49-F238E27FC236}">
                    <a16:creationId xmlns:a16="http://schemas.microsoft.com/office/drawing/2014/main" id="{18D95768-FB94-4525-9BF6-D9C9B9866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4012" y="2608772"/>
                <a:ext cx="555448" cy="423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/>
                <a:r>
                  <a:rPr lang="en-US" altLang="ko-KR" sz="32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02</a:t>
                </a:r>
              </a:p>
            </p:txBody>
          </p:sp>
        </p:grpSp>
        <p:grpSp>
          <p:nvGrpSpPr>
            <p:cNvPr id="29" name="그룹 59">
              <a:extLst>
                <a:ext uri="{FF2B5EF4-FFF2-40B4-BE49-F238E27FC236}">
                  <a16:creationId xmlns:a16="http://schemas.microsoft.com/office/drawing/2014/main" id="{3BDABCA3-6A02-4942-962F-18466D6C68CF}"/>
                </a:ext>
              </a:extLst>
            </p:cNvPr>
            <p:cNvGrpSpPr/>
            <p:nvPr/>
          </p:nvGrpSpPr>
          <p:grpSpPr>
            <a:xfrm>
              <a:off x="5669492" y="5213720"/>
              <a:ext cx="664488" cy="664488"/>
              <a:chOff x="5669492" y="5213720"/>
              <a:chExt cx="664488" cy="664488"/>
            </a:xfrm>
          </p:grpSpPr>
          <p:sp>
            <p:nvSpPr>
              <p:cNvPr id="30" name="타원 20">
                <a:extLst>
                  <a:ext uri="{FF2B5EF4-FFF2-40B4-BE49-F238E27FC236}">
                    <a16:creationId xmlns:a16="http://schemas.microsoft.com/office/drawing/2014/main" id="{4E3AB079-5963-4F55-8EF4-63C148934B85}"/>
                  </a:ext>
                </a:extLst>
              </p:cNvPr>
              <p:cNvSpPr/>
              <p:nvPr/>
            </p:nvSpPr>
            <p:spPr>
              <a:xfrm>
                <a:off x="5669492" y="5213720"/>
                <a:ext cx="664488" cy="664488"/>
              </a:xfrm>
              <a:prstGeom prst="ellipse">
                <a:avLst/>
              </a:prstGeom>
              <a:solidFill>
                <a:srgbClr val="B4C2C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000"/>
              </a:p>
            </p:txBody>
          </p:sp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38819AB1-5434-4824-8A6B-F7390419C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4012" y="5329596"/>
                <a:ext cx="555448" cy="423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defPPr>
                  <a:defRPr lang="ko-KR"/>
                </a:defPPr>
                <a:lvl1pPr algn="just" fontAlgn="auto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None/>
                  <a:defRPr kumimoji="0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Microsoft Sans Serif" pitchFamily="34" charset="0"/>
                    <a:ea typeface="Yoon 윤고딕 550_TT" pitchFamily="18" charset="-127"/>
                    <a:cs typeface="Microsoft Sans Serif" pitchFamily="34" charset="0"/>
                  </a:defRPr>
                </a:lvl1pPr>
              </a:lstStyle>
              <a:p>
                <a:pPr marL="0" lvl="1" algn="ctr"/>
                <a:r>
                  <a:rPr lang="en-US" altLang="ko-KR" sz="32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itchFamily="34" charset="0"/>
                    <a:cs typeface="Tahoma" pitchFamily="34" charset="0"/>
                  </a:rPr>
                  <a:t>03</a:t>
                </a:r>
              </a:p>
            </p:txBody>
          </p:sp>
        </p:grpSp>
      </p:grpSp>
      <p:sp>
        <p:nvSpPr>
          <p:cNvPr id="23" name="文本框 36">
            <a:extLst>
              <a:ext uri="{FF2B5EF4-FFF2-40B4-BE49-F238E27FC236}">
                <a16:creationId xmlns:a16="http://schemas.microsoft.com/office/drawing/2014/main" id="{5A582590-097C-45B8-BADA-78D449501A45}"/>
              </a:ext>
            </a:extLst>
          </p:cNvPr>
          <p:cNvSpPr txBox="1"/>
          <p:nvPr/>
        </p:nvSpPr>
        <p:spPr>
          <a:xfrm>
            <a:off x="580949" y="1755734"/>
            <a:ext cx="369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certain capacity</a:t>
            </a:r>
            <a:endParaRPr lang="en-US" altLang="zh-CN" sz="320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36">
            <a:extLst>
              <a:ext uri="{FF2B5EF4-FFF2-40B4-BE49-F238E27FC236}">
                <a16:creationId xmlns:a16="http://schemas.microsoft.com/office/drawing/2014/main" id="{5A487B50-2D27-4F86-B990-3F1E87610C02}"/>
              </a:ext>
            </a:extLst>
          </p:cNvPr>
          <p:cNvSpPr txBox="1"/>
          <p:nvPr/>
        </p:nvSpPr>
        <p:spPr>
          <a:xfrm>
            <a:off x="878889" y="5061885"/>
            <a:ext cx="333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creating world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BB5DD1-204D-4453-9EC6-65931A91C298}"/>
              </a:ext>
            </a:extLst>
          </p:cNvPr>
          <p:cNvSpPr txBox="1"/>
          <p:nvPr/>
        </p:nvSpPr>
        <p:spPr>
          <a:xfrm>
            <a:off x="8616388" y="1755734"/>
            <a:ext cx="2088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flying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FFD946D-7FC4-4915-B7F5-E2336D0C8F1A}"/>
              </a:ext>
            </a:extLst>
          </p:cNvPr>
          <p:cNvSpPr txBox="1"/>
          <p:nvPr/>
        </p:nvSpPr>
        <p:spPr>
          <a:xfrm>
            <a:off x="8436383" y="5101884"/>
            <a:ext cx="268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infinite life</a:t>
            </a:r>
          </a:p>
        </p:txBody>
      </p:sp>
    </p:spTree>
    <p:extLst>
      <p:ext uri="{BB962C8B-B14F-4D97-AF65-F5344CB8AC3E}">
        <p14:creationId xmlns:p14="http://schemas.microsoft.com/office/powerpoint/2010/main" val="28853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19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sp>
        <p:nvSpPr>
          <p:cNvPr id="21" name="0">
            <a:extLst>
              <a:ext uri="{FF2B5EF4-FFF2-40B4-BE49-F238E27FC236}">
                <a16:creationId xmlns:a16="http://schemas.microsoft.com/office/drawing/2014/main" id="{2D7A0DC1-6D06-4BD5-B307-0B1CE53CB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043" y="2989220"/>
            <a:ext cx="51639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63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5DAC089D-766F-4F18-9699-6D5EB2F4C46B}"/>
              </a:ext>
            </a:extLst>
          </p:cNvPr>
          <p:cNvSpPr txBox="1"/>
          <p:nvPr/>
        </p:nvSpPr>
        <p:spPr>
          <a:xfrm rot="16200000">
            <a:off x="5355635" y="-246585"/>
            <a:ext cx="861774" cy="2385630"/>
          </a:xfrm>
          <a:prstGeom prst="rect">
            <a:avLst/>
          </a:prstGeom>
          <a:noFill/>
          <a:ln w="28575">
            <a:solidFill>
              <a:srgbClr val="B4C2C5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CC37DFD-008D-A4E5-85E2-6E8BD6B674DC}"/>
              </a:ext>
            </a:extLst>
          </p:cNvPr>
          <p:cNvGrpSpPr/>
          <p:nvPr/>
        </p:nvGrpSpPr>
        <p:grpSpPr>
          <a:xfrm>
            <a:off x="2118884" y="4641129"/>
            <a:ext cx="4329496" cy="638208"/>
            <a:chOff x="3336308" y="3701616"/>
            <a:chExt cx="4329496" cy="638208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D4C470E-4FAA-440A-B574-6C63B245AF45}"/>
                </a:ext>
              </a:extLst>
            </p:cNvPr>
            <p:cNvSpPr/>
            <p:nvPr/>
          </p:nvSpPr>
          <p:spPr>
            <a:xfrm>
              <a:off x="3336308" y="3701616"/>
              <a:ext cx="638208" cy="638208"/>
            </a:xfrm>
            <a:prstGeom prst="ellipse">
              <a:avLst/>
            </a:prstGeom>
            <a:solidFill>
              <a:srgbClr val="B4C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C7CD2FC-A18C-4F5E-9CC1-CDEEA92B4743}"/>
                </a:ext>
              </a:extLst>
            </p:cNvPr>
            <p:cNvGrpSpPr/>
            <p:nvPr/>
          </p:nvGrpSpPr>
          <p:grpSpPr>
            <a:xfrm>
              <a:off x="3774268" y="3748579"/>
              <a:ext cx="3891536" cy="534386"/>
              <a:chOff x="5273981" y="3647063"/>
              <a:chExt cx="3891536" cy="534386"/>
            </a:xfrm>
          </p:grpSpPr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EC717A7E-00BA-47BC-8E61-28BAC5F32A76}"/>
                  </a:ext>
                </a:extLst>
              </p:cNvPr>
              <p:cNvCxnSpPr/>
              <p:nvPr/>
            </p:nvCxnSpPr>
            <p:spPr>
              <a:xfrm>
                <a:off x="5273981" y="3647063"/>
                <a:ext cx="3891536" cy="0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A9B62223-823C-4C09-BC55-8648A5711BBD}"/>
                  </a:ext>
                </a:extLst>
              </p:cNvPr>
              <p:cNvCxnSpPr/>
              <p:nvPr/>
            </p:nvCxnSpPr>
            <p:spPr>
              <a:xfrm>
                <a:off x="5273981" y="4181449"/>
                <a:ext cx="3891536" cy="0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E2223723-3266-4501-8602-2A617F979103}"/>
                  </a:ext>
                </a:extLst>
              </p:cNvPr>
              <p:cNvCxnSpPr/>
              <p:nvPr/>
            </p:nvCxnSpPr>
            <p:spPr>
              <a:xfrm>
                <a:off x="9150274" y="3647063"/>
                <a:ext cx="0" cy="534386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9FECE58-0B4A-83F0-6770-1D2C5CC1C7D2}"/>
              </a:ext>
            </a:extLst>
          </p:cNvPr>
          <p:cNvGrpSpPr/>
          <p:nvPr/>
        </p:nvGrpSpPr>
        <p:grpSpPr>
          <a:xfrm>
            <a:off x="2118884" y="2022950"/>
            <a:ext cx="4801312" cy="764306"/>
            <a:chOff x="3336308" y="1597047"/>
            <a:chExt cx="4801312" cy="764306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2BF2B24-9FE7-4217-B2D2-0E2418937B90}"/>
                </a:ext>
              </a:extLst>
            </p:cNvPr>
            <p:cNvSpPr/>
            <p:nvPr/>
          </p:nvSpPr>
          <p:spPr>
            <a:xfrm>
              <a:off x="3336308" y="1723145"/>
              <a:ext cx="638208" cy="638208"/>
            </a:xfrm>
            <a:prstGeom prst="ellipse">
              <a:avLst/>
            </a:prstGeom>
            <a:solidFill>
              <a:srgbClr val="B4C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472435F-A10C-49B2-9F13-3B3846838127}"/>
                </a:ext>
              </a:extLst>
            </p:cNvPr>
            <p:cNvGrpSpPr/>
            <p:nvPr/>
          </p:nvGrpSpPr>
          <p:grpSpPr>
            <a:xfrm>
              <a:off x="3774268" y="1770109"/>
              <a:ext cx="3891536" cy="534386"/>
              <a:chOff x="5273981" y="1668593"/>
              <a:chExt cx="3891536" cy="534386"/>
            </a:xfrm>
          </p:grpSpPr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B6CD1663-FAD0-42CE-A661-C87E3452CD25}"/>
                  </a:ext>
                </a:extLst>
              </p:cNvPr>
              <p:cNvCxnSpPr/>
              <p:nvPr/>
            </p:nvCxnSpPr>
            <p:spPr>
              <a:xfrm>
                <a:off x="5273981" y="1668593"/>
                <a:ext cx="3891536" cy="0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1C8BB2FD-903B-4B65-AA5D-6495A1BF190E}"/>
                  </a:ext>
                </a:extLst>
              </p:cNvPr>
              <p:cNvCxnSpPr/>
              <p:nvPr/>
            </p:nvCxnSpPr>
            <p:spPr>
              <a:xfrm>
                <a:off x="5273981" y="2202979"/>
                <a:ext cx="3891536" cy="0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D2E1EA38-0BBC-485C-AF10-5D4EF079575E}"/>
                  </a:ext>
                </a:extLst>
              </p:cNvPr>
              <p:cNvCxnSpPr/>
              <p:nvPr/>
            </p:nvCxnSpPr>
            <p:spPr>
              <a:xfrm>
                <a:off x="9150274" y="1668593"/>
                <a:ext cx="0" cy="534386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文本框 48">
              <a:extLst>
                <a:ext uri="{FF2B5EF4-FFF2-40B4-BE49-F238E27FC236}">
                  <a16:creationId xmlns:a16="http://schemas.microsoft.com/office/drawing/2014/main" id="{9DA5C9FB-9C20-447B-B33F-D37FE6398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1327" y="1597047"/>
              <a:ext cx="4106293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3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Brief Introduction</a:t>
              </a:r>
              <a:endParaRPr lang="id-ID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文本框 48">
            <a:extLst>
              <a:ext uri="{FF2B5EF4-FFF2-40B4-BE49-F238E27FC236}">
                <a16:creationId xmlns:a16="http://schemas.microsoft.com/office/drawing/2014/main" id="{3C9FDBCD-268C-42A2-B67C-EBCB40BA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059" y="4522101"/>
            <a:ext cx="4548802" cy="7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Reflections</a:t>
            </a:r>
            <a:endParaRPr lang="id-ID" altLang="zh-CN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A9159C3-EEB4-CEB1-0540-6BC4B4A3E99A}"/>
              </a:ext>
            </a:extLst>
          </p:cNvPr>
          <p:cNvGrpSpPr/>
          <p:nvPr/>
        </p:nvGrpSpPr>
        <p:grpSpPr>
          <a:xfrm>
            <a:off x="2118884" y="3230990"/>
            <a:ext cx="8119629" cy="779740"/>
            <a:chOff x="3336308" y="2540874"/>
            <a:chExt cx="8119629" cy="77974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086C169C-366A-461C-9492-807F28F2476E}"/>
                </a:ext>
              </a:extLst>
            </p:cNvPr>
            <p:cNvSpPr/>
            <p:nvPr/>
          </p:nvSpPr>
          <p:spPr>
            <a:xfrm>
              <a:off x="3336308" y="2682406"/>
              <a:ext cx="638208" cy="638208"/>
            </a:xfrm>
            <a:prstGeom prst="ellipse">
              <a:avLst/>
            </a:prstGeom>
            <a:solidFill>
              <a:srgbClr val="B4C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3629A40A-3644-4FAE-86FC-8530E569AE73}"/>
                </a:ext>
              </a:extLst>
            </p:cNvPr>
            <p:cNvGrpSpPr/>
            <p:nvPr/>
          </p:nvGrpSpPr>
          <p:grpSpPr>
            <a:xfrm>
              <a:off x="3774268" y="2729370"/>
              <a:ext cx="7544761" cy="534386"/>
              <a:chOff x="5273981" y="2627854"/>
              <a:chExt cx="7544761" cy="534386"/>
            </a:xfrm>
          </p:grpSpPr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BB57505E-63F2-44BE-9482-211223D8C1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3981" y="2627854"/>
                <a:ext cx="7544761" cy="0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77B2D58E-062E-4A83-B727-D02516D68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3981" y="3162239"/>
                <a:ext cx="7544761" cy="0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7CA77049-D5D2-4671-84A3-8AF9217F89BE}"/>
                  </a:ext>
                </a:extLst>
              </p:cNvPr>
              <p:cNvCxnSpPr/>
              <p:nvPr/>
            </p:nvCxnSpPr>
            <p:spPr>
              <a:xfrm>
                <a:off x="12816752" y="2627854"/>
                <a:ext cx="0" cy="534386"/>
              </a:xfrm>
              <a:prstGeom prst="line">
                <a:avLst/>
              </a:prstGeom>
              <a:solidFill>
                <a:srgbClr val="F28A72"/>
              </a:solidFill>
              <a:ln w="28575">
                <a:solidFill>
                  <a:srgbClr val="B4C2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48">
              <a:extLst>
                <a:ext uri="{FF2B5EF4-FFF2-40B4-BE49-F238E27FC236}">
                  <a16:creationId xmlns:a16="http://schemas.microsoft.com/office/drawing/2014/main" id="{7F0CF0B1-41E0-3739-D7BE-44F10E87A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215" y="2540874"/>
              <a:ext cx="7423722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5pPr>
              <a:lvl6pPr marL="25146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6pPr>
              <a:lvl7pPr marL="29718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7pPr>
              <a:lvl8pPr marL="34290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8pPr>
              <a:lvl9pPr marL="3886200" indent="-228600" defTabSz="684213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defRPr/>
              </a:pPr>
              <a:r>
                <a:rPr lang="id-ID" altLang="zh-CN" sz="32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Confucianism, Buddhism and Taoism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2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4FDF5322-EB07-4E8B-AC2B-DEA4834DBC12}"/>
              </a:ext>
            </a:extLst>
          </p:cNvPr>
          <p:cNvGrpSpPr/>
          <p:nvPr/>
        </p:nvGrpSpPr>
        <p:grpSpPr>
          <a:xfrm>
            <a:off x="4299329" y="1990583"/>
            <a:ext cx="3930694" cy="2409508"/>
            <a:chOff x="4299329" y="2057465"/>
            <a:chExt cx="3930694" cy="2409508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4AB731F-8BC9-4090-87D0-D40A5F7F2CCE}"/>
                </a:ext>
              </a:extLst>
            </p:cNvPr>
            <p:cNvGrpSpPr/>
            <p:nvPr/>
          </p:nvGrpSpPr>
          <p:grpSpPr>
            <a:xfrm>
              <a:off x="5185490" y="2057465"/>
              <a:ext cx="1666220" cy="1460222"/>
              <a:chOff x="5374615" y="2451808"/>
              <a:chExt cx="1287969" cy="1128736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B7B8E321-1471-400C-8783-8D40381EF283}"/>
                  </a:ext>
                </a:extLst>
              </p:cNvPr>
              <p:cNvSpPr/>
              <p:nvPr/>
            </p:nvSpPr>
            <p:spPr>
              <a:xfrm>
                <a:off x="5515376" y="2451808"/>
                <a:ext cx="1033342" cy="1033342"/>
              </a:xfrm>
              <a:prstGeom prst="ellipse">
                <a:avLst/>
              </a:prstGeom>
              <a:solidFill>
                <a:srgbClr val="B4C2C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>
                  <a:solidFill>
                    <a:srgbClr val="6BC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">
                <a:extLst>
                  <a:ext uri="{FF2B5EF4-FFF2-40B4-BE49-F238E27FC236}">
                    <a16:creationId xmlns:a16="http://schemas.microsoft.com/office/drawing/2014/main" id="{F14D72DB-3FB5-4846-A938-4645042FE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1509" y="2641333"/>
                <a:ext cx="12610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DC77B449-000D-4CA8-B023-B20560C91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615" y="2942332"/>
                <a:ext cx="1261076" cy="638212"/>
              </a:xfrm>
              <a:custGeom>
                <a:avLst/>
                <a:gdLst>
                  <a:gd name="T0" fmla="*/ 1549562246 w 3963"/>
                  <a:gd name="T1" fmla="*/ 0 h 1997"/>
                  <a:gd name="T2" fmla="*/ 1549562246 w 3963"/>
                  <a:gd name="T3" fmla="*/ 6310189 h 1997"/>
                  <a:gd name="T4" fmla="*/ 774976531 w 3963"/>
                  <a:gd name="T5" fmla="*/ 787596152 h 1997"/>
                  <a:gd name="T6" fmla="*/ 0 w 3963"/>
                  <a:gd name="T7" fmla="*/ 6310189 h 19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38100" cap="flat" cmpd="sng">
                <a:solidFill>
                  <a:srgbClr val="B4C2C5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1CF2A6A3-1EBA-4834-9D99-E90D44123C7C}"/>
                </a:ext>
              </a:extLst>
            </p:cNvPr>
            <p:cNvSpPr txBox="1"/>
            <p:nvPr/>
          </p:nvSpPr>
          <p:spPr>
            <a:xfrm>
              <a:off x="4299329" y="3643221"/>
              <a:ext cx="3930694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altLang="zh-CN" sz="36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Brief Introduction</a:t>
              </a:r>
              <a:endParaRPr lang="id-ID" altLang="zh-CN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2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2472D61-8892-72B5-1E53-1799D87ED261}"/>
              </a:ext>
            </a:extLst>
          </p:cNvPr>
          <p:cNvSpPr txBox="1"/>
          <p:nvPr/>
        </p:nvSpPr>
        <p:spPr>
          <a:xfrm>
            <a:off x="1537802" y="1764305"/>
            <a:ext cx="8973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Chinese mythology is a mythology that has been passed down in oral form or recorded in literature, including many varied myths from regional and cultural traditions. </a:t>
            </a:r>
          </a:p>
          <a:p>
            <a:pPr indent="457200"/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Many myths involve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creation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cosmology of the universe and its deities and inhabitants. Some mythology involves creation myths,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origin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of things, people and culture. Some involve the origin of the Chinese state. Some myths present a chronology of prehistoric times, many of these involve a culture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hero </a:t>
            </a:r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who taught people how to build houses, or cook, or write, or was the ancestor of an ethnic group or dynastic family. 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13216B3-D216-4327-A63B-3857266A2A56}"/>
              </a:ext>
            </a:extLst>
          </p:cNvPr>
          <p:cNvGrpSpPr/>
          <p:nvPr/>
        </p:nvGrpSpPr>
        <p:grpSpPr>
          <a:xfrm>
            <a:off x="2370338" y="2170316"/>
            <a:ext cx="7765720" cy="2405750"/>
            <a:chOff x="2370338" y="1990583"/>
            <a:chExt cx="7765720" cy="240575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4AB731F-8BC9-4090-87D0-D40A5F7F2CCE}"/>
                </a:ext>
              </a:extLst>
            </p:cNvPr>
            <p:cNvGrpSpPr/>
            <p:nvPr/>
          </p:nvGrpSpPr>
          <p:grpSpPr>
            <a:xfrm>
              <a:off x="5185490" y="1990583"/>
              <a:ext cx="1666220" cy="1460222"/>
              <a:chOff x="5374615" y="2451808"/>
              <a:chExt cx="1287969" cy="1128736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B7B8E321-1471-400C-8783-8D40381EF283}"/>
                  </a:ext>
                </a:extLst>
              </p:cNvPr>
              <p:cNvSpPr/>
              <p:nvPr/>
            </p:nvSpPr>
            <p:spPr>
              <a:xfrm>
                <a:off x="5515376" y="2451808"/>
                <a:ext cx="1033342" cy="1033342"/>
              </a:xfrm>
              <a:prstGeom prst="ellipse">
                <a:avLst/>
              </a:prstGeom>
              <a:solidFill>
                <a:srgbClr val="B4C2C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>
                  <a:solidFill>
                    <a:srgbClr val="6BC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">
                <a:extLst>
                  <a:ext uri="{FF2B5EF4-FFF2-40B4-BE49-F238E27FC236}">
                    <a16:creationId xmlns:a16="http://schemas.microsoft.com/office/drawing/2014/main" id="{F14D72DB-3FB5-4846-A938-4645042FE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1509" y="2641333"/>
                <a:ext cx="1261075" cy="64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DC77B449-000D-4CA8-B023-B20560C91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615" y="2942332"/>
                <a:ext cx="1261076" cy="638212"/>
              </a:xfrm>
              <a:custGeom>
                <a:avLst/>
                <a:gdLst>
                  <a:gd name="T0" fmla="*/ 1549562246 w 3963"/>
                  <a:gd name="T1" fmla="*/ 0 h 1997"/>
                  <a:gd name="T2" fmla="*/ 1549562246 w 3963"/>
                  <a:gd name="T3" fmla="*/ 6310189 h 1997"/>
                  <a:gd name="T4" fmla="*/ 774976531 w 3963"/>
                  <a:gd name="T5" fmla="*/ 787596152 h 1997"/>
                  <a:gd name="T6" fmla="*/ 0 w 3963"/>
                  <a:gd name="T7" fmla="*/ 6310189 h 19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38100" cap="flat" cmpd="sng">
                <a:solidFill>
                  <a:srgbClr val="B4C2C5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09FB1B7-31B8-4280-AAC0-C479EAC8E2DD}"/>
                </a:ext>
              </a:extLst>
            </p:cNvPr>
            <p:cNvSpPr txBox="1"/>
            <p:nvPr/>
          </p:nvSpPr>
          <p:spPr>
            <a:xfrm>
              <a:off x="2370338" y="3572581"/>
              <a:ext cx="7765720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id-ID" altLang="zh-CN" sz="36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Confucianism, Buddhism and Taoism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9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5D48F8A-5868-C43E-A491-C9F080017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261709"/>
              </p:ext>
            </p:extLst>
          </p:nvPr>
        </p:nvGraphicFramePr>
        <p:xfrm>
          <a:off x="1260629" y="506027"/>
          <a:ext cx="9428085" cy="613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E7E86AE-51E4-4BA3-64F4-51572D9A4FD3}"/>
              </a:ext>
            </a:extLst>
          </p:cNvPr>
          <p:cNvSpPr txBox="1"/>
          <p:nvPr/>
        </p:nvSpPr>
        <p:spPr>
          <a:xfrm>
            <a:off x="1592063" y="4546077"/>
            <a:ext cx="219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Heaven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800E66-83DB-8ED2-D4C3-24B2A7AD4DA2}"/>
              </a:ext>
            </a:extLst>
          </p:cNvPr>
          <p:cNvSpPr txBox="1"/>
          <p:nvPr/>
        </p:nvSpPr>
        <p:spPr>
          <a:xfrm>
            <a:off x="4518201" y="4133535"/>
            <a:ext cx="3155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splitting the sky and the earth with an axe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7AF0A2-5CFC-768F-17C8-5A980E1BC470}"/>
              </a:ext>
            </a:extLst>
          </p:cNvPr>
          <p:cNvSpPr txBox="1"/>
          <p:nvPr/>
        </p:nvSpPr>
        <p:spPr>
          <a:xfrm>
            <a:off x="7986287" y="4133535"/>
            <a:ext cx="344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燧人氏、神农氏、女娲、伏羲、黄帝、尧、舜、禹</a:t>
            </a: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E26F8F-62AC-30D8-D9D6-FDC7D8DDE811}"/>
              </a:ext>
            </a:extLst>
          </p:cNvPr>
          <p:cNvSpPr txBox="1"/>
          <p:nvPr/>
        </p:nvSpPr>
        <p:spPr>
          <a:xfrm>
            <a:off x="4443531" y="739306"/>
            <a:ext cx="462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zh-CN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Confucianism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047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5D48F8A-5868-C43E-A491-C9F080017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541200"/>
              </p:ext>
            </p:extLst>
          </p:nvPr>
        </p:nvGraphicFramePr>
        <p:xfrm>
          <a:off x="1260629" y="506027"/>
          <a:ext cx="9428085" cy="613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E7E86AE-51E4-4BA3-64F4-51572D9A4FD3}"/>
              </a:ext>
            </a:extLst>
          </p:cNvPr>
          <p:cNvSpPr txBox="1"/>
          <p:nvPr/>
        </p:nvSpPr>
        <p:spPr>
          <a:xfrm>
            <a:off x="1592063" y="4546077"/>
            <a:ext cx="219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Buddha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800E66-83DB-8ED2-D4C3-24B2A7AD4DA2}"/>
              </a:ext>
            </a:extLst>
          </p:cNvPr>
          <p:cNvSpPr txBox="1"/>
          <p:nvPr/>
        </p:nvSpPr>
        <p:spPr>
          <a:xfrm>
            <a:off x="4908944" y="4546076"/>
            <a:ext cx="315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Bodhisattva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01F3BE-BBA9-DCD6-864D-65090C76241B}"/>
              </a:ext>
            </a:extLst>
          </p:cNvPr>
          <p:cNvSpPr txBox="1"/>
          <p:nvPr/>
        </p:nvSpPr>
        <p:spPr>
          <a:xfrm>
            <a:off x="8861660" y="4546076"/>
            <a:ext cx="3155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Arhat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1273AA-5BEA-EB13-5FF1-1C7BC0960536}"/>
              </a:ext>
            </a:extLst>
          </p:cNvPr>
          <p:cNvSpPr txBox="1"/>
          <p:nvPr/>
        </p:nvSpPr>
        <p:spPr>
          <a:xfrm>
            <a:off x="4523430" y="742739"/>
            <a:ext cx="462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zh-CN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Buddhism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902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5D48F8A-5868-C43E-A491-C9F080017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054828"/>
              </p:ext>
            </p:extLst>
          </p:nvPr>
        </p:nvGraphicFramePr>
        <p:xfrm>
          <a:off x="1260629" y="506027"/>
          <a:ext cx="9428085" cy="613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C800E66-83DB-8ED2-D4C3-24B2A7AD4DA2}"/>
              </a:ext>
            </a:extLst>
          </p:cNvPr>
          <p:cNvSpPr txBox="1"/>
          <p:nvPr/>
        </p:nvSpPr>
        <p:spPr>
          <a:xfrm>
            <a:off x="4405995" y="4128825"/>
            <a:ext cx="1971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元始天尊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通天教主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太上老君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301F3BE-BBA9-DCD6-864D-65090C76241B}"/>
              </a:ext>
            </a:extLst>
          </p:cNvPr>
          <p:cNvSpPr txBox="1"/>
          <p:nvPr/>
        </p:nvSpPr>
        <p:spPr>
          <a:xfrm>
            <a:off x="8111051" y="4375046"/>
            <a:ext cx="3155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昊天上帝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后土娘娘</a:t>
            </a:r>
            <a:endParaRPr lang="en-US" altLang="zh-CN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7AE928-EBB4-E16A-824A-800002AC9DCD}"/>
              </a:ext>
            </a:extLst>
          </p:cNvPr>
          <p:cNvSpPr txBox="1"/>
          <p:nvPr/>
        </p:nvSpPr>
        <p:spPr>
          <a:xfrm>
            <a:off x="1260627" y="4546076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authentic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B188D1-010C-8813-D4E8-FDE01FC2A84D}"/>
              </a:ext>
            </a:extLst>
          </p:cNvPr>
          <p:cNvSpPr txBox="1"/>
          <p:nvPr/>
        </p:nvSpPr>
        <p:spPr>
          <a:xfrm>
            <a:off x="5063051" y="742739"/>
            <a:ext cx="462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zh-CN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Taoism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263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EE5C3C-4F50-4E53-BE3F-1524CDD9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0" t="54096" r="23156"/>
          <a:stretch/>
        </p:blipFill>
        <p:spPr>
          <a:xfrm>
            <a:off x="9334838" y="3588731"/>
            <a:ext cx="2740668" cy="33302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62C7A1-6DAC-4D09-8AC3-FBDE7FEB1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H="1" flipV="1">
            <a:off x="232990" y="213358"/>
            <a:ext cx="2895600" cy="188976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9BC5FB7-757F-4FD9-9627-70EEAA284F08}"/>
              </a:ext>
            </a:extLst>
          </p:cNvPr>
          <p:cNvSpPr/>
          <p:nvPr/>
        </p:nvSpPr>
        <p:spPr>
          <a:xfrm>
            <a:off x="232990" y="213359"/>
            <a:ext cx="11726020" cy="6431283"/>
          </a:xfrm>
          <a:prstGeom prst="rect">
            <a:avLst/>
          </a:prstGeom>
          <a:noFill/>
          <a:ln w="57150">
            <a:solidFill>
              <a:srgbClr val="B4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587F4B-0C4B-4575-94FF-BDC75DC16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1642" r="53532" b="10803"/>
          <a:stretch/>
        </p:blipFill>
        <p:spPr>
          <a:xfrm flipV="1">
            <a:off x="9063412" y="284824"/>
            <a:ext cx="2895600" cy="188976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1ECB788-1E69-4C82-A7B2-92415EFE425D}"/>
              </a:ext>
            </a:extLst>
          </p:cNvPr>
          <p:cNvGrpSpPr/>
          <p:nvPr/>
        </p:nvGrpSpPr>
        <p:grpSpPr>
          <a:xfrm>
            <a:off x="3496796" y="2066595"/>
            <a:ext cx="5198409" cy="2405552"/>
            <a:chOff x="3496796" y="1990583"/>
            <a:chExt cx="5198409" cy="240555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4AB731F-8BC9-4090-87D0-D40A5F7F2CCE}"/>
                </a:ext>
              </a:extLst>
            </p:cNvPr>
            <p:cNvGrpSpPr/>
            <p:nvPr/>
          </p:nvGrpSpPr>
          <p:grpSpPr>
            <a:xfrm>
              <a:off x="5185490" y="1990583"/>
              <a:ext cx="1666220" cy="1460222"/>
              <a:chOff x="5374615" y="2451808"/>
              <a:chExt cx="1287969" cy="1128736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B7B8E321-1471-400C-8783-8D40381EF283}"/>
                  </a:ext>
                </a:extLst>
              </p:cNvPr>
              <p:cNvSpPr/>
              <p:nvPr/>
            </p:nvSpPr>
            <p:spPr>
              <a:xfrm>
                <a:off x="5515376" y="2451808"/>
                <a:ext cx="1033342" cy="1033342"/>
              </a:xfrm>
              <a:prstGeom prst="ellipse">
                <a:avLst/>
              </a:prstGeom>
              <a:solidFill>
                <a:srgbClr val="B4C2C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dirty="0">
                  <a:solidFill>
                    <a:srgbClr val="6BC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">
                <a:extLst>
                  <a:ext uri="{FF2B5EF4-FFF2-40B4-BE49-F238E27FC236}">
                    <a16:creationId xmlns:a16="http://schemas.microsoft.com/office/drawing/2014/main" id="{F14D72DB-3FB5-4846-A938-4645042FE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01509" y="2641333"/>
                <a:ext cx="1261075" cy="642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DC77B449-000D-4CA8-B023-B20560C91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615" y="2942332"/>
                <a:ext cx="1261076" cy="638212"/>
              </a:xfrm>
              <a:custGeom>
                <a:avLst/>
                <a:gdLst>
                  <a:gd name="T0" fmla="*/ 1549562246 w 3963"/>
                  <a:gd name="T1" fmla="*/ 0 h 1997"/>
                  <a:gd name="T2" fmla="*/ 1549562246 w 3963"/>
                  <a:gd name="T3" fmla="*/ 6310189 h 1997"/>
                  <a:gd name="T4" fmla="*/ 774976531 w 3963"/>
                  <a:gd name="T5" fmla="*/ 787596152 h 1997"/>
                  <a:gd name="T6" fmla="*/ 0 w 3963"/>
                  <a:gd name="T7" fmla="*/ 6310189 h 19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63" h="1997">
                    <a:moveTo>
                      <a:pt x="3963" y="0"/>
                    </a:moveTo>
                    <a:cubicBezTo>
                      <a:pt x="3963" y="5"/>
                      <a:pt x="3963" y="11"/>
                      <a:pt x="3963" y="16"/>
                    </a:cubicBezTo>
                    <a:cubicBezTo>
                      <a:pt x="3963" y="1110"/>
                      <a:pt x="3076" y="1997"/>
                      <a:pt x="1982" y="1997"/>
                    </a:cubicBezTo>
                    <a:cubicBezTo>
                      <a:pt x="888" y="1997"/>
                      <a:pt x="0" y="1110"/>
                      <a:pt x="0" y="16"/>
                    </a:cubicBezTo>
                  </a:path>
                </a:pathLst>
              </a:custGeom>
              <a:noFill/>
              <a:ln w="38100" cap="flat" cmpd="sng">
                <a:solidFill>
                  <a:srgbClr val="B4C2C5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170DD44-A2C9-4534-8BF2-1C07CAD5B156}"/>
                </a:ext>
              </a:extLst>
            </p:cNvPr>
            <p:cNvSpPr txBox="1"/>
            <p:nvPr/>
          </p:nvSpPr>
          <p:spPr>
            <a:xfrm>
              <a:off x="3496796" y="3572383"/>
              <a:ext cx="519840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50000"/>
                </a:lnSpc>
                <a:defRPr/>
              </a:pPr>
              <a:r>
                <a:rPr lang="en-US" altLang="zh-CN" sz="3600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Reflections</a:t>
              </a:r>
              <a:endParaRPr lang="id-ID" altLang="zh-CN" sz="3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5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218</Words>
  <Application>Microsoft Office PowerPoint</Application>
  <PresentationFormat>宽屏</PresentationFormat>
  <Paragraphs>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PingFang SC</vt:lpstr>
      <vt:lpstr>等线</vt:lpstr>
      <vt:lpstr>等线 Light</vt:lpstr>
      <vt:lpstr>宋体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administator</dc:creator>
  <cp:lastModifiedBy>1296838416@qq.com</cp:lastModifiedBy>
  <cp:revision>32</cp:revision>
  <dcterms:created xsi:type="dcterms:W3CDTF">2018-04-04T05:22:29Z</dcterms:created>
  <dcterms:modified xsi:type="dcterms:W3CDTF">2023-03-24T12:27:12Z</dcterms:modified>
</cp:coreProperties>
</file>