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588" r:id="rId3"/>
    <p:sldId id="604" r:id="rId4"/>
    <p:sldId id="605" r:id="rId5"/>
    <p:sldId id="610" r:id="rId6"/>
    <p:sldId id="606" r:id="rId7"/>
    <p:sldId id="611" r:id="rId8"/>
    <p:sldId id="607" r:id="rId9"/>
    <p:sldId id="612" r:id="rId10"/>
    <p:sldId id="608" r:id="rId11"/>
    <p:sldId id="613" r:id="rId12"/>
    <p:sldId id="609" r:id="rId13"/>
    <p:sldId id="614" r:id="rId14"/>
    <p:sldId id="566" r:id="rId15"/>
    <p:sldId id="5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78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C589-06EB-4461-9401-B7EEB076DE43}" type="datetimeFigureOut">
              <a:rPr lang="de-DE" smtClean="0"/>
              <a:t>24.10.2024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60D4B-8ED0-4237-91A9-E6AD04427C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90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D2B17-9EAA-1F06-0FC3-3247B2CB72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de-DE" sz="11200" dirty="0"/>
              <a:t>中國語言文化</a:t>
            </a:r>
            <a:endParaRPr lang="de-DE" sz="161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F02670-CC81-7986-F6B7-794FFF8BF8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Session 7, Thursday Oct 24, 2024, </a:t>
            </a:r>
            <a:r>
              <a:rPr lang="de-DE" dirty="0" err="1"/>
              <a:t>Zhishan</a:t>
            </a:r>
            <a:r>
              <a:rPr lang="de-DE" dirty="0"/>
              <a:t> </a:t>
            </a:r>
            <a:r>
              <a:rPr lang="de-DE" dirty="0" err="1"/>
              <a:t>Bldg</a:t>
            </a:r>
            <a:r>
              <a:rPr lang="de-DE" dirty="0"/>
              <a:t>. </a:t>
            </a:r>
            <a:r>
              <a:rPr lang="zh-CN" altLang="de-DE" b="0" i="0" dirty="0">
                <a:effectLst/>
                <a:latin typeface="Arial" panose="020B0604020202020204" pitchFamily="34" charset="0"/>
              </a:rPr>
              <a:t>至善楼</a:t>
            </a:r>
            <a:r>
              <a:rPr lang="de-DE" altLang="zh-CN" b="0" i="0" dirty="0">
                <a:effectLst/>
                <a:latin typeface="Arial" panose="020B0604020202020204" pitchFamily="34" charset="0"/>
              </a:rPr>
              <a:t>105</a:t>
            </a:r>
            <a:r>
              <a:rPr lang="de-DE" dirty="0"/>
              <a:t>, </a:t>
            </a:r>
            <a:r>
              <a:rPr lang="de-DE" dirty="0" err="1"/>
              <a:t>room</a:t>
            </a:r>
            <a:r>
              <a:rPr lang="de-DE" dirty="0"/>
              <a:t> 105</a:t>
            </a:r>
          </a:p>
          <a:p>
            <a:r>
              <a:rPr lang="de-DE" altLang="zh-CN" dirty="0"/>
              <a:t>Martin Woesler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8108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024" y="457200"/>
            <a:ext cx="2066925" cy="6207369"/>
          </a:xfrm>
        </p:spPr>
        <p:txBody>
          <a:bodyPr>
            <a:no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157. Hotpot p. 1423（Xiao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Yixuan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/Yuki)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0CBC68-71CC-CA36-5ADF-EAD765417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926" r="13611"/>
          <a:stretch/>
        </p:blipFill>
        <p:spPr>
          <a:xfrm>
            <a:off x="0" y="0"/>
            <a:ext cx="3648076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C3F870-5C81-51F7-8274-AD89A8A398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500" t="19723" r="21922" b="53055"/>
          <a:stretch/>
        </p:blipFill>
        <p:spPr>
          <a:xfrm>
            <a:off x="3648076" y="0"/>
            <a:ext cx="5886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6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024" y="457200"/>
            <a:ext cx="2066925" cy="6207369"/>
          </a:xfrm>
        </p:spPr>
        <p:txBody>
          <a:bodyPr>
            <a:no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157. Hotpot p. 1423（Xiao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Yixuan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/Yuki)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C3F870-5C81-51F7-8274-AD89A8A398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500" t="19723" r="21922" b="53055"/>
          <a:stretch/>
        </p:blipFill>
        <p:spPr>
          <a:xfrm>
            <a:off x="3648076" y="0"/>
            <a:ext cx="5886449" cy="6858000"/>
          </a:xfrm>
          <a:prstGeom prst="rect">
            <a:avLst/>
          </a:prstGeom>
        </p:spPr>
      </p:pic>
      <p:pic>
        <p:nvPicPr>
          <p:cNvPr id="6" name="5">
            <a:hlinkClick r:id="" action="ppaction://media"/>
            <a:extLst>
              <a:ext uri="{FF2B5EF4-FFF2-40B4-BE49-F238E27FC236}">
                <a16:creationId xmlns:a16="http://schemas.microsoft.com/office/drawing/2014/main" id="{5AF729FA-E7CF-0D60-D72B-A3EFDEDA44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038600" cy="68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8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024" y="457200"/>
            <a:ext cx="2066925" cy="6207369"/>
          </a:xfrm>
        </p:spPr>
        <p:txBody>
          <a:bodyPr>
            <a:no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158. The Art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of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Chinese Cooking p. 1430(Liu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Zhouli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lovia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1B80E6D-60D6-BA09-E7C3-7C05A07A58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82" r="23879"/>
          <a:stretch/>
        </p:blipFill>
        <p:spPr>
          <a:xfrm>
            <a:off x="0" y="0"/>
            <a:ext cx="2752726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9EDCBD-050D-2FB8-7486-CF5C748062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582" t="9488" r="23879" b="34861"/>
          <a:stretch/>
        </p:blipFill>
        <p:spPr>
          <a:xfrm>
            <a:off x="2752725" y="0"/>
            <a:ext cx="4952999" cy="68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8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024" y="457200"/>
            <a:ext cx="2066925" cy="6207369"/>
          </a:xfrm>
        </p:spPr>
        <p:txBody>
          <a:bodyPr>
            <a:no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158. The Art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of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Chinese Cooking p. 1430(Liu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Zhouli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lovia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9EDCBD-050D-2FB8-7486-CF5C748062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82" t="9488" r="23879" b="34861"/>
          <a:stretch/>
        </p:blipFill>
        <p:spPr>
          <a:xfrm>
            <a:off x="4038600" y="-9226"/>
            <a:ext cx="4952999" cy="6867226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BCD2EB9B-E965-CC4D-FACF-18933B14E0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248149" cy="69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7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937456-8343-BA52-A4EB-6F43F214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Prepare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time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373DF1-3699-C162-DEC8-F3244B93E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lnSpc>
                <a:spcPct val="120000"/>
              </a:lnSpc>
              <a:buNone/>
            </a:pP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algn="l">
              <a:lnSpc>
                <a:spcPct val="120000"/>
              </a:lnSpc>
              <a:buNone/>
            </a:pPr>
            <a:endParaRPr lang="de-DE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Please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texts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time in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textbook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l">
              <a:lnSpc>
                <a:spcPct val="120000"/>
              </a:lnSpc>
              <a:buNone/>
            </a:pPr>
            <a:endParaRPr lang="de-DE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Please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your final exam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your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respective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l">
              <a:lnSpc>
                <a:spcPct val="120000"/>
              </a:lnSpc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3. Take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surveys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(EU: </a:t>
            </a:r>
            <a:r>
              <a:rPr lang="de-DE" sz="2000" dirty="0">
                <a:solidFill>
                  <a:schemeClr val="tx1"/>
                </a:solidFill>
              </a:rPr>
              <a:t>https://wn8ae3qwafbc11zv.mikecrm.com/9gdWrQT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2024: </a:t>
            </a:r>
            <a:r>
              <a:rPr lang="de-DE" sz="2000" dirty="0"/>
              <a:t>https://wn8ae3qwafbc11zv.mikecrm.com/CTrdOjm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54803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3BDD7-3C51-8307-D21A-5666E735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383" y="14659"/>
            <a:ext cx="8549054" cy="1325563"/>
          </a:xfrm>
        </p:spPr>
        <p:txBody>
          <a:bodyPr/>
          <a:lstStyle/>
          <a:p>
            <a:r>
              <a:rPr lang="de-DE" dirty="0" err="1"/>
              <a:t>Questionnaires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D2E385-4E9F-0309-3BA1-BFD8ACD08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2" y="5853694"/>
            <a:ext cx="5574322" cy="1691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2024 https://wn8ae3qwafbc11zv.mikecrm.com/CTrdOjm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266974B6-3939-CFEA-B5C9-3AA443155855}"/>
              </a:ext>
            </a:extLst>
          </p:cNvPr>
          <p:cNvSpPr txBox="1">
            <a:spLocks/>
          </p:cNvSpPr>
          <p:nvPr/>
        </p:nvSpPr>
        <p:spPr>
          <a:xfrm>
            <a:off x="6129195" y="850776"/>
            <a:ext cx="5643196" cy="1621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20" tIns="45720" rIns="45720" bIns="45720" anchor="t">
            <a:normAutofit/>
          </a:bodyPr>
          <a:lstStyle>
            <a:lvl1pPr marL="685800" marR="0" indent="-68580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1pPr>
            <a:lvl2pPr marL="1110342" marR="0" indent="-653142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2pPr>
            <a:lvl3pPr marL="1524000" marR="0" indent="-60960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3pPr>
            <a:lvl4pPr marL="2103120" marR="0" indent="-73152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4pPr>
            <a:lvl5pPr marL="2560320" marR="0" indent="-73152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de-DE" sz="2800" dirty="0">
                <a:solidFill>
                  <a:schemeClr val="tx1"/>
                </a:solidFill>
              </a:rPr>
              <a:t>EU</a:t>
            </a:r>
          </a:p>
          <a:p>
            <a:pPr marL="0" indent="0" hangingPunct="1">
              <a:buNone/>
            </a:pPr>
            <a:r>
              <a:rPr lang="de-DE" sz="2800" dirty="0">
                <a:solidFill>
                  <a:schemeClr val="tx1"/>
                </a:solidFill>
              </a:rPr>
              <a:t>https://wn8ae3qwafbc11zv.mikecrm.com/9gdWrQT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F278C84-4322-32B2-7BC3-6D93F4B17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43" y="2359987"/>
            <a:ext cx="4339448" cy="433944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F4D283F-078A-F850-229F-24366499D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66453"/>
            <a:ext cx="5717929" cy="57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55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BC0EA-1DDD-FB75-EA89-D32562F72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TOPICS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1106150" cy="4470009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153. Eight Major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Cuisines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of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China p. 1381 (Tang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Xinyu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/Eric)</a:t>
            </a:r>
          </a:p>
          <a:p>
            <a:pPr algn="l">
              <a:lnSpc>
                <a:spcPct val="150000"/>
              </a:lnSpc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154.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Four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Distinct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Regional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Cuisines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p. 1398(Peng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Jiayi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/Eva)</a:t>
            </a:r>
          </a:p>
          <a:p>
            <a:pPr algn="l">
              <a:lnSpc>
                <a:spcPct val="150000"/>
              </a:lnSpc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155. Wuhan Breakfast Culture p. 1404 Chen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Shanshan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/Rebecca</a:t>
            </a:r>
          </a:p>
          <a:p>
            <a:pPr algn="l">
              <a:lnSpc>
                <a:spcPct val="150000"/>
              </a:lnSpc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156.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Tanghulu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p. 1414(Chen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Mengzhu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/Chris)</a:t>
            </a:r>
          </a:p>
          <a:p>
            <a:pPr algn="l">
              <a:lnSpc>
                <a:spcPct val="150000"/>
              </a:lnSpc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157.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Hotpot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p. 1423（Xiao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Yixuan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/Yuki)</a:t>
            </a:r>
          </a:p>
          <a:p>
            <a:pPr algn="l">
              <a:lnSpc>
                <a:spcPct val="150000"/>
              </a:lnSpc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158. The Art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of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Chinese Cooking p. 1430(Liu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Zhouli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lovia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672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024" y="457200"/>
            <a:ext cx="2066925" cy="6207369"/>
          </a:xfrm>
        </p:spPr>
        <p:txBody>
          <a:bodyPr>
            <a:no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153. Eight Major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Cuisines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of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China p. 1381 (Tang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Xinyu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/Eric)</a:t>
            </a:r>
          </a:p>
        </p:txBody>
      </p:sp>
    </p:spTree>
    <p:extLst>
      <p:ext uri="{BB962C8B-B14F-4D97-AF65-F5344CB8AC3E}">
        <p14:creationId xmlns:p14="http://schemas.microsoft.com/office/powerpoint/2010/main" val="2365187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024" y="457200"/>
            <a:ext cx="2066925" cy="6207369"/>
          </a:xfrm>
        </p:spPr>
        <p:txBody>
          <a:bodyPr>
            <a:no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154.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Four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Distinct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Regional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Cuisines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p. 1398(Peng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Jiayi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/Eva)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A6C2CA1-2EED-8D18-E269-93B23DD65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A3382C9-3ACB-090B-3EE6-C8A3C99ECC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22" t="37361" r="56169" b="48889"/>
          <a:stretch/>
        </p:blipFill>
        <p:spPr>
          <a:xfrm>
            <a:off x="4572000" y="0"/>
            <a:ext cx="4791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42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024" y="457200"/>
            <a:ext cx="2066925" cy="6207369"/>
          </a:xfrm>
        </p:spPr>
        <p:txBody>
          <a:bodyPr>
            <a:no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154.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Four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Distinct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Regional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Cuisines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p. 1398(Peng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Jiayi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/Eva)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A3382C9-3ACB-090B-3EE6-C8A3C99ECC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422" t="37361" r="56169" b="48889"/>
          <a:stretch/>
        </p:blipFill>
        <p:spPr>
          <a:xfrm>
            <a:off x="4572000" y="0"/>
            <a:ext cx="4791074" cy="6858000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7E92E57F-36A1-1912-6662-4B7C67D4D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3895725" cy="688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024" y="457200"/>
            <a:ext cx="2066925" cy="6207369"/>
          </a:xfrm>
        </p:spPr>
        <p:txBody>
          <a:bodyPr>
            <a:no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155. Wuhan Breakfast Culture p. 1404 Chen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Shanshan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/Rebecca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8922A3-B906-9A2D-0A69-D1F707699B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12" r="37215"/>
          <a:stretch/>
        </p:blipFill>
        <p:spPr>
          <a:xfrm>
            <a:off x="0" y="0"/>
            <a:ext cx="31623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439E0B7-EADB-3F74-9640-5FE36AC854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329" t="28472" r="44004" b="44722"/>
          <a:stretch/>
        </p:blipFill>
        <p:spPr>
          <a:xfrm>
            <a:off x="3162300" y="-1"/>
            <a:ext cx="5505450" cy="685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71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024" y="457200"/>
            <a:ext cx="2066925" cy="6207369"/>
          </a:xfrm>
        </p:spPr>
        <p:txBody>
          <a:bodyPr>
            <a:no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155. Wuhan Breakfast Culture p. 1404 Chen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Shanshan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/Rebecca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8922A3-B906-9A2D-0A69-D1F707699B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512" r="37215"/>
          <a:stretch/>
        </p:blipFill>
        <p:spPr>
          <a:xfrm>
            <a:off x="0" y="0"/>
            <a:ext cx="31623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439E0B7-EADB-3F74-9640-5FE36AC854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329" t="28472" r="44004" b="44722"/>
          <a:stretch/>
        </p:blipFill>
        <p:spPr>
          <a:xfrm>
            <a:off x="3914775" y="-1"/>
            <a:ext cx="5505450" cy="6855177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F4D56E09-A1B1-F44D-48FA-F95E6D16DE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4181475" cy="68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9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024" y="457200"/>
            <a:ext cx="2066925" cy="6207369"/>
          </a:xfrm>
        </p:spPr>
        <p:txBody>
          <a:bodyPr>
            <a:no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156.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Tanghulu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p. 1414(Chen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Mengzhu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/Chris)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DAB0382-1E84-E4A4-A482-A64E5A78FF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67" r="21667"/>
          <a:stretch/>
        </p:blipFill>
        <p:spPr>
          <a:xfrm>
            <a:off x="0" y="0"/>
            <a:ext cx="2657475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E4E105B-DAF7-E688-F9E1-BBF2CDFBCD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55" t="9722" r="21481" b="37639"/>
          <a:stretch/>
        </p:blipFill>
        <p:spPr>
          <a:xfrm>
            <a:off x="2657475" y="0"/>
            <a:ext cx="5210175" cy="690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72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024" y="457200"/>
            <a:ext cx="2066925" cy="6207369"/>
          </a:xfrm>
        </p:spPr>
        <p:txBody>
          <a:bodyPr>
            <a:noAutofit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de-DE" sz="2800" b="0" i="0" dirty="0">
                <a:effectLst/>
                <a:latin typeface="Arial" panose="020B0604020202020204" pitchFamily="34" charset="0"/>
              </a:rPr>
              <a:t>156.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Tanghulu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 p. 1414(Chen </a:t>
            </a:r>
            <a:r>
              <a:rPr lang="de-DE" sz="2800" b="0" i="0" dirty="0" err="1">
                <a:effectLst/>
                <a:latin typeface="Arial" panose="020B0604020202020204" pitchFamily="34" charset="0"/>
              </a:rPr>
              <a:t>Mengzhu</a:t>
            </a:r>
            <a:r>
              <a:rPr lang="de-DE" sz="2800" b="0" i="0" dirty="0">
                <a:effectLst/>
                <a:latin typeface="Arial" panose="020B0604020202020204" pitchFamily="34" charset="0"/>
              </a:rPr>
              <a:t>/Chris)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DAB0382-1E84-E4A4-A482-A64E5A78FF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667" r="21667"/>
          <a:stretch/>
        </p:blipFill>
        <p:spPr>
          <a:xfrm>
            <a:off x="0" y="0"/>
            <a:ext cx="2657475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E4E105B-DAF7-E688-F9E1-BBF2CDFBCD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555" t="9722" r="21481" b="37639"/>
          <a:stretch/>
        </p:blipFill>
        <p:spPr>
          <a:xfrm>
            <a:off x="3743325" y="-61507"/>
            <a:ext cx="5210175" cy="6904393"/>
          </a:xfrm>
          <a:prstGeom prst="rect">
            <a:avLst/>
          </a:prstGeom>
        </p:spPr>
      </p:pic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C03A6946-9FEA-DEBF-6392-36CA08F069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943350" cy="6965900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B8AE8F08-850D-AA0A-0CBC-30A7216E18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3876675" cy="68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2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ondensstreife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TM04033937[[fn=Kondensstreifen ]]</Template>
  <TotalTime>0</TotalTime>
  <Words>350</Words>
  <Application>Microsoft Office PowerPoint</Application>
  <PresentationFormat>Breitbild</PresentationFormat>
  <Paragraphs>34</Paragraphs>
  <Slides>15</Slides>
  <Notes>0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Century Gothic</vt:lpstr>
      <vt:lpstr>Kondensstreifen</vt:lpstr>
      <vt:lpstr>中國語言文化</vt:lpstr>
      <vt:lpstr>TOPICS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Prepare for next time</vt:lpstr>
      <vt:lpstr>Questionnaires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中國文化概要</dc:title>
  <dc:creator>-</dc:creator>
  <cp:lastModifiedBy>-</cp:lastModifiedBy>
  <cp:revision>21</cp:revision>
  <dcterms:created xsi:type="dcterms:W3CDTF">2024-03-08T05:20:27Z</dcterms:created>
  <dcterms:modified xsi:type="dcterms:W3CDTF">2024-10-24T09:38:16Z</dcterms:modified>
</cp:coreProperties>
</file>