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6.webp" ContentType="image/webp"/>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58" r:id="rId4"/>
    <p:sldId id="259" r:id="rId5"/>
    <p:sldId id="260" r:id="rId6"/>
    <p:sldId id="261" r:id="rId7"/>
    <p:sldId id="262" r:id="rId8"/>
    <p:sldId id="263" r:id="rId9"/>
    <p:sldId id="264" r:id="rId10"/>
  </p:sldIdLst>
  <p:sldSz cx="12192000" cy="6858000"/>
  <p:notesSz cx="6858000" cy="9144000"/>
  <p:custDataLst>
    <p:tags r:id="rId1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4" Type="http://schemas.openxmlformats.org/officeDocument/2006/relationships/tags" Target="tags/tag88.xml"/><Relationship Id="rId13" Type="http://schemas.openxmlformats.org/officeDocument/2006/relationships/tableStyles" Target="tableStyles.xml"/><Relationship Id="rId12" Type="http://schemas.openxmlformats.org/officeDocument/2006/relationships/viewProps" Target="viewProps.xml"/><Relationship Id="rId11" Type="http://schemas.openxmlformats.org/officeDocument/2006/relationships/presProps" Target="presProps.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gs>
            <a:gs pos="100000">
              <a:schemeClr val="bg2">
                <a:lumMod val="85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8.xml"/><Relationship Id="rId2" Type="http://schemas.openxmlformats.org/officeDocument/2006/relationships/image" Target="../media/image4.jpeg"/><Relationship Id="rId1" Type="http://schemas.openxmlformats.org/officeDocument/2006/relationships/tags" Target="../tags/tag67.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73.xml"/><Relationship Id="rId7" Type="http://schemas.openxmlformats.org/officeDocument/2006/relationships/image" Target="../media/image7.jpeg"/><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image" Target="../media/image6.webp"/><Relationship Id="rId3" Type="http://schemas.openxmlformats.org/officeDocument/2006/relationships/tags" Target="../tags/tag70.xml"/><Relationship Id="rId2" Type="http://schemas.openxmlformats.org/officeDocument/2006/relationships/image" Target="../media/image5.jpeg"/><Relationship Id="rId1" Type="http://schemas.openxmlformats.org/officeDocument/2006/relationships/tags" Target="../tags/tag69.xml"/></Relationships>
</file>

<file path=ppt/slides/_rels/slide4.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image" Target="../media/image11.jpeg"/><Relationship Id="rId5" Type="http://schemas.openxmlformats.org/officeDocument/2006/relationships/tags" Target="../tags/tag75.xml"/><Relationship Id="rId4" Type="http://schemas.openxmlformats.org/officeDocument/2006/relationships/image" Target="../media/image10.png"/><Relationship Id="rId3" Type="http://schemas.openxmlformats.org/officeDocument/2006/relationships/image" Target="../media/image9.jpeg"/><Relationship Id="rId2" Type="http://schemas.openxmlformats.org/officeDocument/2006/relationships/tags" Target="../tags/tag74.xml"/><Relationship Id="rId12" Type="http://schemas.openxmlformats.org/officeDocument/2006/relationships/slideLayout" Target="../slideLayouts/slideLayout7.xml"/><Relationship Id="rId11" Type="http://schemas.openxmlformats.org/officeDocument/2006/relationships/tags" Target="../tags/tag79.xml"/><Relationship Id="rId10" Type="http://schemas.openxmlformats.org/officeDocument/2006/relationships/image" Target="../media/image12.png"/><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81.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tags" Target="../tags/tag80.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image" Target="../media/image19.png"/><Relationship Id="rId3" Type="http://schemas.openxmlformats.org/officeDocument/2006/relationships/tags" Target="../tags/tag82.xml"/><Relationship Id="rId2" Type="http://schemas.openxmlformats.org/officeDocument/2006/relationships/image" Target="../media/image18.pn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86.xml"/><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图片 100"/>
          <p:cNvPicPr/>
          <p:nvPr/>
        </p:nvPicPr>
        <p:blipFill>
          <a:blip r:embed="rId1"/>
          <a:stretch>
            <a:fillRect/>
          </a:stretch>
        </p:blipFill>
        <p:spPr>
          <a:xfrm>
            <a:off x="8302625" y="1609090"/>
            <a:ext cx="3732530" cy="4759325"/>
          </a:xfrm>
          <a:prstGeom prst="rect">
            <a:avLst/>
          </a:prstGeom>
          <a:noFill/>
          <a:ln w="9525">
            <a:noFill/>
          </a:ln>
        </p:spPr>
      </p:pic>
      <p:pic>
        <p:nvPicPr>
          <p:cNvPr id="100" name="图片 99"/>
          <p:cNvPicPr/>
          <p:nvPr/>
        </p:nvPicPr>
        <p:blipFill>
          <a:blip r:embed="rId2"/>
          <a:stretch>
            <a:fillRect/>
          </a:stretch>
        </p:blipFill>
        <p:spPr>
          <a:xfrm>
            <a:off x="4102735" y="1493520"/>
            <a:ext cx="4067175" cy="4937125"/>
          </a:xfrm>
          <a:prstGeom prst="rect">
            <a:avLst/>
          </a:prstGeom>
          <a:noFill/>
          <a:ln w="9525">
            <a:noFill/>
          </a:ln>
        </p:spPr>
      </p:pic>
      <p:pic>
        <p:nvPicPr>
          <p:cNvPr id="8" name="图片 7"/>
          <p:cNvPicPr>
            <a:picLocks noChangeAspect="1"/>
          </p:cNvPicPr>
          <p:nvPr/>
        </p:nvPicPr>
        <p:blipFill>
          <a:blip r:embed="rId3"/>
          <a:stretch>
            <a:fillRect/>
          </a:stretch>
        </p:blipFill>
        <p:spPr>
          <a:xfrm>
            <a:off x="200025" y="1493520"/>
            <a:ext cx="3850005" cy="4990465"/>
          </a:xfrm>
          <a:prstGeom prst="rect">
            <a:avLst/>
          </a:prstGeom>
        </p:spPr>
      </p:pic>
      <p:sp>
        <p:nvSpPr>
          <p:cNvPr id="2" name="矩形 1"/>
          <p:cNvSpPr/>
          <p:nvPr>
            <p:custDataLst>
              <p:tags r:id="rId4"/>
            </p:custDataLst>
          </p:nvPr>
        </p:nvSpPr>
        <p:spPr>
          <a:xfrm>
            <a:off x="416243" y="448310"/>
            <a:ext cx="6336665" cy="706755"/>
          </a:xfrm>
          <a:prstGeom prst="rect">
            <a:avLst/>
          </a:prstGeom>
          <a:noFill/>
          <a:ln>
            <a:noFill/>
          </a:ln>
        </p:spPr>
        <p:txBody>
          <a:bodyPr wrap="none" rtlCol="0" anchor="t">
            <a:spAutoFit/>
          </a:bodyPr>
          <a:p>
            <a:pPr algn="ctr"/>
            <a:r>
              <a:rPr lang="en-US" altLang="zh-CN" sz="4000" b="1">
                <a:solidFill>
                  <a:schemeClr val="tx1"/>
                </a:solidFill>
                <a:effectLst>
                  <a:outerShdw blurRad="38100" dist="19050" dir="2700000" algn="tl" rotWithShape="0">
                    <a:schemeClr val="dk1">
                      <a:alpha val="40000"/>
                    </a:schemeClr>
                  </a:outerShdw>
                </a:effectLst>
              </a:rPr>
              <a:t>2.</a:t>
            </a:r>
            <a:r>
              <a:rPr lang="zh-CN" altLang="en-US" sz="4000" b="1">
                <a:solidFill>
                  <a:schemeClr val="tx1"/>
                </a:solidFill>
                <a:effectLst>
                  <a:outerShdw blurRad="38100" dist="19050" dir="2700000" algn="tl" rotWithShape="0">
                    <a:schemeClr val="dk1">
                      <a:alpha val="40000"/>
                    </a:schemeClr>
                  </a:outerShdw>
                </a:effectLst>
              </a:rPr>
              <a:t>Shandong cuisine</a:t>
            </a:r>
            <a:r>
              <a:rPr lang="en-US" altLang="zh-CN" sz="4000" b="1">
                <a:solidFill>
                  <a:schemeClr val="tx1"/>
                </a:solidFill>
                <a:effectLst>
                  <a:outerShdw blurRad="38100" dist="19050" dir="2700000" algn="tl" rotWithShape="0">
                    <a:schemeClr val="dk1">
                      <a:alpha val="40000"/>
                    </a:schemeClr>
                  </a:outerShdw>
                </a:effectLst>
              </a:rPr>
              <a:t>--</a:t>
            </a:r>
            <a:r>
              <a:rPr lang="zh-CN" altLang="en-US" sz="4000" b="1">
                <a:solidFill>
                  <a:schemeClr val="tx1"/>
                </a:solidFill>
                <a:effectLst>
                  <a:outerShdw blurRad="38100" dist="19050" dir="2700000" algn="tl" rotWithShape="0">
                    <a:schemeClr val="dk1">
                      <a:alpha val="40000"/>
                    </a:schemeClr>
                  </a:outerShdw>
                </a:effectLst>
              </a:rPr>
              <a:t>鲁菜</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3" name="矩形 2"/>
          <p:cNvSpPr/>
          <p:nvPr/>
        </p:nvSpPr>
        <p:spPr>
          <a:xfrm>
            <a:off x="-452755" y="5328920"/>
            <a:ext cx="5155565" cy="829945"/>
          </a:xfrm>
          <a:prstGeom prst="rect">
            <a:avLst/>
          </a:prstGeom>
          <a:noFill/>
          <a:ln>
            <a:noFill/>
          </a:ln>
        </p:spPr>
        <p:txBody>
          <a:bodyPr wrap="square" rtlCol="0" anchor="t">
            <a:spAutoFit/>
          </a:bodyPr>
          <a:p>
            <a:pPr algn="ctr"/>
            <a:r>
              <a:rPr lang="zh-CN" altLang="en-US" sz="2400" b="1">
                <a:solidFill>
                  <a:schemeClr val="bg1"/>
                </a:solidFill>
                <a:effectLst>
                  <a:outerShdw blurRad="38100" dist="19050" dir="2700000" algn="tl" rotWithShape="0">
                    <a:schemeClr val="dk1">
                      <a:alpha val="40000"/>
                    </a:schemeClr>
                  </a:outerShdw>
                </a:effectLst>
              </a:rPr>
              <a:t>Deep-Fried Red-Scale</a:t>
            </a:r>
            <a:r>
              <a:rPr lang="en-US" altLang="zh-CN" sz="2400" b="1">
                <a:solidFill>
                  <a:schemeClr val="bg1"/>
                </a:solidFill>
                <a:effectLst>
                  <a:outerShdw blurRad="38100" dist="19050" dir="2700000" algn="tl" rotWithShape="0">
                    <a:schemeClr val="dk1">
                      <a:alpha val="40000"/>
                    </a:schemeClr>
                  </a:outerShdw>
                </a:effectLst>
              </a:rPr>
              <a:t> </a:t>
            </a:r>
            <a:r>
              <a:rPr lang="zh-CN" altLang="en-US" sz="2400" b="1">
                <a:solidFill>
                  <a:schemeClr val="bg1"/>
                </a:solidFill>
                <a:effectLst>
                  <a:outerShdw blurRad="38100" dist="19050" dir="2700000" algn="tl" rotWithShape="0">
                    <a:schemeClr val="dk1">
                      <a:alpha val="40000"/>
                    </a:schemeClr>
                  </a:outerShdw>
                </a:effectLst>
              </a:rPr>
              <a:t>Fish</a:t>
            </a:r>
            <a:endParaRPr lang="zh-CN" altLang="en-US" sz="2400" b="1">
              <a:solidFill>
                <a:schemeClr val="bg1"/>
              </a:solidFill>
              <a:effectLst>
                <a:outerShdw blurRad="38100" dist="19050" dir="2700000" algn="tl" rotWithShape="0">
                  <a:schemeClr val="dk1">
                    <a:alpha val="40000"/>
                  </a:schemeClr>
                </a:outerShdw>
              </a:effectLst>
            </a:endParaRPr>
          </a:p>
          <a:p>
            <a:pPr algn="ctr"/>
            <a:r>
              <a:rPr lang="zh-CN" altLang="en-US" sz="2400" b="1">
                <a:solidFill>
                  <a:schemeClr val="bg1"/>
                </a:solidFill>
                <a:effectLst>
                  <a:outerShdw blurRad="38100" dist="19050" dir="2700000" algn="tl" rotWithShape="0">
                    <a:schemeClr val="dk1">
                      <a:alpha val="40000"/>
                    </a:schemeClr>
                  </a:outerShdw>
                </a:effectLst>
              </a:rPr>
              <a:t>干炸赤鳞鱼</a:t>
            </a:r>
            <a:endParaRPr lang="zh-CN" altLang="en-US" sz="2400" b="1">
              <a:solidFill>
                <a:schemeClr val="bg1"/>
              </a:solidFill>
              <a:effectLst>
                <a:outerShdw blurRad="38100" dist="19050" dir="2700000" algn="tl" rotWithShape="0">
                  <a:schemeClr val="dk1">
                    <a:alpha val="40000"/>
                  </a:schemeClr>
                </a:outerShdw>
              </a:effectLst>
            </a:endParaRPr>
          </a:p>
        </p:txBody>
      </p:sp>
      <p:sp>
        <p:nvSpPr>
          <p:cNvPr id="4" name="矩形 3"/>
          <p:cNvSpPr/>
          <p:nvPr>
            <p:custDataLst>
              <p:tags r:id="rId5"/>
            </p:custDataLst>
          </p:nvPr>
        </p:nvSpPr>
        <p:spPr>
          <a:xfrm>
            <a:off x="7711440" y="1774825"/>
            <a:ext cx="5155565" cy="706755"/>
          </a:xfrm>
          <a:prstGeom prst="rect">
            <a:avLst/>
          </a:prstGeom>
          <a:noFill/>
          <a:ln>
            <a:noFill/>
          </a:ln>
        </p:spPr>
        <p:txBody>
          <a:bodyPr wrap="square" rtlCol="0" anchor="t">
            <a:spAutoFit/>
          </a:bodyPr>
          <a:p>
            <a:pPr algn="ctr"/>
            <a:r>
              <a:rPr sz="2000" b="1">
                <a:solidFill>
                  <a:schemeClr val="bg1"/>
                </a:solidFill>
                <a:effectLst>
                  <a:outerShdw blurRad="38100" dist="19050" dir="2700000" algn="tl" rotWithShape="0">
                    <a:schemeClr val="dk1">
                      <a:alpha val="40000"/>
                    </a:schemeClr>
                  </a:outerShdw>
                </a:effectLst>
              </a:rPr>
              <a:t>Sautéed Pickled Fish Slice</a:t>
            </a:r>
            <a:endParaRPr sz="2000" b="1">
              <a:solidFill>
                <a:schemeClr val="bg1"/>
              </a:solidFill>
              <a:effectLst>
                <a:outerShdw blurRad="38100" dist="19050" dir="2700000" algn="tl" rotWithShape="0">
                  <a:schemeClr val="dk1">
                    <a:alpha val="40000"/>
                  </a:schemeClr>
                </a:outerShdw>
              </a:effectLst>
            </a:endParaRPr>
          </a:p>
          <a:p>
            <a:pPr algn="ctr"/>
            <a:r>
              <a:rPr sz="2000" b="1">
                <a:solidFill>
                  <a:schemeClr val="bg1"/>
                </a:solidFill>
                <a:effectLst>
                  <a:outerShdw blurRad="38100" dist="19050" dir="2700000" algn="tl" rotWithShape="0">
                    <a:schemeClr val="dk1">
                      <a:alpha val="40000"/>
                    </a:schemeClr>
                  </a:outerShdw>
                </a:effectLst>
              </a:rPr>
              <a:t>糟溜鱼片</a:t>
            </a:r>
            <a:endParaRPr sz="2000" b="1">
              <a:solidFill>
                <a:schemeClr val="bg1"/>
              </a:solidFill>
              <a:effectLst>
                <a:outerShdw blurRad="38100" dist="19050" dir="2700000" algn="tl" rotWithShape="0">
                  <a:schemeClr val="dk1">
                    <a:alpha val="40000"/>
                  </a:schemeClr>
                </a:outerShdw>
              </a:effectLst>
            </a:endParaRPr>
          </a:p>
        </p:txBody>
      </p:sp>
      <p:sp>
        <p:nvSpPr>
          <p:cNvPr id="5" name="矩形 4"/>
          <p:cNvSpPr/>
          <p:nvPr>
            <p:custDataLst>
              <p:tags r:id="rId6"/>
            </p:custDataLst>
          </p:nvPr>
        </p:nvSpPr>
        <p:spPr>
          <a:xfrm>
            <a:off x="3518535" y="1708150"/>
            <a:ext cx="5155565" cy="953135"/>
          </a:xfrm>
          <a:prstGeom prst="rect">
            <a:avLst/>
          </a:prstGeom>
          <a:noFill/>
          <a:ln>
            <a:noFill/>
          </a:ln>
        </p:spPr>
        <p:txBody>
          <a:bodyPr wrap="square" rtlCol="0" anchor="t">
            <a:spAutoFit/>
          </a:bodyPr>
          <a:p>
            <a:pPr algn="ctr"/>
            <a:r>
              <a:rPr sz="2800" b="1">
                <a:solidFill>
                  <a:schemeClr val="tx1"/>
                </a:solidFill>
                <a:effectLst>
                  <a:outerShdw blurRad="38100" dist="19050" dir="2700000" algn="tl" rotWithShape="0">
                    <a:schemeClr val="dk1">
                      <a:alpha val="40000"/>
                    </a:schemeClr>
                  </a:outerShdw>
                </a:effectLst>
              </a:rPr>
              <a:t>Stewed Sea Cucumber</a:t>
            </a:r>
            <a:endParaRPr sz="2800" b="1">
              <a:solidFill>
                <a:schemeClr val="tx1"/>
              </a:solidFill>
              <a:effectLst>
                <a:outerShdw blurRad="38100" dist="19050" dir="2700000" algn="tl" rotWithShape="0">
                  <a:schemeClr val="dk1">
                    <a:alpha val="40000"/>
                  </a:schemeClr>
                </a:outerShdw>
              </a:effectLst>
            </a:endParaRPr>
          </a:p>
          <a:p>
            <a:pPr algn="ctr"/>
            <a:r>
              <a:rPr sz="2800" b="1">
                <a:solidFill>
                  <a:schemeClr val="tx1"/>
                </a:solidFill>
                <a:effectLst>
                  <a:outerShdw blurRad="38100" dist="19050" dir="2700000" algn="tl" rotWithShape="0">
                    <a:schemeClr val="dk1">
                      <a:alpha val="40000"/>
                    </a:schemeClr>
                  </a:outerShdw>
                </a:effectLst>
              </a:rPr>
              <a:t>红烧海参</a:t>
            </a:r>
            <a:endParaRPr sz="2800" b="1">
              <a:solidFill>
                <a:schemeClr val="tx1"/>
              </a:solidFill>
              <a:effectLst>
                <a:outerShdw blurRad="38100" dist="19050" dir="2700000" algn="tl" rotWithShape="0">
                  <a:schemeClr val="dk1">
                    <a:alpha val="40000"/>
                  </a:schemeClr>
                </a:outerShdw>
              </a:effectLst>
            </a:endParaRPr>
          </a:p>
        </p:txBody>
      </p:sp>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96265" y="5020310"/>
            <a:ext cx="9636125" cy="1929130"/>
          </a:xfrm>
          <a:prstGeom prst="rect">
            <a:avLst/>
          </a:prstGeom>
          <a:noFill/>
        </p:spPr>
        <p:txBody>
          <a:bodyPr wrap="square" rtlCol="0" anchor="t">
            <a:noAutofit/>
          </a:bodyPr>
          <a:p>
            <a:r>
              <a:rPr lang="zh-CN" altLang="en-US" sz="2400"/>
              <a:t>有个成语叫作龙争虎斗,指的是在上古朝代黄帝和蚩尤大战，当时黄帝一族的图腾为虎,蚩尤一族的图腾为龙,经过激烈的战斗,黄帝获得胜利。但黄帝为了使蚩尤的族人归顺,团结所有部落,便将图腾改虎为龙,从此中华民族便成为龙的传人。</a:t>
            </a:r>
            <a:endParaRPr lang="zh-CN" altLang="en-US" sz="2400"/>
          </a:p>
        </p:txBody>
      </p:sp>
      <p:sp>
        <p:nvSpPr>
          <p:cNvPr id="3" name="矩形 2"/>
          <p:cNvSpPr/>
          <p:nvPr>
            <p:custDataLst>
              <p:tags r:id="rId1"/>
            </p:custDataLst>
          </p:nvPr>
        </p:nvSpPr>
        <p:spPr>
          <a:xfrm>
            <a:off x="467360" y="92075"/>
            <a:ext cx="7064375" cy="953135"/>
          </a:xfrm>
          <a:prstGeom prst="rect">
            <a:avLst/>
          </a:prstGeom>
          <a:noFill/>
          <a:ln>
            <a:noFill/>
          </a:ln>
        </p:spPr>
        <p:txBody>
          <a:bodyPr wrap="square" rtlCol="0" anchor="t">
            <a:spAutoFit/>
          </a:bodyPr>
          <a:p>
            <a:pPr algn="ctr"/>
            <a:r>
              <a:rPr lang="en-US" altLang="zh-CN" sz="2800" b="1">
                <a:solidFill>
                  <a:schemeClr val="tx1"/>
                </a:solidFill>
                <a:effectLst>
                  <a:outerShdw blurRad="38100" dist="19050" dir="2700000" algn="tl" rotWithShape="0">
                    <a:schemeClr val="dk1">
                      <a:alpha val="40000"/>
                    </a:schemeClr>
                  </a:outerShdw>
                </a:effectLst>
              </a:rPr>
              <a:t>*</a:t>
            </a:r>
            <a:r>
              <a:rPr lang="zh-CN" altLang="en-US" sz="2800" b="1">
                <a:solidFill>
                  <a:schemeClr val="tx1"/>
                </a:solidFill>
                <a:effectLst>
                  <a:outerShdw blurRad="38100" dist="19050" dir="2700000" algn="tl" rotWithShape="0">
                    <a:schemeClr val="dk1">
                      <a:alpha val="40000"/>
                    </a:schemeClr>
                  </a:outerShdw>
                </a:effectLst>
              </a:rPr>
              <a:t>Dragon and Tiger Locked in Battle</a:t>
            </a:r>
            <a:endParaRPr lang="zh-CN" altLang="en-US" sz="2800" b="1">
              <a:solidFill>
                <a:schemeClr val="tx1"/>
              </a:solidFill>
              <a:effectLst>
                <a:outerShdw blurRad="38100" dist="19050" dir="2700000" algn="tl" rotWithShape="0">
                  <a:schemeClr val="dk1">
                    <a:alpha val="40000"/>
                  </a:schemeClr>
                </a:outerShdw>
              </a:effectLst>
            </a:endParaRPr>
          </a:p>
          <a:p>
            <a:pPr algn="ctr"/>
            <a:r>
              <a:rPr lang="zh-CN" altLang="en-US" sz="2800" b="1">
                <a:solidFill>
                  <a:schemeClr val="tx1"/>
                </a:solidFill>
                <a:effectLst>
                  <a:outerShdw blurRad="38100" dist="19050" dir="2700000" algn="tl" rotWithShape="0">
                    <a:schemeClr val="dk1">
                      <a:alpha val="40000"/>
                    </a:schemeClr>
                  </a:outerShdw>
                </a:effectLst>
              </a:rPr>
              <a:t>龙虎斗</a:t>
            </a:r>
            <a:endParaRPr lang="zh-CN" altLang="en-US" sz="2800" b="1">
              <a:solidFill>
                <a:schemeClr val="tx1"/>
              </a:solidFill>
              <a:effectLst>
                <a:outerShdw blurRad="38100" dist="19050" dir="2700000" algn="tl" rotWithShape="0">
                  <a:schemeClr val="dk1">
                    <a:alpha val="40000"/>
                  </a:schemeClr>
                </a:outerShdw>
              </a:effectLst>
            </a:endParaRPr>
          </a:p>
        </p:txBody>
      </p:sp>
      <p:sp>
        <p:nvSpPr>
          <p:cNvPr id="5" name="文本框 4"/>
          <p:cNvSpPr txBox="1"/>
          <p:nvPr/>
        </p:nvSpPr>
        <p:spPr>
          <a:xfrm>
            <a:off x="5106670" y="866140"/>
            <a:ext cx="6888480" cy="4154170"/>
          </a:xfrm>
          <a:prstGeom prst="rect">
            <a:avLst/>
          </a:prstGeom>
          <a:noFill/>
        </p:spPr>
        <p:txBody>
          <a:bodyPr wrap="square" rtlCol="0" anchor="t">
            <a:spAutoFit/>
          </a:bodyPr>
          <a:p>
            <a:r>
              <a:rPr lang="zh-CN" altLang="en-US" sz="2400"/>
              <a:t>There is an idiom called 龙争虎斗, which refers to the war between the Yellow Emperor and the Chiyou in the ancient dynasty. At that time, the totem of the Yellow Emperor was the tiger, while the totem of the Chiyou was the dragon. After a fierce battle, the Yellow Emperor won the </a:t>
            </a:r>
            <a:r>
              <a:rPr lang="en-US" altLang="zh-CN" sz="2400"/>
              <a:t>battle</a:t>
            </a:r>
            <a:r>
              <a:rPr lang="zh-CN" altLang="en-US" sz="2400"/>
              <a:t>. However, in order to make Chiyou's people obedient and unite all the tribes, the Yellow Emperor changed the totem from tiger to dragon. Since then, the Chinese nation has become the descendant of the dragon.</a:t>
            </a:r>
            <a:endParaRPr lang="zh-CN" altLang="en-US" sz="2400"/>
          </a:p>
        </p:txBody>
      </p:sp>
      <p:pic>
        <p:nvPicPr>
          <p:cNvPr id="104" name="图片 103"/>
          <p:cNvPicPr/>
          <p:nvPr/>
        </p:nvPicPr>
        <p:blipFill>
          <a:blip r:embed="rId2"/>
          <a:stretch>
            <a:fillRect/>
          </a:stretch>
        </p:blipFill>
        <p:spPr>
          <a:xfrm>
            <a:off x="269875" y="1388745"/>
            <a:ext cx="4784090" cy="3058160"/>
          </a:xfrm>
          <a:prstGeom prst="rect">
            <a:avLst/>
          </a:prstGeom>
          <a:noFill/>
          <a:ln w="9525">
            <a:noFill/>
          </a:ln>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3" name="图片 102"/>
          <p:cNvPicPr/>
          <p:nvPr>
            <p:custDataLst>
              <p:tags r:id="rId1"/>
            </p:custDataLst>
          </p:nvPr>
        </p:nvPicPr>
        <p:blipFill>
          <a:blip r:embed="rId2"/>
          <a:stretch>
            <a:fillRect/>
          </a:stretch>
        </p:blipFill>
        <p:spPr>
          <a:xfrm>
            <a:off x="4385945" y="1637030"/>
            <a:ext cx="3822700" cy="2497455"/>
          </a:xfrm>
          <a:prstGeom prst="rect">
            <a:avLst/>
          </a:prstGeom>
          <a:noFill/>
          <a:ln w="9525">
            <a:noFill/>
          </a:ln>
        </p:spPr>
      </p:pic>
      <p:pic>
        <p:nvPicPr>
          <p:cNvPr id="102" name="图片 101"/>
          <p:cNvPicPr/>
          <p:nvPr>
            <p:custDataLst>
              <p:tags r:id="rId3"/>
            </p:custDataLst>
          </p:nvPr>
        </p:nvPicPr>
        <p:blipFill>
          <a:blip r:embed="rId4"/>
          <a:stretch>
            <a:fillRect/>
          </a:stretch>
        </p:blipFill>
        <p:spPr>
          <a:xfrm>
            <a:off x="152400" y="1220470"/>
            <a:ext cx="4233545" cy="2962275"/>
          </a:xfrm>
          <a:prstGeom prst="rect">
            <a:avLst/>
          </a:prstGeom>
          <a:noFill/>
          <a:ln w="9525">
            <a:noFill/>
          </a:ln>
        </p:spPr>
      </p:pic>
      <p:sp>
        <p:nvSpPr>
          <p:cNvPr id="3" name="矩形 2"/>
          <p:cNvSpPr/>
          <p:nvPr>
            <p:custDataLst>
              <p:tags r:id="rId5"/>
            </p:custDataLst>
          </p:nvPr>
        </p:nvSpPr>
        <p:spPr>
          <a:xfrm>
            <a:off x="915670" y="267335"/>
            <a:ext cx="7064375" cy="953135"/>
          </a:xfrm>
          <a:prstGeom prst="rect">
            <a:avLst/>
          </a:prstGeom>
          <a:noFill/>
          <a:ln>
            <a:noFill/>
          </a:ln>
        </p:spPr>
        <p:txBody>
          <a:bodyPr wrap="square" rtlCol="0" anchor="t">
            <a:spAutoFit/>
          </a:bodyPr>
          <a:p>
            <a:pPr algn="ctr"/>
            <a:r>
              <a:rPr lang="en-US" altLang="zh-CN" sz="2800" b="1">
                <a:solidFill>
                  <a:schemeClr val="tx1"/>
                </a:solidFill>
                <a:effectLst>
                  <a:outerShdw blurRad="38100" dist="19050" dir="2700000" algn="tl" rotWithShape="0">
                    <a:schemeClr val="dk1">
                      <a:alpha val="40000"/>
                    </a:schemeClr>
                  </a:outerShdw>
                </a:effectLst>
              </a:rPr>
              <a:t>*</a:t>
            </a:r>
            <a:r>
              <a:rPr lang="zh-CN" altLang="en-US" sz="2800" b="1">
                <a:solidFill>
                  <a:schemeClr val="tx1"/>
                </a:solidFill>
                <a:effectLst>
                  <a:outerShdw blurRad="38100" dist="19050" dir="2700000" algn="tl" rotWithShape="0">
                    <a:schemeClr val="dk1">
                      <a:alpha val="40000"/>
                    </a:schemeClr>
                  </a:outerShdw>
                </a:effectLst>
              </a:rPr>
              <a:t>Dragon and Tiger Locked in Battle</a:t>
            </a:r>
            <a:endParaRPr lang="zh-CN" altLang="en-US" sz="2800" b="1">
              <a:solidFill>
                <a:schemeClr val="tx1"/>
              </a:solidFill>
              <a:effectLst>
                <a:outerShdw blurRad="38100" dist="19050" dir="2700000" algn="tl" rotWithShape="0">
                  <a:schemeClr val="dk1">
                    <a:alpha val="40000"/>
                  </a:schemeClr>
                </a:outerShdw>
              </a:effectLst>
            </a:endParaRPr>
          </a:p>
          <a:p>
            <a:pPr algn="ctr"/>
            <a:r>
              <a:rPr lang="zh-CN" altLang="en-US" sz="2800" b="1">
                <a:solidFill>
                  <a:schemeClr val="tx1"/>
                </a:solidFill>
                <a:effectLst>
                  <a:outerShdw blurRad="38100" dist="19050" dir="2700000" algn="tl" rotWithShape="0">
                    <a:schemeClr val="dk1">
                      <a:alpha val="40000"/>
                    </a:schemeClr>
                  </a:outerShdw>
                </a:effectLst>
              </a:rPr>
              <a:t>龙虎斗</a:t>
            </a:r>
            <a:endParaRPr lang="zh-CN" altLang="en-US" sz="2800" b="1">
              <a:solidFill>
                <a:schemeClr val="tx1"/>
              </a:solidFill>
              <a:effectLst>
                <a:outerShdw blurRad="38100" dist="19050" dir="2700000" algn="tl" rotWithShape="0">
                  <a:schemeClr val="dk1">
                    <a:alpha val="40000"/>
                  </a:schemeClr>
                </a:outerShdw>
              </a:effectLst>
            </a:endParaRPr>
          </a:p>
        </p:txBody>
      </p:sp>
      <p:sp>
        <p:nvSpPr>
          <p:cNvPr id="2" name="文本框 1"/>
          <p:cNvSpPr txBox="1"/>
          <p:nvPr/>
        </p:nvSpPr>
        <p:spPr>
          <a:xfrm>
            <a:off x="513080" y="4316730"/>
            <a:ext cx="11014075" cy="2306955"/>
          </a:xfrm>
          <a:prstGeom prst="rect">
            <a:avLst/>
          </a:prstGeom>
          <a:noFill/>
        </p:spPr>
        <p:txBody>
          <a:bodyPr wrap="square" rtlCol="0" anchor="t">
            <a:spAutoFit/>
          </a:bodyPr>
          <a:p>
            <a:r>
              <a:rPr lang="zh-CN" altLang="en-US" sz="2400"/>
              <a:t>The battle between the tiger and the dragon who will win cannot be answered on the battlefield. The Cantonese</a:t>
            </a:r>
            <a:r>
              <a:rPr lang="en-US" altLang="zh-CN" sz="2400"/>
              <a:t>(</a:t>
            </a:r>
            <a:r>
              <a:rPr lang="zh-CN" altLang="en-US" sz="2400"/>
              <a:t>广东人） have come up with a good idea. They bring the battle to the dinner table. They let the tiger and dragon leave their nest and go one-on-one against each other without help. Because the place was small, they had to shrink, turn into a snake and a cat. In the end, they fell into a cooking pot. The battle became a cuisine.</a:t>
            </a:r>
            <a:endParaRPr lang="zh-CN" altLang="en-US" sz="2400"/>
          </a:p>
        </p:txBody>
      </p:sp>
      <p:pic>
        <p:nvPicPr>
          <p:cNvPr id="105" name="图片 104"/>
          <p:cNvPicPr/>
          <p:nvPr>
            <p:custDataLst>
              <p:tags r:id="rId6"/>
            </p:custDataLst>
          </p:nvPr>
        </p:nvPicPr>
        <p:blipFill>
          <a:blip r:embed="rId7"/>
          <a:stretch>
            <a:fillRect/>
          </a:stretch>
        </p:blipFill>
        <p:spPr>
          <a:xfrm>
            <a:off x="8113395" y="1480820"/>
            <a:ext cx="4036060" cy="2701925"/>
          </a:xfrm>
          <a:prstGeom prst="rect">
            <a:avLst/>
          </a:prstGeom>
          <a:noFill/>
          <a:ln w="9525">
            <a:noFill/>
          </a:ln>
        </p:spPr>
      </p:pic>
    </p:spTree>
    <p:custDataLst>
      <p:tags r:id="rId8"/>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 name="图片 12"/>
          <p:cNvPicPr>
            <a:picLocks noChangeAspect="1"/>
          </p:cNvPicPr>
          <p:nvPr/>
        </p:nvPicPr>
        <p:blipFill>
          <a:blip r:embed="rId1"/>
          <a:srcRect t="4168" b="11637"/>
          <a:stretch>
            <a:fillRect/>
          </a:stretch>
        </p:blipFill>
        <p:spPr>
          <a:xfrm>
            <a:off x="8255635" y="3450590"/>
            <a:ext cx="3855720" cy="3111500"/>
          </a:xfrm>
          <a:prstGeom prst="rect">
            <a:avLst/>
          </a:prstGeom>
        </p:spPr>
      </p:pic>
      <p:pic>
        <p:nvPicPr>
          <p:cNvPr id="106" name="图片 105"/>
          <p:cNvPicPr/>
          <p:nvPr>
            <p:custDataLst>
              <p:tags r:id="rId2"/>
            </p:custDataLst>
          </p:nvPr>
        </p:nvPicPr>
        <p:blipFill>
          <a:blip r:embed="rId3"/>
          <a:stretch>
            <a:fillRect/>
          </a:stretch>
        </p:blipFill>
        <p:spPr>
          <a:xfrm>
            <a:off x="4140835" y="4210050"/>
            <a:ext cx="4016375" cy="2457450"/>
          </a:xfrm>
          <a:prstGeom prst="rect">
            <a:avLst/>
          </a:prstGeom>
          <a:noFill/>
          <a:ln w="9525">
            <a:noFill/>
          </a:ln>
        </p:spPr>
      </p:pic>
      <p:pic>
        <p:nvPicPr>
          <p:cNvPr id="10" name="图片 9"/>
          <p:cNvPicPr>
            <a:picLocks noChangeAspect="1"/>
          </p:cNvPicPr>
          <p:nvPr/>
        </p:nvPicPr>
        <p:blipFill>
          <a:blip r:embed="rId4"/>
          <a:stretch>
            <a:fillRect/>
          </a:stretch>
        </p:blipFill>
        <p:spPr>
          <a:xfrm>
            <a:off x="4141470" y="1388745"/>
            <a:ext cx="3885565" cy="2767330"/>
          </a:xfrm>
          <a:prstGeom prst="rect">
            <a:avLst/>
          </a:prstGeom>
        </p:spPr>
      </p:pic>
      <p:sp>
        <p:nvSpPr>
          <p:cNvPr id="3" name="矩形 2"/>
          <p:cNvSpPr/>
          <p:nvPr>
            <p:custDataLst>
              <p:tags r:id="rId5"/>
            </p:custDataLst>
          </p:nvPr>
        </p:nvSpPr>
        <p:spPr>
          <a:xfrm>
            <a:off x="3524885" y="1388110"/>
            <a:ext cx="5141595" cy="829945"/>
          </a:xfrm>
          <a:prstGeom prst="rect">
            <a:avLst/>
          </a:prstGeom>
          <a:noFill/>
          <a:ln>
            <a:noFill/>
          </a:ln>
        </p:spPr>
        <p:txBody>
          <a:bodyPr wrap="square" rtlCol="0" anchor="t">
            <a:spAutoFit/>
          </a:bodyPr>
          <a:p>
            <a:pPr algn="ctr"/>
            <a:r>
              <a:rPr lang="zh-CN" altLang="en-US" sz="2400" b="1">
                <a:solidFill>
                  <a:schemeClr val="bg1"/>
                </a:solidFill>
                <a:effectLst>
                  <a:outerShdw blurRad="38100" dist="19050" dir="2700000" algn="tl" rotWithShape="0">
                    <a:schemeClr val="dk1">
                      <a:alpha val="40000"/>
                    </a:schemeClr>
                  </a:outerShdw>
                </a:effectLst>
              </a:rPr>
              <a:t> Duck Web in Oyster Sauce</a:t>
            </a:r>
            <a:endParaRPr lang="zh-CN" altLang="en-US" sz="2400" b="1">
              <a:solidFill>
                <a:schemeClr val="bg1"/>
              </a:solidFill>
              <a:effectLst>
                <a:outerShdw blurRad="38100" dist="19050" dir="2700000" algn="tl" rotWithShape="0">
                  <a:schemeClr val="dk1">
                    <a:alpha val="40000"/>
                  </a:schemeClr>
                </a:outerShdw>
              </a:effectLst>
            </a:endParaRPr>
          </a:p>
          <a:p>
            <a:pPr algn="ctr"/>
            <a:r>
              <a:rPr lang="zh-CN" altLang="en-US" sz="2400" b="1">
                <a:solidFill>
                  <a:schemeClr val="bg1"/>
                </a:solidFill>
                <a:effectLst>
                  <a:outerShdw blurRad="38100" dist="19050" dir="2700000" algn="tl" rotWithShape="0">
                    <a:schemeClr val="dk1">
                      <a:alpha val="40000"/>
                    </a:schemeClr>
                  </a:outerShdw>
                </a:effectLst>
              </a:rPr>
              <a:t>蚝油鸭掌</a:t>
            </a:r>
            <a:endParaRPr lang="zh-CN" altLang="en-US" sz="2400" b="1">
              <a:solidFill>
                <a:schemeClr val="bg1"/>
              </a:solidFill>
              <a:effectLst>
                <a:outerShdw blurRad="38100" dist="19050" dir="2700000" algn="tl" rotWithShape="0">
                  <a:schemeClr val="dk1">
                    <a:alpha val="40000"/>
                  </a:schemeClr>
                </a:outerShdw>
              </a:effectLst>
            </a:endParaRPr>
          </a:p>
        </p:txBody>
      </p:sp>
      <p:grpSp>
        <p:nvGrpSpPr>
          <p:cNvPr id="9" name="组合 8"/>
          <p:cNvGrpSpPr/>
          <p:nvPr/>
        </p:nvGrpSpPr>
        <p:grpSpPr>
          <a:xfrm>
            <a:off x="-414020" y="1633855"/>
            <a:ext cx="5142230" cy="4613910"/>
            <a:chOff x="-652" y="2573"/>
            <a:chExt cx="8098" cy="7266"/>
          </a:xfrm>
        </p:grpSpPr>
        <p:pic>
          <p:nvPicPr>
            <p:cNvPr id="7" name="图片 6"/>
            <p:cNvPicPr>
              <a:picLocks noChangeAspect="1"/>
            </p:cNvPicPr>
            <p:nvPr/>
          </p:nvPicPr>
          <p:blipFill>
            <a:blip r:embed="rId6"/>
            <a:stretch>
              <a:fillRect/>
            </a:stretch>
          </p:blipFill>
          <p:spPr>
            <a:xfrm>
              <a:off x="760" y="2573"/>
              <a:ext cx="5275" cy="7267"/>
            </a:xfrm>
            <a:prstGeom prst="rect">
              <a:avLst/>
            </a:prstGeom>
          </p:spPr>
        </p:pic>
        <p:sp>
          <p:nvSpPr>
            <p:cNvPr id="5" name="矩形 4"/>
            <p:cNvSpPr/>
            <p:nvPr>
              <p:custDataLst>
                <p:tags r:id="rId7"/>
              </p:custDataLst>
            </p:nvPr>
          </p:nvSpPr>
          <p:spPr>
            <a:xfrm>
              <a:off x="-652" y="8330"/>
              <a:ext cx="8098" cy="1307"/>
            </a:xfrm>
            <a:prstGeom prst="rect">
              <a:avLst/>
            </a:prstGeom>
            <a:noFill/>
            <a:ln>
              <a:noFill/>
            </a:ln>
          </p:spPr>
          <p:txBody>
            <a:bodyPr wrap="square" rtlCol="0" anchor="t">
              <a:spAutoFit/>
            </a:bodyPr>
            <a:p>
              <a:pPr algn="ctr"/>
              <a:r>
                <a:rPr lang="zh-CN" altLang="en-US" sz="2400" b="1">
                  <a:solidFill>
                    <a:schemeClr val="bg1"/>
                  </a:solidFill>
                  <a:effectLst>
                    <a:outerShdw blurRad="38100" dist="19050" dir="2700000" algn="tl" rotWithShape="0">
                      <a:schemeClr val="dk1">
                        <a:alpha val="40000"/>
                      </a:schemeClr>
                    </a:outerShdw>
                  </a:effectLst>
                </a:rPr>
                <a:t>Roast Suckling Pig </a:t>
              </a:r>
              <a:endParaRPr lang="zh-CN" altLang="en-US" sz="2400" b="1">
                <a:solidFill>
                  <a:schemeClr val="bg1"/>
                </a:solidFill>
                <a:effectLst>
                  <a:outerShdw blurRad="38100" dist="19050" dir="2700000" algn="tl" rotWithShape="0">
                    <a:schemeClr val="dk1">
                      <a:alpha val="40000"/>
                    </a:schemeClr>
                  </a:outerShdw>
                </a:effectLst>
              </a:endParaRPr>
            </a:p>
            <a:p>
              <a:pPr algn="ctr"/>
              <a:r>
                <a:rPr lang="zh-CN" altLang="en-US" sz="2400" b="1">
                  <a:solidFill>
                    <a:schemeClr val="bg1"/>
                  </a:solidFill>
                  <a:effectLst>
                    <a:outerShdw blurRad="38100" dist="19050" dir="2700000" algn="tl" rotWithShape="0">
                      <a:schemeClr val="dk1">
                        <a:alpha val="40000"/>
                      </a:schemeClr>
                    </a:outerShdw>
                  </a:effectLst>
                </a:rPr>
                <a:t>烤乳猪</a:t>
              </a:r>
              <a:endParaRPr lang="zh-CN" altLang="en-US" sz="2400" b="1">
                <a:solidFill>
                  <a:schemeClr val="bg1"/>
                </a:solidFill>
                <a:effectLst>
                  <a:outerShdw blurRad="38100" dist="19050" dir="2700000" algn="tl" rotWithShape="0">
                    <a:schemeClr val="dk1">
                      <a:alpha val="40000"/>
                    </a:schemeClr>
                  </a:outerShdw>
                </a:effectLst>
              </a:endParaRPr>
            </a:p>
          </p:txBody>
        </p:sp>
      </p:grpSp>
      <p:sp>
        <p:nvSpPr>
          <p:cNvPr id="6" name="矩形 5"/>
          <p:cNvSpPr/>
          <p:nvPr>
            <p:custDataLst>
              <p:tags r:id="rId8"/>
            </p:custDataLst>
          </p:nvPr>
        </p:nvSpPr>
        <p:spPr>
          <a:xfrm>
            <a:off x="2678430" y="5702935"/>
            <a:ext cx="7064375" cy="829945"/>
          </a:xfrm>
          <a:prstGeom prst="rect">
            <a:avLst/>
          </a:prstGeom>
          <a:noFill/>
          <a:ln>
            <a:noFill/>
          </a:ln>
        </p:spPr>
        <p:txBody>
          <a:bodyPr wrap="square" rtlCol="0" anchor="t">
            <a:spAutoFit/>
          </a:bodyPr>
          <a:p>
            <a:pPr algn="ctr"/>
            <a:r>
              <a:rPr lang="zh-CN" altLang="en-US" sz="2400" b="1">
                <a:solidFill>
                  <a:schemeClr val="bg1"/>
                </a:solidFill>
                <a:effectLst>
                  <a:outerShdw blurRad="38100" dist="19050" dir="2700000" algn="tl" rotWithShape="0">
                    <a:schemeClr val="dk1">
                      <a:alpha val="40000"/>
                    </a:schemeClr>
                  </a:outerShdw>
                </a:effectLst>
              </a:rPr>
              <a:t>Boiled Chicken with Sauce</a:t>
            </a:r>
            <a:endParaRPr lang="zh-CN" altLang="en-US" sz="2400" b="1">
              <a:solidFill>
                <a:schemeClr val="bg1"/>
              </a:solidFill>
              <a:effectLst>
                <a:outerShdw blurRad="38100" dist="19050" dir="2700000" algn="tl" rotWithShape="0">
                  <a:schemeClr val="dk1">
                    <a:alpha val="40000"/>
                  </a:schemeClr>
                </a:outerShdw>
              </a:effectLst>
            </a:endParaRPr>
          </a:p>
          <a:p>
            <a:pPr algn="ctr"/>
            <a:r>
              <a:rPr lang="zh-CN" altLang="en-US" sz="2400" b="1">
                <a:solidFill>
                  <a:schemeClr val="bg1"/>
                </a:solidFill>
                <a:effectLst>
                  <a:outerShdw blurRad="38100" dist="19050" dir="2700000" algn="tl" rotWithShape="0">
                    <a:schemeClr val="dk1">
                      <a:alpha val="40000"/>
                    </a:schemeClr>
                  </a:outerShdw>
                </a:effectLst>
              </a:rPr>
              <a:t>白切鸡</a:t>
            </a:r>
            <a:endParaRPr lang="zh-CN" altLang="en-US" sz="2400" b="1">
              <a:solidFill>
                <a:schemeClr val="bg1"/>
              </a:solidFill>
              <a:effectLst>
                <a:outerShdw blurRad="38100" dist="19050" dir="2700000" algn="tl" rotWithShape="0">
                  <a:schemeClr val="dk1">
                    <a:alpha val="40000"/>
                  </a:schemeClr>
                </a:outerShdw>
              </a:effectLst>
            </a:endParaRPr>
          </a:p>
        </p:txBody>
      </p:sp>
      <p:sp>
        <p:nvSpPr>
          <p:cNvPr id="8" name="矩形 7"/>
          <p:cNvSpPr/>
          <p:nvPr>
            <p:custDataLst>
              <p:tags r:id="rId9"/>
            </p:custDataLst>
          </p:nvPr>
        </p:nvSpPr>
        <p:spPr>
          <a:xfrm>
            <a:off x="233045" y="448310"/>
            <a:ext cx="6703060" cy="706755"/>
          </a:xfrm>
          <a:prstGeom prst="rect">
            <a:avLst/>
          </a:prstGeom>
          <a:noFill/>
          <a:ln>
            <a:noFill/>
          </a:ln>
        </p:spPr>
        <p:txBody>
          <a:bodyPr wrap="none" rtlCol="0" anchor="t">
            <a:spAutoFit/>
          </a:bodyPr>
          <a:p>
            <a:pPr algn="ctr"/>
            <a:r>
              <a:rPr lang="en-US" sz="4000" b="1">
                <a:solidFill>
                  <a:schemeClr val="tx1"/>
                </a:solidFill>
                <a:effectLst>
                  <a:outerShdw blurRad="38100" dist="19050" dir="2700000" algn="tl" rotWithShape="0">
                    <a:schemeClr val="dk1">
                      <a:alpha val="40000"/>
                    </a:schemeClr>
                  </a:outerShdw>
                </a:effectLst>
              </a:rPr>
              <a:t>3.</a:t>
            </a:r>
            <a:r>
              <a:rPr sz="4000" b="1">
                <a:solidFill>
                  <a:schemeClr val="tx1"/>
                </a:solidFill>
                <a:effectLst>
                  <a:outerShdw blurRad="38100" dist="19050" dir="2700000" algn="tl" rotWithShape="0">
                    <a:schemeClr val="dk1">
                      <a:alpha val="40000"/>
                    </a:schemeClr>
                  </a:outerShdw>
                </a:effectLst>
              </a:rPr>
              <a:t>Guangdong cuisine</a:t>
            </a:r>
            <a:r>
              <a:rPr lang="en-US" sz="4000" b="1">
                <a:solidFill>
                  <a:schemeClr val="tx1"/>
                </a:solidFill>
                <a:effectLst>
                  <a:outerShdw blurRad="38100" dist="19050" dir="2700000" algn="tl" rotWithShape="0">
                    <a:schemeClr val="dk1">
                      <a:alpha val="40000"/>
                    </a:schemeClr>
                  </a:outerShdw>
                </a:effectLst>
              </a:rPr>
              <a:t>--</a:t>
            </a:r>
            <a:r>
              <a:rPr lang="zh-CN" altLang="en-US" sz="4000" b="1">
                <a:solidFill>
                  <a:schemeClr val="tx1"/>
                </a:solidFill>
                <a:effectLst>
                  <a:outerShdw blurRad="38100" dist="19050" dir="2700000" algn="tl" rotWithShape="0">
                    <a:schemeClr val="dk1">
                      <a:alpha val="40000"/>
                    </a:schemeClr>
                  </a:outerShdw>
                </a:effectLst>
              </a:rPr>
              <a:t>粤菜</a:t>
            </a:r>
            <a:endParaRPr lang="zh-CN" altLang="en-US" sz="4000" b="1">
              <a:solidFill>
                <a:schemeClr val="tx1"/>
              </a:solidFill>
              <a:effectLst>
                <a:outerShdw blurRad="38100" dist="19050" dir="2700000" algn="tl" rotWithShape="0">
                  <a:schemeClr val="dk1">
                    <a:alpha val="40000"/>
                  </a:schemeClr>
                </a:outerShdw>
              </a:effectLst>
            </a:endParaRPr>
          </a:p>
        </p:txBody>
      </p:sp>
      <p:pic>
        <p:nvPicPr>
          <p:cNvPr id="11" name="图片 10"/>
          <p:cNvPicPr>
            <a:picLocks noChangeAspect="1"/>
          </p:cNvPicPr>
          <p:nvPr/>
        </p:nvPicPr>
        <p:blipFill>
          <a:blip r:embed="rId10"/>
          <a:stretch>
            <a:fillRect/>
          </a:stretch>
        </p:blipFill>
        <p:spPr>
          <a:xfrm>
            <a:off x="8427720" y="226695"/>
            <a:ext cx="3423285" cy="2263140"/>
          </a:xfrm>
          <a:prstGeom prst="rect">
            <a:avLst/>
          </a:prstGeom>
        </p:spPr>
      </p:pic>
      <p:sp>
        <p:nvSpPr>
          <p:cNvPr id="12" name="文本框 11"/>
          <p:cNvSpPr txBox="1"/>
          <p:nvPr/>
        </p:nvSpPr>
        <p:spPr>
          <a:xfrm>
            <a:off x="7602855" y="2218055"/>
            <a:ext cx="4721225" cy="1322070"/>
          </a:xfrm>
          <a:prstGeom prst="rect">
            <a:avLst/>
          </a:prstGeom>
          <a:noFill/>
        </p:spPr>
        <p:txBody>
          <a:bodyPr wrap="square" rtlCol="0" anchor="t">
            <a:spAutoFit/>
          </a:bodyPr>
          <a:p>
            <a:pPr algn="ctr"/>
            <a:r>
              <a:rPr lang="zh-CN" altLang="en-US" sz="2000" b="1">
                <a:solidFill>
                  <a:schemeClr val="tx1"/>
                </a:solidFill>
                <a:effectLst>
                  <a:outerShdw blurRad="38100" dist="19050" dir="2700000" algn="tl" rotWithShape="0">
                    <a:schemeClr val="dk1">
                      <a:alpha val="40000"/>
                    </a:schemeClr>
                  </a:outerShdw>
                </a:effectLst>
                <a:sym typeface="+mn-ea"/>
              </a:rPr>
              <a:t>BBQ Pork with Honey Sauce</a:t>
            </a:r>
            <a:endParaRPr lang="zh-CN" altLang="en-US" sz="2000" b="1">
              <a:solidFill>
                <a:schemeClr val="tx1"/>
              </a:solidFill>
              <a:effectLst>
                <a:outerShdw blurRad="38100" dist="19050" dir="2700000" algn="tl" rotWithShape="0">
                  <a:schemeClr val="dk1">
                    <a:alpha val="40000"/>
                  </a:schemeClr>
                </a:outerShdw>
              </a:effectLst>
              <a:sym typeface="+mn-ea"/>
            </a:endParaRPr>
          </a:p>
          <a:p>
            <a:pPr algn="ctr"/>
            <a:r>
              <a:rPr lang="zh-CN" altLang="en-US" sz="2000" b="1">
                <a:solidFill>
                  <a:schemeClr val="tx1"/>
                </a:solidFill>
                <a:effectLst>
                  <a:outerShdw blurRad="38100" dist="19050" dir="2700000" algn="tl" rotWithShape="0">
                    <a:schemeClr val="dk1">
                      <a:alpha val="40000"/>
                    </a:schemeClr>
                  </a:outerShdw>
                </a:effectLst>
                <a:sym typeface="+mn-ea"/>
              </a:rPr>
              <a:t>蜜汁叉烧</a:t>
            </a:r>
            <a:endParaRPr lang="zh-CN" altLang="en-US" sz="2000" b="1">
              <a:solidFill>
                <a:schemeClr val="tx1"/>
              </a:solidFill>
              <a:effectLst>
                <a:outerShdw blurRad="38100" dist="19050" dir="2700000" algn="tl" rotWithShape="0">
                  <a:schemeClr val="dk1">
                    <a:alpha val="40000"/>
                  </a:schemeClr>
                </a:outerShdw>
              </a:effectLst>
              <a:sym typeface="+mn-ea"/>
            </a:endParaRPr>
          </a:p>
          <a:p>
            <a:pPr algn="ctr"/>
            <a:r>
              <a:rPr lang="zh-CN" altLang="en-US" sz="2000" b="1">
                <a:solidFill>
                  <a:schemeClr val="tx1"/>
                </a:solidFill>
                <a:effectLst>
                  <a:outerShdw blurRad="38100" dist="19050" dir="2700000" algn="tl" rotWithShape="0">
                    <a:schemeClr val="dk1">
                      <a:alpha val="40000"/>
                    </a:schemeClr>
                  </a:outerShdw>
                </a:effectLst>
                <a:sym typeface="+mn-ea"/>
              </a:rPr>
              <a:t>Sweet and Sour Pork</a:t>
            </a:r>
            <a:endParaRPr lang="zh-CN" altLang="en-US" sz="2000" b="1">
              <a:solidFill>
                <a:schemeClr val="tx1"/>
              </a:solidFill>
              <a:effectLst>
                <a:outerShdw blurRad="38100" dist="19050" dir="2700000" algn="tl" rotWithShape="0">
                  <a:schemeClr val="dk1">
                    <a:alpha val="40000"/>
                  </a:schemeClr>
                </a:outerShdw>
              </a:effectLst>
              <a:sym typeface="+mn-ea"/>
            </a:endParaRPr>
          </a:p>
          <a:p>
            <a:pPr algn="ctr"/>
            <a:r>
              <a:rPr lang="zh-CN" altLang="en-US" sz="2000" b="1">
                <a:solidFill>
                  <a:schemeClr val="tx1"/>
                </a:solidFill>
                <a:effectLst>
                  <a:outerShdw blurRad="38100" dist="19050" dir="2700000" algn="tl" rotWithShape="0">
                    <a:schemeClr val="dk1">
                      <a:alpha val="40000"/>
                    </a:schemeClr>
                  </a:outerShdw>
                </a:effectLst>
                <a:sym typeface="+mn-ea"/>
              </a:rPr>
              <a:t>菠萝咕噜肉</a:t>
            </a:r>
            <a:endParaRPr lang="zh-CN" altLang="en-US" sz="2000" b="1">
              <a:solidFill>
                <a:schemeClr val="tx1"/>
              </a:solidFill>
              <a:effectLst>
                <a:outerShdw blurRad="38100" dist="19050" dir="2700000" algn="tl" rotWithShape="0">
                  <a:schemeClr val="dk1">
                    <a:alpha val="40000"/>
                  </a:schemeClr>
                </a:outerShdw>
              </a:effectLst>
              <a:sym typeface="+mn-ea"/>
            </a:endParaRPr>
          </a:p>
        </p:txBody>
      </p:sp>
    </p:spTree>
    <p:custDataLst>
      <p:tags r:id="rId1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custDataLst>
              <p:tags r:id="rId1"/>
            </p:custDataLst>
          </p:nvPr>
        </p:nvSpPr>
        <p:spPr>
          <a:xfrm>
            <a:off x="507365" y="506095"/>
            <a:ext cx="8030210" cy="706755"/>
          </a:xfrm>
          <a:prstGeom prst="rect">
            <a:avLst/>
          </a:prstGeom>
          <a:noFill/>
          <a:ln>
            <a:noFill/>
          </a:ln>
        </p:spPr>
        <p:txBody>
          <a:bodyPr wrap="none" rtlCol="0" anchor="t">
            <a:spAutoFit/>
          </a:bodyPr>
          <a:p>
            <a:pPr algn="ctr"/>
            <a:r>
              <a:rPr lang="en-US" altLang="zh-CN" sz="4000" b="1">
                <a:solidFill>
                  <a:schemeClr val="tx1"/>
                </a:solidFill>
                <a:effectLst>
                  <a:outerShdw blurRad="38100" dist="19050" dir="2700000" algn="tl" rotWithShape="0">
                    <a:schemeClr val="dk1">
                      <a:alpha val="40000"/>
                    </a:schemeClr>
                  </a:outerShdw>
                </a:effectLst>
              </a:rPr>
              <a:t>4.</a:t>
            </a:r>
            <a:r>
              <a:rPr lang="zh-CN" altLang="en-US" sz="4000" b="1">
                <a:solidFill>
                  <a:schemeClr val="tx1"/>
                </a:solidFill>
                <a:effectLst>
                  <a:outerShdw blurRad="38100" dist="19050" dir="2700000" algn="tl" rotWithShape="0">
                    <a:schemeClr val="dk1">
                      <a:alpha val="40000"/>
                    </a:schemeClr>
                  </a:outerShdw>
                </a:effectLst>
              </a:rPr>
              <a:t>Jiangsu-Zhejiang cuisine</a:t>
            </a:r>
            <a:r>
              <a:rPr lang="en-US" altLang="zh-CN" sz="4000" b="1">
                <a:solidFill>
                  <a:schemeClr val="tx1"/>
                </a:solidFill>
                <a:effectLst>
                  <a:outerShdw blurRad="38100" dist="19050" dir="2700000" algn="tl" rotWithShape="0">
                    <a:schemeClr val="dk1">
                      <a:alpha val="40000"/>
                    </a:schemeClr>
                  </a:outerShdw>
                </a:effectLst>
              </a:rPr>
              <a:t>--</a:t>
            </a:r>
            <a:r>
              <a:rPr lang="zh-CN" altLang="en-US" sz="4000" b="1">
                <a:solidFill>
                  <a:schemeClr val="tx1"/>
                </a:solidFill>
                <a:effectLst>
                  <a:outerShdw blurRad="38100" dist="19050" dir="2700000" algn="tl" rotWithShape="0">
                    <a:schemeClr val="dk1">
                      <a:alpha val="40000"/>
                    </a:schemeClr>
                  </a:outerShdw>
                </a:effectLst>
              </a:rPr>
              <a:t>苏菜</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3" name="矩形 2"/>
          <p:cNvSpPr/>
          <p:nvPr/>
        </p:nvSpPr>
        <p:spPr>
          <a:xfrm>
            <a:off x="372110" y="5017770"/>
            <a:ext cx="11266170" cy="1383665"/>
          </a:xfrm>
          <a:prstGeom prst="rect">
            <a:avLst/>
          </a:prstGeom>
          <a:noFill/>
          <a:ln>
            <a:noFill/>
          </a:ln>
        </p:spPr>
        <p:txBody>
          <a:bodyPr wrap="square" rtlCol="0" anchor="t">
            <a:spAutoFit/>
          </a:bodyPr>
          <a:p>
            <a:pPr algn="just"/>
            <a:r>
              <a:rPr lang="en-US" altLang="zh-CN" sz="2800" b="1">
                <a:solidFill>
                  <a:schemeClr val="tx1"/>
                </a:solidFill>
                <a:effectLst>
                  <a:outerShdw blurRad="38100" dist="19050" dir="2700000" algn="tl" rotWithShape="0">
                    <a:schemeClr val="dk1">
                      <a:alpha val="40000"/>
                    </a:schemeClr>
                  </a:outerShdw>
                </a:effectLst>
              </a:rPr>
              <a:t>It </a:t>
            </a:r>
            <a:r>
              <a:rPr lang="zh-CN" altLang="en-US" sz="2800" b="1">
                <a:solidFill>
                  <a:schemeClr val="tx1"/>
                </a:solidFill>
                <a:effectLst>
                  <a:outerShdw blurRad="38100" dist="19050" dir="2700000" algn="tl" rotWithShape="0">
                    <a:schemeClr val="dk1">
                      <a:alpha val="40000"/>
                    </a:schemeClr>
                  </a:outerShdw>
                </a:effectLst>
              </a:rPr>
              <a:t>is popular in the middle and lower reaches of the Yangtze River and</a:t>
            </a:r>
            <a:r>
              <a:rPr lang="en-US" altLang="zh-CN" sz="2800" b="1">
                <a:solidFill>
                  <a:schemeClr val="tx1"/>
                </a:solidFill>
                <a:effectLst>
                  <a:outerShdw blurRad="38100" dist="19050" dir="2700000" algn="tl" rotWithShape="0">
                    <a:schemeClr val="dk1">
                      <a:alpha val="40000"/>
                    </a:schemeClr>
                  </a:outerShdw>
                </a:effectLst>
              </a:rPr>
              <a:t> it</a:t>
            </a:r>
            <a:r>
              <a:rPr lang="zh-CN" altLang="en-US" sz="2800" b="1">
                <a:solidFill>
                  <a:schemeClr val="tx1"/>
                </a:solidFill>
                <a:effectLst>
                  <a:outerShdw blurRad="38100" dist="19050" dir="2700000" algn="tl" rotWithShape="0">
                    <a:schemeClr val="dk1">
                      <a:alpha val="40000"/>
                    </a:schemeClr>
                  </a:outerShdw>
                </a:effectLst>
              </a:rPr>
              <a:t> is characteristically very sweet. In th</a:t>
            </a:r>
            <a:r>
              <a:rPr lang="en-US" altLang="zh-CN" sz="2800" b="1">
                <a:solidFill>
                  <a:schemeClr val="tx1"/>
                </a:solidFill>
                <a:effectLst>
                  <a:outerShdw blurRad="38100" dist="19050" dir="2700000" algn="tl" rotWithShape="0">
                    <a:schemeClr val="dk1">
                      <a:alpha val="40000"/>
                    </a:schemeClr>
                  </a:outerShdw>
                </a:effectLst>
              </a:rPr>
              <a:t>e</a:t>
            </a:r>
            <a:r>
              <a:rPr lang="zh-CN" altLang="en-US" sz="2800" b="1">
                <a:solidFill>
                  <a:schemeClr val="tx1"/>
                </a:solidFill>
                <a:effectLst>
                  <a:outerShdw blurRad="38100" dist="19050" dir="2700000" algn="tl" rotWithShape="0">
                    <a:schemeClr val="dk1">
                      <a:alpha val="40000"/>
                    </a:schemeClr>
                  </a:outerShdw>
                </a:effectLst>
              </a:rPr>
              <a:t> </a:t>
            </a:r>
            <a:r>
              <a:rPr lang="en-US" altLang="zh-CN" sz="2800" b="1">
                <a:solidFill>
                  <a:schemeClr val="tx1"/>
                </a:solidFill>
                <a:effectLst>
                  <a:outerShdw blurRad="38100" dist="19050" dir="2700000" algn="tl" rotWithShape="0">
                    <a:schemeClr val="dk1">
                      <a:alpha val="40000"/>
                    </a:schemeClr>
                  </a:outerShdw>
                </a:effectLst>
              </a:rPr>
              <a:t>process </a:t>
            </a:r>
            <a:r>
              <a:rPr lang="zh-CN" altLang="en-US" sz="2800" b="1">
                <a:solidFill>
                  <a:schemeClr val="tx1"/>
                </a:solidFill>
                <a:effectLst>
                  <a:outerShdw blurRad="38100" dist="19050" dir="2700000" algn="tl" rotWithShape="0">
                    <a:schemeClr val="dk1">
                      <a:alpha val="40000"/>
                    </a:schemeClr>
                  </a:outerShdw>
                </a:effectLst>
              </a:rPr>
              <a:t>of cooking, cutting technique and temperature control are emphasized.</a:t>
            </a:r>
            <a:endParaRPr lang="zh-CN" altLang="en-US" sz="2800" b="1">
              <a:solidFill>
                <a:schemeClr val="tx1"/>
              </a:solidFill>
              <a:effectLst>
                <a:outerShdw blurRad="38100" dist="19050" dir="2700000" algn="tl" rotWithShape="0">
                  <a:schemeClr val="dk1">
                    <a:alpha val="40000"/>
                  </a:schemeClr>
                </a:outerShdw>
              </a:effectLst>
            </a:endParaRPr>
          </a:p>
        </p:txBody>
      </p:sp>
      <p:pic>
        <p:nvPicPr>
          <p:cNvPr id="4" name="图片 3"/>
          <p:cNvPicPr>
            <a:picLocks noChangeAspect="1"/>
          </p:cNvPicPr>
          <p:nvPr/>
        </p:nvPicPr>
        <p:blipFill>
          <a:blip r:embed="rId2"/>
          <a:stretch>
            <a:fillRect/>
          </a:stretch>
        </p:blipFill>
        <p:spPr>
          <a:xfrm>
            <a:off x="372110" y="1291590"/>
            <a:ext cx="2734945" cy="3648075"/>
          </a:xfrm>
          <a:prstGeom prst="rect">
            <a:avLst/>
          </a:prstGeom>
        </p:spPr>
      </p:pic>
      <p:pic>
        <p:nvPicPr>
          <p:cNvPr id="5" name="图片 4"/>
          <p:cNvPicPr>
            <a:picLocks noChangeAspect="1"/>
          </p:cNvPicPr>
          <p:nvPr/>
        </p:nvPicPr>
        <p:blipFill>
          <a:blip r:embed="rId3"/>
          <a:stretch>
            <a:fillRect/>
          </a:stretch>
        </p:blipFill>
        <p:spPr>
          <a:xfrm>
            <a:off x="3307080" y="1291590"/>
            <a:ext cx="2793365" cy="3726180"/>
          </a:xfrm>
          <a:prstGeom prst="rect">
            <a:avLst/>
          </a:prstGeom>
        </p:spPr>
      </p:pic>
      <p:pic>
        <p:nvPicPr>
          <p:cNvPr id="6" name="图片 5"/>
          <p:cNvPicPr>
            <a:picLocks noChangeAspect="1"/>
          </p:cNvPicPr>
          <p:nvPr/>
        </p:nvPicPr>
        <p:blipFill>
          <a:blip r:embed="rId4"/>
          <a:stretch>
            <a:fillRect/>
          </a:stretch>
        </p:blipFill>
        <p:spPr>
          <a:xfrm>
            <a:off x="6300470" y="1291590"/>
            <a:ext cx="2841625" cy="3789680"/>
          </a:xfrm>
          <a:prstGeom prst="rect">
            <a:avLst/>
          </a:prstGeom>
        </p:spPr>
      </p:pic>
      <p:pic>
        <p:nvPicPr>
          <p:cNvPr id="7" name="图片 6"/>
          <p:cNvPicPr>
            <a:picLocks noChangeAspect="1"/>
          </p:cNvPicPr>
          <p:nvPr/>
        </p:nvPicPr>
        <p:blipFill>
          <a:blip r:embed="rId5"/>
          <a:stretch>
            <a:fillRect/>
          </a:stretch>
        </p:blipFill>
        <p:spPr>
          <a:xfrm>
            <a:off x="9342120" y="1329055"/>
            <a:ext cx="2767965" cy="3690620"/>
          </a:xfrm>
          <a:prstGeom prst="rect">
            <a:avLst/>
          </a:prstGeom>
        </p:spPr>
      </p:pic>
    </p:spTree>
    <p:custDataLst>
      <p:tags r:id="rId6"/>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 name="组合 8"/>
          <p:cNvGrpSpPr/>
          <p:nvPr/>
        </p:nvGrpSpPr>
        <p:grpSpPr>
          <a:xfrm>
            <a:off x="170515" y="1737360"/>
            <a:ext cx="3735226" cy="3448016"/>
            <a:chOff x="166" y="4188"/>
            <a:chExt cx="6952" cy="6571"/>
          </a:xfrm>
        </p:grpSpPr>
        <p:pic>
          <p:nvPicPr>
            <p:cNvPr id="8" name="图片 7"/>
            <p:cNvPicPr>
              <a:picLocks noChangeAspect="1"/>
            </p:cNvPicPr>
            <p:nvPr/>
          </p:nvPicPr>
          <p:blipFill>
            <a:blip r:embed="rId1"/>
            <a:stretch>
              <a:fillRect/>
            </a:stretch>
          </p:blipFill>
          <p:spPr>
            <a:xfrm>
              <a:off x="418" y="4188"/>
              <a:ext cx="6448" cy="6448"/>
            </a:xfrm>
            <a:prstGeom prst="rect">
              <a:avLst/>
            </a:prstGeom>
          </p:spPr>
        </p:pic>
        <p:sp>
          <p:nvSpPr>
            <p:cNvPr id="2" name="矩形 1"/>
            <p:cNvSpPr/>
            <p:nvPr/>
          </p:nvSpPr>
          <p:spPr>
            <a:xfrm>
              <a:off x="166" y="8708"/>
              <a:ext cx="6952" cy="2051"/>
            </a:xfrm>
            <a:prstGeom prst="rect">
              <a:avLst/>
            </a:prstGeom>
            <a:noFill/>
            <a:ln>
              <a:noFill/>
            </a:ln>
          </p:spPr>
          <p:txBody>
            <a:bodyPr wrap="square" rtlCol="0" anchor="t">
              <a:spAutoFit/>
            </a:bodyPr>
            <a:p>
              <a:pPr algn="ctr"/>
              <a:r>
                <a:rPr lang="zh-CN" altLang="en-US" sz="3200" b="1">
                  <a:solidFill>
                    <a:schemeClr val="tx1"/>
                  </a:solidFill>
                  <a:effectLst>
                    <a:outerShdw blurRad="38100" dist="19050" dir="2700000" algn="tl" rotWithShape="0">
                      <a:schemeClr val="dk1">
                        <a:alpha val="40000"/>
                      </a:schemeClr>
                    </a:outerShdw>
                  </a:effectLst>
                </a:rPr>
                <a:t>Crystal Pork </a:t>
              </a:r>
              <a:endParaRPr lang="zh-CN" altLang="en-US" sz="3200" b="1">
                <a:solidFill>
                  <a:schemeClr val="tx1"/>
                </a:solidFill>
                <a:effectLst>
                  <a:outerShdw blurRad="38100" dist="19050" dir="2700000" algn="tl" rotWithShape="0">
                    <a:schemeClr val="dk1">
                      <a:alpha val="40000"/>
                    </a:schemeClr>
                  </a:outerShdw>
                </a:effectLst>
              </a:endParaRPr>
            </a:p>
            <a:p>
              <a:pPr algn="ctr"/>
              <a:r>
                <a:rPr lang="zh-CN" altLang="en-US" sz="3200" b="1">
                  <a:solidFill>
                    <a:schemeClr val="tx1"/>
                  </a:solidFill>
                  <a:effectLst>
                    <a:outerShdw blurRad="38100" dist="19050" dir="2700000" algn="tl" rotWithShape="0">
                      <a:schemeClr val="dk1">
                        <a:alpha val="40000"/>
                      </a:schemeClr>
                    </a:outerShdw>
                  </a:effectLst>
                </a:rPr>
                <a:t>水晶肉</a:t>
              </a:r>
              <a:endParaRPr lang="zh-CN" altLang="en-US" sz="3200" b="1">
                <a:solidFill>
                  <a:schemeClr val="tx1"/>
                </a:solidFill>
                <a:effectLst>
                  <a:outerShdw blurRad="38100" dist="19050" dir="2700000" algn="tl" rotWithShape="0">
                    <a:schemeClr val="dk1">
                      <a:alpha val="40000"/>
                    </a:schemeClr>
                  </a:outerShdw>
                </a:effectLst>
              </a:endParaRPr>
            </a:p>
          </p:txBody>
        </p:sp>
      </p:grpSp>
      <p:grpSp>
        <p:nvGrpSpPr>
          <p:cNvPr id="15" name="组合 14"/>
          <p:cNvGrpSpPr/>
          <p:nvPr/>
        </p:nvGrpSpPr>
        <p:grpSpPr>
          <a:xfrm>
            <a:off x="8592185" y="1831340"/>
            <a:ext cx="3525520" cy="4043045"/>
            <a:chOff x="13649" y="2556"/>
            <a:chExt cx="5552" cy="6367"/>
          </a:xfrm>
        </p:grpSpPr>
        <p:pic>
          <p:nvPicPr>
            <p:cNvPr id="14" name="图片 13"/>
            <p:cNvPicPr>
              <a:picLocks noChangeAspect="1"/>
            </p:cNvPicPr>
            <p:nvPr/>
          </p:nvPicPr>
          <p:blipFill>
            <a:blip r:embed="rId2"/>
            <a:stretch>
              <a:fillRect/>
            </a:stretch>
          </p:blipFill>
          <p:spPr>
            <a:xfrm>
              <a:off x="13649" y="2556"/>
              <a:ext cx="5552" cy="5430"/>
            </a:xfrm>
            <a:prstGeom prst="rect">
              <a:avLst/>
            </a:prstGeom>
          </p:spPr>
        </p:pic>
        <p:sp>
          <p:nvSpPr>
            <p:cNvPr id="4" name="矩形 3"/>
            <p:cNvSpPr/>
            <p:nvPr>
              <p:custDataLst>
                <p:tags r:id="rId3"/>
              </p:custDataLst>
            </p:nvPr>
          </p:nvSpPr>
          <p:spPr>
            <a:xfrm>
              <a:off x="14365" y="7811"/>
              <a:ext cx="4492" cy="1113"/>
            </a:xfrm>
            <a:prstGeom prst="rect">
              <a:avLst/>
            </a:prstGeom>
            <a:noFill/>
            <a:ln>
              <a:noFill/>
            </a:ln>
          </p:spPr>
          <p:txBody>
            <a:bodyPr wrap="square" rtlCol="0" anchor="t">
              <a:spAutoFit/>
            </a:bodyPr>
            <a:p>
              <a:pPr algn="ctr"/>
              <a:r>
                <a:rPr lang="zh-CN" altLang="en-US" sz="2000" b="1">
                  <a:solidFill>
                    <a:schemeClr val="tx1"/>
                  </a:solidFill>
                  <a:effectLst>
                    <a:outerShdw blurRad="38100" dist="19050" dir="2700000" algn="tl" rotWithShape="0">
                      <a:schemeClr val="dk1">
                        <a:alpha val="40000"/>
                      </a:schemeClr>
                    </a:outerShdw>
                  </a:effectLst>
                </a:rPr>
                <a:t>Simmered Pork Head </a:t>
              </a:r>
              <a:endParaRPr lang="zh-CN" altLang="en-US" sz="2000" b="1">
                <a:solidFill>
                  <a:schemeClr val="tx1"/>
                </a:solidFill>
                <a:effectLst>
                  <a:outerShdw blurRad="38100" dist="19050" dir="2700000" algn="tl" rotWithShape="0">
                    <a:schemeClr val="dk1">
                      <a:alpha val="40000"/>
                    </a:schemeClr>
                  </a:outerShdw>
                </a:effectLst>
              </a:endParaRPr>
            </a:p>
            <a:p>
              <a:pPr algn="ctr"/>
              <a:r>
                <a:rPr lang="zh-CN" altLang="en-US" sz="2000" b="1">
                  <a:solidFill>
                    <a:schemeClr val="tx1"/>
                  </a:solidFill>
                  <a:effectLst>
                    <a:outerShdw blurRad="38100" dist="19050" dir="2700000" algn="tl" rotWithShape="0">
                      <a:schemeClr val="dk1">
                        <a:alpha val="40000"/>
                      </a:schemeClr>
                    </a:outerShdw>
                  </a:effectLst>
                </a:rPr>
                <a:t>扒烧猪头</a:t>
              </a:r>
              <a:endParaRPr lang="zh-CN" altLang="en-US" sz="2000" b="1">
                <a:solidFill>
                  <a:schemeClr val="tx1"/>
                </a:solidFill>
                <a:effectLst>
                  <a:outerShdw blurRad="38100" dist="19050" dir="2700000" algn="tl" rotWithShape="0">
                    <a:schemeClr val="dk1">
                      <a:alpha val="40000"/>
                    </a:schemeClr>
                  </a:outerShdw>
                </a:effectLst>
              </a:endParaRPr>
            </a:p>
          </p:txBody>
        </p:sp>
      </p:grpSp>
      <p:grpSp>
        <p:nvGrpSpPr>
          <p:cNvPr id="12" name="组合 11"/>
          <p:cNvGrpSpPr/>
          <p:nvPr/>
        </p:nvGrpSpPr>
        <p:grpSpPr>
          <a:xfrm>
            <a:off x="3659505" y="1772285"/>
            <a:ext cx="5142865" cy="3413125"/>
            <a:chOff x="6449" y="2511"/>
            <a:chExt cx="8099" cy="5375"/>
          </a:xfrm>
        </p:grpSpPr>
        <p:pic>
          <p:nvPicPr>
            <p:cNvPr id="10" name="图片 9"/>
            <p:cNvPicPr>
              <a:picLocks noChangeAspect="1"/>
            </p:cNvPicPr>
            <p:nvPr/>
          </p:nvPicPr>
          <p:blipFill>
            <a:blip r:embed="rId4"/>
            <a:stretch>
              <a:fillRect/>
            </a:stretch>
          </p:blipFill>
          <p:spPr>
            <a:xfrm rot="16200000">
              <a:off x="7733" y="1615"/>
              <a:ext cx="5375" cy="7167"/>
            </a:xfrm>
            <a:prstGeom prst="rect">
              <a:avLst/>
            </a:prstGeom>
          </p:spPr>
        </p:pic>
        <p:sp>
          <p:nvSpPr>
            <p:cNvPr id="5" name="矩形 4"/>
            <p:cNvSpPr/>
            <p:nvPr>
              <p:custDataLst>
                <p:tags r:id="rId5"/>
              </p:custDataLst>
            </p:nvPr>
          </p:nvSpPr>
          <p:spPr>
            <a:xfrm>
              <a:off x="6449" y="6616"/>
              <a:ext cx="8099" cy="1113"/>
            </a:xfrm>
            <a:prstGeom prst="rect">
              <a:avLst/>
            </a:prstGeom>
            <a:noFill/>
            <a:ln>
              <a:noFill/>
            </a:ln>
          </p:spPr>
          <p:txBody>
            <a:bodyPr wrap="square" rtlCol="0" anchor="t">
              <a:spAutoFit/>
            </a:bodyPr>
            <a:p>
              <a:pPr algn="ctr"/>
              <a:r>
                <a:rPr lang="zh-CN" altLang="en-US" sz="2000" b="1">
                  <a:solidFill>
                    <a:schemeClr val="bg1"/>
                  </a:solidFill>
                  <a:effectLst>
                    <a:outerShdw blurRad="38100" dist="19050" dir="2700000" algn="tl" rotWithShape="0">
                      <a:schemeClr val="dk1">
                        <a:alpha val="40000"/>
                      </a:schemeClr>
                    </a:outerShdw>
                  </a:effectLst>
                </a:rPr>
                <a:t>West Lake Fish in Vinegar Sauce</a:t>
              </a:r>
              <a:endParaRPr lang="zh-CN" altLang="en-US" sz="2000" b="1">
                <a:solidFill>
                  <a:schemeClr val="bg1"/>
                </a:solidFill>
                <a:effectLst>
                  <a:outerShdw blurRad="38100" dist="19050" dir="2700000" algn="tl" rotWithShape="0">
                    <a:schemeClr val="dk1">
                      <a:alpha val="40000"/>
                    </a:schemeClr>
                  </a:outerShdw>
                </a:effectLst>
              </a:endParaRPr>
            </a:p>
            <a:p>
              <a:pPr algn="ctr"/>
              <a:r>
                <a:rPr lang="zh-CN" altLang="en-US" sz="2000" b="1">
                  <a:solidFill>
                    <a:schemeClr val="bg1"/>
                  </a:solidFill>
                  <a:effectLst>
                    <a:outerShdw blurRad="38100" dist="19050" dir="2700000" algn="tl" rotWithShape="0">
                      <a:schemeClr val="dk1">
                        <a:alpha val="40000"/>
                      </a:schemeClr>
                    </a:outerShdw>
                  </a:effectLst>
                </a:rPr>
                <a:t>西湖醋鱼</a:t>
              </a:r>
              <a:endParaRPr lang="zh-CN" altLang="en-US" sz="2000" b="1">
                <a:solidFill>
                  <a:schemeClr val="bg1"/>
                </a:solidFill>
                <a:effectLst>
                  <a:outerShdw blurRad="38100" dist="19050" dir="2700000" algn="tl" rotWithShape="0">
                    <a:schemeClr val="dk1">
                      <a:alpha val="40000"/>
                    </a:schemeClr>
                  </a:outerShdw>
                </a:effectLst>
              </a:endParaRPr>
            </a:p>
          </p:txBody>
        </p:sp>
      </p:grpSp>
      <p:sp>
        <p:nvSpPr>
          <p:cNvPr id="11" name="矩形 10"/>
          <p:cNvSpPr/>
          <p:nvPr>
            <p:custDataLst>
              <p:tags r:id="rId6"/>
            </p:custDataLst>
          </p:nvPr>
        </p:nvSpPr>
        <p:spPr>
          <a:xfrm>
            <a:off x="507365" y="506095"/>
            <a:ext cx="8030210" cy="706755"/>
          </a:xfrm>
          <a:prstGeom prst="rect">
            <a:avLst/>
          </a:prstGeom>
          <a:noFill/>
          <a:ln>
            <a:noFill/>
          </a:ln>
        </p:spPr>
        <p:txBody>
          <a:bodyPr wrap="none" rtlCol="0" anchor="t">
            <a:spAutoFit/>
          </a:bodyPr>
          <a:p>
            <a:pPr algn="ctr"/>
            <a:r>
              <a:rPr lang="en-US" altLang="zh-CN" sz="4000" b="1">
                <a:solidFill>
                  <a:schemeClr val="tx1"/>
                </a:solidFill>
                <a:effectLst>
                  <a:outerShdw blurRad="38100" dist="19050" dir="2700000" algn="tl" rotWithShape="0">
                    <a:schemeClr val="dk1">
                      <a:alpha val="40000"/>
                    </a:schemeClr>
                  </a:outerShdw>
                </a:effectLst>
              </a:rPr>
              <a:t>4.</a:t>
            </a:r>
            <a:r>
              <a:rPr lang="zh-CN" altLang="en-US" sz="4000" b="1">
                <a:solidFill>
                  <a:schemeClr val="tx1"/>
                </a:solidFill>
                <a:effectLst>
                  <a:outerShdw blurRad="38100" dist="19050" dir="2700000" algn="tl" rotWithShape="0">
                    <a:schemeClr val="dk1">
                      <a:alpha val="40000"/>
                    </a:schemeClr>
                  </a:outerShdw>
                </a:effectLst>
              </a:rPr>
              <a:t>Jiangsu-Zhejiang cuisine</a:t>
            </a:r>
            <a:r>
              <a:rPr lang="en-US" altLang="zh-CN" sz="4000" b="1">
                <a:solidFill>
                  <a:schemeClr val="tx1"/>
                </a:solidFill>
                <a:effectLst>
                  <a:outerShdw blurRad="38100" dist="19050" dir="2700000" algn="tl" rotWithShape="0">
                    <a:schemeClr val="dk1">
                      <a:alpha val="40000"/>
                    </a:schemeClr>
                  </a:outerShdw>
                </a:effectLst>
              </a:rPr>
              <a:t>--</a:t>
            </a:r>
            <a:r>
              <a:rPr lang="zh-CN" altLang="en-US" sz="4000" b="1">
                <a:solidFill>
                  <a:schemeClr val="tx1"/>
                </a:solidFill>
                <a:effectLst>
                  <a:outerShdw blurRad="38100" dist="19050" dir="2700000" algn="tl" rotWithShape="0">
                    <a:schemeClr val="dk1">
                      <a:alpha val="40000"/>
                    </a:schemeClr>
                  </a:outerShdw>
                </a:effectLst>
              </a:rPr>
              <a:t>苏菜</a:t>
            </a:r>
            <a:endParaRPr lang="zh-CN" altLang="en-US" sz="4000" b="1">
              <a:solidFill>
                <a:schemeClr val="tx1"/>
              </a:solidFill>
              <a:effectLst>
                <a:outerShdw blurRad="38100" dist="19050" dir="2700000" algn="tl" rotWithShape="0">
                  <a:schemeClr val="dk1">
                    <a:alpha val="40000"/>
                  </a:schemeClr>
                </a:outerShdw>
              </a:effectLst>
            </a:endParaRPr>
          </a:p>
        </p:txBody>
      </p:sp>
    </p:spTree>
    <p:custDataLst>
      <p:tags r:id="rId7"/>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676275" y="3884930"/>
            <a:ext cx="10599420" cy="2676525"/>
          </a:xfrm>
          <a:prstGeom prst="rect">
            <a:avLst/>
          </a:prstGeom>
          <a:noFill/>
          <a:ln>
            <a:noFill/>
          </a:ln>
        </p:spPr>
        <p:txBody>
          <a:bodyPr wrap="square" rtlCol="0" anchor="t">
            <a:spAutoFit/>
          </a:bodyPr>
          <a:p>
            <a:pPr algn="just"/>
            <a:endParaRPr lang="zh-CN" altLang="en-US" sz="2800" b="1">
              <a:solidFill>
                <a:schemeClr val="tx1"/>
              </a:solidFill>
              <a:effectLst>
                <a:outerShdw blurRad="38100" dist="19050" dir="2700000" algn="tl" rotWithShape="0">
                  <a:schemeClr val="dk1">
                    <a:alpha val="40000"/>
                  </a:schemeClr>
                </a:outerShdw>
              </a:effectLst>
            </a:endParaRPr>
          </a:p>
          <a:p>
            <a:pPr algn="just"/>
            <a:r>
              <a:rPr lang="zh-CN" altLang="en-US" sz="2800" b="1">
                <a:solidFill>
                  <a:schemeClr val="tx1"/>
                </a:solidFill>
                <a:effectLst>
                  <a:outerShdw blurRad="38100" dist="19050" dir="2700000" algn="tl" rotWithShape="0">
                    <a:schemeClr val="dk1">
                      <a:alpha val="40000"/>
                    </a:schemeClr>
                  </a:outerShdw>
                </a:effectLst>
              </a:rPr>
              <a:t>In addition to the principal cuisines mentioned above, there</a:t>
            </a:r>
            <a:r>
              <a:rPr lang="en-US" altLang="zh-CN" sz="2800" b="1">
                <a:solidFill>
                  <a:schemeClr val="tx1"/>
                </a:solidFill>
                <a:effectLst>
                  <a:outerShdw blurRad="38100" dist="19050" dir="2700000" algn="tl" rotWithShape="0">
                    <a:schemeClr val="dk1">
                      <a:alpha val="40000"/>
                    </a:schemeClr>
                  </a:outerShdw>
                </a:effectLst>
              </a:rPr>
              <a:t>’</a:t>
            </a:r>
            <a:r>
              <a:rPr lang="zh-CN" altLang="en-US" sz="2800" b="1">
                <a:solidFill>
                  <a:schemeClr val="tx1"/>
                </a:solidFill>
                <a:effectLst>
                  <a:outerShdw blurRad="38100" dist="19050" dir="2700000" algn="tl" rotWithShape="0">
                    <a:schemeClr val="dk1">
                      <a:alpha val="40000"/>
                    </a:schemeClr>
                  </a:outerShdw>
                </a:effectLst>
              </a:rPr>
              <a:t>re more than twenty other well-known styles, which include Peking</a:t>
            </a:r>
            <a:r>
              <a:rPr lang="en-US" altLang="zh-CN" sz="2800" b="1">
                <a:solidFill>
                  <a:schemeClr val="tx1"/>
                </a:solidFill>
                <a:effectLst>
                  <a:outerShdw blurRad="38100" dist="19050" dir="2700000" algn="tl" rotWithShape="0">
                    <a:schemeClr val="dk1">
                      <a:alpha val="40000"/>
                    </a:schemeClr>
                  </a:outerShdw>
                </a:effectLst>
              </a:rPr>
              <a:t> </a:t>
            </a:r>
            <a:r>
              <a:rPr lang="zh-CN" altLang="en-US" sz="2800" b="1">
                <a:solidFill>
                  <a:schemeClr val="tx1"/>
                </a:solidFill>
                <a:effectLst>
                  <a:outerShdw blurRad="38100" dist="19050" dir="2700000" algn="tl" rotWithShape="0">
                    <a:schemeClr val="dk1">
                      <a:alpha val="40000"/>
                    </a:schemeClr>
                  </a:outerShdw>
                </a:effectLst>
              </a:rPr>
              <a:t>cuisine, Henan cuisine, Hunan cuisine, Hubei cuisine, Anhui cuisine, Fujian cuisine, Muslim cuisine and vegetarian cuisine.</a:t>
            </a:r>
            <a:endParaRPr lang="zh-CN" altLang="en-US" sz="2800" b="1">
              <a:solidFill>
                <a:schemeClr val="tx1"/>
              </a:solidFill>
              <a:effectLst>
                <a:outerShdw blurRad="38100" dist="19050" dir="2700000" algn="tl" rotWithShape="0">
                  <a:schemeClr val="dk1">
                    <a:alpha val="40000"/>
                  </a:schemeClr>
                </a:outerShdw>
              </a:effectLst>
            </a:endParaRPr>
          </a:p>
        </p:txBody>
      </p:sp>
      <p:pic>
        <p:nvPicPr>
          <p:cNvPr id="3" name="图片 2"/>
          <p:cNvPicPr>
            <a:picLocks noChangeAspect="1"/>
          </p:cNvPicPr>
          <p:nvPr/>
        </p:nvPicPr>
        <p:blipFill>
          <a:blip r:embed="rId1"/>
          <a:stretch>
            <a:fillRect/>
          </a:stretch>
        </p:blipFill>
        <p:spPr>
          <a:xfrm>
            <a:off x="512445" y="88900"/>
            <a:ext cx="2751455" cy="3669030"/>
          </a:xfrm>
          <a:prstGeom prst="rect">
            <a:avLst/>
          </a:prstGeom>
        </p:spPr>
      </p:pic>
      <p:pic>
        <p:nvPicPr>
          <p:cNvPr id="4" name="图片 3"/>
          <p:cNvPicPr>
            <a:picLocks noChangeAspect="1"/>
          </p:cNvPicPr>
          <p:nvPr/>
        </p:nvPicPr>
        <p:blipFill>
          <a:blip r:embed="rId2"/>
          <a:stretch>
            <a:fillRect/>
          </a:stretch>
        </p:blipFill>
        <p:spPr>
          <a:xfrm>
            <a:off x="3796030" y="88900"/>
            <a:ext cx="2806700" cy="3743325"/>
          </a:xfrm>
          <a:prstGeom prst="rect">
            <a:avLst/>
          </a:prstGeom>
        </p:spPr>
      </p:pic>
      <p:pic>
        <p:nvPicPr>
          <p:cNvPr id="5" name="图片 4"/>
          <p:cNvPicPr>
            <a:picLocks noChangeAspect="1"/>
          </p:cNvPicPr>
          <p:nvPr/>
        </p:nvPicPr>
        <p:blipFill>
          <a:blip r:embed="rId3"/>
          <a:stretch>
            <a:fillRect/>
          </a:stretch>
        </p:blipFill>
        <p:spPr>
          <a:xfrm>
            <a:off x="7134860" y="88900"/>
            <a:ext cx="2926080" cy="3902710"/>
          </a:xfrm>
          <a:prstGeom prst="rect">
            <a:avLst/>
          </a:prstGeom>
        </p:spPr>
      </p:pic>
      <p:pic>
        <p:nvPicPr>
          <p:cNvPr id="101" name="图片 100"/>
          <p:cNvPicPr/>
          <p:nvPr/>
        </p:nvPicPr>
        <p:blipFill>
          <a:blip r:embed="rId4">
            <a:clrChange>
              <a:clrFrom>
                <a:srgbClr val="F5F5F5">
                  <a:alpha val="100000"/>
                </a:srgbClr>
              </a:clrFrom>
              <a:clrTo>
                <a:srgbClr val="F5F5F5">
                  <a:alpha val="100000"/>
                  <a:alpha val="0"/>
                </a:srgbClr>
              </a:clrTo>
            </a:clrChange>
          </a:blip>
          <a:stretch>
            <a:fillRect/>
          </a:stretch>
        </p:blipFill>
        <p:spPr>
          <a:xfrm>
            <a:off x="10422890" y="2376170"/>
            <a:ext cx="1600200" cy="1714500"/>
          </a:xfrm>
          <a:prstGeom prst="rect">
            <a:avLst/>
          </a:prstGeom>
          <a:noFill/>
          <a:ln w="9525">
            <a:noFill/>
          </a:ln>
        </p:spPr>
      </p:pic>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3946208" y="2829560"/>
            <a:ext cx="4299585" cy="1198880"/>
          </a:xfrm>
          <a:prstGeom prst="rect">
            <a:avLst/>
          </a:prstGeom>
          <a:noFill/>
          <a:ln>
            <a:noFill/>
          </a:ln>
        </p:spPr>
        <p:txBody>
          <a:bodyPr wrap="none" rtlCol="0" anchor="t">
            <a:spAutoFit/>
          </a:bodyPr>
          <a:p>
            <a:pPr algn="ctr"/>
            <a:r>
              <a:rPr lang="en-US" altLang="zh-CN" sz="7200" b="1">
                <a:solidFill>
                  <a:schemeClr val="tx1"/>
                </a:solidFill>
                <a:effectLst>
                  <a:outerShdw blurRad="38100" dist="19050" dir="2700000" algn="tl" rotWithShape="0">
                    <a:schemeClr val="dk1">
                      <a:alpha val="40000"/>
                    </a:schemeClr>
                  </a:outerShdw>
                </a:effectLst>
              </a:rPr>
              <a:t>Thanks</a:t>
            </a:r>
            <a:r>
              <a:rPr lang="zh-CN" altLang="en-US" sz="7200" b="1">
                <a:solidFill>
                  <a:schemeClr val="tx1"/>
                </a:solidFill>
                <a:effectLst>
                  <a:outerShdw blurRad="38100" dist="19050" dir="2700000" algn="tl" rotWithShape="0">
                    <a:schemeClr val="dk1">
                      <a:alpha val="40000"/>
                    </a:schemeClr>
                  </a:outerShdw>
                </a:effectLst>
              </a:rPr>
              <a:t>！</a:t>
            </a:r>
            <a:endParaRPr lang="zh-CN" altLang="en-US" sz="7200" b="1">
              <a:solidFill>
                <a:schemeClr val="tx1"/>
              </a:solidFill>
              <a:effectLst>
                <a:outerShdw blurRad="38100" dist="19050" dir="2700000" algn="tl" rotWithShape="0">
                  <a:schemeClr val="dk1">
                    <a:alpha val="40000"/>
                  </a:schemeClr>
                </a:outerShdw>
              </a:effectLst>
            </a:endParaRPr>
          </a:p>
        </p:txBody>
      </p:sp>
    </p:spTree>
    <p:custDataLst>
      <p:tags r:id="rId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wm#"/>
  <p:tag name="KSO_WM_TEMPLATE_CATEGORY" val="custom"/>
  <p:tag name="KSO_WM_TEMPLATE_INDEX" val="20205176"/>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wm#"/>
  <p:tag name="KSO_WM_TEMPLATE_CATEGORY" val="custom"/>
  <p:tag name="KSO_WM_TEMPLATE_INDEX" val="20205176"/>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wm#"/>
  <p:tag name="KSO_WM_TEMPLATE_CATEGORY" val="custom"/>
  <p:tag name="KSO_WM_TEMPLATE_INDEX" val="20205176"/>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wm#"/>
  <p:tag name="KSO_WM_TEMPLATE_CATEGORY" val="custom"/>
  <p:tag name="KSO_WM_TEMPLATE_INDEX" val="2020517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wm#"/>
  <p:tag name="KSO_WM_TEMPLATE_CATEGORY" val="custom"/>
  <p:tag name="KSO_WM_TEMPLATE_INDEX" val="20205176"/>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wm#"/>
  <p:tag name="KSO_WM_TEMPLATE_CATEGORY" val="custom"/>
  <p:tag name="KSO_WM_TEMPLATE_INDEX" val="20205176"/>
</p:tagLst>
</file>

<file path=ppt/tags/tag86.xml><?xml version="1.0" encoding="utf-8"?>
<p:tagLst xmlns:p="http://schemas.openxmlformats.org/presentationml/2006/main">
  <p:tag name="KSO_WM_BEAUTIFY_FLAG" val="#wm#"/>
  <p:tag name="KSO_WM_TEMPLATE_CATEGORY" val="custom"/>
  <p:tag name="KSO_WM_TEMPLATE_INDEX" val="20205176"/>
</p:tagLst>
</file>

<file path=ppt/tags/tag87.xml><?xml version="1.0" encoding="utf-8"?>
<p:tagLst xmlns:p="http://schemas.openxmlformats.org/presentationml/2006/main">
  <p:tag name="KSO_WM_BEAUTIFY_FLAG" val="#wm#"/>
  <p:tag name="KSO_WM_TEMPLATE_CATEGORY" val="custom"/>
  <p:tag name="KSO_WM_TEMPLATE_INDEX" val="20205176"/>
</p:tagLst>
</file>

<file path=ppt/tags/tag88.xml><?xml version="1.0" encoding="utf-8"?>
<p:tagLst xmlns:p="http://schemas.openxmlformats.org/presentationml/2006/main">
  <p:tag name="COMMONDATA" val="eyJoZGlkIjoiODY2ODY4MmM5YzQwNTRlMmVlNTYyYmQ0NDI4MTVmYTcifQ=="/>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1954</Words>
  <Application>WPS 演示</Application>
  <PresentationFormat>宽屏</PresentationFormat>
  <Paragraphs>58</Paragraphs>
  <Slides>8</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8</vt:i4>
      </vt:variant>
    </vt:vector>
  </HeadingPairs>
  <TitlesOfParts>
    <vt:vector size="16" baseType="lpstr">
      <vt:lpstr>Arial</vt:lpstr>
      <vt:lpstr>宋体</vt:lpstr>
      <vt:lpstr>Wingdings</vt:lpstr>
      <vt:lpstr>Arial Unicode MS</vt:lpstr>
      <vt:lpstr>Calibri</vt:lpstr>
      <vt:lpstr>微软雅黑</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Lenovo</dc:creator>
  <cp:lastModifiedBy>HY</cp:lastModifiedBy>
  <cp:revision>2</cp:revision>
  <dcterms:created xsi:type="dcterms:W3CDTF">2023-03-10T07:33:00Z</dcterms:created>
  <dcterms:modified xsi:type="dcterms:W3CDTF">2023-03-10T07:36:38Z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685EB79B02A64652B81CA72B2AF423C3</vt:lpwstr>
  </property>
  <property fmtid="{D5CDD505-2E9C-101B-9397-08002B2CF9AE}" pid="3" name="KSOProductBuildVer">
    <vt:lpwstr>2052-11.1.0.13703</vt:lpwstr>
  </property>
</Properties>
</file>