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1560" y="639445"/>
            <a:ext cx="7110095" cy="56908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52780" y="1263650"/>
            <a:ext cx="11718925" cy="862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1、品箸留声</a:t>
            </a:r>
            <a:r>
              <a:rPr lang="zh-CN" altLang="en-US" sz="4800" i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biting or sucking on chopsticks</a:t>
            </a:r>
            <a:endParaRPr lang="zh-CN" altLang="en-US" sz="4800" i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6510" y="61290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A</a:t>
            </a:r>
            <a:endParaRPr lang="en-US" altLang="zh-CN" sz="360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34990" y="61004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B</a:t>
            </a:r>
            <a:endParaRPr lang="en-US" altLang="zh-CN" sz="360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27160" y="61290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C</a:t>
            </a:r>
            <a:endParaRPr lang="en-US" altLang="zh-CN" sz="360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pic>
        <p:nvPicPr>
          <p:cNvPr id="7" name="图片 6" descr="d5834d3876f2d21e5b78cdd6f2826f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605" y="2557145"/>
            <a:ext cx="3040380" cy="3429000"/>
          </a:xfrm>
          <a:prstGeom prst="rect">
            <a:avLst/>
          </a:prstGeom>
        </p:spPr>
      </p:pic>
      <p:pic>
        <p:nvPicPr>
          <p:cNvPr id="8" name="图片 7" descr="ad0d354e635f61ec1a88ef5eadd792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365" y="2557780"/>
            <a:ext cx="3000375" cy="3542665"/>
          </a:xfrm>
          <a:prstGeom prst="rect">
            <a:avLst/>
          </a:prstGeom>
        </p:spPr>
      </p:pic>
      <p:pic>
        <p:nvPicPr>
          <p:cNvPr id="9" name="图片 8" descr="57226427f8715ae03be43a85220db9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215" y="2557780"/>
            <a:ext cx="286004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06195" y="1263650"/>
            <a:ext cx="10671810" cy="822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8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2</a:t>
            </a:r>
            <a:r>
              <a:rPr lang="zh-CN" altLang="en-US" sz="48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、</a:t>
            </a:r>
            <a:r>
              <a:rPr lang="en-US" altLang="zh-CN" sz="48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定海神针</a:t>
            </a:r>
            <a:r>
              <a:rPr lang="en-US" altLang="zh-CN" sz="4800" i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the stabilizing chopstick</a:t>
            </a:r>
            <a:endParaRPr lang="en-US" altLang="zh-CN" sz="4800" i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6510" y="61290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A</a:t>
            </a:r>
            <a:endParaRPr lang="en-US" altLang="zh-CN" sz="360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34990" y="61004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B</a:t>
            </a:r>
            <a:endParaRPr lang="en-US" altLang="zh-CN" sz="360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27160" y="61290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C</a:t>
            </a:r>
            <a:endParaRPr lang="en-US" altLang="zh-CN" sz="360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pic>
        <p:nvPicPr>
          <p:cNvPr id="6" name="图片 5" descr="1c7f19bf1fd9e763d1f3312cc265c3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235" y="2357120"/>
            <a:ext cx="2778760" cy="3771900"/>
          </a:xfrm>
          <a:prstGeom prst="rect">
            <a:avLst/>
          </a:prstGeom>
        </p:spPr>
      </p:pic>
      <p:pic>
        <p:nvPicPr>
          <p:cNvPr id="7" name="图片 6" descr="0fa1c6d53acb5f301b0e6e13c3e84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45" y="2382520"/>
            <a:ext cx="2787015" cy="3717925"/>
          </a:xfrm>
          <a:prstGeom prst="rect">
            <a:avLst/>
          </a:prstGeom>
        </p:spPr>
      </p:pic>
      <p:pic>
        <p:nvPicPr>
          <p:cNvPr id="8" name="图片 7" descr="fe14a40b3146b2ec9a720432f64f0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820" y="2357120"/>
            <a:ext cx="2805430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06195" y="1263650"/>
            <a:ext cx="10652760" cy="862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1、当众上香</a:t>
            </a:r>
            <a:r>
              <a:rPr lang="zh-CN" altLang="en-US" sz="4800" i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offering incense in public</a:t>
            </a:r>
            <a:endParaRPr lang="zh-CN" altLang="en-US" sz="4800" i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6510" y="61290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A</a:t>
            </a:r>
            <a:endParaRPr lang="en-US" altLang="zh-CN" sz="360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34990" y="61004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B</a:t>
            </a:r>
            <a:endParaRPr lang="en-US" altLang="zh-CN" sz="360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27160" y="61290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C</a:t>
            </a:r>
            <a:endParaRPr lang="en-US" altLang="zh-CN" sz="360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pic>
        <p:nvPicPr>
          <p:cNvPr id="6" name="图片 5" descr="d5fb193c6950d0bc25d3f6acebe7c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2625725"/>
            <a:ext cx="3366135" cy="3263265"/>
          </a:xfrm>
          <a:prstGeom prst="rect">
            <a:avLst/>
          </a:prstGeom>
        </p:spPr>
      </p:pic>
      <p:pic>
        <p:nvPicPr>
          <p:cNvPr id="7" name="图片 6" descr="6fedaf20d4c9d7614154de61717eb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515" y="2625725"/>
            <a:ext cx="3021965" cy="3264535"/>
          </a:xfrm>
          <a:prstGeom prst="rect">
            <a:avLst/>
          </a:prstGeom>
        </p:spPr>
      </p:pic>
      <p:pic>
        <p:nvPicPr>
          <p:cNvPr id="8" name="图片 7" descr="a0b7d0eaeb44bd4beed113ccce610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010" y="2625725"/>
            <a:ext cx="3231515" cy="3263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38450" y="2594610"/>
            <a:ext cx="7769860" cy="2452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9600" b="1" i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Thank You</a:t>
            </a:r>
            <a:endParaRPr lang="en-US" altLang="zh-CN" sz="9600" b="1" i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TY2NzM1MTM2YzFiY2FkMTlmNGU5MTBmOGE1MDk4OWE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WPS 演示</Application>
  <PresentationFormat>宽屏</PresentationFormat>
  <Paragraphs>26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Calibri</vt:lpstr>
      <vt:lpstr>微软雅黑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15507</dc:creator>
  <cp:lastModifiedBy>WPS_1570690814</cp:lastModifiedBy>
  <cp:revision>3</cp:revision>
  <dcterms:created xsi:type="dcterms:W3CDTF">2023-08-09T12:44:00Z</dcterms:created>
  <dcterms:modified xsi:type="dcterms:W3CDTF">2024-11-14T15:07:52Z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2052-12.1.0.18608</vt:lpwstr>
  </property>
</Properties>
</file>