
<file path=[Content_Types].xml><?xml version="1.0" encoding="utf-8"?>
<Types xmlns="http://schemas.openxmlformats.org/package/2006/content-types">
  <Default Extension="rels" ContentType="application/vnd.openxmlformats-package.relationships+xml"/>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7.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4.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mc:PreserveAttributes="mv:*" mc:Ignorable="mv">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presProps.xml" Type="http://schemas.openxmlformats.org/officeDocument/2006/relationships/presProps" Id="rId2"/><Relationship Target="slides/slide7.xml" Type="http://schemas.openxmlformats.org/officeDocument/2006/relationships/slide" Id="rId12"/><Relationship Target="theme/theme2.xml" Type="http://schemas.openxmlformats.org/officeDocument/2006/relationships/theme" Id="rId1"/><Relationship Target="slides/slide8.xml" Type="http://schemas.openxmlformats.org/officeDocument/2006/relationships/slide" Id="rId13"/><Relationship Target="slideMasters/slideMaster1.xml" Type="http://schemas.openxmlformats.org/officeDocument/2006/relationships/slideMaster" Id="rId4"/><Relationship Target="slides/slide5.xml" Type="http://schemas.openxmlformats.org/officeDocument/2006/relationships/slide" Id="rId10"/><Relationship Target="tableStyles.xml" Type="http://schemas.openxmlformats.org/officeDocument/2006/relationships/tableStyles" Id="rId3"/><Relationship Target="slides/slide6.xml" Type="http://schemas.openxmlformats.org/officeDocument/2006/relationships/slide" Id="rId11"/><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3.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3" name="Shape 3"/>
          <p:cNvSpPr txBox="1"/>
          <p:nvPr>
            <p:ph idx="1" type="body"/>
          </p:nvPr>
        </p:nvSpPr>
        <p:spPr>
          <a:xfrm>
            <a:off y="4343400" x="685800"/>
            <a:ext cy="4114800" cx="5486399"/>
          </a:xfrm>
          <a:prstGeom prst="rect">
            <a:avLst/>
          </a:prstGeom>
        </p:spPr>
        <p:txBody>
          <a:bodyPr bIns="91425" rIns="91425" lIns="91425" t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 name="Shape 25"/>
        <p:cNvGrpSpPr/>
        <p:nvPr/>
      </p:nvGrpSpPr>
      <p:grpSpPr>
        <a:xfrm>
          <a:off y="0" x="0"/>
          <a:ext cy="0" cx="0"/>
          <a:chOff y="0" x="0"/>
          <a:chExt cy="0" cx="0"/>
        </a:xfrm>
      </p:grpSpPr>
      <p:sp>
        <p:nvSpPr>
          <p:cNvPr id="26" name="Shape 26"/>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27" name="Shape 2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9" name="Shape 79"/>
        <p:cNvGrpSpPr/>
        <p:nvPr/>
      </p:nvGrpSpPr>
      <p:grpSpPr>
        <a:xfrm>
          <a:off y="0" x="0"/>
          <a:ext cy="0" cx="0"/>
          <a:chOff y="0" x="0"/>
          <a:chExt cy="0" cx="0"/>
        </a:xfrm>
      </p:grpSpPr>
      <p:sp>
        <p:nvSpPr>
          <p:cNvPr id="80" name="Shape 8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81" name="Shape 8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5" name="Shape 85"/>
        <p:cNvGrpSpPr/>
        <p:nvPr/>
      </p:nvGrpSpPr>
      <p:grpSpPr>
        <a:xfrm>
          <a:off y="0" x="0"/>
          <a:ext cy="0" cx="0"/>
          <a:chOff y="0" x="0"/>
          <a:chExt cy="0" cx="0"/>
        </a:xfrm>
      </p:grpSpPr>
      <p:sp>
        <p:nvSpPr>
          <p:cNvPr id="86" name="Shape 8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87" name="Shape 8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1" name="Shape 31"/>
        <p:cNvGrpSpPr/>
        <p:nvPr/>
      </p:nvGrpSpPr>
      <p:grpSpPr>
        <a:xfrm>
          <a:off y="0" x="0"/>
          <a:ext cy="0" cx="0"/>
          <a:chOff y="0" x="0"/>
          <a:chExt cy="0" cx="0"/>
        </a:xfrm>
      </p:grpSpPr>
      <p:sp>
        <p:nvSpPr>
          <p:cNvPr id="32" name="Shape 32"/>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33" name="Shape 33"/>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7" name="Shape 37"/>
        <p:cNvGrpSpPr/>
        <p:nvPr/>
      </p:nvGrpSpPr>
      <p:grpSpPr>
        <a:xfrm>
          <a:off y="0" x="0"/>
          <a:ext cy="0" cx="0"/>
          <a:chOff y="0" x="0"/>
          <a:chExt cy="0" cx="0"/>
        </a:xfrm>
      </p:grpSpPr>
      <p:sp>
        <p:nvSpPr>
          <p:cNvPr id="38" name="Shape 3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39" name="Shape 3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3" name="Shape 43"/>
        <p:cNvGrpSpPr/>
        <p:nvPr/>
      </p:nvGrpSpPr>
      <p:grpSpPr>
        <a:xfrm>
          <a:off y="0" x="0"/>
          <a:ext cy="0" cx="0"/>
          <a:chOff y="0" x="0"/>
          <a:chExt cy="0" cx="0"/>
        </a:xfrm>
      </p:grpSpPr>
      <p:sp>
        <p:nvSpPr>
          <p:cNvPr id="44" name="Shape 4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45" name="Shape 4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9" name="Shape 49"/>
        <p:cNvGrpSpPr/>
        <p:nvPr/>
      </p:nvGrpSpPr>
      <p:grpSpPr>
        <a:xfrm>
          <a:off y="0" x="0"/>
          <a:ext cy="0" cx="0"/>
          <a:chOff y="0" x="0"/>
          <a:chExt cy="0" cx="0"/>
        </a:xfrm>
      </p:grpSpPr>
      <p:sp>
        <p:nvSpPr>
          <p:cNvPr id="50" name="Shape 5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51" name="Shape 5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5" name="Shape 55"/>
        <p:cNvGrpSpPr/>
        <p:nvPr/>
      </p:nvGrpSpPr>
      <p:grpSpPr>
        <a:xfrm>
          <a:off y="0" x="0"/>
          <a:ext cy="0" cx="0"/>
          <a:chOff y="0" x="0"/>
          <a:chExt cy="0" cx="0"/>
        </a:xfrm>
      </p:grpSpPr>
      <p:sp>
        <p:nvSpPr>
          <p:cNvPr id="56" name="Shape 5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57" name="Shape 5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1" name="Shape 61"/>
        <p:cNvGrpSpPr/>
        <p:nvPr/>
      </p:nvGrpSpPr>
      <p:grpSpPr>
        <a:xfrm>
          <a:off y="0" x="0"/>
          <a:ext cy="0" cx="0"/>
          <a:chOff y="0" x="0"/>
          <a:chExt cy="0" cx="0"/>
        </a:xfrm>
      </p:grpSpPr>
      <p:sp>
        <p:nvSpPr>
          <p:cNvPr id="62" name="Shape 62"/>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63" name="Shape 63"/>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7" name="Shape 67"/>
        <p:cNvGrpSpPr/>
        <p:nvPr/>
      </p:nvGrpSpPr>
      <p:grpSpPr>
        <a:xfrm>
          <a:off y="0" x="0"/>
          <a:ext cy="0" cx="0"/>
          <a:chOff y="0" x="0"/>
          <a:chExt cy="0" cx="0"/>
        </a:xfrm>
      </p:grpSpPr>
      <p:sp>
        <p:nvSpPr>
          <p:cNvPr id="68" name="Shape 6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69" name="Shape 6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3" name="Shape 73"/>
        <p:cNvGrpSpPr/>
        <p:nvPr/>
      </p:nvGrpSpPr>
      <p:grpSpPr>
        <a:xfrm>
          <a:off y="0" x="0"/>
          <a:ext cy="0" cx="0"/>
          <a:chOff y="0" x="0"/>
          <a:chExt cy="0" cx="0"/>
        </a:xfrm>
      </p:grpSpPr>
      <p:sp>
        <p:nvSpPr>
          <p:cNvPr id="74" name="Shape 7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75" name="Shape 7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 type="title">
  <p:cSld name="title">
    <p:spTree>
      <p:nvGrpSpPr>
        <p:cNvPr id="7" name="Shape 7"/>
        <p:cNvGrpSpPr/>
        <p:nvPr/>
      </p:nvGrpSpPr>
      <p:grpSpPr>
        <a:xfrm>
          <a:off y="0" x="0"/>
          <a:ext cy="0" cx="0"/>
          <a:chOff y="0" x="0"/>
          <a:chExt cy="0" cx="0"/>
        </a:xfrm>
      </p:grpSpPr>
      <p:sp>
        <p:nvSpPr>
          <p:cNvPr id="8" name="Shape 8"/>
          <p:cNvSpPr txBox="1"/>
          <p:nvPr>
            <p:ph type="ctrTitle"/>
          </p:nvPr>
        </p:nvSpPr>
        <p:spPr>
          <a:xfrm>
            <a:off y="2111123" x="685800"/>
            <a:ext cy="1546474" cx="7772400"/>
          </a:xfrm>
          <a:prstGeom prst="rect">
            <a:avLst/>
          </a:prstGeom>
          <a:noFill/>
          <a:ln>
            <a:noFill/>
          </a:ln>
        </p:spPr>
        <p:txBody>
          <a:bodyPr bIns="91425" rIns="91425" lIns="91425" tIns="91425" anchor="b" anchorCtr="0"/>
          <a:lstStyle>
            <a:lvl1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1pPr>
            <a:lvl2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2pPr>
            <a:lvl3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3pPr>
            <a:lvl4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4pPr>
            <a:lvl5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5pPr>
            <a:lvl6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6pPr>
            <a:lvl7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7pPr>
            <a:lvl8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8pPr>
            <a:lvl9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9pPr>
          </a:lstStyle>
          <a:p/>
        </p:txBody>
      </p:sp>
      <p:sp>
        <p:nvSpPr>
          <p:cNvPr id="9" name="Shape 9"/>
          <p:cNvSpPr txBox="1"/>
          <p:nvPr>
            <p:ph idx="1" type="subTitle"/>
          </p:nvPr>
        </p:nvSpPr>
        <p:spPr>
          <a:xfrm>
            <a:off y="3786737" x="685800"/>
            <a:ext cy="1046317" cx="7772400"/>
          </a:xfrm>
          <a:prstGeom prst="rect">
            <a:avLst/>
          </a:prstGeom>
          <a:noFill/>
          <a:ln>
            <a:noFill/>
          </a:ln>
        </p:spPr>
        <p:txBody>
          <a:bodyPr bIns="91425" rIns="91425" lIns="91425" tIns="91425" anchor="t" anchorCtr="0"/>
          <a:lstStyle>
            <a:lvl1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1pPr>
            <a:lvl2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2pPr>
            <a:lvl3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3pPr>
            <a:lvl4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4pPr>
            <a:lvl5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5pPr>
            <a:lvl6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6pPr>
            <a:lvl7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7pPr>
            <a:lvl8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8pPr>
            <a:lvl9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x" type="tx">
  <p:cSld name="tx">
    <p:spTree>
      <p:nvGrpSpPr>
        <p:cNvPr id="10" name="Shape 10"/>
        <p:cNvGrpSpPr/>
        <p:nvPr/>
      </p:nvGrpSpPr>
      <p:grpSpPr>
        <a:xfrm>
          <a:off y="0" x="0"/>
          <a:ext cy="0" cx="0"/>
          <a:chOff y="0" x="0"/>
          <a:chExt cy="0" cx="0"/>
        </a:xfrm>
      </p:grpSpPr>
      <p:sp>
        <p:nvSpPr>
          <p:cNvPr id="11" name="Shape 11"/>
          <p:cNvSpPr txBox="1"/>
          <p:nvPr>
            <p:ph type="title"/>
          </p:nvPr>
        </p:nvSpPr>
        <p:spPr>
          <a:xfrm>
            <a:off y="274637" x="457200"/>
            <a:ext cy="1143000" cx="8229600"/>
          </a:xfrm>
          <a:prstGeom prst="rect">
            <a:avLst/>
          </a:prstGeom>
          <a:noFill/>
          <a:ln>
            <a:noFill/>
          </a:ln>
        </p:spPr>
        <p:txBody>
          <a:bodyPr bIns="91425" rIns="91425" lIns="91425" tIns="91425" anchor="b" anchorCtr="0"/>
          <a:lstStyle>
            <a:lvl1pPr algn="l" rtl="0">
              <a:spcBef>
                <a:spcPts val="0"/>
              </a:spcBef>
              <a:buSzPct val="100000"/>
              <a:buFont typeface="Arial"/>
              <a:buNone/>
              <a:defRPr b="1" sz="3600">
                <a:solidFill>
                  <a:schemeClr val="dk1"/>
                </a:solidFill>
                <a:latin typeface="Arial"/>
                <a:ea typeface="Arial"/>
                <a:cs typeface="Arial"/>
                <a:sym typeface="Arial"/>
              </a:defRPr>
            </a:lvl1pPr>
            <a:lvl2pPr algn="l" rtl="0">
              <a:spcBef>
                <a:spcPts val="0"/>
              </a:spcBef>
              <a:buSzPct val="100000"/>
              <a:buFont typeface="Arial"/>
              <a:buNone/>
              <a:defRPr b="1" sz="3600">
                <a:solidFill>
                  <a:schemeClr val="dk1"/>
                </a:solidFill>
                <a:latin typeface="Arial"/>
                <a:ea typeface="Arial"/>
                <a:cs typeface="Arial"/>
                <a:sym typeface="Arial"/>
              </a:defRPr>
            </a:lvl2pPr>
            <a:lvl3pPr algn="l" rtl="0">
              <a:spcBef>
                <a:spcPts val="0"/>
              </a:spcBef>
              <a:buSzPct val="100000"/>
              <a:buFont typeface="Arial"/>
              <a:buNone/>
              <a:defRPr b="1" sz="3600">
                <a:solidFill>
                  <a:schemeClr val="dk1"/>
                </a:solidFill>
                <a:latin typeface="Arial"/>
                <a:ea typeface="Arial"/>
                <a:cs typeface="Arial"/>
                <a:sym typeface="Arial"/>
              </a:defRPr>
            </a:lvl3pPr>
            <a:lvl4pPr algn="l" rtl="0">
              <a:spcBef>
                <a:spcPts val="0"/>
              </a:spcBef>
              <a:buSzPct val="100000"/>
              <a:buFont typeface="Arial"/>
              <a:buNone/>
              <a:defRPr b="1" sz="3600">
                <a:solidFill>
                  <a:schemeClr val="dk1"/>
                </a:solidFill>
                <a:latin typeface="Arial"/>
                <a:ea typeface="Arial"/>
                <a:cs typeface="Arial"/>
                <a:sym typeface="Arial"/>
              </a:defRPr>
            </a:lvl4pPr>
            <a:lvl5pPr algn="l" rtl="0">
              <a:spcBef>
                <a:spcPts val="0"/>
              </a:spcBef>
              <a:buSzPct val="100000"/>
              <a:buFont typeface="Arial"/>
              <a:buNone/>
              <a:defRPr b="1" sz="3600">
                <a:solidFill>
                  <a:schemeClr val="dk1"/>
                </a:solidFill>
                <a:latin typeface="Arial"/>
                <a:ea typeface="Arial"/>
                <a:cs typeface="Arial"/>
                <a:sym typeface="Arial"/>
              </a:defRPr>
            </a:lvl5pPr>
            <a:lvl6pPr algn="l" rtl="0">
              <a:spcBef>
                <a:spcPts val="0"/>
              </a:spcBef>
              <a:buSzPct val="100000"/>
              <a:buFont typeface="Arial"/>
              <a:buNone/>
              <a:defRPr b="1" sz="3600">
                <a:solidFill>
                  <a:schemeClr val="dk1"/>
                </a:solidFill>
                <a:latin typeface="Arial"/>
                <a:ea typeface="Arial"/>
                <a:cs typeface="Arial"/>
                <a:sym typeface="Arial"/>
              </a:defRPr>
            </a:lvl6pPr>
            <a:lvl7pPr algn="l" rtl="0">
              <a:spcBef>
                <a:spcPts val="0"/>
              </a:spcBef>
              <a:buSzPct val="100000"/>
              <a:buFont typeface="Arial"/>
              <a:buNone/>
              <a:defRPr b="1" sz="3600">
                <a:solidFill>
                  <a:schemeClr val="dk1"/>
                </a:solidFill>
                <a:latin typeface="Arial"/>
                <a:ea typeface="Arial"/>
                <a:cs typeface="Arial"/>
                <a:sym typeface="Arial"/>
              </a:defRPr>
            </a:lvl7pPr>
            <a:lvl8pPr algn="l" rtl="0">
              <a:spcBef>
                <a:spcPts val="0"/>
              </a:spcBef>
              <a:buSzPct val="100000"/>
              <a:buFont typeface="Arial"/>
              <a:buNone/>
              <a:defRPr b="1" sz="3600">
                <a:solidFill>
                  <a:schemeClr val="dk1"/>
                </a:solidFill>
                <a:latin typeface="Arial"/>
                <a:ea typeface="Arial"/>
                <a:cs typeface="Arial"/>
                <a:sym typeface="Arial"/>
              </a:defRPr>
            </a:lvl8pPr>
            <a:lvl9pPr algn="l" rtl="0">
              <a:spcBef>
                <a:spcPts val="0"/>
              </a:spcBef>
              <a:buSzPct val="100000"/>
              <a:buFont typeface="Arial"/>
              <a:buNone/>
              <a:defRPr b="1" sz="3600">
                <a:solidFill>
                  <a:schemeClr val="dk1"/>
                </a:solidFill>
                <a:latin typeface="Arial"/>
                <a:ea typeface="Arial"/>
                <a:cs typeface="Arial"/>
                <a:sym typeface="Arial"/>
              </a:defRPr>
            </a:lvl9pPr>
          </a:lstStyle>
          <a:p/>
        </p:txBody>
      </p:sp>
      <p:sp>
        <p:nvSpPr>
          <p:cNvPr id="12" name="Shape 12"/>
          <p:cNvSpPr txBox="1"/>
          <p:nvPr>
            <p:ph idx="1" type="body"/>
          </p:nvPr>
        </p:nvSpPr>
        <p:spPr>
          <a:xfrm>
            <a:off y="1600200" x="457200"/>
            <a:ext cy="4967574" cx="8229600"/>
          </a:xfrm>
          <a:prstGeom prst="rect">
            <a:avLst/>
          </a:prstGeom>
          <a:noFill/>
          <a:ln>
            <a:noFill/>
          </a:ln>
        </p:spPr>
        <p:txBody>
          <a:bodyPr bIns="91425" rIns="91425" lIns="91425" tIns="91425" anchor="t" anchorCtr="0"/>
          <a:lstStyle>
            <a:lvl1pPr rtl="0">
              <a:defRPr/>
            </a:lvl1pPr>
            <a:lvl2pPr rtl="0" indent="-285750" marL="742950">
              <a:defRPr/>
            </a:lvl2pPr>
            <a:lvl3pPr rtl="0" indent="-228600" marL="1143000">
              <a:defRPr/>
            </a:lvl3pPr>
            <a:lvl4pPr rtl="0" indent="-228600" marL="160020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woColTx" type="twoColTx">
  <p:cSld name="twoColTx">
    <p:spTree>
      <p:nvGrpSpPr>
        <p:cNvPr id="13" name="Shape 13"/>
        <p:cNvGrpSpPr/>
        <p:nvPr/>
      </p:nvGrpSpPr>
      <p:grpSpPr>
        <a:xfrm>
          <a:off y="0" x="0"/>
          <a:ext cy="0" cx="0"/>
          <a:chOff y="0" x="0"/>
          <a:chExt cy="0" cx="0"/>
        </a:xfrm>
      </p:grpSpPr>
      <p:sp>
        <p:nvSpPr>
          <p:cNvPr id="14" name="Shape 14"/>
          <p:cNvSpPr txBox="1"/>
          <p:nvPr>
            <p:ph type="title"/>
          </p:nvPr>
        </p:nvSpPr>
        <p:spPr>
          <a:xfrm>
            <a:off y="274637" x="457200"/>
            <a:ext cy="1143000" cx="8229600"/>
          </a:xfrm>
          <a:prstGeom prst="rect">
            <a:avLst/>
          </a:prstGeom>
          <a:noFill/>
          <a:ln>
            <a:noFill/>
          </a:ln>
        </p:spPr>
        <p:txBody>
          <a:bodyPr bIns="91425" rIns="91425" lIns="91425" tIns="91425" anchor="b" anchorCtr="0"/>
          <a:lstStyle>
            <a:lvl1pPr algn="l" rtl="0">
              <a:spcBef>
                <a:spcPts val="0"/>
              </a:spcBef>
              <a:buSzPct val="100000"/>
              <a:buFont typeface="Arial"/>
              <a:buNone/>
              <a:defRPr b="1" sz="3600">
                <a:solidFill>
                  <a:schemeClr val="dk1"/>
                </a:solidFill>
                <a:latin typeface="Arial"/>
                <a:ea typeface="Arial"/>
                <a:cs typeface="Arial"/>
                <a:sym typeface="Arial"/>
              </a:defRPr>
            </a:lvl1pPr>
            <a:lvl2pPr algn="l" rtl="0">
              <a:spcBef>
                <a:spcPts val="0"/>
              </a:spcBef>
              <a:buSzPct val="100000"/>
              <a:buFont typeface="Arial"/>
              <a:buNone/>
              <a:defRPr b="1" sz="3600">
                <a:solidFill>
                  <a:schemeClr val="dk1"/>
                </a:solidFill>
                <a:latin typeface="Arial"/>
                <a:ea typeface="Arial"/>
                <a:cs typeface="Arial"/>
                <a:sym typeface="Arial"/>
              </a:defRPr>
            </a:lvl2pPr>
            <a:lvl3pPr algn="l" rtl="0">
              <a:spcBef>
                <a:spcPts val="0"/>
              </a:spcBef>
              <a:buSzPct val="100000"/>
              <a:buFont typeface="Arial"/>
              <a:buNone/>
              <a:defRPr b="1" sz="3600">
                <a:solidFill>
                  <a:schemeClr val="dk1"/>
                </a:solidFill>
                <a:latin typeface="Arial"/>
                <a:ea typeface="Arial"/>
                <a:cs typeface="Arial"/>
                <a:sym typeface="Arial"/>
              </a:defRPr>
            </a:lvl3pPr>
            <a:lvl4pPr algn="l" rtl="0">
              <a:spcBef>
                <a:spcPts val="0"/>
              </a:spcBef>
              <a:buSzPct val="100000"/>
              <a:buFont typeface="Arial"/>
              <a:buNone/>
              <a:defRPr b="1" sz="3600">
                <a:solidFill>
                  <a:schemeClr val="dk1"/>
                </a:solidFill>
                <a:latin typeface="Arial"/>
                <a:ea typeface="Arial"/>
                <a:cs typeface="Arial"/>
                <a:sym typeface="Arial"/>
              </a:defRPr>
            </a:lvl4pPr>
            <a:lvl5pPr algn="l" rtl="0">
              <a:spcBef>
                <a:spcPts val="0"/>
              </a:spcBef>
              <a:buSzPct val="100000"/>
              <a:buFont typeface="Arial"/>
              <a:buNone/>
              <a:defRPr b="1" sz="3600">
                <a:solidFill>
                  <a:schemeClr val="dk1"/>
                </a:solidFill>
                <a:latin typeface="Arial"/>
                <a:ea typeface="Arial"/>
                <a:cs typeface="Arial"/>
                <a:sym typeface="Arial"/>
              </a:defRPr>
            </a:lvl5pPr>
            <a:lvl6pPr algn="l" rtl="0">
              <a:spcBef>
                <a:spcPts val="0"/>
              </a:spcBef>
              <a:buSzPct val="100000"/>
              <a:buFont typeface="Arial"/>
              <a:buNone/>
              <a:defRPr b="1" sz="3600">
                <a:solidFill>
                  <a:schemeClr val="dk1"/>
                </a:solidFill>
                <a:latin typeface="Arial"/>
                <a:ea typeface="Arial"/>
                <a:cs typeface="Arial"/>
                <a:sym typeface="Arial"/>
              </a:defRPr>
            </a:lvl6pPr>
            <a:lvl7pPr algn="l" rtl="0">
              <a:spcBef>
                <a:spcPts val="0"/>
              </a:spcBef>
              <a:buSzPct val="100000"/>
              <a:buFont typeface="Arial"/>
              <a:buNone/>
              <a:defRPr b="1" sz="3600">
                <a:solidFill>
                  <a:schemeClr val="dk1"/>
                </a:solidFill>
                <a:latin typeface="Arial"/>
                <a:ea typeface="Arial"/>
                <a:cs typeface="Arial"/>
                <a:sym typeface="Arial"/>
              </a:defRPr>
            </a:lvl7pPr>
            <a:lvl8pPr algn="l" rtl="0">
              <a:spcBef>
                <a:spcPts val="0"/>
              </a:spcBef>
              <a:buSzPct val="100000"/>
              <a:buFont typeface="Arial"/>
              <a:buNone/>
              <a:defRPr b="1" sz="3600">
                <a:solidFill>
                  <a:schemeClr val="dk1"/>
                </a:solidFill>
                <a:latin typeface="Arial"/>
                <a:ea typeface="Arial"/>
                <a:cs typeface="Arial"/>
                <a:sym typeface="Arial"/>
              </a:defRPr>
            </a:lvl8pPr>
            <a:lvl9pPr algn="l" rtl="0">
              <a:spcBef>
                <a:spcPts val="0"/>
              </a:spcBef>
              <a:buSzPct val="100000"/>
              <a:buFont typeface="Arial"/>
              <a:buNone/>
              <a:defRPr b="1" sz="3600">
                <a:solidFill>
                  <a:schemeClr val="dk1"/>
                </a:solidFill>
                <a:latin typeface="Arial"/>
                <a:ea typeface="Arial"/>
                <a:cs typeface="Arial"/>
                <a:sym typeface="Arial"/>
              </a:defRPr>
            </a:lvl9pPr>
          </a:lstStyle>
          <a:p/>
        </p:txBody>
      </p:sp>
      <p:sp>
        <p:nvSpPr>
          <p:cNvPr id="15" name="Shape 15"/>
          <p:cNvSpPr txBox="1"/>
          <p:nvPr>
            <p:ph idx="1" type="body"/>
          </p:nvPr>
        </p:nvSpPr>
        <p:spPr>
          <a:xfrm>
            <a:off y="1600200" x="457200"/>
            <a:ext cy="4967574" cx="3994525"/>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
        <p:nvSpPr>
          <p:cNvPr id="16" name="Shape 16"/>
          <p:cNvSpPr txBox="1"/>
          <p:nvPr>
            <p:ph idx="2" type="body"/>
          </p:nvPr>
        </p:nvSpPr>
        <p:spPr>
          <a:xfrm>
            <a:off y="1600200" x="4692273"/>
            <a:ext cy="4967574" cx="3994525"/>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Only" type="titleOnly">
  <p:cSld name="titleOnly">
    <p:spTree>
      <p:nvGrpSpPr>
        <p:cNvPr id="17" name="Shape 17"/>
        <p:cNvGrpSpPr/>
        <p:nvPr/>
      </p:nvGrpSpPr>
      <p:grpSpPr>
        <a:xfrm>
          <a:off y="0" x="0"/>
          <a:ext cy="0" cx="0"/>
          <a:chOff y="0" x="0"/>
          <a:chExt cy="0" cx="0"/>
        </a:xfrm>
      </p:grpSpPr>
      <p:sp>
        <p:nvSpPr>
          <p:cNvPr id="18" name="Shape 18"/>
          <p:cNvSpPr txBox="1"/>
          <p:nvPr>
            <p:ph type="title"/>
          </p:nvPr>
        </p:nvSpPr>
        <p:spPr>
          <a:xfrm>
            <a:off y="274637" x="457200"/>
            <a:ext cy="1143000" cx="8229600"/>
          </a:xfrm>
          <a:prstGeom prst="rect">
            <a:avLst/>
          </a:prstGeom>
          <a:noFill/>
          <a:ln>
            <a:noFill/>
          </a:ln>
        </p:spPr>
        <p:txBody>
          <a:bodyPr bIns="91425" rIns="91425" lIns="91425" tIns="91425" anchor="b" anchorCtr="0"/>
          <a:lstStyle>
            <a:lvl1pPr algn="l" rtl="0">
              <a:spcBef>
                <a:spcPts val="0"/>
              </a:spcBef>
              <a:buSzPct val="100000"/>
              <a:buFont typeface="Arial"/>
              <a:buNone/>
              <a:defRPr b="1" sz="3600">
                <a:solidFill>
                  <a:schemeClr val="dk1"/>
                </a:solidFill>
                <a:latin typeface="Arial"/>
                <a:ea typeface="Arial"/>
                <a:cs typeface="Arial"/>
                <a:sym typeface="Arial"/>
              </a:defRPr>
            </a:lvl1pPr>
            <a:lvl2pPr algn="l" rtl="0">
              <a:spcBef>
                <a:spcPts val="0"/>
              </a:spcBef>
              <a:buSzPct val="100000"/>
              <a:buFont typeface="Arial"/>
              <a:buNone/>
              <a:defRPr b="1" sz="3600">
                <a:solidFill>
                  <a:schemeClr val="dk1"/>
                </a:solidFill>
                <a:latin typeface="Arial"/>
                <a:ea typeface="Arial"/>
                <a:cs typeface="Arial"/>
                <a:sym typeface="Arial"/>
              </a:defRPr>
            </a:lvl2pPr>
            <a:lvl3pPr algn="l" rtl="0">
              <a:spcBef>
                <a:spcPts val="0"/>
              </a:spcBef>
              <a:buSzPct val="100000"/>
              <a:buFont typeface="Arial"/>
              <a:buNone/>
              <a:defRPr b="1" sz="3600">
                <a:solidFill>
                  <a:schemeClr val="dk1"/>
                </a:solidFill>
                <a:latin typeface="Arial"/>
                <a:ea typeface="Arial"/>
                <a:cs typeface="Arial"/>
                <a:sym typeface="Arial"/>
              </a:defRPr>
            </a:lvl3pPr>
            <a:lvl4pPr algn="l" rtl="0">
              <a:spcBef>
                <a:spcPts val="0"/>
              </a:spcBef>
              <a:buSzPct val="100000"/>
              <a:buFont typeface="Arial"/>
              <a:buNone/>
              <a:defRPr b="1" sz="3600">
                <a:solidFill>
                  <a:schemeClr val="dk1"/>
                </a:solidFill>
                <a:latin typeface="Arial"/>
                <a:ea typeface="Arial"/>
                <a:cs typeface="Arial"/>
                <a:sym typeface="Arial"/>
              </a:defRPr>
            </a:lvl4pPr>
            <a:lvl5pPr algn="l" rtl="0">
              <a:spcBef>
                <a:spcPts val="0"/>
              </a:spcBef>
              <a:buSzPct val="100000"/>
              <a:buFont typeface="Arial"/>
              <a:buNone/>
              <a:defRPr b="1" sz="3600">
                <a:solidFill>
                  <a:schemeClr val="dk1"/>
                </a:solidFill>
                <a:latin typeface="Arial"/>
                <a:ea typeface="Arial"/>
                <a:cs typeface="Arial"/>
                <a:sym typeface="Arial"/>
              </a:defRPr>
            </a:lvl5pPr>
            <a:lvl6pPr algn="l" rtl="0">
              <a:spcBef>
                <a:spcPts val="0"/>
              </a:spcBef>
              <a:buSzPct val="100000"/>
              <a:buFont typeface="Arial"/>
              <a:buNone/>
              <a:defRPr b="1" sz="3600">
                <a:solidFill>
                  <a:schemeClr val="dk1"/>
                </a:solidFill>
                <a:latin typeface="Arial"/>
                <a:ea typeface="Arial"/>
                <a:cs typeface="Arial"/>
                <a:sym typeface="Arial"/>
              </a:defRPr>
            </a:lvl6pPr>
            <a:lvl7pPr algn="l" rtl="0">
              <a:spcBef>
                <a:spcPts val="0"/>
              </a:spcBef>
              <a:buSzPct val="100000"/>
              <a:buFont typeface="Arial"/>
              <a:buNone/>
              <a:defRPr b="1" sz="3600">
                <a:solidFill>
                  <a:schemeClr val="dk1"/>
                </a:solidFill>
                <a:latin typeface="Arial"/>
                <a:ea typeface="Arial"/>
                <a:cs typeface="Arial"/>
                <a:sym typeface="Arial"/>
              </a:defRPr>
            </a:lvl7pPr>
            <a:lvl8pPr algn="l" rtl="0">
              <a:spcBef>
                <a:spcPts val="0"/>
              </a:spcBef>
              <a:buSzPct val="100000"/>
              <a:buFont typeface="Arial"/>
              <a:buNone/>
              <a:defRPr b="1" sz="3600">
                <a:solidFill>
                  <a:schemeClr val="dk1"/>
                </a:solidFill>
                <a:latin typeface="Arial"/>
                <a:ea typeface="Arial"/>
                <a:cs typeface="Arial"/>
                <a:sym typeface="Arial"/>
              </a:defRPr>
            </a:lvl8pPr>
            <a:lvl9pPr algn="l" rtl="0">
              <a:spcBef>
                <a:spcPts val="0"/>
              </a:spcBef>
              <a:buSzPct val="100000"/>
              <a:buFont typeface="Arial"/>
              <a:buNone/>
              <a:defRPr b="1" sz="3600">
                <a:solidFill>
                  <a:schemeClr val="dk1"/>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CAPTION_ONLY">
  <p:cSld name="CAPTION_ONLY">
    <p:spTree>
      <p:nvGrpSpPr>
        <p:cNvPr id="19" name="Shape 19"/>
        <p:cNvGrpSpPr/>
        <p:nvPr/>
      </p:nvGrpSpPr>
      <p:grpSpPr>
        <a:xfrm>
          <a:off y="0" x="0"/>
          <a:ext cy="0" cx="0"/>
          <a:chOff y="0" x="0"/>
          <a:chExt cy="0" cx="0"/>
        </a:xfrm>
      </p:grpSpPr>
      <p:sp>
        <p:nvSpPr>
          <p:cNvPr id="20" name="Shape 20"/>
          <p:cNvSpPr txBox="1"/>
          <p:nvPr>
            <p:ph idx="1" type="body"/>
          </p:nvPr>
        </p:nvSpPr>
        <p:spPr>
          <a:xfrm>
            <a:off y="5875078" x="457200"/>
            <a:ext cy="692693" cx="8229600"/>
          </a:xfrm>
          <a:prstGeom prst="rect">
            <a:avLst/>
          </a:prstGeom>
          <a:noFill/>
          <a:ln>
            <a:noFill/>
          </a:ln>
        </p:spPr>
        <p:txBody>
          <a:bodyPr bIns="91425" rIns="91425" lIns="91425" tIns="91425" anchor="t" anchorCtr="0"/>
          <a:lstStyle>
            <a:lvl1pPr algn="ctr" rtl="0" indent="-285750" marL="285750">
              <a:lnSpc>
                <a:spcPct val="100000"/>
              </a:lnSpc>
              <a:spcBef>
                <a:spcPts val="360"/>
              </a:spcBef>
              <a:spcAft>
                <a:spcPts val="0"/>
              </a:spcAft>
              <a:buClr>
                <a:schemeClr val="dk1"/>
              </a:buClr>
              <a:buSzPct val="166666"/>
              <a:buFont typeface="Arial"/>
              <a:buChar char="•"/>
              <a:defRPr sz="1800">
                <a:solidFill>
                  <a:schemeClr val="dk1"/>
                </a:solidFill>
              </a:defRPr>
            </a:lvl1pPr>
            <a:lvl2pPr algn="ctr" rtl="0" indent="-285750" marL="285750">
              <a:lnSpc>
                <a:spcPct val="100000"/>
              </a:lnSpc>
              <a:spcBef>
                <a:spcPts val="360"/>
              </a:spcBef>
              <a:spcAft>
                <a:spcPts val="0"/>
              </a:spcAft>
              <a:buClr>
                <a:schemeClr val="dk1"/>
              </a:buClr>
              <a:buSzPct val="100000"/>
              <a:buFont typeface="Courier New"/>
              <a:buChar char="o"/>
              <a:defRPr sz="1800">
                <a:solidFill>
                  <a:schemeClr val="dk1"/>
                </a:solidFill>
              </a:defRPr>
            </a:lvl2pPr>
            <a:lvl3pPr algn="ctr" rtl="0" indent="-285750" marL="285750">
              <a:lnSpc>
                <a:spcPct val="100000"/>
              </a:lnSpc>
              <a:spcBef>
                <a:spcPts val="360"/>
              </a:spcBef>
              <a:spcAft>
                <a:spcPts val="0"/>
              </a:spcAft>
              <a:buClr>
                <a:schemeClr val="dk1"/>
              </a:buClr>
              <a:buSzPct val="100000"/>
              <a:buFont typeface="Wingdings"/>
              <a:buChar char="§"/>
              <a:defRPr sz="1800">
                <a:solidFill>
                  <a:schemeClr val="dk1"/>
                </a:solidFill>
              </a:defRPr>
            </a:lvl3pPr>
            <a:lvl4pPr algn="ctr" rtl="0" indent="-285750" marL="285750">
              <a:lnSpc>
                <a:spcPct val="100000"/>
              </a:lnSpc>
              <a:spcBef>
                <a:spcPts val="360"/>
              </a:spcBef>
              <a:spcAft>
                <a:spcPts val="0"/>
              </a:spcAft>
              <a:buClr>
                <a:schemeClr val="dk1"/>
              </a:buClr>
              <a:buSzPct val="166666"/>
              <a:buFont typeface="Arial"/>
              <a:buChar char="•"/>
              <a:defRPr sz="1800">
                <a:solidFill>
                  <a:schemeClr val="dk1"/>
                </a:solidFill>
              </a:defRPr>
            </a:lvl4pPr>
            <a:lvl5pPr algn="ctr" rtl="0" indent="-285750" marL="285750">
              <a:lnSpc>
                <a:spcPct val="100000"/>
              </a:lnSpc>
              <a:spcBef>
                <a:spcPts val="360"/>
              </a:spcBef>
              <a:spcAft>
                <a:spcPts val="0"/>
              </a:spcAft>
              <a:buClr>
                <a:schemeClr val="dk1"/>
              </a:buClr>
              <a:buSzPct val="100000"/>
              <a:buFont typeface="Courier New"/>
              <a:buChar char="o"/>
              <a:defRPr sz="1800">
                <a:solidFill>
                  <a:schemeClr val="dk1"/>
                </a:solidFill>
              </a:defRPr>
            </a:lvl5pPr>
            <a:lvl6pPr algn="ctr" rtl="0" indent="-285750" marL="285750">
              <a:lnSpc>
                <a:spcPct val="100000"/>
              </a:lnSpc>
              <a:spcBef>
                <a:spcPts val="360"/>
              </a:spcBef>
              <a:spcAft>
                <a:spcPts val="0"/>
              </a:spcAft>
              <a:buClr>
                <a:schemeClr val="dk1"/>
              </a:buClr>
              <a:buSzPct val="100000"/>
              <a:buFont typeface="Wingdings"/>
              <a:buChar char="§"/>
              <a:defRPr sz="1800">
                <a:solidFill>
                  <a:schemeClr val="dk1"/>
                </a:solidFill>
              </a:defRPr>
            </a:lvl6pPr>
            <a:lvl7pPr algn="ctr" rtl="0" indent="-285750" marL="285750">
              <a:lnSpc>
                <a:spcPct val="100000"/>
              </a:lnSpc>
              <a:spcBef>
                <a:spcPts val="360"/>
              </a:spcBef>
              <a:spcAft>
                <a:spcPts val="0"/>
              </a:spcAft>
              <a:buClr>
                <a:schemeClr val="dk1"/>
              </a:buClr>
              <a:buSzPct val="166666"/>
              <a:buFont typeface="Arial"/>
              <a:buChar char="•"/>
              <a:defRPr sz="1800">
                <a:solidFill>
                  <a:schemeClr val="dk1"/>
                </a:solidFill>
              </a:defRPr>
            </a:lvl7pPr>
            <a:lvl8pPr algn="ctr" rtl="0" indent="-285750" marL="285750">
              <a:lnSpc>
                <a:spcPct val="100000"/>
              </a:lnSpc>
              <a:spcBef>
                <a:spcPts val="360"/>
              </a:spcBef>
              <a:spcAft>
                <a:spcPts val="0"/>
              </a:spcAft>
              <a:buClr>
                <a:schemeClr val="dk1"/>
              </a:buClr>
              <a:buSzPct val="100000"/>
              <a:buFont typeface="Courier New"/>
              <a:buChar char="o"/>
              <a:defRPr sz="1800">
                <a:solidFill>
                  <a:schemeClr val="dk1"/>
                </a:solidFill>
              </a:defRPr>
            </a:lvl8pPr>
            <a:lvl9pPr algn="ctr" rtl="0" indent="-285750" marL="285750">
              <a:lnSpc>
                <a:spcPct val="100000"/>
              </a:lnSpc>
              <a:spcBef>
                <a:spcPts val="360"/>
              </a:spcBef>
              <a:spcAft>
                <a:spcPts val="0"/>
              </a:spcAft>
              <a:buClr>
                <a:schemeClr val="dk1"/>
              </a:buClr>
              <a:buSzPct val="100000"/>
              <a:buFont typeface="Wingdings"/>
              <a:buChar char="§"/>
              <a:defRPr sz="1800">
                <a:solidFill>
                  <a:schemeClr val="dk1"/>
                </a:solidFil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blank" type="blank">
  <p:cSld name="blank">
    <p:spTree>
      <p:nvGrpSpPr>
        <p:cNvPr id="21" name="Shape 21"/>
        <p:cNvGrpSpPr/>
        <p:nvPr/>
      </p:nvGrpSpPr>
      <p:grpSpPr>
        <a:xfrm>
          <a:off y="0" x="0"/>
          <a:ext cy="0" cx="0"/>
          <a:chOff y="0" x="0"/>
          <a:chExt cy="0" cx="0"/>
        </a:xfrm>
      </p:grpSpPr>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1.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y="0" x="0"/>
          <a:ext cy="0" cx="0"/>
          <a:chOff y="0" x="0"/>
          <a:chExt cy="0" cx="0"/>
        </a:xfrm>
      </p:grpSpPr>
      <p:sp>
        <p:nvSpPr>
          <p:cNvPr id="5" name="Shape 5"/>
          <p:cNvSpPr txBox="1"/>
          <p:nvPr>
            <p:ph type="title"/>
          </p:nvPr>
        </p:nvSpPr>
        <p:spPr>
          <a:xfrm>
            <a:off y="274637" x="457200"/>
            <a:ext cy="1143000" cx="8229600"/>
          </a:xfrm>
          <a:prstGeom prst="rect">
            <a:avLst/>
          </a:prstGeom>
          <a:noFill/>
          <a:ln>
            <a:noFill/>
          </a:ln>
        </p:spPr>
        <p:txBody>
          <a:bodyPr bIns="91425" rIns="91425" lIns="91425" tIns="91425" anchor="b" anchorCtr="0"/>
          <a:lstStyle>
            <a:lvl1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1pPr>
            <a:lvl2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2pPr>
            <a:lvl3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3pPr>
            <a:lvl4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4pPr>
            <a:lvl5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5pPr>
            <a:lvl6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6pPr>
            <a:lvl7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7pPr>
            <a:lvl8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8pPr>
            <a:lvl9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9pPr>
          </a:lstStyle>
          <a:p/>
        </p:txBody>
      </p:sp>
      <p:sp>
        <p:nvSpPr>
          <p:cNvPr id="6" name="Shape 6"/>
          <p:cNvSpPr txBox="1"/>
          <p:nvPr>
            <p:ph idx="1" type="body"/>
          </p:nvPr>
        </p:nvSpPr>
        <p:spPr>
          <a:xfrm>
            <a:off y="1600200" x="457200"/>
            <a:ext cy="4967574" cx="8229600"/>
          </a:xfrm>
          <a:prstGeom prst="rect">
            <a:avLst/>
          </a:prstGeom>
          <a:noFill/>
          <a:ln>
            <a:noFill/>
          </a:ln>
        </p:spPr>
        <p:txBody>
          <a:bodyPr bIns="91425" rIns="91425" lIns="91425" tIns="91425" anchor="t" anchorCtr="0"/>
          <a:lstStyle>
            <a:lvl1pPr algn="l" rtl="0" indent="-342900" marL="342900">
              <a:spcBef>
                <a:spcPts val="600"/>
              </a:spcBef>
              <a:buClr>
                <a:schemeClr val="dk1"/>
              </a:buClr>
              <a:buSzPct val="166666"/>
              <a:buFont typeface="Arial"/>
              <a:buChar char="•"/>
              <a:defRPr strike="noStrike" u="none" b="0" cap="none" baseline="0" sz="3000" i="0">
                <a:solidFill>
                  <a:schemeClr val="dk1"/>
                </a:solidFill>
                <a:latin typeface="Arial"/>
                <a:ea typeface="Arial"/>
                <a:cs typeface="Arial"/>
                <a:sym typeface="Arial"/>
              </a:defRPr>
            </a:lvl1pPr>
            <a:lvl2pPr algn="l" rtl="0" indent="-285750" marL="742950">
              <a:spcBef>
                <a:spcPts val="480"/>
              </a:spcBef>
              <a:buClr>
                <a:schemeClr val="dk1"/>
              </a:buClr>
              <a:buSzPct val="100000"/>
              <a:buFont typeface="Courier New"/>
              <a:buChar char="o"/>
              <a:defRPr strike="noStrike" u="none" b="0" cap="none" baseline="0" sz="2400" i="0">
                <a:solidFill>
                  <a:schemeClr val="dk1"/>
                </a:solidFill>
                <a:latin typeface="Arial"/>
                <a:ea typeface="Arial"/>
                <a:cs typeface="Arial"/>
                <a:sym typeface="Arial"/>
              </a:defRPr>
            </a:lvl2pPr>
            <a:lvl3pPr algn="l" rtl="0" indent="-228600" marL="1143000">
              <a:spcBef>
                <a:spcPts val="480"/>
              </a:spcBef>
              <a:buClr>
                <a:schemeClr val="dk1"/>
              </a:buClr>
              <a:buSzPct val="100000"/>
              <a:buFont typeface="Wingdings"/>
              <a:buChar char="§"/>
              <a:defRPr strike="noStrike" u="none" b="0" cap="none" baseline="0" sz="2400" i="0">
                <a:solidFill>
                  <a:schemeClr val="dk1"/>
                </a:solidFill>
                <a:latin typeface="Arial"/>
                <a:ea typeface="Arial"/>
                <a:cs typeface="Arial"/>
                <a:sym typeface="Arial"/>
              </a:defRPr>
            </a:lvl3pPr>
            <a:lvl4pPr algn="l" rtl="0" indent="-228600" marL="1600200">
              <a:spcBef>
                <a:spcPts val="360"/>
              </a:spcBef>
              <a:buClr>
                <a:schemeClr val="dk1"/>
              </a:buClr>
              <a:buSzPct val="166666"/>
              <a:buFont typeface="Arial"/>
              <a:buChar char="•"/>
              <a:defRPr strike="noStrike" u="none" b="0" cap="none" baseline="0" sz="1800" i="0">
                <a:solidFill>
                  <a:schemeClr val="dk1"/>
                </a:solidFill>
                <a:latin typeface="Arial"/>
                <a:ea typeface="Arial"/>
                <a:cs typeface="Arial"/>
                <a:sym typeface="Arial"/>
              </a:defRPr>
            </a:lvl4pPr>
            <a:lvl5pPr algn="l" rtl="0" indent="-228600" marL="2057400">
              <a:spcBef>
                <a:spcPts val="360"/>
              </a:spcBef>
              <a:buClr>
                <a:schemeClr val="dk1"/>
              </a:buClr>
              <a:buSzPct val="100000"/>
              <a:buFont typeface="Courier New"/>
              <a:buChar char="o"/>
              <a:defRPr strike="noStrike" u="none" b="0" cap="none" baseline="0" sz="1800" i="0">
                <a:solidFill>
                  <a:schemeClr val="dk1"/>
                </a:solidFill>
                <a:latin typeface="Arial"/>
                <a:ea typeface="Arial"/>
                <a:cs typeface="Arial"/>
                <a:sym typeface="Arial"/>
              </a:defRPr>
            </a:lvl5pPr>
            <a:lvl6pPr algn="l" rtl="0" indent="-228600" marL="2514600">
              <a:spcBef>
                <a:spcPts val="360"/>
              </a:spcBef>
              <a:buClr>
                <a:schemeClr val="dk1"/>
              </a:buClr>
              <a:buSzPct val="100000"/>
              <a:buFont typeface="Wingdings"/>
              <a:buChar char="§"/>
              <a:defRPr strike="noStrike" u="none" b="0" cap="none" baseline="0" sz="1800" i="0">
                <a:solidFill>
                  <a:schemeClr val="dk1"/>
                </a:solidFill>
                <a:latin typeface="Arial"/>
                <a:ea typeface="Arial"/>
                <a:cs typeface="Arial"/>
                <a:sym typeface="Arial"/>
              </a:defRPr>
            </a:lvl6pPr>
            <a:lvl7pPr algn="l" rtl="0" indent="-228600" marL="2971800">
              <a:spcBef>
                <a:spcPts val="360"/>
              </a:spcBef>
              <a:buClr>
                <a:schemeClr val="dk1"/>
              </a:buClr>
              <a:buSzPct val="166666"/>
              <a:buFont typeface="Arial"/>
              <a:buChar char="•"/>
              <a:defRPr strike="noStrike" u="none" b="0" cap="none" baseline="0" sz="1800" i="0">
                <a:solidFill>
                  <a:schemeClr val="dk1"/>
                </a:solidFill>
                <a:latin typeface="Arial"/>
                <a:ea typeface="Arial"/>
                <a:cs typeface="Arial"/>
                <a:sym typeface="Arial"/>
              </a:defRPr>
            </a:lvl7pPr>
            <a:lvl8pPr algn="l" rtl="0" indent="-228600" marL="3429000">
              <a:spcBef>
                <a:spcPts val="360"/>
              </a:spcBef>
              <a:buClr>
                <a:schemeClr val="dk1"/>
              </a:buClr>
              <a:buSzPct val="100000"/>
              <a:buFont typeface="Courier New"/>
              <a:buChar char="o"/>
              <a:defRPr strike="noStrike" u="none" b="0" cap="none" baseline="0" sz="1800" i="0">
                <a:solidFill>
                  <a:schemeClr val="dk1"/>
                </a:solidFill>
                <a:latin typeface="Arial"/>
                <a:ea typeface="Arial"/>
                <a:cs typeface="Arial"/>
                <a:sym typeface="Arial"/>
              </a:defRPr>
            </a:lvl8pPr>
            <a:lvl9pPr algn="l" rtl="0" indent="-228600" marL="3886200">
              <a:spcBef>
                <a:spcPts val="360"/>
              </a:spcBef>
              <a:buClr>
                <a:schemeClr val="dk1"/>
              </a:buClr>
              <a:buSzPct val="100000"/>
              <a:buFont typeface="Wingdings"/>
              <a:buChar char="§"/>
              <a:defRPr strike="noStrike" u="none" b="0" cap="none" baseline="0" sz="1800" i="0">
                <a:solidFill>
                  <a:schemeClr val="dk1"/>
                </a:solidFill>
                <a:latin typeface="Arial"/>
                <a:ea typeface="Arial"/>
                <a:cs typeface="Arial"/>
                <a:sym typeface="Arial"/>
              </a:defRPr>
            </a:lvl9pPr>
          </a:lstStyle>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2.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2.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22" name="Shape 22"/>
        <p:cNvGrpSpPr/>
        <p:nvPr/>
      </p:nvGrpSpPr>
      <p:grpSpPr>
        <a:xfrm>
          <a:off y="0" x="0"/>
          <a:ext cy="0" cx="0"/>
          <a:chOff y="0" x="0"/>
          <a:chExt cy="0" cx="0"/>
        </a:xfrm>
      </p:grpSpPr>
      <p:sp>
        <p:nvSpPr>
          <p:cNvPr id="23" name="Shape 23"/>
          <p:cNvSpPr txBox="1"/>
          <p:nvPr>
            <p:ph type="ctrTitle"/>
          </p:nvPr>
        </p:nvSpPr>
        <p:spPr>
          <a:xfrm>
            <a:off y="2111123" x="685800"/>
            <a:ext cy="1546474" cx="7772400"/>
          </a:xfrm>
          <a:prstGeom prst="rect">
            <a:avLst/>
          </a:prstGeom>
        </p:spPr>
        <p:txBody>
          <a:bodyPr bIns="91425" rIns="91425" lIns="91425" tIns="91425" anchor="b" anchorCtr="0">
            <a:noAutofit/>
          </a:bodyPr>
          <a:lstStyle/>
          <a:p>
            <a:pPr>
              <a:buNone/>
            </a:pPr>
            <a:r>
              <a:rPr lang="en"/>
              <a:t>Tao Yuanming &amp; Manuscript Culture</a:t>
            </a:r>
          </a:p>
        </p:txBody>
      </p:sp>
      <p:sp>
        <p:nvSpPr>
          <p:cNvPr id="24" name="Shape 24"/>
          <p:cNvSpPr txBox="1"/>
          <p:nvPr>
            <p:ph idx="1" type="subTitle"/>
          </p:nvPr>
        </p:nvSpPr>
        <p:spPr>
          <a:xfrm>
            <a:off y="3786737" x="685800"/>
            <a:ext cy="1046317" cx="7772400"/>
          </a:xfrm>
          <a:prstGeom prst="rect">
            <a:avLst/>
          </a:prstGeom>
        </p:spPr>
        <p:txBody>
          <a:bodyPr bIns="91425" rIns="91425" lIns="91425" tIns="91425" anchor="t" anchorCtr="0">
            <a:noAutofit/>
          </a:bodyPr>
          <a:lstStyle/>
          <a:p>
            <a:pPr>
              <a:buNone/>
            </a:pPr>
            <a:r>
              <a:rPr lang="en">
                <a:solidFill>
                  <a:srgbClr val="000000"/>
                </a:solidFill>
              </a:rPr>
              <a:t>by jenny russie</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76" name="Shape 76"/>
        <p:cNvGrpSpPr/>
        <p:nvPr/>
      </p:nvGrpSpPr>
      <p:grpSpPr>
        <a:xfrm>
          <a:off y="0" x="0"/>
          <a:ext cy="0" cx="0"/>
          <a:chOff y="0" x="0"/>
          <a:chExt cy="0" cx="0"/>
        </a:xfrm>
      </p:grpSpPr>
      <p:sp>
        <p:nvSpPr>
          <p:cNvPr id="77" name="Shape 77"/>
          <p:cNvSpPr txBox="1"/>
          <p:nvPr>
            <p:ph type="title"/>
          </p:nvPr>
        </p:nvSpPr>
        <p:spPr>
          <a:xfrm>
            <a:off y="274637" x="457200"/>
            <a:ext cy="1143000" cx="8229600"/>
          </a:xfrm>
          <a:prstGeom prst="rect">
            <a:avLst/>
          </a:prstGeom>
        </p:spPr>
        <p:txBody>
          <a:bodyPr bIns="91425" rIns="91425" lIns="91425" tIns="91425" anchor="b" anchorCtr="0">
            <a:noAutofit/>
          </a:bodyPr>
          <a:lstStyle/>
          <a:p/>
        </p:txBody>
      </p:sp>
      <p:sp>
        <p:nvSpPr>
          <p:cNvPr id="78" name="Shape 78"/>
          <p:cNvSpPr txBox="1"/>
          <p:nvPr>
            <p:ph idx="1" type="body"/>
          </p:nvPr>
        </p:nvSpPr>
        <p:spPr>
          <a:xfrm>
            <a:off y="1600200" x="457200"/>
            <a:ext cy="4967700" cx="8229600"/>
          </a:xfrm>
          <a:prstGeom prst="rect">
            <a:avLst/>
          </a:prstGeom>
        </p:spPr>
        <p:txBody>
          <a:bodyPr bIns="91425" rIns="91425" lIns="91425" tIns="91425" anchor="t" anchorCtr="0">
            <a:noAutofit/>
          </a:bodyPr>
          <a:lstStyle/>
          <a:p>
            <a:pPr>
              <a:buNone/>
            </a:pPr>
            <a:r>
              <a:rPr b="1" lang="en"/>
              <a:t>All four histories were based upon Tao Qian's tone in his own writings about his life. Some used fictionalized accounts as fact. (Southern Dynasties) Additions to a former account are central to the image building and subsequent adoption of Tao Qian's eternal presence. (</a:t>
            </a:r>
            <a:r>
              <a:rPr b="1" sz="2400" lang="en"/>
              <a:t>Xiao Tong's addition to Song history, for example.)</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82" name="Shape 82"/>
        <p:cNvGrpSpPr/>
        <p:nvPr/>
      </p:nvGrpSpPr>
      <p:grpSpPr>
        <a:xfrm>
          <a:off y="0" x="0"/>
          <a:ext cy="0" cx="0"/>
          <a:chOff y="0" x="0"/>
          <a:chExt cy="0" cx="0"/>
        </a:xfrm>
      </p:grpSpPr>
      <p:sp>
        <p:nvSpPr>
          <p:cNvPr id="83" name="Shape 83"/>
          <p:cNvSpPr txBox="1"/>
          <p:nvPr>
            <p:ph type="title"/>
          </p:nvPr>
        </p:nvSpPr>
        <p:spPr>
          <a:xfrm>
            <a:off y="274637" x="457200"/>
            <a:ext cy="1143000" cx="8229600"/>
          </a:xfrm>
          <a:prstGeom prst="rect">
            <a:avLst/>
          </a:prstGeom>
        </p:spPr>
        <p:txBody>
          <a:bodyPr bIns="91425" rIns="91425" lIns="91425" tIns="91425" anchor="b" anchorCtr="0">
            <a:noAutofit/>
          </a:bodyPr>
          <a:lstStyle/>
          <a:p>
            <a:pPr rtl="0" lvl="0">
              <a:buNone/>
            </a:pPr>
            <a:r>
              <a:rPr lang="en"/>
              <a:t>Works Cited:</a:t>
            </a:r>
          </a:p>
        </p:txBody>
      </p:sp>
      <p:sp>
        <p:nvSpPr>
          <p:cNvPr id="84" name="Shape 84"/>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sz="1400" lang="en"/>
              <a:t>Tian, Xiaofei, </a:t>
            </a:r>
            <a:r>
              <a:rPr sz="1400" lang="en" i="1"/>
              <a:t>Tao Yuanming &amp; Manuscript Culture The Record of a Dusty Table</a:t>
            </a:r>
            <a:r>
              <a:rPr sz="1400" lang="en"/>
              <a:t>, University of Washington Press, 2005, Print</a:t>
            </a:r>
          </a:p>
          <a:p>
            <a:r>
              <a:t/>
            </a:r>
          </a:p>
          <a:p>
            <a:pPr>
              <a:buNone/>
            </a:pPr>
            <a:r>
              <a:rPr sz="1400" lang="en"/>
              <a:t>Hinton, David, </a:t>
            </a:r>
            <a:r>
              <a:rPr sz="1400" lang="en" i="1"/>
              <a:t>The Selected Poems of T'ao Ch'ien</a:t>
            </a:r>
            <a:r>
              <a:rPr sz="1400" lang="en"/>
              <a:t>, Copper Canyon Press, 1993</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28" name="Shape 28"/>
        <p:cNvGrpSpPr/>
        <p:nvPr/>
      </p:nvGrpSpPr>
      <p:grpSpPr>
        <a:xfrm>
          <a:off y="0" x="0"/>
          <a:ext cy="0" cx="0"/>
          <a:chOff y="0" x="0"/>
          <a:chExt cy="0" cx="0"/>
        </a:xfrm>
      </p:grpSpPr>
      <p:sp>
        <p:nvSpPr>
          <p:cNvPr id="29" name="Shape 29"/>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Tao Yuanming: The Man?</a:t>
            </a:r>
          </a:p>
        </p:txBody>
      </p:sp>
      <p:sp>
        <p:nvSpPr>
          <p:cNvPr id="30" name="Shape 30"/>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b="1" sz="1800" lang="en">
                <a:solidFill>
                  <a:srgbClr val="000000"/>
                </a:solidFill>
                <a:latin typeface="Courier New"/>
                <a:ea typeface="Courier New"/>
                <a:cs typeface="Courier New"/>
                <a:sym typeface="Courier New"/>
              </a:rPr>
              <a:t>- Also known as Tao Qian (365?-427)</a:t>
            </a:r>
          </a:p>
          <a:p>
            <a:pPr rtl="0" lvl="0">
              <a:buNone/>
            </a:pPr>
            <a:r>
              <a:rPr b="1" sz="1800" lang="en">
                <a:solidFill>
                  <a:srgbClr val="000000"/>
                </a:solidFill>
                <a:latin typeface="Courier New"/>
                <a:ea typeface="Courier New"/>
                <a:cs typeface="Courier New"/>
                <a:sym typeface="Courier New"/>
              </a:rPr>
              <a:t>- Great-Grandfather Tao Kan (259-334) was one of the most influential political and military leaders in early Eastern Jin. </a:t>
            </a:r>
          </a:p>
          <a:p>
            <a:pPr rtl="0" lvl="0">
              <a:buNone/>
            </a:pPr>
            <a:r>
              <a:rPr b="1" sz="1800" lang="en">
                <a:solidFill>
                  <a:srgbClr val="000000"/>
                </a:solidFill>
                <a:latin typeface="Courier New"/>
                <a:ea typeface="Courier New"/>
                <a:cs typeface="Courier New"/>
                <a:sym typeface="Courier New"/>
              </a:rPr>
              <a:t>- Tao Yuanming served several official posts but never rose to any high-ranking position. He was reportedly unhappy in his official capacity.</a:t>
            </a:r>
          </a:p>
          <a:p>
            <a:pPr rtl="0" lvl="0">
              <a:buNone/>
            </a:pPr>
            <a:r>
              <a:rPr b="1" sz="1800" lang="en">
                <a:solidFill>
                  <a:srgbClr val="000000"/>
                </a:solidFill>
                <a:latin typeface="Courier New"/>
                <a:ea typeface="Courier New"/>
                <a:cs typeface="Courier New"/>
                <a:sym typeface="Courier New"/>
              </a:rPr>
              <a:t>- After the death of his sister in 405, he resigned from his post of magistrate at Pengze and went home.</a:t>
            </a:r>
          </a:p>
          <a:p>
            <a:pPr rtl="0" lvl="0">
              <a:buNone/>
            </a:pPr>
            <a:r>
              <a:rPr b="1" sz="1800" lang="en">
                <a:solidFill>
                  <a:srgbClr val="000000"/>
                </a:solidFill>
                <a:latin typeface="Courier New"/>
                <a:ea typeface="Courier New"/>
                <a:cs typeface="Courier New"/>
                <a:sym typeface="Courier New"/>
              </a:rPr>
              <a:t>- Kept up his friendships with local and court officials; drinking and sharing poetry with them.</a:t>
            </a:r>
          </a:p>
          <a:p>
            <a:pPr rtl="0" lvl="0">
              <a:buNone/>
            </a:pPr>
            <a:r>
              <a:rPr b="1" sz="1800" lang="en">
                <a:solidFill>
                  <a:srgbClr val="000000"/>
                </a:solidFill>
                <a:latin typeface="Courier New"/>
                <a:ea typeface="Courier New"/>
                <a:cs typeface="Courier New"/>
                <a:sym typeface="Courier New"/>
              </a:rPr>
              <a:t>- "Appreciated largely as a drinker and a recluse who held fast to his principles." (Tian, 10)</a:t>
            </a:r>
          </a:p>
          <a:p>
            <a:pPr lvl="0">
              <a:buNone/>
            </a:pPr>
            <a:r>
              <a:rPr b="1" sz="1800" lang="en">
                <a:solidFill>
                  <a:srgbClr val="000000"/>
                </a:solidFill>
                <a:latin typeface="Courier New"/>
                <a:ea typeface="Courier New"/>
                <a:cs typeface="Courier New"/>
                <a:sym typeface="Courier New"/>
              </a:rPr>
              <a:t>- His poetry was already being rewritten amongst his friends even during his lifetime.</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34" name="Shape 34"/>
        <p:cNvGrpSpPr/>
        <p:nvPr/>
      </p:nvGrpSpPr>
      <p:grpSpPr>
        <a:xfrm>
          <a:off y="0" x="0"/>
          <a:ext cy="0" cx="0"/>
          <a:chOff y="0" x="0"/>
          <a:chExt cy="0" cx="0"/>
        </a:xfrm>
      </p:grpSpPr>
      <p:sp>
        <p:nvSpPr>
          <p:cNvPr id="35" name="Shape 35"/>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Tao Yuanming: The Myth</a:t>
            </a:r>
          </a:p>
        </p:txBody>
      </p:sp>
      <p:sp>
        <p:nvSpPr>
          <p:cNvPr id="36" name="Shape 36"/>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b="1" sz="2400" lang="en">
                <a:latin typeface="Courier New"/>
                <a:ea typeface="Courier New"/>
                <a:cs typeface="Courier New"/>
                <a:sym typeface="Courier New"/>
              </a:rPr>
              <a:t>- One of the greatest and most misunderstood of the classical Chinese poets.</a:t>
            </a:r>
          </a:p>
          <a:p>
            <a:r>
              <a:t/>
            </a:r>
          </a:p>
          <a:p>
            <a:pPr rtl="0" lvl="0">
              <a:buNone/>
            </a:pPr>
            <a:r>
              <a:rPr b="1" sz="2400" lang="en">
                <a:latin typeface="Courier New"/>
                <a:ea typeface="Courier New"/>
                <a:cs typeface="Courier New"/>
                <a:sym typeface="Courier New"/>
              </a:rPr>
              <a:t>- Misunderstanding comes from making Tao Yuanming into an "eternal presence" rather than an image in texts.</a:t>
            </a:r>
          </a:p>
          <a:p>
            <a:r>
              <a:t/>
            </a:r>
          </a:p>
          <a:p>
            <a:pPr>
              <a:buNone/>
            </a:pPr>
            <a:r>
              <a:rPr b="1" sz="2400" lang="en">
                <a:latin typeface="Courier New"/>
                <a:ea typeface="Courier New"/>
                <a:cs typeface="Courier New"/>
                <a:sym typeface="Courier New"/>
              </a:rPr>
              <a:t>- Presence is shaped by the force of</a:t>
            </a:r>
            <a:r>
              <a:rPr b="1" sz="2400" lang="en">
                <a:solidFill>
                  <a:srgbClr val="FFFFFF"/>
                </a:solidFill>
                <a:latin typeface="Courier New"/>
                <a:ea typeface="Courier New"/>
                <a:cs typeface="Courier New"/>
                <a:sym typeface="Courier New"/>
              </a:rPr>
              <a:t>t</a:t>
            </a:r>
            <a:r>
              <a:rPr b="1" sz="2400" lang="en">
                <a:latin typeface="Courier New"/>
                <a:ea typeface="Courier New"/>
                <a:cs typeface="Courier New"/>
                <a:sym typeface="Courier New"/>
              </a:rPr>
              <a:t> culture and subsequent editors.</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40" name="Shape 40"/>
        <p:cNvGrpSpPr/>
        <p:nvPr/>
      </p:nvGrpSpPr>
      <p:grpSpPr>
        <a:xfrm>
          <a:off y="0" x="0"/>
          <a:ext cy="0" cx="0"/>
          <a:chOff y="0" x="0"/>
          <a:chExt cy="0" cx="0"/>
        </a:xfrm>
      </p:grpSpPr>
      <p:sp>
        <p:nvSpPr>
          <p:cNvPr id="41" name="Shape 41"/>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The Manuscript Culture</a:t>
            </a:r>
          </a:p>
        </p:txBody>
      </p:sp>
      <p:sp>
        <p:nvSpPr>
          <p:cNvPr id="42" name="Shape 42"/>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b="1" lang="en"/>
              <a:t>-</a:t>
            </a:r>
            <a:r>
              <a:rPr b="1" sz="2400" lang="en">
                <a:latin typeface="Courier New"/>
                <a:ea typeface="Courier New"/>
                <a:cs typeface="Courier New"/>
                <a:sym typeface="Courier New"/>
              </a:rPr>
              <a:t> Subsequent writers felt compelled to "correct mistakes" or to "improve" a manuscript.</a:t>
            </a:r>
          </a:p>
          <a:p>
            <a:pPr rtl="0" lvl="0">
              <a:buNone/>
            </a:pPr>
            <a:r>
              <a:rPr b="1" sz="2400" lang="en">
                <a:latin typeface="Courier New"/>
                <a:ea typeface="Courier New"/>
                <a:cs typeface="Courier New"/>
                <a:sym typeface="Courier New"/>
              </a:rPr>
              <a:t>- Example of controversy with regard to Jian (to see)as opposed to wang(to gaze at) initiated by Su Shi.</a:t>
            </a:r>
          </a:p>
          <a:p>
            <a:pPr rtl="0" lvl="0">
              <a:buNone/>
            </a:pPr>
            <a:r>
              <a:rPr b="1" sz="2400" lang="en">
                <a:latin typeface="Courier New"/>
                <a:ea typeface="Courier New"/>
                <a:cs typeface="Courier New"/>
                <a:sym typeface="Courier New"/>
              </a:rPr>
              <a:t>- Pertains to the number of ways a person is able to relate to a mountain and one's interpretation of how the </a:t>
            </a:r>
            <a:r>
              <a:rPr b="1" sz="2400" lang="en" i="1">
                <a:latin typeface="Courier New"/>
                <a:ea typeface="Courier New"/>
                <a:cs typeface="Courier New"/>
                <a:sym typeface="Courier New"/>
              </a:rPr>
              <a:t>poet himself </a:t>
            </a:r>
            <a:r>
              <a:rPr b="1" sz="2400" lang="en">
                <a:latin typeface="Courier New"/>
                <a:ea typeface="Courier New"/>
                <a:cs typeface="Courier New"/>
                <a:sym typeface="Courier New"/>
              </a:rPr>
              <a:t>may have related to that mountain.</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46" name="Shape 46"/>
        <p:cNvGrpSpPr/>
        <p:nvPr/>
      </p:nvGrpSpPr>
      <p:grpSpPr>
        <a:xfrm>
          <a:off y="0" x="0"/>
          <a:ext cy="0" cx="0"/>
          <a:chOff y="0" x="0"/>
          <a:chExt cy="0" cx="0"/>
        </a:xfrm>
      </p:grpSpPr>
      <p:sp>
        <p:nvSpPr>
          <p:cNvPr id="47" name="Shape 47"/>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b="0" lang="en">
                <a:solidFill>
                  <a:srgbClr val="FFFFFF"/>
                </a:solidFill>
              </a:rPr>
              <a:t>5th poem in a series of 20 "On Drinking" (Yinjiu):</a:t>
            </a:r>
          </a:p>
        </p:txBody>
      </p:sp>
      <p:sp>
        <p:nvSpPr>
          <p:cNvPr id="48" name="Shape 48"/>
          <p:cNvSpPr txBox="1"/>
          <p:nvPr>
            <p:ph idx="1" type="body"/>
          </p:nvPr>
        </p:nvSpPr>
        <p:spPr>
          <a:xfrm>
            <a:off y="1417637" x="360325"/>
            <a:ext cy="4967700" cx="8229600"/>
          </a:xfrm>
          <a:prstGeom prst="rect">
            <a:avLst/>
          </a:prstGeom>
        </p:spPr>
        <p:txBody>
          <a:bodyPr bIns="91425" rIns="91425" lIns="91425" tIns="91425" anchor="t" anchorCtr="0">
            <a:noAutofit/>
          </a:bodyPr>
          <a:lstStyle/>
          <a:p>
            <a:pPr rtl="0" lvl="0">
              <a:buNone/>
            </a:pPr>
            <a:r>
              <a:rPr b="1" sz="2400" lang="en" i="1">
                <a:solidFill>
                  <a:srgbClr val="000000"/>
                </a:solidFill>
              </a:rPr>
              <a:t>I built my cottage in the human world,</a:t>
            </a:r>
          </a:p>
          <a:p>
            <a:pPr rtl="0" lvl="0">
              <a:buNone/>
            </a:pPr>
            <a:r>
              <a:rPr b="1" sz="2400" lang="en" i="1">
                <a:solidFill>
                  <a:srgbClr val="000000"/>
                </a:solidFill>
              </a:rPr>
              <a:t>yet there is no noise of horse and carriage.</a:t>
            </a:r>
          </a:p>
          <a:p>
            <a:pPr rtl="0" lvl="0">
              <a:buNone/>
            </a:pPr>
            <a:r>
              <a:rPr b="1" sz="2400" lang="en" i="1">
                <a:solidFill>
                  <a:srgbClr val="000000"/>
                </a:solidFill>
              </a:rPr>
              <a:t>How then did you manage to achieve this?</a:t>
            </a:r>
          </a:p>
          <a:p>
            <a:pPr rtl="0" lvl="0">
              <a:buNone/>
            </a:pPr>
            <a:r>
              <a:rPr b="1" sz="2400" lang="en" i="1">
                <a:solidFill>
                  <a:srgbClr val="000000"/>
                </a:solidFill>
              </a:rPr>
              <a:t>When the heart is far away, the locale naturally </a:t>
            </a:r>
          </a:p>
          <a:p>
            <a:pPr rtl="0" lvl="0">
              <a:buNone/>
            </a:pPr>
            <a:r>
              <a:rPr b="1" sz="2400" lang="en" i="1">
                <a:solidFill>
                  <a:srgbClr val="000000"/>
                </a:solidFill>
              </a:rPr>
              <a:t>  becomes remote.</a:t>
            </a:r>
          </a:p>
          <a:p>
            <a:pPr rtl="0" lvl="0">
              <a:buNone/>
            </a:pPr>
            <a:r>
              <a:rPr b="1" sz="2400" lang="en" i="1">
                <a:solidFill>
                  <a:srgbClr val="000000"/>
                </a:solidFill>
              </a:rPr>
              <a:t>Picking chrysanthemum flowers by the eastern hedge,</a:t>
            </a:r>
          </a:p>
          <a:p>
            <a:pPr rtl="0" lvl="0">
              <a:buNone/>
            </a:pPr>
            <a:r>
              <a:rPr b="1" sz="2400" lang="en" i="1">
                <a:solidFill>
                  <a:srgbClr val="000000"/>
                </a:solidFill>
              </a:rPr>
              <a:t>I gaze at South Mountain in the distance.</a:t>
            </a:r>
          </a:p>
          <a:p>
            <a:pPr rtl="0" lvl="0">
              <a:buNone/>
            </a:pPr>
            <a:r>
              <a:rPr b="1" sz="2400" lang="en" i="1">
                <a:solidFill>
                  <a:srgbClr val="000000"/>
                </a:solidFill>
              </a:rPr>
              <a:t>The mountain air is lovely at dusk,</a:t>
            </a:r>
          </a:p>
          <a:p>
            <a:pPr rtl="0" lvl="0">
              <a:buNone/>
            </a:pPr>
            <a:r>
              <a:rPr b="1" sz="2400" lang="en" i="1">
                <a:solidFill>
                  <a:srgbClr val="000000"/>
                </a:solidFill>
              </a:rPr>
              <a:t>and birds fly back with one another.</a:t>
            </a:r>
          </a:p>
          <a:p>
            <a:pPr rtl="0" lvl="0">
              <a:buNone/>
            </a:pPr>
            <a:r>
              <a:rPr b="1" sz="2400" lang="en" i="1">
                <a:solidFill>
                  <a:srgbClr val="000000"/>
                </a:solidFill>
              </a:rPr>
              <a:t>In this return there is a fundamental truth,</a:t>
            </a:r>
          </a:p>
          <a:p>
            <a:pPr rtl="0" lvl="0">
              <a:buNone/>
            </a:pPr>
            <a:r>
              <a:rPr b="1" sz="2400" lang="en" i="1">
                <a:solidFill>
                  <a:srgbClr val="000000"/>
                </a:solidFill>
              </a:rPr>
              <a:t>I am going to explain it, but already forgot the words.</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52" name="Shape 52"/>
        <p:cNvGrpSpPr/>
        <p:nvPr/>
      </p:nvGrpSpPr>
      <p:grpSpPr>
        <a:xfrm>
          <a:off y="0" x="0"/>
          <a:ext cy="0" cx="0"/>
          <a:chOff y="0" x="0"/>
          <a:chExt cy="0" cx="0"/>
        </a:xfrm>
      </p:grpSpPr>
      <p:sp>
        <p:nvSpPr>
          <p:cNvPr id="53" name="Shape 53"/>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b="0" sz="2400" lang="en"/>
              <a:t>Disputed Biography: A quick example of Manuscript Culture in action.</a:t>
            </a:r>
          </a:p>
        </p:txBody>
      </p:sp>
      <p:sp>
        <p:nvSpPr>
          <p:cNvPr id="54" name="Shape 54"/>
          <p:cNvSpPr txBox="1"/>
          <p:nvPr>
            <p:ph idx="1" type="body"/>
          </p:nvPr>
        </p:nvSpPr>
        <p:spPr>
          <a:xfrm>
            <a:off y="1600200" x="457200"/>
            <a:ext cy="4967700" cx="8229600"/>
          </a:xfrm>
          <a:prstGeom prst="rect">
            <a:avLst/>
          </a:prstGeom>
        </p:spPr>
        <p:txBody>
          <a:bodyPr bIns="91425" rIns="91425" lIns="91425" tIns="91425" anchor="t" anchorCtr="0">
            <a:noAutofit/>
          </a:bodyPr>
          <a:lstStyle/>
          <a:p>
            <a:pPr>
              <a:buNone/>
            </a:pPr>
            <a:r>
              <a:rPr u="sng" b="1" sz="2400" lang="en"/>
              <a:t>Song History:</a:t>
            </a:r>
            <a:r>
              <a:rPr sz="2400" lang="en"/>
              <a:t> Tao Qian's courtesy name was Yuanming; some say his name was Yuanming and his courtesy name was Yuanliang. He was a native of Chaisang of Xunyang. His great-grandfather was Tao Kan, the Jin commander. From his youth Tao Qian had had lofty inclinations. He once wrote "The Biography of Master Five Willows" as a self-portrayal....This is the way he described himself, and his contemporaries considered it a factual record. (Tian, 68)</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58" name="Shape 58"/>
        <p:cNvGrpSpPr/>
        <p:nvPr/>
      </p:nvGrpSpPr>
      <p:grpSpPr>
        <a:xfrm>
          <a:off y="0" x="0"/>
          <a:ext cy="0" cx="0"/>
          <a:chOff y="0" x="0"/>
          <a:chExt cy="0" cx="0"/>
        </a:xfrm>
      </p:grpSpPr>
      <p:sp>
        <p:nvSpPr>
          <p:cNvPr id="59" name="Shape 59"/>
          <p:cNvSpPr txBox="1"/>
          <p:nvPr>
            <p:ph type="title"/>
          </p:nvPr>
        </p:nvSpPr>
        <p:spPr>
          <a:xfrm>
            <a:off y="274637" x="457200"/>
            <a:ext cy="1143000" cx="8229600"/>
          </a:xfrm>
          <a:prstGeom prst="rect">
            <a:avLst/>
          </a:prstGeom>
        </p:spPr>
        <p:txBody>
          <a:bodyPr bIns="91425" rIns="91425" lIns="91425" tIns="91425" anchor="b" anchorCtr="0">
            <a:noAutofit/>
          </a:bodyPr>
          <a:lstStyle/>
          <a:p/>
        </p:txBody>
      </p:sp>
      <p:sp>
        <p:nvSpPr>
          <p:cNvPr id="60" name="Shape 60"/>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u="sng" b="1" sz="2400" lang="en" i="1"/>
              <a:t>Xiao Tong</a:t>
            </a:r>
            <a:r>
              <a:rPr sz="2400" lang="en"/>
              <a:t>: Tao Yuanming's courtesy name was Yuanliang; some say his name was Qian and his courtesy name Yuanming. He was a native of Chaisang of Xunyang; his great-grandfather was Tao Kan, the Jin Commander.</a:t>
            </a:r>
          </a:p>
          <a:p>
            <a:pPr>
              <a:buNone/>
            </a:pPr>
            <a:r>
              <a:rPr sz="2400" lang="en"/>
              <a:t>   From his youth Tao Qian had had lofty inclinations. He was learned and good at literary compositions. An extraordinary person rising above the crowd, he followed his natural impulses and was content with his choices. He once wrote "The Biography of Master Five Willows" as a self-portrayal....and his contemporaries considered it a factual record. (68)</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64" name="Shape 64"/>
        <p:cNvGrpSpPr/>
        <p:nvPr/>
      </p:nvGrpSpPr>
      <p:grpSpPr>
        <a:xfrm>
          <a:off y="0" x="0"/>
          <a:ext cy="0" cx="0"/>
          <a:chOff y="0" x="0"/>
          <a:chExt cy="0" cx="0"/>
        </a:xfrm>
      </p:grpSpPr>
      <p:sp>
        <p:nvSpPr>
          <p:cNvPr id="65" name="Shape 65"/>
          <p:cNvSpPr txBox="1"/>
          <p:nvPr>
            <p:ph type="title"/>
          </p:nvPr>
        </p:nvSpPr>
        <p:spPr>
          <a:xfrm>
            <a:off y="274637" x="457200"/>
            <a:ext cy="1143000" cx="8229600"/>
          </a:xfrm>
          <a:prstGeom prst="rect">
            <a:avLst/>
          </a:prstGeom>
        </p:spPr>
        <p:txBody>
          <a:bodyPr bIns="91425" rIns="91425" lIns="91425" tIns="91425" anchor="b" anchorCtr="0">
            <a:noAutofit/>
          </a:bodyPr>
          <a:lstStyle/>
          <a:p/>
        </p:txBody>
      </p:sp>
      <p:sp>
        <p:nvSpPr>
          <p:cNvPr id="66" name="Shape 66"/>
          <p:cNvSpPr txBox="1"/>
          <p:nvPr>
            <p:ph idx="1" type="body"/>
          </p:nvPr>
        </p:nvSpPr>
        <p:spPr>
          <a:xfrm>
            <a:off y="1600200" x="457200"/>
            <a:ext cy="4967700" cx="8229600"/>
          </a:xfrm>
          <a:prstGeom prst="rect">
            <a:avLst/>
          </a:prstGeom>
        </p:spPr>
        <p:txBody>
          <a:bodyPr bIns="91425" rIns="91425" lIns="91425" tIns="91425" anchor="t" anchorCtr="0">
            <a:noAutofit/>
          </a:bodyPr>
          <a:lstStyle/>
          <a:p>
            <a:pPr>
              <a:buNone/>
            </a:pPr>
            <a:r>
              <a:rPr u="sng" b="1" sz="2400" lang="en"/>
              <a:t>Jin History:</a:t>
            </a:r>
            <a:r>
              <a:rPr sz="2400" lang="en"/>
              <a:t> Tao Qian's courtesy name was Yuanliang. He was the great-grandson of Tao Kan, the Jin Commander. His grandfather Tao Mao was magistrate of Wuchang. From his youth Tao Qian had cherished lofty feelings. He was learned and good at literary compositions. An extraordinary, unrestrained person, he followed his natural impulses and was content with his choices. He was highly regarded by his townsmen. He once wrote "The Biography of Master Five Willows" as a self-portrayal....He described himself in this way, and his contemporaries considered it a factual record. (69)</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70" name="Shape 70"/>
        <p:cNvGrpSpPr/>
        <p:nvPr/>
      </p:nvGrpSpPr>
      <p:grpSpPr>
        <a:xfrm>
          <a:off y="0" x="0"/>
          <a:ext cy="0" cx="0"/>
          <a:chOff y="0" x="0"/>
          <a:chExt cy="0" cx="0"/>
        </a:xfrm>
      </p:grpSpPr>
      <p:sp>
        <p:nvSpPr>
          <p:cNvPr id="71" name="Shape 71"/>
          <p:cNvSpPr txBox="1"/>
          <p:nvPr>
            <p:ph type="title"/>
          </p:nvPr>
        </p:nvSpPr>
        <p:spPr>
          <a:xfrm>
            <a:off y="274637" x="457200"/>
            <a:ext cy="1143000" cx="8229600"/>
          </a:xfrm>
          <a:prstGeom prst="rect">
            <a:avLst/>
          </a:prstGeom>
        </p:spPr>
        <p:txBody>
          <a:bodyPr bIns="91425" rIns="91425" lIns="91425" tIns="91425" anchor="b" anchorCtr="0">
            <a:noAutofit/>
          </a:bodyPr>
          <a:lstStyle/>
          <a:p/>
        </p:txBody>
      </p:sp>
      <p:sp>
        <p:nvSpPr>
          <p:cNvPr id="72" name="Shape 72"/>
          <p:cNvSpPr txBox="1"/>
          <p:nvPr>
            <p:ph idx="1" type="body"/>
          </p:nvPr>
        </p:nvSpPr>
        <p:spPr>
          <a:xfrm>
            <a:off y="1600200" x="457200"/>
            <a:ext cy="4967700" cx="8229600"/>
          </a:xfrm>
          <a:prstGeom prst="rect">
            <a:avLst/>
          </a:prstGeom>
        </p:spPr>
        <p:txBody>
          <a:bodyPr bIns="91425" rIns="91425" lIns="91425" tIns="91425" anchor="t" anchorCtr="0">
            <a:noAutofit/>
          </a:bodyPr>
          <a:lstStyle/>
          <a:p>
            <a:pPr>
              <a:buNone/>
            </a:pPr>
            <a:r>
              <a:rPr u="sng" b="1" sz="2400" lang="en"/>
              <a:t>Histories of the Southern Dynasties:</a:t>
            </a:r>
            <a:r>
              <a:rPr sz="2400" lang="en"/>
              <a:t> Tao Qian's courtesy name was Yuanming; some say his name was Shenming and his courtesy name Yuanliang. A native of Chaisang of Xunyang, he was the great-grandson of Tao Kan, the Jin Commander. From his youth Tao Qian had lofty inclinations. By his residence were five willow trees, so he wrote "The Biography of Master Five Willows".....He described himself in this way, as he intended it to be a self-portrayal. His contemporaries considered it a factual record. (69)</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