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6">
  <p:sldMasterIdLst>
    <p:sldMasterId id="2147483648" r:id="rId1"/>
  </p:sldMasterIdLst>
  <p:notesMasterIdLst>
    <p:notesMasterId r:id="rId51"/>
  </p:notesMasterIdLst>
  <p:sldIdLst>
    <p:sldId id="256" r:id="rId2"/>
    <p:sldId id="540" r:id="rId3"/>
    <p:sldId id="490" r:id="rId4"/>
    <p:sldId id="542" r:id="rId5"/>
    <p:sldId id="544" r:id="rId6"/>
    <p:sldId id="504" r:id="rId7"/>
    <p:sldId id="505" r:id="rId8"/>
    <p:sldId id="260" r:id="rId9"/>
    <p:sldId id="508" r:id="rId10"/>
    <p:sldId id="261" r:id="rId11"/>
    <p:sldId id="486" r:id="rId12"/>
    <p:sldId id="510" r:id="rId13"/>
    <p:sldId id="485" r:id="rId14"/>
    <p:sldId id="506" r:id="rId15"/>
    <p:sldId id="262" r:id="rId16"/>
    <p:sldId id="511" r:id="rId17"/>
    <p:sldId id="691" r:id="rId18"/>
    <p:sldId id="263" r:id="rId19"/>
    <p:sldId id="507" r:id="rId20"/>
    <p:sldId id="335" r:id="rId21"/>
    <p:sldId id="692" r:id="rId22"/>
    <p:sldId id="388" r:id="rId23"/>
    <p:sldId id="488" r:id="rId24"/>
    <p:sldId id="384" r:id="rId25"/>
    <p:sldId id="385" r:id="rId26"/>
    <p:sldId id="386" r:id="rId27"/>
    <p:sldId id="387" r:id="rId28"/>
    <p:sldId id="389" r:id="rId29"/>
    <p:sldId id="491" r:id="rId30"/>
    <p:sldId id="492" r:id="rId31"/>
    <p:sldId id="493" r:id="rId32"/>
    <p:sldId id="670" r:id="rId33"/>
    <p:sldId id="676" r:id="rId34"/>
    <p:sldId id="678" r:id="rId35"/>
    <p:sldId id="679" r:id="rId36"/>
    <p:sldId id="681" r:id="rId37"/>
    <p:sldId id="682" r:id="rId38"/>
    <p:sldId id="264" r:id="rId39"/>
    <p:sldId id="683" r:id="rId40"/>
    <p:sldId id="686" r:id="rId41"/>
    <p:sldId id="672" r:id="rId42"/>
    <p:sldId id="687" r:id="rId43"/>
    <p:sldId id="688" r:id="rId44"/>
    <p:sldId id="689" r:id="rId45"/>
    <p:sldId id="684" r:id="rId46"/>
    <p:sldId id="690" r:id="rId47"/>
    <p:sldId id="487" r:id="rId48"/>
    <p:sldId id="443" r:id="rId49"/>
    <p:sldId id="403" r:id="rId5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0" autoAdjust="0"/>
  </p:normalViewPr>
  <p:slideViewPr>
    <p:cSldViewPr>
      <p:cViewPr varScale="1">
        <p:scale>
          <a:sx n="83" d="100"/>
          <a:sy n="83" d="100"/>
        </p:scale>
        <p:origin x="75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Tabelle1!$B$1</c:f>
              <c:strCache>
                <c:ptCount val="1"/>
                <c:pt idx="0">
                  <c:v>1.0</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Tabelle1!$B$2</c:f>
              <c:numCache>
                <c:formatCode>General</c:formatCode>
                <c:ptCount val="1"/>
                <c:pt idx="0">
                  <c:v>1</c:v>
                </c:pt>
              </c:numCache>
            </c:numRef>
          </c:val>
          <c:extLst>
            <c:ext xmlns:c16="http://schemas.microsoft.com/office/drawing/2014/chart" uri="{C3380CC4-5D6E-409C-BE32-E72D297353CC}">
              <c16:uniqueId val="{00000000-9783-424A-99BB-94CE5654CF63}"/>
            </c:ext>
          </c:extLst>
        </c:ser>
        <c:ser>
          <c:idx val="1"/>
          <c:order val="1"/>
          <c:tx>
            <c:strRef>
              <c:f>Tabelle1!$C$1</c:f>
              <c:strCache>
                <c:ptCount val="1"/>
                <c:pt idx="0">
                  <c:v>2.0</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Tabelle1!$C$2</c:f>
              <c:numCache>
                <c:formatCode>General</c:formatCode>
                <c:ptCount val="1"/>
                <c:pt idx="0">
                  <c:v>1</c:v>
                </c:pt>
              </c:numCache>
            </c:numRef>
          </c:val>
          <c:extLst>
            <c:ext xmlns:c16="http://schemas.microsoft.com/office/drawing/2014/chart" uri="{C3380CC4-5D6E-409C-BE32-E72D297353CC}">
              <c16:uniqueId val="{00000001-9783-424A-99BB-94CE5654CF63}"/>
            </c:ext>
          </c:extLst>
        </c:ser>
        <c:ser>
          <c:idx val="2"/>
          <c:order val="2"/>
          <c:tx>
            <c:strRef>
              <c:f>Tabelle1!$D$1</c:f>
              <c:strCache>
                <c:ptCount val="1"/>
                <c:pt idx="0">
                  <c:v>3.0</c:v>
                </c:pt>
              </c:strCache>
            </c:strRef>
          </c:tx>
          <c:spPr>
            <a:solidFill>
              <a:schemeClr val="bg1">
                <a:lumMod val="75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Tabelle1!$D$2</c:f>
              <c:numCache>
                <c:formatCode>General</c:formatCode>
                <c:ptCount val="1"/>
                <c:pt idx="0">
                  <c:v>1</c:v>
                </c:pt>
              </c:numCache>
            </c:numRef>
          </c:val>
          <c:extLst>
            <c:ext xmlns:c16="http://schemas.microsoft.com/office/drawing/2014/chart" uri="{C3380CC4-5D6E-409C-BE32-E72D297353CC}">
              <c16:uniqueId val="{00000002-9783-424A-99BB-94CE5654CF63}"/>
            </c:ext>
          </c:extLst>
        </c:ser>
        <c:ser>
          <c:idx val="3"/>
          <c:order val="3"/>
          <c:tx>
            <c:strRef>
              <c:f>Tabelle1!$E$1</c:f>
              <c:strCache>
                <c:ptCount val="1"/>
                <c:pt idx="0">
                  <c:v>4.0</c:v>
                </c:pt>
              </c:strCache>
            </c:strRef>
          </c:tx>
          <c:spPr>
            <a:solidFill>
              <a:srgbClr val="92D050"/>
            </a:solidFill>
          </c:spPr>
          <c:invertIfNegative val="0"/>
          <c:dLbls>
            <c:spPr>
              <a:noFill/>
              <a:ln>
                <a:noFill/>
              </a:ln>
              <a:effectLst/>
            </c:spPr>
            <c:txPr>
              <a:bodyPr/>
              <a:lstStyle/>
              <a:p>
                <a:pPr>
                  <a:defRPr>
                    <a:solidFill>
                      <a:schemeClr val="tx1"/>
                    </a:solidFill>
                  </a:defRPr>
                </a:pPr>
                <a:endParaRPr lang="de-DE"/>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Tabelle1!$E$2</c:f>
              <c:numCache>
                <c:formatCode>General</c:formatCode>
                <c:ptCount val="1"/>
                <c:pt idx="0">
                  <c:v>1</c:v>
                </c:pt>
              </c:numCache>
            </c:numRef>
          </c:val>
          <c:extLst>
            <c:ext xmlns:c16="http://schemas.microsoft.com/office/drawing/2014/chart" uri="{C3380CC4-5D6E-409C-BE32-E72D297353CC}">
              <c16:uniqueId val="{00000003-9783-424A-99BB-94CE5654CF63}"/>
            </c:ext>
          </c:extLst>
        </c:ser>
        <c:dLbls>
          <c:showLegendKey val="0"/>
          <c:showVal val="0"/>
          <c:showCatName val="0"/>
          <c:showSerName val="0"/>
          <c:showPercent val="0"/>
          <c:showBubbleSize val="0"/>
        </c:dLbls>
        <c:gapWidth val="150"/>
        <c:shape val="box"/>
        <c:axId val="133039616"/>
        <c:axId val="133041152"/>
        <c:axId val="0"/>
      </c:bar3DChart>
      <c:catAx>
        <c:axId val="133039616"/>
        <c:scaling>
          <c:orientation val="minMax"/>
        </c:scaling>
        <c:delete val="0"/>
        <c:axPos val="b"/>
        <c:numFmt formatCode="General" sourceLinked="0"/>
        <c:majorTickMark val="out"/>
        <c:minorTickMark val="none"/>
        <c:tickLblPos val="nextTo"/>
        <c:txPr>
          <a:bodyPr/>
          <a:lstStyle/>
          <a:p>
            <a:pPr>
              <a:defRPr>
                <a:solidFill>
                  <a:schemeClr val="bg2"/>
                </a:solidFill>
              </a:defRPr>
            </a:pPr>
            <a:endParaRPr lang="de-DE"/>
          </a:p>
        </c:txPr>
        <c:crossAx val="133041152"/>
        <c:crosses val="autoZero"/>
        <c:auto val="1"/>
        <c:lblAlgn val="ctr"/>
        <c:lblOffset val="100"/>
        <c:noMultiLvlLbl val="0"/>
      </c:catAx>
      <c:valAx>
        <c:axId val="133041152"/>
        <c:scaling>
          <c:orientation val="minMax"/>
        </c:scaling>
        <c:delete val="1"/>
        <c:axPos val="l"/>
        <c:majorGridlines>
          <c:spPr>
            <a:ln>
              <a:solidFill>
                <a:schemeClr val="bg1"/>
              </a:solidFill>
            </a:ln>
          </c:spPr>
        </c:majorGridlines>
        <c:numFmt formatCode="0%" sourceLinked="1"/>
        <c:majorTickMark val="out"/>
        <c:minorTickMark val="none"/>
        <c:tickLblPos val="nextTo"/>
        <c:crossAx val="13303961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Tabelle1!$B$1</c:f>
              <c:strCache>
                <c:ptCount val="1"/>
                <c:pt idx="0">
                  <c:v>1.0</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Tabelle1!$B$2</c:f>
              <c:numCache>
                <c:formatCode>General</c:formatCode>
                <c:ptCount val="1"/>
                <c:pt idx="0">
                  <c:v>1</c:v>
                </c:pt>
              </c:numCache>
            </c:numRef>
          </c:val>
          <c:extLst>
            <c:ext xmlns:c16="http://schemas.microsoft.com/office/drawing/2014/chart" uri="{C3380CC4-5D6E-409C-BE32-E72D297353CC}">
              <c16:uniqueId val="{00000000-9783-424A-99BB-94CE5654CF63}"/>
            </c:ext>
          </c:extLst>
        </c:ser>
        <c:ser>
          <c:idx val="1"/>
          <c:order val="1"/>
          <c:tx>
            <c:strRef>
              <c:f>Tabelle1!$C$1</c:f>
              <c:strCache>
                <c:ptCount val="1"/>
                <c:pt idx="0">
                  <c:v>2.0</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Tabelle1!$C$2</c:f>
              <c:numCache>
                <c:formatCode>General</c:formatCode>
                <c:ptCount val="1"/>
                <c:pt idx="0">
                  <c:v>1</c:v>
                </c:pt>
              </c:numCache>
            </c:numRef>
          </c:val>
          <c:extLst>
            <c:ext xmlns:c16="http://schemas.microsoft.com/office/drawing/2014/chart" uri="{C3380CC4-5D6E-409C-BE32-E72D297353CC}">
              <c16:uniqueId val="{00000001-9783-424A-99BB-94CE5654CF63}"/>
            </c:ext>
          </c:extLst>
        </c:ser>
        <c:ser>
          <c:idx val="2"/>
          <c:order val="2"/>
          <c:tx>
            <c:strRef>
              <c:f>Tabelle1!$D$1</c:f>
              <c:strCache>
                <c:ptCount val="1"/>
                <c:pt idx="0">
                  <c:v>3.0</c:v>
                </c:pt>
              </c:strCache>
            </c:strRef>
          </c:tx>
          <c:spPr>
            <a:solidFill>
              <a:schemeClr val="bg1">
                <a:lumMod val="75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Tabelle1!$D$2</c:f>
              <c:numCache>
                <c:formatCode>General</c:formatCode>
                <c:ptCount val="1"/>
                <c:pt idx="0">
                  <c:v>1</c:v>
                </c:pt>
              </c:numCache>
            </c:numRef>
          </c:val>
          <c:extLst>
            <c:ext xmlns:c16="http://schemas.microsoft.com/office/drawing/2014/chart" uri="{C3380CC4-5D6E-409C-BE32-E72D297353CC}">
              <c16:uniqueId val="{00000002-9783-424A-99BB-94CE5654CF63}"/>
            </c:ext>
          </c:extLst>
        </c:ser>
        <c:ser>
          <c:idx val="3"/>
          <c:order val="3"/>
          <c:tx>
            <c:strRef>
              <c:f>Tabelle1!$E$1</c:f>
              <c:strCache>
                <c:ptCount val="1"/>
                <c:pt idx="0">
                  <c:v>4.0</c:v>
                </c:pt>
              </c:strCache>
            </c:strRef>
          </c:tx>
          <c:spPr>
            <a:solidFill>
              <a:srgbClr val="92D050"/>
            </a:solidFill>
          </c:spPr>
          <c:invertIfNegative val="0"/>
          <c:dLbls>
            <c:spPr>
              <a:noFill/>
              <a:ln>
                <a:noFill/>
              </a:ln>
              <a:effectLst/>
            </c:spPr>
            <c:txPr>
              <a:bodyPr/>
              <a:lstStyle/>
              <a:p>
                <a:pPr>
                  <a:defRPr>
                    <a:solidFill>
                      <a:schemeClr val="tx1"/>
                    </a:solidFill>
                  </a:defRPr>
                </a:pPr>
                <a:endParaRPr lang="de-DE"/>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Baoan Tower</c:v>
                </c:pt>
              </c:strCache>
            </c:strRef>
          </c:cat>
          <c:val>
            <c:numRef>
              <c:f>Tabelle1!$E$2</c:f>
              <c:numCache>
                <c:formatCode>General</c:formatCode>
                <c:ptCount val="1"/>
                <c:pt idx="0">
                  <c:v>1</c:v>
                </c:pt>
              </c:numCache>
            </c:numRef>
          </c:val>
          <c:extLst>
            <c:ext xmlns:c16="http://schemas.microsoft.com/office/drawing/2014/chart" uri="{C3380CC4-5D6E-409C-BE32-E72D297353CC}">
              <c16:uniqueId val="{00000003-9783-424A-99BB-94CE5654CF63}"/>
            </c:ext>
          </c:extLst>
        </c:ser>
        <c:dLbls>
          <c:showLegendKey val="0"/>
          <c:showVal val="0"/>
          <c:showCatName val="0"/>
          <c:showSerName val="0"/>
          <c:showPercent val="0"/>
          <c:showBubbleSize val="0"/>
        </c:dLbls>
        <c:gapWidth val="150"/>
        <c:shape val="box"/>
        <c:axId val="134864256"/>
        <c:axId val="134227072"/>
        <c:axId val="0"/>
      </c:bar3DChart>
      <c:catAx>
        <c:axId val="134864256"/>
        <c:scaling>
          <c:orientation val="minMax"/>
        </c:scaling>
        <c:delete val="0"/>
        <c:axPos val="b"/>
        <c:numFmt formatCode="General" sourceLinked="0"/>
        <c:majorTickMark val="out"/>
        <c:minorTickMark val="none"/>
        <c:tickLblPos val="nextTo"/>
        <c:txPr>
          <a:bodyPr/>
          <a:lstStyle/>
          <a:p>
            <a:pPr>
              <a:defRPr>
                <a:solidFill>
                  <a:schemeClr val="bg2"/>
                </a:solidFill>
              </a:defRPr>
            </a:pPr>
            <a:endParaRPr lang="de-DE"/>
          </a:p>
        </c:txPr>
        <c:crossAx val="134227072"/>
        <c:crosses val="autoZero"/>
        <c:auto val="1"/>
        <c:lblAlgn val="ctr"/>
        <c:lblOffset val="100"/>
        <c:noMultiLvlLbl val="0"/>
      </c:catAx>
      <c:valAx>
        <c:axId val="134227072"/>
        <c:scaling>
          <c:orientation val="minMax"/>
        </c:scaling>
        <c:delete val="1"/>
        <c:axPos val="l"/>
        <c:majorGridlines>
          <c:spPr>
            <a:ln>
              <a:solidFill>
                <a:schemeClr val="bg1"/>
              </a:solidFill>
            </a:ln>
          </c:spPr>
        </c:majorGridlines>
        <c:numFmt formatCode="0%" sourceLinked="1"/>
        <c:majorTickMark val="out"/>
        <c:minorTickMark val="none"/>
        <c:tickLblPos val="nextTo"/>
        <c:crossAx val="13486425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FFBAE-BE9D-4B7B-825E-290D2A08E1C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DE"/>
        </a:p>
      </dgm:t>
    </dgm:pt>
    <dgm:pt modelId="{D213300D-9D6C-4DBE-9C0E-CEA2457256E1}">
      <dgm:prSet phldrT="[Text]"/>
      <dgm:spPr/>
      <dgm:t>
        <a:bodyPr/>
        <a:lstStyle/>
        <a:p>
          <a:r>
            <a:rPr lang="de-DE" dirty="0" err="1"/>
            <a:t>pronounciation</a:t>
          </a:r>
          <a:endParaRPr lang="de-DE" dirty="0"/>
        </a:p>
      </dgm:t>
    </dgm:pt>
    <dgm:pt modelId="{B5A148D7-1212-47E4-8497-C515D219E49E}" type="parTrans" cxnId="{80DE77C2-D4A2-4A9B-9C3E-C90B486D66F8}">
      <dgm:prSet/>
      <dgm:spPr/>
      <dgm:t>
        <a:bodyPr/>
        <a:lstStyle/>
        <a:p>
          <a:endParaRPr lang="de-DE"/>
        </a:p>
      </dgm:t>
    </dgm:pt>
    <dgm:pt modelId="{F9DA17AB-AE83-4090-AD6B-9540CF42819D}" type="sibTrans" cxnId="{80DE77C2-D4A2-4A9B-9C3E-C90B486D66F8}">
      <dgm:prSet/>
      <dgm:spPr/>
      <dgm:t>
        <a:bodyPr/>
        <a:lstStyle/>
        <a:p>
          <a:endParaRPr lang="de-DE"/>
        </a:p>
      </dgm:t>
    </dgm:pt>
    <dgm:pt modelId="{D8CA44FE-C0F2-4A20-AFF3-50AF9E079581}">
      <dgm:prSet phldrT="[Text]"/>
      <dgm:spPr/>
      <dgm:t>
        <a:bodyPr/>
        <a:lstStyle/>
        <a:p>
          <a:r>
            <a:rPr lang="de-DE" dirty="0" err="1"/>
            <a:t>meaning</a:t>
          </a:r>
          <a:endParaRPr lang="de-DE" dirty="0"/>
        </a:p>
      </dgm:t>
    </dgm:pt>
    <dgm:pt modelId="{04C7DD73-C3B5-4788-8063-8E4689064DD3}" type="parTrans" cxnId="{2105E228-EA59-496E-9EE1-4A7D317EBF07}">
      <dgm:prSet/>
      <dgm:spPr/>
      <dgm:t>
        <a:bodyPr/>
        <a:lstStyle/>
        <a:p>
          <a:endParaRPr lang="de-DE"/>
        </a:p>
      </dgm:t>
    </dgm:pt>
    <dgm:pt modelId="{2E170F3A-2D30-463A-AC78-71FD4FB6E8E4}" type="sibTrans" cxnId="{2105E228-EA59-496E-9EE1-4A7D317EBF07}">
      <dgm:prSet/>
      <dgm:spPr/>
      <dgm:t>
        <a:bodyPr/>
        <a:lstStyle/>
        <a:p>
          <a:endParaRPr lang="de-DE"/>
        </a:p>
      </dgm:t>
    </dgm:pt>
    <dgm:pt modelId="{30D1BFD8-87F1-4000-A687-0A5436452A3D}">
      <dgm:prSet phldrT="[Text]"/>
      <dgm:spPr/>
      <dgm:t>
        <a:bodyPr/>
        <a:lstStyle/>
        <a:p>
          <a:r>
            <a:rPr lang="de-DE" dirty="0" err="1"/>
            <a:t>writing</a:t>
          </a:r>
          <a:endParaRPr lang="de-DE" dirty="0"/>
        </a:p>
      </dgm:t>
    </dgm:pt>
    <dgm:pt modelId="{E4269E83-51A1-45FF-B473-1C7BE742D247}" type="parTrans" cxnId="{DA5ED73B-498A-4689-AF4F-25115D9186CF}">
      <dgm:prSet/>
      <dgm:spPr/>
      <dgm:t>
        <a:bodyPr/>
        <a:lstStyle/>
        <a:p>
          <a:endParaRPr lang="de-DE"/>
        </a:p>
      </dgm:t>
    </dgm:pt>
    <dgm:pt modelId="{0F30D878-1C98-401A-9754-988318507F63}" type="sibTrans" cxnId="{DA5ED73B-498A-4689-AF4F-25115D9186CF}">
      <dgm:prSet/>
      <dgm:spPr/>
      <dgm:t>
        <a:bodyPr/>
        <a:lstStyle/>
        <a:p>
          <a:endParaRPr lang="de-DE"/>
        </a:p>
      </dgm:t>
    </dgm:pt>
    <dgm:pt modelId="{285C0CA6-5761-42B8-A00B-2F64DEDCFB81}" type="pres">
      <dgm:prSet presAssocID="{E80FFBAE-BE9D-4B7B-825E-290D2A08E1C6}" presName="Name0" presStyleCnt="0">
        <dgm:presLayoutVars>
          <dgm:dir/>
          <dgm:resizeHandles val="exact"/>
        </dgm:presLayoutVars>
      </dgm:prSet>
      <dgm:spPr/>
    </dgm:pt>
    <dgm:pt modelId="{36265F89-F281-4FEA-A426-2DED4FBA0733}" type="pres">
      <dgm:prSet presAssocID="{D213300D-9D6C-4DBE-9C0E-CEA2457256E1}" presName="node" presStyleLbl="node1" presStyleIdx="0" presStyleCnt="3">
        <dgm:presLayoutVars>
          <dgm:bulletEnabled val="1"/>
        </dgm:presLayoutVars>
      </dgm:prSet>
      <dgm:spPr/>
    </dgm:pt>
    <dgm:pt modelId="{16B8F159-E057-441C-86C7-D858FC3F982C}" type="pres">
      <dgm:prSet presAssocID="{F9DA17AB-AE83-4090-AD6B-9540CF42819D}" presName="sibTrans" presStyleLbl="sibTrans2D1" presStyleIdx="0" presStyleCnt="3" custScaleY="100741" custLinFactNeighborY="-3363"/>
      <dgm:spPr/>
    </dgm:pt>
    <dgm:pt modelId="{FB1F1CB2-8995-4195-A4AA-D9AAA2874733}" type="pres">
      <dgm:prSet presAssocID="{F9DA17AB-AE83-4090-AD6B-9540CF42819D}" presName="connectorText" presStyleLbl="sibTrans2D1" presStyleIdx="0" presStyleCnt="3"/>
      <dgm:spPr/>
    </dgm:pt>
    <dgm:pt modelId="{67D5F37B-173D-4AA0-BEA5-BC1D7D6A6611}" type="pres">
      <dgm:prSet presAssocID="{D8CA44FE-C0F2-4A20-AFF3-50AF9E079581}" presName="node" presStyleLbl="node1" presStyleIdx="1" presStyleCnt="3">
        <dgm:presLayoutVars>
          <dgm:bulletEnabled val="1"/>
        </dgm:presLayoutVars>
      </dgm:prSet>
      <dgm:spPr/>
    </dgm:pt>
    <dgm:pt modelId="{055C1C69-F936-4E09-B7CE-8D9FF9E0D791}" type="pres">
      <dgm:prSet presAssocID="{2E170F3A-2D30-463A-AC78-71FD4FB6E8E4}" presName="sibTrans" presStyleLbl="sibTrans2D1" presStyleIdx="1" presStyleCnt="3"/>
      <dgm:spPr/>
    </dgm:pt>
    <dgm:pt modelId="{D46C7253-9233-4C78-90FB-19AD330371EC}" type="pres">
      <dgm:prSet presAssocID="{2E170F3A-2D30-463A-AC78-71FD4FB6E8E4}" presName="connectorText" presStyleLbl="sibTrans2D1" presStyleIdx="1" presStyleCnt="3"/>
      <dgm:spPr/>
    </dgm:pt>
    <dgm:pt modelId="{74671863-CB8A-4601-BB7C-0D0FB25146F7}" type="pres">
      <dgm:prSet presAssocID="{30D1BFD8-87F1-4000-A687-0A5436452A3D}" presName="node" presStyleLbl="node1" presStyleIdx="2" presStyleCnt="3">
        <dgm:presLayoutVars>
          <dgm:bulletEnabled val="1"/>
        </dgm:presLayoutVars>
      </dgm:prSet>
      <dgm:spPr/>
    </dgm:pt>
    <dgm:pt modelId="{2D8E15CD-2C24-4248-B33F-F21E816192A5}" type="pres">
      <dgm:prSet presAssocID="{0F30D878-1C98-401A-9754-988318507F63}" presName="sibTrans" presStyleLbl="sibTrans2D1" presStyleIdx="2" presStyleCnt="3" custScaleY="228755"/>
      <dgm:spPr/>
    </dgm:pt>
    <dgm:pt modelId="{FAE0E25E-7712-4EC0-8817-7505B62B5CF3}" type="pres">
      <dgm:prSet presAssocID="{0F30D878-1C98-401A-9754-988318507F63}" presName="connectorText" presStyleLbl="sibTrans2D1" presStyleIdx="2" presStyleCnt="3"/>
      <dgm:spPr/>
    </dgm:pt>
  </dgm:ptLst>
  <dgm:cxnLst>
    <dgm:cxn modelId="{E9F3BD0A-502F-4170-968A-D6EABFD221AF}" type="presOf" srcId="{2E170F3A-2D30-463A-AC78-71FD4FB6E8E4}" destId="{D46C7253-9233-4C78-90FB-19AD330371EC}" srcOrd="1" destOrd="0" presId="urn:microsoft.com/office/officeart/2005/8/layout/cycle7"/>
    <dgm:cxn modelId="{2105E228-EA59-496E-9EE1-4A7D317EBF07}" srcId="{E80FFBAE-BE9D-4B7B-825E-290D2A08E1C6}" destId="{D8CA44FE-C0F2-4A20-AFF3-50AF9E079581}" srcOrd="1" destOrd="0" parTransId="{04C7DD73-C3B5-4788-8063-8E4689064DD3}" sibTransId="{2E170F3A-2D30-463A-AC78-71FD4FB6E8E4}"/>
    <dgm:cxn modelId="{DA5ED73B-498A-4689-AF4F-25115D9186CF}" srcId="{E80FFBAE-BE9D-4B7B-825E-290D2A08E1C6}" destId="{30D1BFD8-87F1-4000-A687-0A5436452A3D}" srcOrd="2" destOrd="0" parTransId="{E4269E83-51A1-45FF-B473-1C7BE742D247}" sibTransId="{0F30D878-1C98-401A-9754-988318507F63}"/>
    <dgm:cxn modelId="{943B705B-1EF7-40EC-8881-9BB2E5CE90EC}" type="presOf" srcId="{30D1BFD8-87F1-4000-A687-0A5436452A3D}" destId="{74671863-CB8A-4601-BB7C-0D0FB25146F7}" srcOrd="0" destOrd="0" presId="urn:microsoft.com/office/officeart/2005/8/layout/cycle7"/>
    <dgm:cxn modelId="{DD4E1649-8C0D-420C-B94D-0534EDFB990A}" type="presOf" srcId="{D8CA44FE-C0F2-4A20-AFF3-50AF9E079581}" destId="{67D5F37B-173D-4AA0-BEA5-BC1D7D6A6611}" srcOrd="0" destOrd="0" presId="urn:microsoft.com/office/officeart/2005/8/layout/cycle7"/>
    <dgm:cxn modelId="{47C8836D-C7F0-4FDE-96EA-F6064D68FDC7}" type="presOf" srcId="{2E170F3A-2D30-463A-AC78-71FD4FB6E8E4}" destId="{055C1C69-F936-4E09-B7CE-8D9FF9E0D791}" srcOrd="0" destOrd="0" presId="urn:microsoft.com/office/officeart/2005/8/layout/cycle7"/>
    <dgm:cxn modelId="{028E7774-AA4C-4626-919E-D4FAD03D7B3E}" type="presOf" srcId="{0F30D878-1C98-401A-9754-988318507F63}" destId="{FAE0E25E-7712-4EC0-8817-7505B62B5CF3}" srcOrd="1" destOrd="0" presId="urn:microsoft.com/office/officeart/2005/8/layout/cycle7"/>
    <dgm:cxn modelId="{51A3E1AD-44EE-4CB5-A452-53EE869E0960}" type="presOf" srcId="{F9DA17AB-AE83-4090-AD6B-9540CF42819D}" destId="{16B8F159-E057-441C-86C7-D858FC3F982C}" srcOrd="0" destOrd="0" presId="urn:microsoft.com/office/officeart/2005/8/layout/cycle7"/>
    <dgm:cxn modelId="{178BB2B5-09A3-4854-AD24-2CCFE6B7BC23}" type="presOf" srcId="{E80FFBAE-BE9D-4B7B-825E-290D2A08E1C6}" destId="{285C0CA6-5761-42B8-A00B-2F64DEDCFB81}" srcOrd="0" destOrd="0" presId="urn:microsoft.com/office/officeart/2005/8/layout/cycle7"/>
    <dgm:cxn modelId="{FB29E5B5-3904-4464-ADAD-D3158A11A772}" type="presOf" srcId="{0F30D878-1C98-401A-9754-988318507F63}" destId="{2D8E15CD-2C24-4248-B33F-F21E816192A5}" srcOrd="0" destOrd="0" presId="urn:microsoft.com/office/officeart/2005/8/layout/cycle7"/>
    <dgm:cxn modelId="{5131DAB8-05FD-4C47-BAD4-C9710B8AC62E}" type="presOf" srcId="{F9DA17AB-AE83-4090-AD6B-9540CF42819D}" destId="{FB1F1CB2-8995-4195-A4AA-D9AAA2874733}" srcOrd="1" destOrd="0" presId="urn:microsoft.com/office/officeart/2005/8/layout/cycle7"/>
    <dgm:cxn modelId="{80DE77C2-D4A2-4A9B-9C3E-C90B486D66F8}" srcId="{E80FFBAE-BE9D-4B7B-825E-290D2A08E1C6}" destId="{D213300D-9D6C-4DBE-9C0E-CEA2457256E1}" srcOrd="0" destOrd="0" parTransId="{B5A148D7-1212-47E4-8497-C515D219E49E}" sibTransId="{F9DA17AB-AE83-4090-AD6B-9540CF42819D}"/>
    <dgm:cxn modelId="{482D77D6-23D9-4360-B2AD-4386CEA55EE5}" type="presOf" srcId="{D213300D-9D6C-4DBE-9C0E-CEA2457256E1}" destId="{36265F89-F281-4FEA-A426-2DED4FBA0733}" srcOrd="0" destOrd="0" presId="urn:microsoft.com/office/officeart/2005/8/layout/cycle7"/>
    <dgm:cxn modelId="{121D7C49-E905-404B-9A56-DB227CEA49A6}" type="presParOf" srcId="{285C0CA6-5761-42B8-A00B-2F64DEDCFB81}" destId="{36265F89-F281-4FEA-A426-2DED4FBA0733}" srcOrd="0" destOrd="0" presId="urn:microsoft.com/office/officeart/2005/8/layout/cycle7"/>
    <dgm:cxn modelId="{B0353DF9-250F-4FDA-B2DD-343D7C863EC7}" type="presParOf" srcId="{285C0CA6-5761-42B8-A00B-2F64DEDCFB81}" destId="{16B8F159-E057-441C-86C7-D858FC3F982C}" srcOrd="1" destOrd="0" presId="urn:microsoft.com/office/officeart/2005/8/layout/cycle7"/>
    <dgm:cxn modelId="{DE1955A7-6FEB-4A36-9102-0BC5B903D7D6}" type="presParOf" srcId="{16B8F159-E057-441C-86C7-D858FC3F982C}" destId="{FB1F1CB2-8995-4195-A4AA-D9AAA2874733}" srcOrd="0" destOrd="0" presId="urn:microsoft.com/office/officeart/2005/8/layout/cycle7"/>
    <dgm:cxn modelId="{204174CE-4391-4F30-8706-E61C937EC5D0}" type="presParOf" srcId="{285C0CA6-5761-42B8-A00B-2F64DEDCFB81}" destId="{67D5F37B-173D-4AA0-BEA5-BC1D7D6A6611}" srcOrd="2" destOrd="0" presId="urn:microsoft.com/office/officeart/2005/8/layout/cycle7"/>
    <dgm:cxn modelId="{88323124-A26E-4116-9370-DE308DDD6CB6}" type="presParOf" srcId="{285C0CA6-5761-42B8-A00B-2F64DEDCFB81}" destId="{055C1C69-F936-4E09-B7CE-8D9FF9E0D791}" srcOrd="3" destOrd="0" presId="urn:microsoft.com/office/officeart/2005/8/layout/cycle7"/>
    <dgm:cxn modelId="{021DCBDD-1713-4DDF-8F9C-96799DABEE0B}" type="presParOf" srcId="{055C1C69-F936-4E09-B7CE-8D9FF9E0D791}" destId="{D46C7253-9233-4C78-90FB-19AD330371EC}" srcOrd="0" destOrd="0" presId="urn:microsoft.com/office/officeart/2005/8/layout/cycle7"/>
    <dgm:cxn modelId="{C353AC65-7179-4129-AE7E-BC1D50DF834D}" type="presParOf" srcId="{285C0CA6-5761-42B8-A00B-2F64DEDCFB81}" destId="{74671863-CB8A-4601-BB7C-0D0FB25146F7}" srcOrd="4" destOrd="0" presId="urn:microsoft.com/office/officeart/2005/8/layout/cycle7"/>
    <dgm:cxn modelId="{46101790-BB03-4DC1-ACAD-50CA57A96DF2}" type="presParOf" srcId="{285C0CA6-5761-42B8-A00B-2F64DEDCFB81}" destId="{2D8E15CD-2C24-4248-B33F-F21E816192A5}" srcOrd="5" destOrd="0" presId="urn:microsoft.com/office/officeart/2005/8/layout/cycle7"/>
    <dgm:cxn modelId="{CFC08B15-794A-4BAA-9E5E-B85B84C47B76}" type="presParOf" srcId="{2D8E15CD-2C24-4248-B33F-F21E816192A5}" destId="{FAE0E25E-7712-4EC0-8817-7505B62B5CF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FFBAE-BE9D-4B7B-825E-290D2A08E1C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DE"/>
        </a:p>
      </dgm:t>
    </dgm:pt>
    <dgm:pt modelId="{D213300D-9D6C-4DBE-9C0E-CEA2457256E1}">
      <dgm:prSet phldrT="[Text]"/>
      <dgm:spPr/>
      <dgm:t>
        <a:bodyPr/>
        <a:lstStyle/>
        <a:p>
          <a:r>
            <a:rPr lang="de-DE" dirty="0" err="1"/>
            <a:t>pronounciation</a:t>
          </a:r>
          <a:endParaRPr lang="de-DE" dirty="0"/>
        </a:p>
      </dgm:t>
    </dgm:pt>
    <dgm:pt modelId="{B5A148D7-1212-47E4-8497-C515D219E49E}" type="parTrans" cxnId="{80DE77C2-D4A2-4A9B-9C3E-C90B486D66F8}">
      <dgm:prSet/>
      <dgm:spPr/>
      <dgm:t>
        <a:bodyPr/>
        <a:lstStyle/>
        <a:p>
          <a:endParaRPr lang="de-DE"/>
        </a:p>
      </dgm:t>
    </dgm:pt>
    <dgm:pt modelId="{F9DA17AB-AE83-4090-AD6B-9540CF42819D}" type="sibTrans" cxnId="{80DE77C2-D4A2-4A9B-9C3E-C90B486D66F8}">
      <dgm:prSet/>
      <dgm:spPr/>
      <dgm:t>
        <a:bodyPr/>
        <a:lstStyle/>
        <a:p>
          <a:endParaRPr lang="de-DE"/>
        </a:p>
      </dgm:t>
    </dgm:pt>
    <dgm:pt modelId="{D8CA44FE-C0F2-4A20-AFF3-50AF9E079581}">
      <dgm:prSet phldrT="[Text]"/>
      <dgm:spPr/>
      <dgm:t>
        <a:bodyPr/>
        <a:lstStyle/>
        <a:p>
          <a:r>
            <a:rPr lang="de-DE" dirty="0" err="1"/>
            <a:t>meaning</a:t>
          </a:r>
          <a:endParaRPr lang="de-DE" dirty="0"/>
        </a:p>
      </dgm:t>
    </dgm:pt>
    <dgm:pt modelId="{04C7DD73-C3B5-4788-8063-8E4689064DD3}" type="parTrans" cxnId="{2105E228-EA59-496E-9EE1-4A7D317EBF07}">
      <dgm:prSet/>
      <dgm:spPr/>
      <dgm:t>
        <a:bodyPr/>
        <a:lstStyle/>
        <a:p>
          <a:endParaRPr lang="de-DE"/>
        </a:p>
      </dgm:t>
    </dgm:pt>
    <dgm:pt modelId="{2E170F3A-2D30-463A-AC78-71FD4FB6E8E4}" type="sibTrans" cxnId="{2105E228-EA59-496E-9EE1-4A7D317EBF07}">
      <dgm:prSet/>
      <dgm:spPr/>
      <dgm:t>
        <a:bodyPr/>
        <a:lstStyle/>
        <a:p>
          <a:endParaRPr lang="de-DE"/>
        </a:p>
      </dgm:t>
    </dgm:pt>
    <dgm:pt modelId="{30D1BFD8-87F1-4000-A687-0A5436452A3D}">
      <dgm:prSet phldrT="[Text]"/>
      <dgm:spPr/>
      <dgm:t>
        <a:bodyPr/>
        <a:lstStyle/>
        <a:p>
          <a:r>
            <a:rPr lang="de-DE" dirty="0" err="1"/>
            <a:t>writing</a:t>
          </a:r>
          <a:endParaRPr lang="de-DE" dirty="0"/>
        </a:p>
      </dgm:t>
    </dgm:pt>
    <dgm:pt modelId="{E4269E83-51A1-45FF-B473-1C7BE742D247}" type="parTrans" cxnId="{DA5ED73B-498A-4689-AF4F-25115D9186CF}">
      <dgm:prSet/>
      <dgm:spPr/>
      <dgm:t>
        <a:bodyPr/>
        <a:lstStyle/>
        <a:p>
          <a:endParaRPr lang="de-DE"/>
        </a:p>
      </dgm:t>
    </dgm:pt>
    <dgm:pt modelId="{0F30D878-1C98-401A-9754-988318507F63}" type="sibTrans" cxnId="{DA5ED73B-498A-4689-AF4F-25115D9186CF}">
      <dgm:prSet/>
      <dgm:spPr/>
      <dgm:t>
        <a:bodyPr/>
        <a:lstStyle/>
        <a:p>
          <a:endParaRPr lang="de-DE"/>
        </a:p>
      </dgm:t>
    </dgm:pt>
    <dgm:pt modelId="{285C0CA6-5761-42B8-A00B-2F64DEDCFB81}" type="pres">
      <dgm:prSet presAssocID="{E80FFBAE-BE9D-4B7B-825E-290D2A08E1C6}" presName="Name0" presStyleCnt="0">
        <dgm:presLayoutVars>
          <dgm:dir/>
          <dgm:resizeHandles val="exact"/>
        </dgm:presLayoutVars>
      </dgm:prSet>
      <dgm:spPr/>
    </dgm:pt>
    <dgm:pt modelId="{36265F89-F281-4FEA-A426-2DED4FBA0733}" type="pres">
      <dgm:prSet presAssocID="{D213300D-9D6C-4DBE-9C0E-CEA2457256E1}" presName="node" presStyleLbl="node1" presStyleIdx="0" presStyleCnt="3">
        <dgm:presLayoutVars>
          <dgm:bulletEnabled val="1"/>
        </dgm:presLayoutVars>
      </dgm:prSet>
      <dgm:spPr/>
    </dgm:pt>
    <dgm:pt modelId="{16B8F159-E057-441C-86C7-D858FC3F982C}" type="pres">
      <dgm:prSet presAssocID="{F9DA17AB-AE83-4090-AD6B-9540CF42819D}" presName="sibTrans" presStyleLbl="sibTrans2D1" presStyleIdx="0" presStyleCnt="3" custScaleY="49007"/>
      <dgm:spPr/>
    </dgm:pt>
    <dgm:pt modelId="{FB1F1CB2-8995-4195-A4AA-D9AAA2874733}" type="pres">
      <dgm:prSet presAssocID="{F9DA17AB-AE83-4090-AD6B-9540CF42819D}" presName="connectorText" presStyleLbl="sibTrans2D1" presStyleIdx="0" presStyleCnt="3"/>
      <dgm:spPr/>
    </dgm:pt>
    <dgm:pt modelId="{67D5F37B-173D-4AA0-BEA5-BC1D7D6A6611}" type="pres">
      <dgm:prSet presAssocID="{D8CA44FE-C0F2-4A20-AFF3-50AF9E079581}" presName="node" presStyleLbl="node1" presStyleIdx="1" presStyleCnt="3">
        <dgm:presLayoutVars>
          <dgm:bulletEnabled val="1"/>
        </dgm:presLayoutVars>
      </dgm:prSet>
      <dgm:spPr/>
    </dgm:pt>
    <dgm:pt modelId="{055C1C69-F936-4E09-B7CE-8D9FF9E0D791}" type="pres">
      <dgm:prSet presAssocID="{2E170F3A-2D30-463A-AC78-71FD4FB6E8E4}" presName="sibTrans" presStyleLbl="sibTrans2D1" presStyleIdx="1" presStyleCnt="3" custScaleY="177264"/>
      <dgm:spPr/>
    </dgm:pt>
    <dgm:pt modelId="{D46C7253-9233-4C78-90FB-19AD330371EC}" type="pres">
      <dgm:prSet presAssocID="{2E170F3A-2D30-463A-AC78-71FD4FB6E8E4}" presName="connectorText" presStyleLbl="sibTrans2D1" presStyleIdx="1" presStyleCnt="3"/>
      <dgm:spPr/>
    </dgm:pt>
    <dgm:pt modelId="{74671863-CB8A-4601-BB7C-0D0FB25146F7}" type="pres">
      <dgm:prSet presAssocID="{30D1BFD8-87F1-4000-A687-0A5436452A3D}" presName="node" presStyleLbl="node1" presStyleIdx="2" presStyleCnt="3">
        <dgm:presLayoutVars>
          <dgm:bulletEnabled val="1"/>
        </dgm:presLayoutVars>
      </dgm:prSet>
      <dgm:spPr/>
    </dgm:pt>
    <dgm:pt modelId="{2D8E15CD-2C24-4248-B33F-F21E816192A5}" type="pres">
      <dgm:prSet presAssocID="{0F30D878-1C98-401A-9754-988318507F63}" presName="sibTrans" presStyleLbl="sibTrans2D1" presStyleIdx="2" presStyleCnt="3" custScaleY="44881"/>
      <dgm:spPr/>
    </dgm:pt>
    <dgm:pt modelId="{FAE0E25E-7712-4EC0-8817-7505B62B5CF3}" type="pres">
      <dgm:prSet presAssocID="{0F30D878-1C98-401A-9754-988318507F63}" presName="connectorText" presStyleLbl="sibTrans2D1" presStyleIdx="2" presStyleCnt="3"/>
      <dgm:spPr/>
    </dgm:pt>
  </dgm:ptLst>
  <dgm:cxnLst>
    <dgm:cxn modelId="{E9F3BD0A-502F-4170-968A-D6EABFD221AF}" type="presOf" srcId="{2E170F3A-2D30-463A-AC78-71FD4FB6E8E4}" destId="{D46C7253-9233-4C78-90FB-19AD330371EC}" srcOrd="1" destOrd="0" presId="urn:microsoft.com/office/officeart/2005/8/layout/cycle7"/>
    <dgm:cxn modelId="{2105E228-EA59-496E-9EE1-4A7D317EBF07}" srcId="{E80FFBAE-BE9D-4B7B-825E-290D2A08E1C6}" destId="{D8CA44FE-C0F2-4A20-AFF3-50AF9E079581}" srcOrd="1" destOrd="0" parTransId="{04C7DD73-C3B5-4788-8063-8E4689064DD3}" sibTransId="{2E170F3A-2D30-463A-AC78-71FD4FB6E8E4}"/>
    <dgm:cxn modelId="{DA5ED73B-498A-4689-AF4F-25115D9186CF}" srcId="{E80FFBAE-BE9D-4B7B-825E-290D2A08E1C6}" destId="{30D1BFD8-87F1-4000-A687-0A5436452A3D}" srcOrd="2" destOrd="0" parTransId="{E4269E83-51A1-45FF-B473-1C7BE742D247}" sibTransId="{0F30D878-1C98-401A-9754-988318507F63}"/>
    <dgm:cxn modelId="{943B705B-1EF7-40EC-8881-9BB2E5CE90EC}" type="presOf" srcId="{30D1BFD8-87F1-4000-A687-0A5436452A3D}" destId="{74671863-CB8A-4601-BB7C-0D0FB25146F7}" srcOrd="0" destOrd="0" presId="urn:microsoft.com/office/officeart/2005/8/layout/cycle7"/>
    <dgm:cxn modelId="{DD4E1649-8C0D-420C-B94D-0534EDFB990A}" type="presOf" srcId="{D8CA44FE-C0F2-4A20-AFF3-50AF9E079581}" destId="{67D5F37B-173D-4AA0-BEA5-BC1D7D6A6611}" srcOrd="0" destOrd="0" presId="urn:microsoft.com/office/officeart/2005/8/layout/cycle7"/>
    <dgm:cxn modelId="{47C8836D-C7F0-4FDE-96EA-F6064D68FDC7}" type="presOf" srcId="{2E170F3A-2D30-463A-AC78-71FD4FB6E8E4}" destId="{055C1C69-F936-4E09-B7CE-8D9FF9E0D791}" srcOrd="0" destOrd="0" presId="urn:microsoft.com/office/officeart/2005/8/layout/cycle7"/>
    <dgm:cxn modelId="{028E7774-AA4C-4626-919E-D4FAD03D7B3E}" type="presOf" srcId="{0F30D878-1C98-401A-9754-988318507F63}" destId="{FAE0E25E-7712-4EC0-8817-7505B62B5CF3}" srcOrd="1" destOrd="0" presId="urn:microsoft.com/office/officeart/2005/8/layout/cycle7"/>
    <dgm:cxn modelId="{51A3E1AD-44EE-4CB5-A452-53EE869E0960}" type="presOf" srcId="{F9DA17AB-AE83-4090-AD6B-9540CF42819D}" destId="{16B8F159-E057-441C-86C7-D858FC3F982C}" srcOrd="0" destOrd="0" presId="urn:microsoft.com/office/officeart/2005/8/layout/cycle7"/>
    <dgm:cxn modelId="{178BB2B5-09A3-4854-AD24-2CCFE6B7BC23}" type="presOf" srcId="{E80FFBAE-BE9D-4B7B-825E-290D2A08E1C6}" destId="{285C0CA6-5761-42B8-A00B-2F64DEDCFB81}" srcOrd="0" destOrd="0" presId="urn:microsoft.com/office/officeart/2005/8/layout/cycle7"/>
    <dgm:cxn modelId="{FB29E5B5-3904-4464-ADAD-D3158A11A772}" type="presOf" srcId="{0F30D878-1C98-401A-9754-988318507F63}" destId="{2D8E15CD-2C24-4248-B33F-F21E816192A5}" srcOrd="0" destOrd="0" presId="urn:microsoft.com/office/officeart/2005/8/layout/cycle7"/>
    <dgm:cxn modelId="{5131DAB8-05FD-4C47-BAD4-C9710B8AC62E}" type="presOf" srcId="{F9DA17AB-AE83-4090-AD6B-9540CF42819D}" destId="{FB1F1CB2-8995-4195-A4AA-D9AAA2874733}" srcOrd="1" destOrd="0" presId="urn:microsoft.com/office/officeart/2005/8/layout/cycle7"/>
    <dgm:cxn modelId="{80DE77C2-D4A2-4A9B-9C3E-C90B486D66F8}" srcId="{E80FFBAE-BE9D-4B7B-825E-290D2A08E1C6}" destId="{D213300D-9D6C-4DBE-9C0E-CEA2457256E1}" srcOrd="0" destOrd="0" parTransId="{B5A148D7-1212-47E4-8497-C515D219E49E}" sibTransId="{F9DA17AB-AE83-4090-AD6B-9540CF42819D}"/>
    <dgm:cxn modelId="{482D77D6-23D9-4360-B2AD-4386CEA55EE5}" type="presOf" srcId="{D213300D-9D6C-4DBE-9C0E-CEA2457256E1}" destId="{36265F89-F281-4FEA-A426-2DED4FBA0733}" srcOrd="0" destOrd="0" presId="urn:microsoft.com/office/officeart/2005/8/layout/cycle7"/>
    <dgm:cxn modelId="{121D7C49-E905-404B-9A56-DB227CEA49A6}" type="presParOf" srcId="{285C0CA6-5761-42B8-A00B-2F64DEDCFB81}" destId="{36265F89-F281-4FEA-A426-2DED4FBA0733}" srcOrd="0" destOrd="0" presId="urn:microsoft.com/office/officeart/2005/8/layout/cycle7"/>
    <dgm:cxn modelId="{B0353DF9-250F-4FDA-B2DD-343D7C863EC7}" type="presParOf" srcId="{285C0CA6-5761-42B8-A00B-2F64DEDCFB81}" destId="{16B8F159-E057-441C-86C7-D858FC3F982C}" srcOrd="1" destOrd="0" presId="urn:microsoft.com/office/officeart/2005/8/layout/cycle7"/>
    <dgm:cxn modelId="{DE1955A7-6FEB-4A36-9102-0BC5B903D7D6}" type="presParOf" srcId="{16B8F159-E057-441C-86C7-D858FC3F982C}" destId="{FB1F1CB2-8995-4195-A4AA-D9AAA2874733}" srcOrd="0" destOrd="0" presId="urn:microsoft.com/office/officeart/2005/8/layout/cycle7"/>
    <dgm:cxn modelId="{204174CE-4391-4F30-8706-E61C937EC5D0}" type="presParOf" srcId="{285C0CA6-5761-42B8-A00B-2F64DEDCFB81}" destId="{67D5F37B-173D-4AA0-BEA5-BC1D7D6A6611}" srcOrd="2" destOrd="0" presId="urn:microsoft.com/office/officeart/2005/8/layout/cycle7"/>
    <dgm:cxn modelId="{88323124-A26E-4116-9370-DE308DDD6CB6}" type="presParOf" srcId="{285C0CA6-5761-42B8-A00B-2F64DEDCFB81}" destId="{055C1C69-F936-4E09-B7CE-8D9FF9E0D791}" srcOrd="3" destOrd="0" presId="urn:microsoft.com/office/officeart/2005/8/layout/cycle7"/>
    <dgm:cxn modelId="{021DCBDD-1713-4DDF-8F9C-96799DABEE0B}" type="presParOf" srcId="{055C1C69-F936-4E09-B7CE-8D9FF9E0D791}" destId="{D46C7253-9233-4C78-90FB-19AD330371EC}" srcOrd="0" destOrd="0" presId="urn:microsoft.com/office/officeart/2005/8/layout/cycle7"/>
    <dgm:cxn modelId="{C353AC65-7179-4129-AE7E-BC1D50DF834D}" type="presParOf" srcId="{285C0CA6-5761-42B8-A00B-2F64DEDCFB81}" destId="{74671863-CB8A-4601-BB7C-0D0FB25146F7}" srcOrd="4" destOrd="0" presId="urn:microsoft.com/office/officeart/2005/8/layout/cycle7"/>
    <dgm:cxn modelId="{46101790-BB03-4DC1-ACAD-50CA57A96DF2}" type="presParOf" srcId="{285C0CA6-5761-42B8-A00B-2F64DEDCFB81}" destId="{2D8E15CD-2C24-4248-B33F-F21E816192A5}" srcOrd="5" destOrd="0" presId="urn:microsoft.com/office/officeart/2005/8/layout/cycle7"/>
    <dgm:cxn modelId="{CFC08B15-794A-4BAA-9E5E-B85B84C47B76}" type="presParOf" srcId="{2D8E15CD-2C24-4248-B33F-F21E816192A5}" destId="{FAE0E25E-7712-4EC0-8817-7505B62B5CF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08D9B-24E0-45ED-836B-EBFC2F6C1FEF}" type="doc">
      <dgm:prSet loTypeId="urn:microsoft.com/office/officeart/2009/3/layout/CircleRelationship" loCatId="relationship" qsTypeId="urn:microsoft.com/office/officeart/2005/8/quickstyle/3d3" qsCatId="3D" csTypeId="urn:microsoft.com/office/officeart/2005/8/colors/colorful5" csCatId="colorful" phldr="1"/>
      <dgm:spPr/>
      <dgm:t>
        <a:bodyPr/>
        <a:lstStyle/>
        <a:p>
          <a:endParaRPr lang="de-DE"/>
        </a:p>
      </dgm:t>
    </dgm:pt>
    <dgm:pt modelId="{7DFCF63A-5603-4FA5-86DE-29E9B7F0FD96}">
      <dgm:prSet phldrT="[Text]"/>
      <dgm:spPr/>
      <dgm:t>
        <a:bodyPr/>
        <a:lstStyle/>
        <a:p>
          <a:r>
            <a:rPr lang="de-DE" dirty="0"/>
            <a:t>Facts</a:t>
          </a:r>
        </a:p>
      </dgm:t>
    </dgm:pt>
    <dgm:pt modelId="{9D1AA92B-EC1A-4078-B969-43414ADA91C4}" type="parTrans" cxnId="{23B1417C-59F8-456F-AB46-116BD8CC5060}">
      <dgm:prSet/>
      <dgm:spPr/>
      <dgm:t>
        <a:bodyPr/>
        <a:lstStyle/>
        <a:p>
          <a:endParaRPr lang="de-DE"/>
        </a:p>
      </dgm:t>
    </dgm:pt>
    <dgm:pt modelId="{78293575-C60A-4B9E-9AD5-135E358FFB98}" type="sibTrans" cxnId="{23B1417C-59F8-456F-AB46-116BD8CC5060}">
      <dgm:prSet/>
      <dgm:spPr/>
      <dgm:t>
        <a:bodyPr/>
        <a:lstStyle/>
        <a:p>
          <a:endParaRPr lang="de-DE"/>
        </a:p>
      </dgm:t>
    </dgm:pt>
    <dgm:pt modelId="{712927F7-1B32-4D7B-935F-ACB8F8B5A3A7}">
      <dgm:prSet phldrT="[Text]"/>
      <dgm:spPr>
        <a:solidFill>
          <a:srgbClr val="FF0000">
            <a:alpha val="80000"/>
          </a:srgbClr>
        </a:solidFill>
      </dgm:spPr>
      <dgm:t>
        <a:bodyPr/>
        <a:lstStyle/>
        <a:p>
          <a:r>
            <a:rPr lang="de-DE" dirty="0"/>
            <a:t>Chinese </a:t>
          </a:r>
          <a:r>
            <a:rPr lang="de-DE" dirty="0" err="1"/>
            <a:t>bubble</a:t>
          </a:r>
          <a:endParaRPr lang="de-DE" dirty="0"/>
        </a:p>
      </dgm:t>
    </dgm:pt>
    <dgm:pt modelId="{11E97531-543B-47DB-9A9B-B533CA92E9B7}" type="parTrans" cxnId="{A65335DC-2940-452E-A41D-316BD9C16F8A}">
      <dgm:prSet/>
      <dgm:spPr/>
      <dgm:t>
        <a:bodyPr/>
        <a:lstStyle/>
        <a:p>
          <a:endParaRPr lang="de-DE"/>
        </a:p>
      </dgm:t>
    </dgm:pt>
    <dgm:pt modelId="{7FF73879-240A-467A-AC86-AD36FF570C37}" type="sibTrans" cxnId="{A65335DC-2940-452E-A41D-316BD9C16F8A}">
      <dgm:prSet/>
      <dgm:spPr/>
      <dgm:t>
        <a:bodyPr/>
        <a:lstStyle/>
        <a:p>
          <a:endParaRPr lang="de-DE"/>
        </a:p>
      </dgm:t>
    </dgm:pt>
    <dgm:pt modelId="{E91596BC-560D-4B14-9834-5AD0C8D3F328}">
      <dgm:prSet phldrT="[Text]"/>
      <dgm:spPr>
        <a:solidFill>
          <a:schemeClr val="accent5">
            <a:hueOff val="-7450407"/>
            <a:satOff val="29858"/>
            <a:lumOff val="6471"/>
            <a:alpha val="30000"/>
          </a:schemeClr>
        </a:solidFill>
      </dgm:spPr>
      <dgm:t>
        <a:bodyPr/>
        <a:lstStyle/>
        <a:p>
          <a:r>
            <a:rPr lang="de-DE" dirty="0"/>
            <a:t>German </a:t>
          </a:r>
          <a:r>
            <a:rPr lang="de-DE" dirty="0" err="1"/>
            <a:t>bubble</a:t>
          </a:r>
          <a:endParaRPr lang="de-DE" dirty="0"/>
        </a:p>
      </dgm:t>
    </dgm:pt>
    <dgm:pt modelId="{588C42A8-3E20-455B-9D83-D21272353023}" type="parTrans" cxnId="{333A7DF7-E64D-4271-B2E2-95ED302D7FFF}">
      <dgm:prSet/>
      <dgm:spPr/>
      <dgm:t>
        <a:bodyPr/>
        <a:lstStyle/>
        <a:p>
          <a:endParaRPr lang="de-DE"/>
        </a:p>
      </dgm:t>
    </dgm:pt>
    <dgm:pt modelId="{6F20D6B4-1441-47DE-8197-5F358F463677}" type="sibTrans" cxnId="{333A7DF7-E64D-4271-B2E2-95ED302D7FFF}">
      <dgm:prSet/>
      <dgm:spPr/>
      <dgm:t>
        <a:bodyPr/>
        <a:lstStyle/>
        <a:p>
          <a:endParaRPr lang="de-DE"/>
        </a:p>
      </dgm:t>
    </dgm:pt>
    <dgm:pt modelId="{0A1BE8FE-FE34-4B4C-A2FC-4131231A4614}" type="pres">
      <dgm:prSet presAssocID="{33508D9B-24E0-45ED-836B-EBFC2F6C1FEF}" presName="Name0" presStyleCnt="0">
        <dgm:presLayoutVars>
          <dgm:chMax val="1"/>
          <dgm:chPref val="1"/>
        </dgm:presLayoutVars>
      </dgm:prSet>
      <dgm:spPr/>
    </dgm:pt>
    <dgm:pt modelId="{AC6F3C3D-1E33-483E-97D0-E21A5783B2A3}" type="pres">
      <dgm:prSet presAssocID="{7DFCF63A-5603-4FA5-86DE-29E9B7F0FD96}" presName="Parent" presStyleLbl="node0" presStyleIdx="0" presStyleCnt="1">
        <dgm:presLayoutVars>
          <dgm:chMax val="5"/>
          <dgm:chPref val="5"/>
        </dgm:presLayoutVars>
      </dgm:prSet>
      <dgm:spPr/>
    </dgm:pt>
    <dgm:pt modelId="{59F36DF4-C5C3-4D6B-9F37-B74AF37BFE54}" type="pres">
      <dgm:prSet presAssocID="{7DFCF63A-5603-4FA5-86DE-29E9B7F0FD96}" presName="Accent1" presStyleLbl="node1" presStyleIdx="0" presStyleCnt="13"/>
      <dgm:spPr/>
    </dgm:pt>
    <dgm:pt modelId="{6DB0318F-D390-40AA-B79E-9972ED0E3435}" type="pres">
      <dgm:prSet presAssocID="{7DFCF63A-5603-4FA5-86DE-29E9B7F0FD96}" presName="Accent2" presStyleLbl="node1" presStyleIdx="1" presStyleCnt="13"/>
      <dgm:spPr/>
    </dgm:pt>
    <dgm:pt modelId="{5DFB7CF2-0C3C-4E5E-81DA-2CB27D1D1D90}" type="pres">
      <dgm:prSet presAssocID="{7DFCF63A-5603-4FA5-86DE-29E9B7F0FD96}" presName="Accent3" presStyleLbl="node1" presStyleIdx="2" presStyleCnt="13"/>
      <dgm:spPr/>
    </dgm:pt>
    <dgm:pt modelId="{E1779339-464B-463C-8676-C3EE4F7BD05E}" type="pres">
      <dgm:prSet presAssocID="{7DFCF63A-5603-4FA5-86DE-29E9B7F0FD96}" presName="Accent4" presStyleLbl="node1" presStyleIdx="3" presStyleCnt="13"/>
      <dgm:spPr/>
    </dgm:pt>
    <dgm:pt modelId="{A635AF8F-236C-486A-BC25-8DC4FF833466}" type="pres">
      <dgm:prSet presAssocID="{7DFCF63A-5603-4FA5-86DE-29E9B7F0FD96}" presName="Accent5" presStyleLbl="node1" presStyleIdx="4" presStyleCnt="13"/>
      <dgm:spPr/>
    </dgm:pt>
    <dgm:pt modelId="{BFA65142-45B2-429E-B2B8-26DDB3DFCFEE}" type="pres">
      <dgm:prSet presAssocID="{7DFCF63A-5603-4FA5-86DE-29E9B7F0FD96}" presName="Accent6" presStyleLbl="node1" presStyleIdx="5" presStyleCnt="13"/>
      <dgm:spPr/>
    </dgm:pt>
    <dgm:pt modelId="{9286937F-27A8-4EF0-ABA1-BC5EAF8B39B6}" type="pres">
      <dgm:prSet presAssocID="{712927F7-1B32-4D7B-935F-ACB8F8B5A3A7}" presName="Child1" presStyleLbl="node1" presStyleIdx="6" presStyleCnt="13" custLinFactY="58370" custLinFactNeighborX="89618" custLinFactNeighborY="100000">
        <dgm:presLayoutVars>
          <dgm:chMax val="0"/>
          <dgm:chPref val="0"/>
        </dgm:presLayoutVars>
      </dgm:prSet>
      <dgm:spPr/>
    </dgm:pt>
    <dgm:pt modelId="{F802DB41-A51C-4C9C-9881-4E3516EAA98D}" type="pres">
      <dgm:prSet presAssocID="{712927F7-1B32-4D7B-935F-ACB8F8B5A3A7}" presName="Accent7" presStyleCnt="0"/>
      <dgm:spPr/>
    </dgm:pt>
    <dgm:pt modelId="{7C790708-DAC0-4033-84B1-9677D6325648}" type="pres">
      <dgm:prSet presAssocID="{712927F7-1B32-4D7B-935F-ACB8F8B5A3A7}" presName="AccentHold1" presStyleLbl="node1" presStyleIdx="7" presStyleCnt="13"/>
      <dgm:spPr/>
    </dgm:pt>
    <dgm:pt modelId="{AE8B62F5-DAD7-43EA-A765-38A32360E08A}" type="pres">
      <dgm:prSet presAssocID="{712927F7-1B32-4D7B-935F-ACB8F8B5A3A7}" presName="Accent8" presStyleCnt="0"/>
      <dgm:spPr/>
    </dgm:pt>
    <dgm:pt modelId="{4EA81444-1B5C-45D5-A6E3-39ACC943F485}" type="pres">
      <dgm:prSet presAssocID="{712927F7-1B32-4D7B-935F-ACB8F8B5A3A7}" presName="AccentHold2" presStyleLbl="node1" presStyleIdx="8" presStyleCnt="13"/>
      <dgm:spPr/>
    </dgm:pt>
    <dgm:pt modelId="{9147C5F7-4780-4F09-9A20-E2255B6FA0DA}" type="pres">
      <dgm:prSet presAssocID="{E91596BC-560D-4B14-9834-5AD0C8D3F328}" presName="Child2" presStyleLbl="node1" presStyleIdx="9" presStyleCnt="13" custLinFactX="-78728" custLinFactY="92306" custLinFactNeighborX="-100000" custLinFactNeighborY="100000">
        <dgm:presLayoutVars>
          <dgm:chMax val="0"/>
          <dgm:chPref val="0"/>
        </dgm:presLayoutVars>
      </dgm:prSet>
      <dgm:spPr/>
    </dgm:pt>
    <dgm:pt modelId="{E3881618-C264-444A-AD7C-644FBF0B35C4}" type="pres">
      <dgm:prSet presAssocID="{E91596BC-560D-4B14-9834-5AD0C8D3F328}" presName="Accent9" presStyleCnt="0"/>
      <dgm:spPr/>
    </dgm:pt>
    <dgm:pt modelId="{9CC010FC-A96E-45A9-AD90-1A930D381F9B}" type="pres">
      <dgm:prSet presAssocID="{E91596BC-560D-4B14-9834-5AD0C8D3F328}" presName="AccentHold1" presStyleLbl="node1" presStyleIdx="10" presStyleCnt="13"/>
      <dgm:spPr/>
    </dgm:pt>
    <dgm:pt modelId="{0E375CBC-E443-4099-B0EC-BADC3D640F40}" type="pres">
      <dgm:prSet presAssocID="{E91596BC-560D-4B14-9834-5AD0C8D3F328}" presName="Accent10" presStyleCnt="0"/>
      <dgm:spPr/>
    </dgm:pt>
    <dgm:pt modelId="{11D6B12D-CA36-4C00-9243-390138603F29}" type="pres">
      <dgm:prSet presAssocID="{E91596BC-560D-4B14-9834-5AD0C8D3F328}" presName="AccentHold2" presStyleLbl="node1" presStyleIdx="11" presStyleCnt="13"/>
      <dgm:spPr/>
    </dgm:pt>
    <dgm:pt modelId="{BC100247-3931-4ACB-A1C5-04D4C9285DF1}" type="pres">
      <dgm:prSet presAssocID="{E91596BC-560D-4B14-9834-5AD0C8D3F328}" presName="Accent11" presStyleCnt="0"/>
      <dgm:spPr/>
    </dgm:pt>
    <dgm:pt modelId="{3C4654C3-B134-4928-8EF6-B0777B3A3A8F}" type="pres">
      <dgm:prSet presAssocID="{E91596BC-560D-4B14-9834-5AD0C8D3F328}" presName="AccentHold3" presStyleLbl="node1" presStyleIdx="12" presStyleCnt="13"/>
      <dgm:spPr/>
    </dgm:pt>
  </dgm:ptLst>
  <dgm:cxnLst>
    <dgm:cxn modelId="{B1505A0B-4DBC-4BAA-BA50-3DDC6473561E}" type="presOf" srcId="{E91596BC-560D-4B14-9834-5AD0C8D3F328}" destId="{9147C5F7-4780-4F09-9A20-E2255B6FA0DA}" srcOrd="0" destOrd="0" presId="urn:microsoft.com/office/officeart/2009/3/layout/CircleRelationship"/>
    <dgm:cxn modelId="{CD32172A-B163-4738-82D4-62D4F4CED9A4}" type="presOf" srcId="{712927F7-1B32-4D7B-935F-ACB8F8B5A3A7}" destId="{9286937F-27A8-4EF0-ABA1-BC5EAF8B39B6}" srcOrd="0" destOrd="0" presId="urn:microsoft.com/office/officeart/2009/3/layout/CircleRelationship"/>
    <dgm:cxn modelId="{BBD22846-AF3A-491E-B1E6-8AEE6DFCB723}" type="presOf" srcId="{7DFCF63A-5603-4FA5-86DE-29E9B7F0FD96}" destId="{AC6F3C3D-1E33-483E-97D0-E21A5783B2A3}" srcOrd="0" destOrd="0" presId="urn:microsoft.com/office/officeart/2009/3/layout/CircleRelationship"/>
    <dgm:cxn modelId="{23B1417C-59F8-456F-AB46-116BD8CC5060}" srcId="{33508D9B-24E0-45ED-836B-EBFC2F6C1FEF}" destId="{7DFCF63A-5603-4FA5-86DE-29E9B7F0FD96}" srcOrd="0" destOrd="0" parTransId="{9D1AA92B-EC1A-4078-B969-43414ADA91C4}" sibTransId="{78293575-C60A-4B9E-9AD5-135E358FFB98}"/>
    <dgm:cxn modelId="{2F8DACA7-A0DF-4AB0-9C58-86552FE7CCBE}" type="presOf" srcId="{33508D9B-24E0-45ED-836B-EBFC2F6C1FEF}" destId="{0A1BE8FE-FE34-4B4C-A2FC-4131231A4614}" srcOrd="0" destOrd="0" presId="urn:microsoft.com/office/officeart/2009/3/layout/CircleRelationship"/>
    <dgm:cxn modelId="{A65335DC-2940-452E-A41D-316BD9C16F8A}" srcId="{7DFCF63A-5603-4FA5-86DE-29E9B7F0FD96}" destId="{712927F7-1B32-4D7B-935F-ACB8F8B5A3A7}" srcOrd="0" destOrd="0" parTransId="{11E97531-543B-47DB-9A9B-B533CA92E9B7}" sibTransId="{7FF73879-240A-467A-AC86-AD36FF570C37}"/>
    <dgm:cxn modelId="{333A7DF7-E64D-4271-B2E2-95ED302D7FFF}" srcId="{7DFCF63A-5603-4FA5-86DE-29E9B7F0FD96}" destId="{E91596BC-560D-4B14-9834-5AD0C8D3F328}" srcOrd="1" destOrd="0" parTransId="{588C42A8-3E20-455B-9D83-D21272353023}" sibTransId="{6F20D6B4-1441-47DE-8197-5F358F463677}"/>
    <dgm:cxn modelId="{EA88A901-FBA6-4A7B-866B-5D2447F8DA31}" type="presParOf" srcId="{0A1BE8FE-FE34-4B4C-A2FC-4131231A4614}" destId="{AC6F3C3D-1E33-483E-97D0-E21A5783B2A3}" srcOrd="0" destOrd="0" presId="urn:microsoft.com/office/officeart/2009/3/layout/CircleRelationship"/>
    <dgm:cxn modelId="{1C0F2855-6CF4-48CB-91BA-F5A9552B375B}" type="presParOf" srcId="{0A1BE8FE-FE34-4B4C-A2FC-4131231A4614}" destId="{59F36DF4-C5C3-4D6B-9F37-B74AF37BFE54}" srcOrd="1" destOrd="0" presId="urn:microsoft.com/office/officeart/2009/3/layout/CircleRelationship"/>
    <dgm:cxn modelId="{C88C0C7B-F0F5-45DB-91B7-5604559562B3}" type="presParOf" srcId="{0A1BE8FE-FE34-4B4C-A2FC-4131231A4614}" destId="{6DB0318F-D390-40AA-B79E-9972ED0E3435}" srcOrd="2" destOrd="0" presId="urn:microsoft.com/office/officeart/2009/3/layout/CircleRelationship"/>
    <dgm:cxn modelId="{BD0EDAA6-4858-4E93-8D36-59B675A3B43A}" type="presParOf" srcId="{0A1BE8FE-FE34-4B4C-A2FC-4131231A4614}" destId="{5DFB7CF2-0C3C-4E5E-81DA-2CB27D1D1D90}" srcOrd="3" destOrd="0" presId="urn:microsoft.com/office/officeart/2009/3/layout/CircleRelationship"/>
    <dgm:cxn modelId="{B7EF36AB-BA34-4024-B55F-0BE8D7A82F91}" type="presParOf" srcId="{0A1BE8FE-FE34-4B4C-A2FC-4131231A4614}" destId="{E1779339-464B-463C-8676-C3EE4F7BD05E}" srcOrd="4" destOrd="0" presId="urn:microsoft.com/office/officeart/2009/3/layout/CircleRelationship"/>
    <dgm:cxn modelId="{123D87A4-6002-4B54-9D9E-7646D8213ACB}" type="presParOf" srcId="{0A1BE8FE-FE34-4B4C-A2FC-4131231A4614}" destId="{A635AF8F-236C-486A-BC25-8DC4FF833466}" srcOrd="5" destOrd="0" presId="urn:microsoft.com/office/officeart/2009/3/layout/CircleRelationship"/>
    <dgm:cxn modelId="{868CED56-B4A2-471B-A9AE-9FA2D357B219}" type="presParOf" srcId="{0A1BE8FE-FE34-4B4C-A2FC-4131231A4614}" destId="{BFA65142-45B2-429E-B2B8-26DDB3DFCFEE}" srcOrd="6" destOrd="0" presId="urn:microsoft.com/office/officeart/2009/3/layout/CircleRelationship"/>
    <dgm:cxn modelId="{9E38C5E3-CA63-49A2-96FA-FCC330905C5C}" type="presParOf" srcId="{0A1BE8FE-FE34-4B4C-A2FC-4131231A4614}" destId="{9286937F-27A8-4EF0-ABA1-BC5EAF8B39B6}" srcOrd="7" destOrd="0" presId="urn:microsoft.com/office/officeart/2009/3/layout/CircleRelationship"/>
    <dgm:cxn modelId="{F08B9AE7-9CCE-430C-9D77-EA83223ED535}" type="presParOf" srcId="{0A1BE8FE-FE34-4B4C-A2FC-4131231A4614}" destId="{F802DB41-A51C-4C9C-9881-4E3516EAA98D}" srcOrd="8" destOrd="0" presId="urn:microsoft.com/office/officeart/2009/3/layout/CircleRelationship"/>
    <dgm:cxn modelId="{4DE1F63C-08B5-4486-B880-5D4EE7A0C9C4}" type="presParOf" srcId="{F802DB41-A51C-4C9C-9881-4E3516EAA98D}" destId="{7C790708-DAC0-4033-84B1-9677D6325648}" srcOrd="0" destOrd="0" presId="urn:microsoft.com/office/officeart/2009/3/layout/CircleRelationship"/>
    <dgm:cxn modelId="{60CB061A-DF3B-43F2-A25C-5FE25ED391E1}" type="presParOf" srcId="{0A1BE8FE-FE34-4B4C-A2FC-4131231A4614}" destId="{AE8B62F5-DAD7-43EA-A765-38A32360E08A}" srcOrd="9" destOrd="0" presId="urn:microsoft.com/office/officeart/2009/3/layout/CircleRelationship"/>
    <dgm:cxn modelId="{FFBD71C6-CB20-41EC-80C6-8EF72AD82FF1}" type="presParOf" srcId="{AE8B62F5-DAD7-43EA-A765-38A32360E08A}" destId="{4EA81444-1B5C-45D5-A6E3-39ACC943F485}" srcOrd="0" destOrd="0" presId="urn:microsoft.com/office/officeart/2009/3/layout/CircleRelationship"/>
    <dgm:cxn modelId="{AAD4E982-F42B-40B7-8BB0-FAD966587465}" type="presParOf" srcId="{0A1BE8FE-FE34-4B4C-A2FC-4131231A4614}" destId="{9147C5F7-4780-4F09-9A20-E2255B6FA0DA}" srcOrd="10" destOrd="0" presId="urn:microsoft.com/office/officeart/2009/3/layout/CircleRelationship"/>
    <dgm:cxn modelId="{000BE5B9-0D0B-4732-8835-087C7324943B}" type="presParOf" srcId="{0A1BE8FE-FE34-4B4C-A2FC-4131231A4614}" destId="{E3881618-C264-444A-AD7C-644FBF0B35C4}" srcOrd="11" destOrd="0" presId="urn:microsoft.com/office/officeart/2009/3/layout/CircleRelationship"/>
    <dgm:cxn modelId="{7CBCE32B-4327-4674-B492-44431D893711}" type="presParOf" srcId="{E3881618-C264-444A-AD7C-644FBF0B35C4}" destId="{9CC010FC-A96E-45A9-AD90-1A930D381F9B}" srcOrd="0" destOrd="0" presId="urn:microsoft.com/office/officeart/2009/3/layout/CircleRelationship"/>
    <dgm:cxn modelId="{3C7F2203-FC86-447A-B4E1-2A2EF5FCDB5C}" type="presParOf" srcId="{0A1BE8FE-FE34-4B4C-A2FC-4131231A4614}" destId="{0E375CBC-E443-4099-B0EC-BADC3D640F40}" srcOrd="12" destOrd="0" presId="urn:microsoft.com/office/officeart/2009/3/layout/CircleRelationship"/>
    <dgm:cxn modelId="{DD3CDEA8-A59E-4496-931B-45E5AF0E2B2A}" type="presParOf" srcId="{0E375CBC-E443-4099-B0EC-BADC3D640F40}" destId="{11D6B12D-CA36-4C00-9243-390138603F29}" srcOrd="0" destOrd="0" presId="urn:microsoft.com/office/officeart/2009/3/layout/CircleRelationship"/>
    <dgm:cxn modelId="{CA37D743-4675-42C9-A0AA-FE9303AD2B5E}" type="presParOf" srcId="{0A1BE8FE-FE34-4B4C-A2FC-4131231A4614}" destId="{BC100247-3931-4ACB-A1C5-04D4C9285DF1}" srcOrd="13" destOrd="0" presId="urn:microsoft.com/office/officeart/2009/3/layout/CircleRelationship"/>
    <dgm:cxn modelId="{65008F0A-42E5-46BC-8027-02AA9A68B1D2}" type="presParOf" srcId="{BC100247-3931-4ACB-A1C5-04D4C9285DF1}" destId="{3C4654C3-B134-4928-8EF6-B0777B3A3A8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2A38AF-34E3-431F-BFA9-5D7D6BFC1BA2}"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de-DE"/>
        </a:p>
      </dgm:t>
    </dgm:pt>
    <dgm:pt modelId="{77AE88F1-EDDC-49DC-9809-BF706758C880}">
      <dgm:prSet phldrT="[Text]"/>
      <dgm:spPr>
        <a:scene3d>
          <a:camera prst="orthographicFront">
            <a:rot lat="0" lon="0" rev="0"/>
          </a:camera>
          <a:lightRig rig="contrasting" dir="t">
            <a:rot lat="0" lon="0" rev="7800000"/>
          </a:lightRig>
        </a:scene3d>
        <a:sp3d>
          <a:bevelT w="139700" h="139700"/>
        </a:sp3d>
      </dgm:spPr>
      <dgm:t>
        <a:bodyPr/>
        <a:lstStyle/>
        <a:p>
          <a:r>
            <a:rPr lang="de-DE" dirty="0">
              <a:solidFill>
                <a:schemeClr val="bg1"/>
              </a:solidFill>
            </a:rPr>
            <a:t>4.0</a:t>
          </a:r>
        </a:p>
      </dgm:t>
    </dgm:pt>
    <dgm:pt modelId="{30B7E767-7EAC-46B4-B4A9-85D6948A24FF}" type="parTrans" cxnId="{D977D5A2-DFBD-48F6-AC2B-00D4C1EC8B49}">
      <dgm:prSet/>
      <dgm:spPr/>
      <dgm:t>
        <a:bodyPr/>
        <a:lstStyle/>
        <a:p>
          <a:endParaRPr lang="de-DE"/>
        </a:p>
      </dgm:t>
    </dgm:pt>
    <dgm:pt modelId="{ACFF6166-77DC-41DD-9C33-4F66923623B3}" type="sibTrans" cxnId="{D977D5A2-DFBD-48F6-AC2B-00D4C1EC8B49}">
      <dgm:prSet/>
      <dgm:spPr/>
      <dgm:t>
        <a:bodyPr/>
        <a:lstStyle/>
        <a:p>
          <a:endParaRPr lang="de-DE"/>
        </a:p>
      </dgm:t>
    </dgm:pt>
    <dgm:pt modelId="{6B08F32B-3BD6-48FB-B206-974508816D57}">
      <dgm:prSet phldrT="[Text]"/>
      <dgm:spPr>
        <a:gradFill rotWithShape="0">
          <a:gsLst>
            <a:gs pos="0">
              <a:srgbClr val="FFFF00"/>
            </a:gs>
            <a:gs pos="74000">
              <a:schemeClr val="accent3">
                <a:lumMod val="60000"/>
                <a:lumOff val="40000"/>
              </a:schemeClr>
            </a:gs>
            <a:gs pos="83000">
              <a:schemeClr val="accent4">
                <a:lumMod val="60000"/>
                <a:lumOff val="40000"/>
              </a:schemeClr>
            </a:gs>
            <a:gs pos="100000">
              <a:srgbClr val="92D050"/>
            </a:gs>
          </a:gsLst>
          <a:lin ang="0" scaled="0"/>
        </a:gradFill>
        <a:scene3d>
          <a:camera prst="orthographicFront">
            <a:rot lat="0" lon="0" rev="0"/>
          </a:camera>
          <a:lightRig rig="contrasting" dir="t">
            <a:rot lat="0" lon="0" rev="7800000"/>
          </a:lightRig>
        </a:scene3d>
        <a:sp3d>
          <a:bevelT w="139700" h="139700"/>
        </a:sp3d>
      </dgm:spPr>
      <dgm:t>
        <a:bodyPr/>
        <a:lstStyle/>
        <a:p>
          <a:r>
            <a:rPr lang="de-DE" dirty="0"/>
            <a:t> </a:t>
          </a:r>
        </a:p>
      </dgm:t>
    </dgm:pt>
    <dgm:pt modelId="{24EAFF94-AF53-440C-BD15-B6E2F968B7A8}" type="parTrans" cxnId="{FD08F18F-29AB-4309-B3BC-0A14E1CE766A}">
      <dgm:prSet/>
      <dgm:spPr/>
      <dgm:t>
        <a:bodyPr/>
        <a:lstStyle/>
        <a:p>
          <a:endParaRPr lang="de-DE"/>
        </a:p>
      </dgm:t>
    </dgm:pt>
    <dgm:pt modelId="{CE7BC294-12F2-4E14-9687-1659EBB8894F}" type="sibTrans" cxnId="{FD08F18F-29AB-4309-B3BC-0A14E1CE766A}">
      <dgm:prSet/>
      <dgm:spPr/>
      <dgm:t>
        <a:bodyPr/>
        <a:lstStyle/>
        <a:p>
          <a:endParaRPr lang="de-DE"/>
        </a:p>
      </dgm:t>
    </dgm:pt>
    <dgm:pt modelId="{95993DAB-E3F3-491A-A5D4-B39708496142}">
      <dgm:prSet phldrT="[Text]"/>
      <dgm:spPr>
        <a:scene3d>
          <a:camera prst="orthographicFront">
            <a:rot lat="0" lon="0" rev="0"/>
          </a:camera>
          <a:lightRig rig="contrasting" dir="t">
            <a:rot lat="0" lon="0" rev="7800000"/>
          </a:lightRig>
        </a:scene3d>
        <a:sp3d>
          <a:bevelT w="139700" h="139700"/>
        </a:sp3d>
      </dgm:spPr>
      <dgm:t>
        <a:bodyPr/>
        <a:lstStyle/>
        <a:p>
          <a:r>
            <a:rPr lang="de-DE" dirty="0">
              <a:solidFill>
                <a:schemeClr val="bg1"/>
              </a:solidFill>
            </a:rPr>
            <a:t>5.0</a:t>
          </a:r>
        </a:p>
      </dgm:t>
    </dgm:pt>
    <dgm:pt modelId="{7C7D9092-AFED-432D-8140-62151A411A5B}" type="parTrans" cxnId="{79628984-2D1F-4132-94C4-E9E38419B17B}">
      <dgm:prSet/>
      <dgm:spPr/>
      <dgm:t>
        <a:bodyPr/>
        <a:lstStyle/>
        <a:p>
          <a:endParaRPr lang="de-DE"/>
        </a:p>
      </dgm:t>
    </dgm:pt>
    <dgm:pt modelId="{536486CC-BB37-4B6C-8FF7-8C9C34FCC888}" type="sibTrans" cxnId="{79628984-2D1F-4132-94C4-E9E38419B17B}">
      <dgm:prSet/>
      <dgm:spPr/>
      <dgm:t>
        <a:bodyPr/>
        <a:lstStyle/>
        <a:p>
          <a:endParaRPr lang="de-DE"/>
        </a:p>
      </dgm:t>
    </dgm:pt>
    <dgm:pt modelId="{7790BC68-0BF9-44DC-BE36-5EE2269587D8}" type="pres">
      <dgm:prSet presAssocID="{012A38AF-34E3-431F-BFA9-5D7D6BFC1BA2}" presName="theList" presStyleCnt="0">
        <dgm:presLayoutVars>
          <dgm:dir/>
          <dgm:animLvl val="lvl"/>
          <dgm:resizeHandles val="exact"/>
        </dgm:presLayoutVars>
      </dgm:prSet>
      <dgm:spPr/>
    </dgm:pt>
    <dgm:pt modelId="{4022A490-ED7C-4725-A4E8-15A783358871}" type="pres">
      <dgm:prSet presAssocID="{77AE88F1-EDDC-49DC-9809-BF706758C880}" presName="compNode" presStyleCnt="0"/>
      <dgm:spPr/>
    </dgm:pt>
    <dgm:pt modelId="{F3175B3E-8B29-44B5-90DC-7CC80ABBD75F}" type="pres">
      <dgm:prSet presAssocID="{77AE88F1-EDDC-49DC-9809-BF706758C880}" presName="noGeometry" presStyleCnt="0"/>
      <dgm:spPr/>
    </dgm:pt>
    <dgm:pt modelId="{A3743CA4-DE02-4BFC-9A13-3F0916E3D36B}" type="pres">
      <dgm:prSet presAssocID="{77AE88F1-EDDC-49DC-9809-BF706758C880}" presName="childTextVisible" presStyleLbl="bgAccFollowNode1" presStyleIdx="0" presStyleCnt="2" custScaleX="111811">
        <dgm:presLayoutVars>
          <dgm:bulletEnabled val="1"/>
        </dgm:presLayoutVars>
      </dgm:prSet>
      <dgm:spPr/>
    </dgm:pt>
    <dgm:pt modelId="{E100FE1A-8AB4-4CD3-8BFD-7C29810BF9F2}" type="pres">
      <dgm:prSet presAssocID="{77AE88F1-EDDC-49DC-9809-BF706758C880}" presName="childTextHidden" presStyleLbl="bgAccFollowNode1" presStyleIdx="0" presStyleCnt="2"/>
      <dgm:spPr/>
    </dgm:pt>
    <dgm:pt modelId="{9B75A790-DF85-462D-AEA7-A91A4017057F}" type="pres">
      <dgm:prSet presAssocID="{77AE88F1-EDDC-49DC-9809-BF706758C880}" presName="parentText" presStyleLbl="node1" presStyleIdx="0" presStyleCnt="2">
        <dgm:presLayoutVars>
          <dgm:chMax val="1"/>
          <dgm:bulletEnabled val="1"/>
        </dgm:presLayoutVars>
      </dgm:prSet>
      <dgm:spPr/>
    </dgm:pt>
    <dgm:pt modelId="{EB4ED540-D49B-4B35-B951-60DC99012EE3}" type="pres">
      <dgm:prSet presAssocID="{77AE88F1-EDDC-49DC-9809-BF706758C880}" presName="aSpace" presStyleCnt="0"/>
      <dgm:spPr/>
    </dgm:pt>
    <dgm:pt modelId="{6F6BF387-A4D1-49C3-9DF8-D77DE3839230}" type="pres">
      <dgm:prSet presAssocID="{95993DAB-E3F3-491A-A5D4-B39708496142}" presName="compNode" presStyleCnt="0"/>
      <dgm:spPr/>
    </dgm:pt>
    <dgm:pt modelId="{1775FA7E-C883-4A81-A9D2-5447E453D763}" type="pres">
      <dgm:prSet presAssocID="{95993DAB-E3F3-491A-A5D4-B39708496142}" presName="noGeometry" presStyleCnt="0"/>
      <dgm:spPr/>
    </dgm:pt>
    <dgm:pt modelId="{78206ADA-C707-4F81-9B6E-57E5A98B200D}" type="pres">
      <dgm:prSet presAssocID="{95993DAB-E3F3-491A-A5D4-B39708496142}" presName="childTextVisible" presStyleLbl="bgAccFollowNode1" presStyleIdx="1" presStyleCnt="2">
        <dgm:presLayoutVars>
          <dgm:bulletEnabled val="1"/>
        </dgm:presLayoutVars>
      </dgm:prSet>
      <dgm:spPr>
        <a:noFill/>
        <a:ln>
          <a:noFill/>
        </a:ln>
      </dgm:spPr>
    </dgm:pt>
    <dgm:pt modelId="{0FEC5B72-A543-4567-9020-FC1DF0D44B35}" type="pres">
      <dgm:prSet presAssocID="{95993DAB-E3F3-491A-A5D4-B39708496142}" presName="childTextHidden" presStyleLbl="bgAccFollowNode1" presStyleIdx="1" presStyleCnt="2"/>
      <dgm:spPr/>
    </dgm:pt>
    <dgm:pt modelId="{D01B636B-5330-4A91-9859-94D75A7D8ED2}" type="pres">
      <dgm:prSet presAssocID="{95993DAB-E3F3-491A-A5D4-B39708496142}" presName="parentText" presStyleLbl="node1" presStyleIdx="1" presStyleCnt="2">
        <dgm:presLayoutVars>
          <dgm:chMax val="1"/>
          <dgm:bulletEnabled val="1"/>
        </dgm:presLayoutVars>
      </dgm:prSet>
      <dgm:spPr/>
    </dgm:pt>
  </dgm:ptLst>
  <dgm:cxnLst>
    <dgm:cxn modelId="{A0A5333C-28E7-413C-8C54-D84656097750}" type="presOf" srcId="{012A38AF-34E3-431F-BFA9-5D7D6BFC1BA2}" destId="{7790BC68-0BF9-44DC-BE36-5EE2269587D8}" srcOrd="0" destOrd="0" presId="urn:microsoft.com/office/officeart/2005/8/layout/hProcess6"/>
    <dgm:cxn modelId="{E8700963-BBA7-4F13-ACFE-41973EB8384B}" type="presOf" srcId="{6B08F32B-3BD6-48FB-B206-974508816D57}" destId="{E100FE1A-8AB4-4CD3-8BFD-7C29810BF9F2}" srcOrd="1" destOrd="0" presId="urn:microsoft.com/office/officeart/2005/8/layout/hProcess6"/>
    <dgm:cxn modelId="{69BF174A-E19A-43F6-B0D6-A7A933BBE15E}" type="presOf" srcId="{6B08F32B-3BD6-48FB-B206-974508816D57}" destId="{A3743CA4-DE02-4BFC-9A13-3F0916E3D36B}" srcOrd="0" destOrd="0" presId="urn:microsoft.com/office/officeart/2005/8/layout/hProcess6"/>
    <dgm:cxn modelId="{79628984-2D1F-4132-94C4-E9E38419B17B}" srcId="{012A38AF-34E3-431F-BFA9-5D7D6BFC1BA2}" destId="{95993DAB-E3F3-491A-A5D4-B39708496142}" srcOrd="1" destOrd="0" parTransId="{7C7D9092-AFED-432D-8140-62151A411A5B}" sibTransId="{536486CC-BB37-4B6C-8FF7-8C9C34FCC888}"/>
    <dgm:cxn modelId="{FD08F18F-29AB-4309-B3BC-0A14E1CE766A}" srcId="{77AE88F1-EDDC-49DC-9809-BF706758C880}" destId="{6B08F32B-3BD6-48FB-B206-974508816D57}" srcOrd="0" destOrd="0" parTransId="{24EAFF94-AF53-440C-BD15-B6E2F968B7A8}" sibTransId="{CE7BC294-12F2-4E14-9687-1659EBB8894F}"/>
    <dgm:cxn modelId="{D977D5A2-DFBD-48F6-AC2B-00D4C1EC8B49}" srcId="{012A38AF-34E3-431F-BFA9-5D7D6BFC1BA2}" destId="{77AE88F1-EDDC-49DC-9809-BF706758C880}" srcOrd="0" destOrd="0" parTransId="{30B7E767-7EAC-46B4-B4A9-85D6948A24FF}" sibTransId="{ACFF6166-77DC-41DD-9C33-4F66923623B3}"/>
    <dgm:cxn modelId="{0AE462E5-7157-4C8A-A10E-DA80B10CB425}" type="presOf" srcId="{77AE88F1-EDDC-49DC-9809-BF706758C880}" destId="{9B75A790-DF85-462D-AEA7-A91A4017057F}" srcOrd="0" destOrd="0" presId="urn:microsoft.com/office/officeart/2005/8/layout/hProcess6"/>
    <dgm:cxn modelId="{5C3530FC-4E16-4B34-8B45-B3DADCE4FDC2}" type="presOf" srcId="{95993DAB-E3F3-491A-A5D4-B39708496142}" destId="{D01B636B-5330-4A91-9859-94D75A7D8ED2}" srcOrd="0" destOrd="0" presId="urn:microsoft.com/office/officeart/2005/8/layout/hProcess6"/>
    <dgm:cxn modelId="{3D8DEB05-2700-49AD-9B7D-DE039465E497}" type="presParOf" srcId="{7790BC68-0BF9-44DC-BE36-5EE2269587D8}" destId="{4022A490-ED7C-4725-A4E8-15A783358871}" srcOrd="0" destOrd="0" presId="urn:microsoft.com/office/officeart/2005/8/layout/hProcess6"/>
    <dgm:cxn modelId="{5763A1B5-F4E0-48CA-A889-FEA63AA15094}" type="presParOf" srcId="{4022A490-ED7C-4725-A4E8-15A783358871}" destId="{F3175B3E-8B29-44B5-90DC-7CC80ABBD75F}" srcOrd="0" destOrd="0" presId="urn:microsoft.com/office/officeart/2005/8/layout/hProcess6"/>
    <dgm:cxn modelId="{A7AF3ED7-5E9D-4299-AA2B-65D439FA6E3D}" type="presParOf" srcId="{4022A490-ED7C-4725-A4E8-15A783358871}" destId="{A3743CA4-DE02-4BFC-9A13-3F0916E3D36B}" srcOrd="1" destOrd="0" presId="urn:microsoft.com/office/officeart/2005/8/layout/hProcess6"/>
    <dgm:cxn modelId="{AF9B005D-681A-480B-A596-F105BA2C0DB5}" type="presParOf" srcId="{4022A490-ED7C-4725-A4E8-15A783358871}" destId="{E100FE1A-8AB4-4CD3-8BFD-7C29810BF9F2}" srcOrd="2" destOrd="0" presId="urn:microsoft.com/office/officeart/2005/8/layout/hProcess6"/>
    <dgm:cxn modelId="{63D4B675-7DC6-497F-AEA2-27E1189ACD8C}" type="presParOf" srcId="{4022A490-ED7C-4725-A4E8-15A783358871}" destId="{9B75A790-DF85-462D-AEA7-A91A4017057F}" srcOrd="3" destOrd="0" presId="urn:microsoft.com/office/officeart/2005/8/layout/hProcess6"/>
    <dgm:cxn modelId="{F6C34CBE-D72B-457A-AADE-0452E031CFED}" type="presParOf" srcId="{7790BC68-0BF9-44DC-BE36-5EE2269587D8}" destId="{EB4ED540-D49B-4B35-B951-60DC99012EE3}" srcOrd="1" destOrd="0" presId="urn:microsoft.com/office/officeart/2005/8/layout/hProcess6"/>
    <dgm:cxn modelId="{D3738B15-BA36-4638-9C40-9ACF8172F7C0}" type="presParOf" srcId="{7790BC68-0BF9-44DC-BE36-5EE2269587D8}" destId="{6F6BF387-A4D1-49C3-9DF8-D77DE3839230}" srcOrd="2" destOrd="0" presId="urn:microsoft.com/office/officeart/2005/8/layout/hProcess6"/>
    <dgm:cxn modelId="{C8FAD256-9BEC-497A-AB19-631CD26147FE}" type="presParOf" srcId="{6F6BF387-A4D1-49C3-9DF8-D77DE3839230}" destId="{1775FA7E-C883-4A81-A9D2-5447E453D763}" srcOrd="0" destOrd="0" presId="urn:microsoft.com/office/officeart/2005/8/layout/hProcess6"/>
    <dgm:cxn modelId="{8AF20F91-773A-482D-8FB9-0EE454119DEB}" type="presParOf" srcId="{6F6BF387-A4D1-49C3-9DF8-D77DE3839230}" destId="{78206ADA-C707-4F81-9B6E-57E5A98B200D}" srcOrd="1" destOrd="0" presId="urn:microsoft.com/office/officeart/2005/8/layout/hProcess6"/>
    <dgm:cxn modelId="{3775991A-1408-4769-A396-2105E0391078}" type="presParOf" srcId="{6F6BF387-A4D1-49C3-9DF8-D77DE3839230}" destId="{0FEC5B72-A543-4567-9020-FC1DF0D44B35}" srcOrd="2" destOrd="0" presId="urn:microsoft.com/office/officeart/2005/8/layout/hProcess6"/>
    <dgm:cxn modelId="{280BA590-4FE6-41BC-9B54-13BE54255161}" type="presParOf" srcId="{6F6BF387-A4D1-49C3-9DF8-D77DE3839230}" destId="{D01B636B-5330-4A91-9859-94D75A7D8ED2}"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65F89-F281-4FEA-A426-2DED4FBA0733}">
      <dsp:nvSpPr>
        <dsp:cNvPr id="0" name=""/>
        <dsp:cNvSpPr/>
      </dsp:nvSpPr>
      <dsp:spPr>
        <a:xfrm>
          <a:off x="2896333" y="959"/>
          <a:ext cx="1689756" cy="844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pronounciation</a:t>
          </a:r>
          <a:endParaRPr lang="de-DE" sz="1800" kern="1200" dirty="0"/>
        </a:p>
      </dsp:txBody>
      <dsp:txXfrm>
        <a:off x="2921079" y="25705"/>
        <a:ext cx="1640264" cy="795386"/>
      </dsp:txXfrm>
    </dsp:sp>
    <dsp:sp modelId="{16B8F159-E057-441C-86C7-D858FC3F982C}">
      <dsp:nvSpPr>
        <dsp:cNvPr id="0" name=""/>
        <dsp:cNvSpPr/>
      </dsp:nvSpPr>
      <dsp:spPr>
        <a:xfrm rot="3600000">
          <a:off x="3998528" y="1472858"/>
          <a:ext cx="880652" cy="29789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a:off x="4087897" y="1532438"/>
        <a:ext cx="701914" cy="178738"/>
      </dsp:txXfrm>
    </dsp:sp>
    <dsp:sp modelId="{67D5F37B-173D-4AA0-BEA5-BC1D7D6A6611}">
      <dsp:nvSpPr>
        <dsp:cNvPr id="0" name=""/>
        <dsp:cNvSpPr/>
      </dsp:nvSpPr>
      <dsp:spPr>
        <a:xfrm>
          <a:off x="4291619" y="2417665"/>
          <a:ext cx="1689756" cy="844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meaning</a:t>
          </a:r>
          <a:endParaRPr lang="de-DE" sz="1800" kern="1200" dirty="0"/>
        </a:p>
      </dsp:txBody>
      <dsp:txXfrm>
        <a:off x="4316365" y="2442411"/>
        <a:ext cx="1640264" cy="795386"/>
      </dsp:txXfrm>
    </dsp:sp>
    <dsp:sp modelId="{055C1C69-F936-4E09-B7CE-8D9FF9E0D791}">
      <dsp:nvSpPr>
        <dsp:cNvPr id="0" name=""/>
        <dsp:cNvSpPr/>
      </dsp:nvSpPr>
      <dsp:spPr>
        <a:xfrm rot="10800000">
          <a:off x="3300885" y="2692251"/>
          <a:ext cx="880652" cy="29570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10800000">
        <a:off x="3389597" y="2751392"/>
        <a:ext cx="703228" cy="177425"/>
      </dsp:txXfrm>
    </dsp:sp>
    <dsp:sp modelId="{74671863-CB8A-4601-BB7C-0D0FB25146F7}">
      <dsp:nvSpPr>
        <dsp:cNvPr id="0" name=""/>
        <dsp:cNvSpPr/>
      </dsp:nvSpPr>
      <dsp:spPr>
        <a:xfrm>
          <a:off x="1501047" y="2417665"/>
          <a:ext cx="1689756" cy="844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writing</a:t>
          </a:r>
          <a:endParaRPr lang="de-DE" sz="1800" kern="1200" dirty="0"/>
        </a:p>
      </dsp:txBody>
      <dsp:txXfrm>
        <a:off x="1525793" y="2442411"/>
        <a:ext cx="1640264" cy="795386"/>
      </dsp:txXfrm>
    </dsp:sp>
    <dsp:sp modelId="{2D8E15CD-2C24-4248-B33F-F21E816192A5}">
      <dsp:nvSpPr>
        <dsp:cNvPr id="0" name=""/>
        <dsp:cNvSpPr/>
      </dsp:nvSpPr>
      <dsp:spPr>
        <a:xfrm rot="18000000">
          <a:off x="2603242" y="1293529"/>
          <a:ext cx="880652" cy="67644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2806176" y="1428818"/>
        <a:ext cx="474785" cy="405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65F89-F281-4FEA-A426-2DED4FBA0733}">
      <dsp:nvSpPr>
        <dsp:cNvPr id="0" name=""/>
        <dsp:cNvSpPr/>
      </dsp:nvSpPr>
      <dsp:spPr>
        <a:xfrm>
          <a:off x="2896333" y="959"/>
          <a:ext cx="1689756" cy="844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pronounciation</a:t>
          </a:r>
          <a:endParaRPr lang="de-DE" sz="1800" kern="1200" dirty="0"/>
        </a:p>
      </dsp:txBody>
      <dsp:txXfrm>
        <a:off x="2921079" y="25705"/>
        <a:ext cx="1640264" cy="795386"/>
      </dsp:txXfrm>
    </dsp:sp>
    <dsp:sp modelId="{16B8F159-E057-441C-86C7-D858FC3F982C}">
      <dsp:nvSpPr>
        <dsp:cNvPr id="0" name=""/>
        <dsp:cNvSpPr/>
      </dsp:nvSpPr>
      <dsp:spPr>
        <a:xfrm rot="3600000">
          <a:off x="3998528" y="1559293"/>
          <a:ext cx="880652" cy="14491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de-DE" sz="600" kern="1200"/>
        </a:p>
      </dsp:txBody>
      <dsp:txXfrm>
        <a:off x="4042003" y="1588276"/>
        <a:ext cx="793702" cy="86951"/>
      </dsp:txXfrm>
    </dsp:sp>
    <dsp:sp modelId="{67D5F37B-173D-4AA0-BEA5-BC1D7D6A6611}">
      <dsp:nvSpPr>
        <dsp:cNvPr id="0" name=""/>
        <dsp:cNvSpPr/>
      </dsp:nvSpPr>
      <dsp:spPr>
        <a:xfrm>
          <a:off x="4291619" y="2417665"/>
          <a:ext cx="1689756" cy="844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meaning</a:t>
          </a:r>
          <a:endParaRPr lang="de-DE" sz="1800" kern="1200" dirty="0"/>
        </a:p>
      </dsp:txBody>
      <dsp:txXfrm>
        <a:off x="4316365" y="2442411"/>
        <a:ext cx="1640264" cy="795386"/>
      </dsp:txXfrm>
    </dsp:sp>
    <dsp:sp modelId="{055C1C69-F936-4E09-B7CE-8D9FF9E0D791}">
      <dsp:nvSpPr>
        <dsp:cNvPr id="0" name=""/>
        <dsp:cNvSpPr/>
      </dsp:nvSpPr>
      <dsp:spPr>
        <a:xfrm rot="10800000">
          <a:off x="3300885" y="2578013"/>
          <a:ext cx="880652" cy="52418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3458140" y="2682849"/>
        <a:ext cx="566142" cy="314510"/>
      </dsp:txXfrm>
    </dsp:sp>
    <dsp:sp modelId="{74671863-CB8A-4601-BB7C-0D0FB25146F7}">
      <dsp:nvSpPr>
        <dsp:cNvPr id="0" name=""/>
        <dsp:cNvSpPr/>
      </dsp:nvSpPr>
      <dsp:spPr>
        <a:xfrm>
          <a:off x="1501047" y="2417665"/>
          <a:ext cx="1689756" cy="844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writing</a:t>
          </a:r>
          <a:endParaRPr lang="de-DE" sz="1800" kern="1200" dirty="0"/>
        </a:p>
      </dsp:txBody>
      <dsp:txXfrm>
        <a:off x="1525793" y="2442411"/>
        <a:ext cx="1640264" cy="795386"/>
      </dsp:txXfrm>
    </dsp:sp>
    <dsp:sp modelId="{2D8E15CD-2C24-4248-B33F-F21E816192A5}">
      <dsp:nvSpPr>
        <dsp:cNvPr id="0" name=""/>
        <dsp:cNvSpPr/>
      </dsp:nvSpPr>
      <dsp:spPr>
        <a:xfrm rot="18000000">
          <a:off x="2603242" y="1565393"/>
          <a:ext cx="880652" cy="13271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643057" y="1591936"/>
        <a:ext cx="801022" cy="79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F3C3D-1E33-483E-97D0-E21A5783B2A3}">
      <dsp:nvSpPr>
        <dsp:cNvPr id="0" name=""/>
        <dsp:cNvSpPr/>
      </dsp:nvSpPr>
      <dsp:spPr>
        <a:xfrm>
          <a:off x="1149705" y="266763"/>
          <a:ext cx="3277819" cy="3277748"/>
        </a:xfrm>
        <a:prstGeom prst="ellips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Facts</a:t>
          </a:r>
        </a:p>
      </dsp:txBody>
      <dsp:txXfrm>
        <a:off x="1629730" y="746778"/>
        <a:ext cx="2317769" cy="2317718"/>
      </dsp:txXfrm>
    </dsp:sp>
    <dsp:sp modelId="{59F36DF4-C5C3-4D6B-9F37-B74AF37BFE54}">
      <dsp:nvSpPr>
        <dsp:cNvPr id="0" name=""/>
        <dsp:cNvSpPr/>
      </dsp:nvSpPr>
      <dsp:spPr>
        <a:xfrm>
          <a:off x="3019958" y="117427"/>
          <a:ext cx="364540" cy="36453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DB0318F-D390-40AA-B79E-9972ED0E3435}">
      <dsp:nvSpPr>
        <dsp:cNvPr id="0" name=""/>
        <dsp:cNvSpPr/>
      </dsp:nvSpPr>
      <dsp:spPr>
        <a:xfrm>
          <a:off x="2156764" y="3300978"/>
          <a:ext cx="263956" cy="264211"/>
        </a:xfrm>
        <a:prstGeom prst="ellipse">
          <a:avLst/>
        </a:prstGeom>
        <a:solidFill>
          <a:schemeClr val="accent5">
            <a:hueOff val="-827823"/>
            <a:satOff val="3318"/>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FB7CF2-0C3C-4E5E-81DA-2CB27D1D1D90}">
      <dsp:nvSpPr>
        <dsp:cNvPr id="0" name=""/>
        <dsp:cNvSpPr/>
      </dsp:nvSpPr>
      <dsp:spPr>
        <a:xfrm>
          <a:off x="4638446" y="1597009"/>
          <a:ext cx="263956" cy="264211"/>
        </a:xfrm>
        <a:prstGeom prst="ellipse">
          <a:avLst/>
        </a:prstGeom>
        <a:solidFill>
          <a:schemeClr val="accent5">
            <a:hueOff val="-1655646"/>
            <a:satOff val="6635"/>
            <a:lumOff val="143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779339-464B-463C-8676-C3EE4F7BD05E}">
      <dsp:nvSpPr>
        <dsp:cNvPr id="0" name=""/>
        <dsp:cNvSpPr/>
      </dsp:nvSpPr>
      <dsp:spPr>
        <a:xfrm>
          <a:off x="3375355" y="3582038"/>
          <a:ext cx="364540" cy="364534"/>
        </a:xfrm>
        <a:prstGeom prst="ellipse">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35AF8F-236C-486A-BC25-8DC4FF833466}">
      <dsp:nvSpPr>
        <dsp:cNvPr id="0" name=""/>
        <dsp:cNvSpPr/>
      </dsp:nvSpPr>
      <dsp:spPr>
        <a:xfrm>
          <a:off x="2231745" y="635510"/>
          <a:ext cx="263956" cy="264211"/>
        </a:xfrm>
        <a:prstGeom prst="ellips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A65142-45B2-429E-B2B8-26DDB3DFCFEE}">
      <dsp:nvSpPr>
        <dsp:cNvPr id="0" name=""/>
        <dsp:cNvSpPr/>
      </dsp:nvSpPr>
      <dsp:spPr>
        <a:xfrm>
          <a:off x="1399641" y="2146874"/>
          <a:ext cx="263956" cy="264211"/>
        </a:xfrm>
        <a:prstGeom prst="ellipse">
          <a:avLst/>
        </a:prstGeom>
        <a:solidFill>
          <a:schemeClr val="accent5">
            <a:hueOff val="-4139115"/>
            <a:satOff val="16588"/>
            <a:lumOff val="359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86937F-27A8-4EF0-ABA1-BC5EAF8B39B6}">
      <dsp:nvSpPr>
        <dsp:cNvPr id="0" name=""/>
        <dsp:cNvSpPr/>
      </dsp:nvSpPr>
      <dsp:spPr>
        <a:xfrm>
          <a:off x="1319814" y="2731840"/>
          <a:ext cx="1332585" cy="1332159"/>
        </a:xfrm>
        <a:prstGeom prst="ellipse">
          <a:avLst/>
        </a:prstGeom>
        <a:solidFill>
          <a:srgbClr val="FF0000">
            <a:alpha val="8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Chinese </a:t>
          </a:r>
          <a:r>
            <a:rPr lang="de-DE" sz="1800" kern="1200" dirty="0" err="1"/>
            <a:t>bubble</a:t>
          </a:r>
          <a:endParaRPr lang="de-DE" sz="1800" kern="1200" dirty="0"/>
        </a:p>
      </dsp:txBody>
      <dsp:txXfrm>
        <a:off x="1514967" y="2926930"/>
        <a:ext cx="942279" cy="941979"/>
      </dsp:txXfrm>
    </dsp:sp>
    <dsp:sp modelId="{7C790708-DAC0-4033-84B1-9677D6325648}">
      <dsp:nvSpPr>
        <dsp:cNvPr id="0" name=""/>
        <dsp:cNvSpPr/>
      </dsp:nvSpPr>
      <dsp:spPr>
        <a:xfrm>
          <a:off x="2651150" y="646997"/>
          <a:ext cx="364540" cy="364534"/>
        </a:xfrm>
        <a:prstGeom prst="ellipse">
          <a:avLst/>
        </a:prstGeom>
        <a:solidFill>
          <a:schemeClr val="accent5">
            <a:hueOff val="-5794761"/>
            <a:satOff val="23223"/>
            <a:lumOff val="50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A81444-1B5C-45D5-A6E3-39ACC943F485}">
      <dsp:nvSpPr>
        <dsp:cNvPr id="0" name=""/>
        <dsp:cNvSpPr/>
      </dsp:nvSpPr>
      <dsp:spPr>
        <a:xfrm>
          <a:off x="250545" y="2581099"/>
          <a:ext cx="658977" cy="658995"/>
        </a:xfrm>
        <a:prstGeom prst="ellips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147C5F7-4780-4F09-9A20-E2255B6FA0DA}">
      <dsp:nvSpPr>
        <dsp:cNvPr id="0" name=""/>
        <dsp:cNvSpPr/>
      </dsp:nvSpPr>
      <dsp:spPr>
        <a:xfrm>
          <a:off x="2381710" y="2731840"/>
          <a:ext cx="1332585" cy="1332159"/>
        </a:xfrm>
        <a:prstGeom prst="ellipse">
          <a:avLst/>
        </a:prstGeom>
        <a:solidFill>
          <a:schemeClr val="accent5">
            <a:hueOff val="-7450407"/>
            <a:satOff val="29858"/>
            <a:lumOff val="6471"/>
            <a:alpha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German </a:t>
          </a:r>
          <a:r>
            <a:rPr lang="de-DE" sz="1800" kern="1200" dirty="0" err="1"/>
            <a:t>bubble</a:t>
          </a:r>
          <a:endParaRPr lang="de-DE" sz="1800" kern="1200" dirty="0"/>
        </a:p>
      </dsp:txBody>
      <dsp:txXfrm>
        <a:off x="2576863" y="2926930"/>
        <a:ext cx="942279" cy="941979"/>
      </dsp:txXfrm>
    </dsp:sp>
    <dsp:sp modelId="{9CC010FC-A96E-45A9-AD90-1A930D381F9B}">
      <dsp:nvSpPr>
        <dsp:cNvPr id="0" name=""/>
        <dsp:cNvSpPr/>
      </dsp:nvSpPr>
      <dsp:spPr>
        <a:xfrm>
          <a:off x="4169054" y="1151296"/>
          <a:ext cx="364540" cy="364534"/>
        </a:xfrm>
        <a:prstGeom prst="ellipse">
          <a:avLst/>
        </a:prstGeom>
        <a:solidFill>
          <a:schemeClr val="accent5">
            <a:hueOff val="-8278230"/>
            <a:satOff val="33176"/>
            <a:lumOff val="71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D6B12D-CA36-4C00-9243-390138603F29}">
      <dsp:nvSpPr>
        <dsp:cNvPr id="0" name=""/>
        <dsp:cNvSpPr/>
      </dsp:nvSpPr>
      <dsp:spPr>
        <a:xfrm>
          <a:off x="0" y="3365308"/>
          <a:ext cx="263956" cy="264211"/>
        </a:xfrm>
        <a:prstGeom prst="ellipse">
          <a:avLst/>
        </a:prstGeom>
        <a:solidFill>
          <a:schemeClr val="accent5">
            <a:hueOff val="-9106054"/>
            <a:satOff val="36493"/>
            <a:lumOff val="79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4654C3-B134-4928-8EF6-B0777B3A3A8F}">
      <dsp:nvSpPr>
        <dsp:cNvPr id="0" name=""/>
        <dsp:cNvSpPr/>
      </dsp:nvSpPr>
      <dsp:spPr>
        <a:xfrm>
          <a:off x="2632252" y="2989286"/>
          <a:ext cx="263956" cy="264211"/>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43CA4-DE02-4BFC-9A13-3F0916E3D36B}">
      <dsp:nvSpPr>
        <dsp:cNvPr id="0" name=""/>
        <dsp:cNvSpPr/>
      </dsp:nvSpPr>
      <dsp:spPr>
        <a:xfrm>
          <a:off x="339169" y="606818"/>
          <a:ext cx="1978827" cy="1547025"/>
        </a:xfrm>
        <a:prstGeom prst="rightArrow">
          <a:avLst>
            <a:gd name="adj1" fmla="val 70000"/>
            <a:gd name="adj2" fmla="val 50000"/>
          </a:avLst>
        </a:prstGeom>
        <a:gradFill rotWithShape="0">
          <a:gsLst>
            <a:gs pos="0">
              <a:srgbClr val="FFFF00"/>
            </a:gs>
            <a:gs pos="74000">
              <a:schemeClr val="accent3">
                <a:lumMod val="60000"/>
                <a:lumOff val="40000"/>
              </a:schemeClr>
            </a:gs>
            <a:gs pos="83000">
              <a:schemeClr val="accent4">
                <a:lumMod val="60000"/>
                <a:lumOff val="40000"/>
              </a:schemeClr>
            </a:gs>
            <a:gs pos="100000">
              <a:srgbClr val="92D050"/>
            </a:gs>
          </a:gsLst>
          <a:lin ang="0" scaled="0"/>
        </a:gradFill>
        <a:ln w="25400" cap="flat" cmpd="sng" algn="ctr">
          <a:solidFill>
            <a:schemeClr val="accent3">
              <a:tint val="40000"/>
              <a:alpha val="90000"/>
              <a:hueOff val="0"/>
              <a:satOff val="0"/>
              <a:lumOff val="0"/>
              <a:alpha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833875" y="838872"/>
        <a:ext cx="964678" cy="1082917"/>
      </dsp:txXfrm>
    </dsp:sp>
    <dsp:sp modelId="{9B75A790-DF85-462D-AEA7-A91A4017057F}">
      <dsp:nvSpPr>
        <dsp:cNvPr id="0" name=""/>
        <dsp:cNvSpPr/>
      </dsp:nvSpPr>
      <dsp:spPr>
        <a:xfrm>
          <a:off x="1235" y="937882"/>
          <a:ext cx="884898" cy="8848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de-DE" sz="3500" kern="1200" dirty="0">
              <a:solidFill>
                <a:schemeClr val="bg1"/>
              </a:solidFill>
            </a:rPr>
            <a:t>4.0</a:t>
          </a:r>
        </a:p>
      </dsp:txBody>
      <dsp:txXfrm>
        <a:off x="130825" y="1067472"/>
        <a:ext cx="625718" cy="625718"/>
      </dsp:txXfrm>
    </dsp:sp>
    <dsp:sp modelId="{78206ADA-C707-4F81-9B6E-57E5A98B200D}">
      <dsp:nvSpPr>
        <dsp:cNvPr id="0" name=""/>
        <dsp:cNvSpPr/>
      </dsp:nvSpPr>
      <dsp:spPr>
        <a:xfrm>
          <a:off x="2871058" y="606818"/>
          <a:ext cx="1769796" cy="1547025"/>
        </a:xfrm>
        <a:prstGeom prst="rightArrow">
          <a:avLst>
            <a:gd name="adj1" fmla="val 7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01B636B-5330-4A91-9859-94D75A7D8ED2}">
      <dsp:nvSpPr>
        <dsp:cNvPr id="0" name=""/>
        <dsp:cNvSpPr/>
      </dsp:nvSpPr>
      <dsp:spPr>
        <a:xfrm>
          <a:off x="2428608" y="937882"/>
          <a:ext cx="884898" cy="884898"/>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de-DE" sz="3500" kern="1200" dirty="0">
              <a:solidFill>
                <a:schemeClr val="bg1"/>
              </a:solidFill>
            </a:rPr>
            <a:t>5.0</a:t>
          </a:r>
        </a:p>
      </dsp:txBody>
      <dsp:txXfrm>
        <a:off x="2558198" y="1067472"/>
        <a:ext cx="625718" cy="62571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1.796"/>
    </inkml:context>
    <inkml:brush xml:id="br0">
      <inkml:brushProperty name="width" value="0.35" units="cm"/>
      <inkml:brushProperty name="height" value="0.35" units="cm"/>
      <inkml:brushProperty name="ignorePressure" value="1"/>
    </inkml:brush>
  </inkml:definitions>
  <inkml:trace contextRef="#ctx0" brushRef="#br0">1 1,'2'0,"-1"1,0-1,0 1,1-1,-1 1,0 0,1 0,-1 0,0 0,0-1,0 2,0-1,0 0,0 0,0 0,0 1,-1-1,1 0,-1 1,1-1,0 0,-1 1,14 38,-13-39,23 103,-3 1,-2 33,-2-26,227 1589,-238-1653,-3-13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4"/>
    </inkml:context>
    <inkml:brush xml:id="br0">
      <inkml:brushProperty name="width" value="0.35" units="cm"/>
      <inkml:brushProperty name="height" value="0.35" units="cm"/>
      <inkml:brushProperty name="ignorePressure" value="1"/>
    </inkml:brush>
  </inkml:definitions>
  <inkml:trace contextRef="#ctx0" brushRef="#br0">1 0,'6'1,"1"-1,-1 1,1 0,-1 1,0 0,0-1,0 2,0 0,0-1,4 4,10 7,1 1,4 6,21 14,-30-24,11 8,1 0,1-2,1-1,28 10,14 1,-42-14,1-1,0-2,0 0,9-1,153 21,-169-26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5"/>
    </inkml:context>
    <inkml:brush xml:id="br0">
      <inkml:brushProperty name="width" value="0.35" units="cm"/>
      <inkml:brushProperty name="height" value="0.35" units="cm"/>
      <inkml:brushProperty name="ignorePressure" value="1"/>
    </inkml:brush>
  </inkml:definitions>
  <inkml:trace contextRef="#ctx0" brushRef="#br0">845 1,'0'41,"0"1,-3-1,-2 0,-2 0,-1-1,-2 1,-2 1,3-18,-10 35,-4-1,-25 48,38-92,0-2,0 1,-2-1,0-1,0 1,0-2,-1 0,-1 0,0-2,-32 26,-44 40,-32 26,-4-6,-28 10,129-87,6-4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6"/>
    </inkml:context>
    <inkml:brush xml:id="br0">
      <inkml:brushProperty name="width" value="0.35" units="cm"/>
      <inkml:brushProperty name="height" value="0.35" units="cm"/>
      <inkml:brushProperty name="ignorePressure" value="1"/>
    </inkml:brush>
  </inkml:definitions>
  <inkml:trace contextRef="#ctx0" brushRef="#br0">0 1,'5'5,"-2"-1,1 1,-1 0,0 0,0 0,2 5,8 13,13 21,6 16,-11-20,1-1,2-1,16 16,1-2,3-1,32 27,-33-39,1-3,1-1,42 23,15 1,40 14,-126-66,178 91,-142-68,-2 2,30 24,-38-30,-23-17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7"/>
    </inkml:context>
    <inkml:brush xml:id="br0">
      <inkml:brushProperty name="width" value="0.35" units="cm"/>
      <inkml:brushProperty name="height" value="0.35" units="cm"/>
      <inkml:brushProperty name="ignorePressure" value="1"/>
    </inkml:brush>
  </inkml:definitions>
  <inkml:trace contextRef="#ctx0" brushRef="#br0">726 1,'2'0,"-1"1,0-1,1 1,-2-1,2 1,-1 0,0 0,0-1,0 1,0 0,0 0,0 0,-1 0,2 0,-1 0,-1 1,0-2,1 2,0-1,0 0,-1 1,0-2,0 2,1-1,-1 1,0-1,1 0,-1 1,0-1,0 1,1 5,-1 0,0 0,0-1,0 1,-1 4,-7 22,-2 0,-1 0,-2-1,-1-1,-1 0,-18 25,-14 40,34-68,-1 0,-1 0,-1-1,-5 3,-57 90,64-105,0 0,0-2,-1 1,-1-2,-1 0,-7 4,-44 36,34-26,-1-1,-1-2,-31 15,-2-11,52-18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8"/>
    </inkml:context>
    <inkml:brush xml:id="br0">
      <inkml:brushProperty name="width" value="0.35" units="cm"/>
      <inkml:brushProperty name="height" value="0.35" units="cm"/>
      <inkml:brushProperty name="ignorePressure" value="1"/>
    </inkml:brush>
  </inkml:definitions>
  <inkml:trace contextRef="#ctx0" brushRef="#br0">0 1,'2'5,"0"-2,-1 2,2-1,-1 0,1 0,-1 0,1 0,0-1,1 1,-1-1,1 1,-1-1,1 0,5 6,10 8,0-1,16 11,-22-18,0 0,-1 1,0 1,-1 0,1 1,-2 0,0 0,4 8,1 7,2 0,1-1,0-2,2 0,13 13,-19-24,1-2,0 0,1 0,0-1,3 0,36 22,-9-2,2-1,24 8,-49-25,-1 2,8 5,36 22,-52-34,-1 0,-1 1,0 1,0 0,0 0,-1 1,-1 1,6 7,-5-5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1.796"/>
    </inkml:context>
    <inkml:brush xml:id="br0">
      <inkml:brushProperty name="width" value="0.35" units="cm"/>
      <inkml:brushProperty name="height" value="0.35" units="cm"/>
      <inkml:brushProperty name="ignorePressure" value="1"/>
    </inkml:brush>
  </inkml:definitions>
  <inkml:trace contextRef="#ctx0" brushRef="#br0">1 1,'2'0,"-1"1,0-1,0 1,1-1,-1 1,0 0,1 0,-1 0,0 0,0-1,0 2,0-1,0 0,0 0,0 0,0 1,-1-1,1 0,-1 1,1-1,0 0,-1 1,14 38,-13-39,23 103,-3 1,-2 33,-2-26,227 1589,-238-1653,-3-13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5.715"/>
    </inkml:context>
    <inkml:brush xml:id="br0">
      <inkml:brushProperty name="width" value="0.35" units="cm"/>
      <inkml:brushProperty name="height" value="0.35" units="cm"/>
      <inkml:brushProperty name="ignorePressure" value="1"/>
    </inkml:brush>
  </inkml:definitions>
  <inkml:trace contextRef="#ctx0" brushRef="#br0">568 1,'-7'8,"-1"1,1 0,1 0,0 1,0 1,-18 26,3-11,0 1,-1-2,-2-1,-1-1,0-1,-2-2,0 1,-2-3,-26 13,-2-4,12-4,-36 12,58-28,2-3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9.607"/>
    </inkml:context>
    <inkml:brush xml:id="br0">
      <inkml:brushProperty name="width" value="0.35" units="cm"/>
      <inkml:brushProperty name="height" value="0.35" units="cm"/>
      <inkml:brushProperty name="ignorePressure" value="1"/>
    </inkml:brush>
  </inkml:definitions>
  <inkml:trace contextRef="#ctx0" brushRef="#br0">1 0,'6'1,"1"-1,-1 1,1 0,-1 1,0 0,0-1,0 2,0 0,0-1,4 4,10 7,1 1,4 6,21 14,-30-24,11 8,1 0,1-2,1-1,28 10,14 1,-42-14,1-1,0-2,0 0,9-1,153 21,-169-26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02.939"/>
    </inkml:context>
    <inkml:brush xml:id="br0">
      <inkml:brushProperty name="width" value="0.35" units="cm"/>
      <inkml:brushProperty name="height" value="0.35" units="cm"/>
      <inkml:brushProperty name="ignorePressure" value="1"/>
    </inkml:brush>
  </inkml:definitions>
  <inkml:trace contextRef="#ctx0" brushRef="#br0">845 1,'0'41,"0"1,-3-1,-2 0,-2 0,-1-1,-2 1,-2 1,3-18,-10 35,-4-1,-25 48,38-92,0-2,0 1,-2-1,0-1,0 1,0-2,-1 0,-1 0,0-2,-32 26,-44 40,-32 26,-4-6,-28 10,129-87,6-4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07.190"/>
    </inkml:context>
    <inkml:brush xml:id="br0">
      <inkml:brushProperty name="width" value="0.35" units="cm"/>
      <inkml:brushProperty name="height" value="0.35" units="cm"/>
      <inkml:brushProperty name="ignorePressure" value="1"/>
    </inkml:brush>
  </inkml:definitions>
  <inkml:trace contextRef="#ctx0" brushRef="#br0">0 1,'5'5,"-2"-1,1 1,-1 0,0 0,0 0,2 5,8 13,13 21,6 16,-11-20,1-1,2-1,16 16,1-2,3-1,32 27,-33-39,1-3,1-1,42 23,15 1,40 14,-126-66,178 91,-142-68,-2 2,30 24,-38-30,-23-17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5.715"/>
    </inkml:context>
    <inkml:brush xml:id="br0">
      <inkml:brushProperty name="width" value="0.35" units="cm"/>
      <inkml:brushProperty name="height" value="0.35" units="cm"/>
      <inkml:brushProperty name="ignorePressure" value="1"/>
    </inkml:brush>
  </inkml:definitions>
  <inkml:trace contextRef="#ctx0" brushRef="#br0">568 1,'-7'8,"-1"1,1 0,1 0,0 1,0 1,-18 26,3-11,0 1,-1-2,-2-1,-1-1,0-1,-2-2,0 1,-2-3,-26 13,-2-4,12-4,-36 12,58-28,2-3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16.297"/>
    </inkml:context>
    <inkml:brush xml:id="br0">
      <inkml:brushProperty name="width" value="0.35" units="cm"/>
      <inkml:brushProperty name="height" value="0.35" units="cm"/>
      <inkml:brushProperty name="ignorePressure" value="1"/>
    </inkml:brush>
  </inkml:definitions>
  <inkml:trace contextRef="#ctx0" brushRef="#br0">726 1,'2'0,"-1"1,0-1,1 1,-2-1,2 1,-1 0,0 0,0-1,0 1,0 0,0 0,0 0,-1 0,2 0,-1 0,-1 1,0-2,1 2,0-1,0 0,-1 1,0-2,0 2,1-1,-1 1,0-1,1 0,-1 1,0-1,0 1,1 5,-1 0,0 0,0-1,0 1,-1 4,-7 22,-2 0,-1 0,-2-1,-1-1,-1 0,-18 25,-14 40,34-68,-1 0,-1 0,-1-1,-5 3,-57 90,64-105,0 0,0-2,-1 1,-1-2,-1 0,-7 4,-44 36,34-26,-1-1,-1-2,-31 15,-2-11,52-18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25.481"/>
    </inkml:context>
    <inkml:brush xml:id="br0">
      <inkml:brushProperty name="width" value="0.35" units="cm"/>
      <inkml:brushProperty name="height" value="0.35" units="cm"/>
      <inkml:brushProperty name="ignorePressure" value="1"/>
    </inkml:brush>
  </inkml:definitions>
  <inkml:trace contextRef="#ctx0" brushRef="#br0">0 1,'2'5,"0"-2,-1 2,2-1,-1 0,1 0,-1 0,1 0,0-1,1 1,-1-1,1 1,-1-1,1 0,5 6,10 8,0-1,16 11,-22-18,0 0,-1 1,0 1,-1 0,1 1,-2 0,0 0,4 8,1 7,2 0,1-1,0-2,2 0,13 13,-19-24,1-2,0 0,1 0,0-1,3 0,36 22,-9-2,2-1,24 8,-49-25,-1 2,8 5,36 22,-52-34,-1 0,-1 1,0 1,0 0,0 0,-1 1,-1 1,6 7,-5-5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2"/>
    </inkml:context>
    <inkml:brush xml:id="br0">
      <inkml:brushProperty name="width" value="0.35" units="cm"/>
      <inkml:brushProperty name="height" value="0.35" units="cm"/>
      <inkml:brushProperty name="ignorePressure" value="1"/>
    </inkml:brush>
  </inkml:definitions>
  <inkml:trace contextRef="#ctx0" brushRef="#br0">1 1,'2'0,"-1"1,0 0,0-1,1 0,-1 1,0 0,1 0,-1 0,0 0,0 0,0 0,0 0,0 0,0 0,0 1,0-1,-1 0,1 0,-1 1,1-1,0 0,-1 1,14 38,-13-38,23 101,-3 2,-2 33,-2-26,227 1590,-238-1655,-3-12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3"/>
    </inkml:context>
    <inkml:brush xml:id="br0">
      <inkml:brushProperty name="width" value="0.35" units="cm"/>
      <inkml:brushProperty name="height" value="0.35" units="cm"/>
      <inkml:brushProperty name="ignorePressure" value="1"/>
    </inkml:brush>
  </inkml:definitions>
  <inkml:trace contextRef="#ctx0" brushRef="#br0">568 1,'-7'8,"-1"1,1 0,1 0,0 1,0 1,-18 26,3-11,0 1,-1-2,-2-1,-1-1,0-1,-2-2,0 1,-2-3,-26 13,-2-4,12-4,-36 12,58-28,2-3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4"/>
    </inkml:context>
    <inkml:brush xml:id="br0">
      <inkml:brushProperty name="width" value="0.35" units="cm"/>
      <inkml:brushProperty name="height" value="0.35" units="cm"/>
      <inkml:brushProperty name="ignorePressure" value="1"/>
    </inkml:brush>
  </inkml:definitions>
  <inkml:trace contextRef="#ctx0" brushRef="#br0">1 0,'6'1,"1"-1,-1 1,1 0,-1 1,0 0,0-1,0 2,0 0,0-1,4 4,10 7,1 1,4 6,21 14,-30-24,11 8,1 0,1-2,1-1,28 10,14 1,-42-14,1-1,0-2,0 0,9-1,153 21,-169-26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5"/>
    </inkml:context>
    <inkml:brush xml:id="br0">
      <inkml:brushProperty name="width" value="0.35" units="cm"/>
      <inkml:brushProperty name="height" value="0.35" units="cm"/>
      <inkml:brushProperty name="ignorePressure" value="1"/>
    </inkml:brush>
  </inkml:definitions>
  <inkml:trace contextRef="#ctx0" brushRef="#br0">845 1,'0'41,"0"1,-3-1,-2 0,-2 0,-1-1,-2 1,-2 1,3-18,-10 35,-4-1,-25 48,38-92,0-2,0 1,-2-1,0-1,0 1,0-2,-1 0,-1 0,0-2,-32 26,-44 40,-32 26,-4-6,-28 10,129-87,6-4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6"/>
    </inkml:context>
    <inkml:brush xml:id="br0">
      <inkml:brushProperty name="width" value="0.35" units="cm"/>
      <inkml:brushProperty name="height" value="0.35" units="cm"/>
      <inkml:brushProperty name="ignorePressure" value="1"/>
    </inkml:brush>
  </inkml:definitions>
  <inkml:trace contextRef="#ctx0" brushRef="#br0">0 1,'5'5,"-2"-1,1 1,-1 0,0 0,0 0,2 5,8 13,13 21,6 16,-11-20,1-1,2-1,16 16,1-2,3-1,32 27,-33-39,1-3,1-1,42 23,15 1,40 14,-126-66,178 91,-142-68,-2 2,30 24,-38-30,-23-17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7"/>
    </inkml:context>
    <inkml:brush xml:id="br0">
      <inkml:brushProperty name="width" value="0.35" units="cm"/>
      <inkml:brushProperty name="height" value="0.35" units="cm"/>
      <inkml:brushProperty name="ignorePressure" value="1"/>
    </inkml:brush>
  </inkml:definitions>
  <inkml:trace contextRef="#ctx0" brushRef="#br0">726 1,'2'0,"-1"1,0-1,1 1,-2-1,2 1,-1 0,0 0,0-1,0 1,0 0,0 0,0 0,-1 0,2 0,-1 0,-1 1,0-2,1 2,0-1,0 0,-1 1,0-2,0 2,1-1,-1 1,0-1,1 0,-1 1,0-1,0 1,1 5,-1 0,0 0,0-1,0 1,-1 4,-7 22,-2 0,-1 0,-2-1,-1-1,-1 0,-18 25,-14 40,34-68,-1 0,-1 0,-1-1,-5 3,-57 90,64-105,0 0,0-2,-1 1,-1-2,-1 0,-7 4,-44 36,34-26,-1-1,-1-2,-31 15,-2-11,52-18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8"/>
    </inkml:context>
    <inkml:brush xml:id="br0">
      <inkml:brushProperty name="width" value="0.35" units="cm"/>
      <inkml:brushProperty name="height" value="0.35" units="cm"/>
      <inkml:brushProperty name="ignorePressure" value="1"/>
    </inkml:brush>
  </inkml:definitions>
  <inkml:trace contextRef="#ctx0" brushRef="#br0">0 1,'2'5,"0"-2,-1 2,2-1,-1 0,1 0,-1 0,1 0,0-1,1 1,-1-1,1 1,-1-1,1 0,5 6,10 8,0-1,16 11,-22-18,0 0,-1 1,0 1,-1 0,1 1,-2 0,0 0,4 8,1 7,2 0,1-1,0-2,2 0,13 13,-19-24,1-2,0 0,1 0,0-1,3 0,36 22,-9-2,2-1,24 8,-49-25,-1 2,8 5,36 22,-52-34,-1 0,-1 1,0 1,0 0,0 0,-1 1,-1 1,6 7,-5-5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1.796"/>
    </inkml:context>
    <inkml:brush xml:id="br0">
      <inkml:brushProperty name="width" value="0.35" units="cm"/>
      <inkml:brushProperty name="height" value="0.35" units="cm"/>
      <inkml:brushProperty name="ignorePressure" value="1"/>
    </inkml:brush>
  </inkml:definitions>
  <inkml:trace contextRef="#ctx0" brushRef="#br0">1 1,'2'0,"-1"1,0-1,0 1,1-1,-1 1,0 0,1 0,-1 0,0 0,0-1,0 2,0-1,0 0,0 0,0 0,0 1,-1-1,1 0,-1 1,1-1,0 0,-1 1,14 38,-13-39,23 103,-3 1,-2 33,-2-26,227 1589,-238-1653,-3-13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9.607"/>
    </inkml:context>
    <inkml:brush xml:id="br0">
      <inkml:brushProperty name="width" value="0.35" units="cm"/>
      <inkml:brushProperty name="height" value="0.35" units="cm"/>
      <inkml:brushProperty name="ignorePressure" value="1"/>
    </inkml:brush>
  </inkml:definitions>
  <inkml:trace contextRef="#ctx0" brushRef="#br0">1 0,'6'1,"1"-1,-1 1,1 0,-1 1,0 0,0-1,0 2,0 0,0-1,4 4,10 7,1 1,4 6,21 14,-30-24,11 8,1 0,1-2,1-1,28 10,14 1,-42-14,1-1,0-2,0 0,9-1,153 21,-169-26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5.715"/>
    </inkml:context>
    <inkml:brush xml:id="br0">
      <inkml:brushProperty name="width" value="0.35" units="cm"/>
      <inkml:brushProperty name="height" value="0.35" units="cm"/>
      <inkml:brushProperty name="ignorePressure" value="1"/>
    </inkml:brush>
  </inkml:definitions>
  <inkml:trace contextRef="#ctx0" brushRef="#br0">568 1,'-7'8,"-1"1,1 0,1 0,0 1,0 1,-18 26,3-11,0 1,-1-2,-2-1,-1-1,0-1,-2-2,0 1,-2-3,-26 13,-2-4,12-4,-36 12,58-28,2-3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0:59.607"/>
    </inkml:context>
    <inkml:brush xml:id="br0">
      <inkml:brushProperty name="width" value="0.35" units="cm"/>
      <inkml:brushProperty name="height" value="0.35" units="cm"/>
      <inkml:brushProperty name="ignorePressure" value="1"/>
    </inkml:brush>
  </inkml:definitions>
  <inkml:trace contextRef="#ctx0" brushRef="#br0">1 0,'6'1,"1"-1,-1 1,1 0,-1 1,0 0,0-1,0 2,0 0,0-1,4 4,10 7,1 1,4 6,21 14,-30-24,11 8,1 0,1-2,1-1,28 10,14 1,-42-14,1-1,0-2,0 0,9-1,153 21,-169-26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02.939"/>
    </inkml:context>
    <inkml:brush xml:id="br0">
      <inkml:brushProperty name="width" value="0.35" units="cm"/>
      <inkml:brushProperty name="height" value="0.35" units="cm"/>
      <inkml:brushProperty name="ignorePressure" value="1"/>
    </inkml:brush>
  </inkml:definitions>
  <inkml:trace contextRef="#ctx0" brushRef="#br0">845 1,'0'41,"0"1,-3-1,-2 0,-2 0,-1-1,-2 1,-2 1,3-18,-10 35,-4-1,-25 48,38-92,0-2,0 1,-2-1,0-1,0 1,0-2,-1 0,-1 0,0-2,-32 26,-44 40,-32 26,-4-6,-28 10,129-87,6-4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07.190"/>
    </inkml:context>
    <inkml:brush xml:id="br0">
      <inkml:brushProperty name="width" value="0.35" units="cm"/>
      <inkml:brushProperty name="height" value="0.35" units="cm"/>
      <inkml:brushProperty name="ignorePressure" value="1"/>
    </inkml:brush>
  </inkml:definitions>
  <inkml:trace contextRef="#ctx0" brushRef="#br0">0 1,'5'5,"-2"-1,1 1,-1 0,0 0,0 0,2 5,8 13,13 21,6 16,-11-20,1-1,2-1,16 16,1-2,3-1,32 27,-33-39,1-3,1-1,42 23,15 1,40 14,-126-66,178 91,-142-68,-2 2,30 24,-38-30,-23-17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16.297"/>
    </inkml:context>
    <inkml:brush xml:id="br0">
      <inkml:brushProperty name="width" value="0.35" units="cm"/>
      <inkml:brushProperty name="height" value="0.35" units="cm"/>
      <inkml:brushProperty name="ignorePressure" value="1"/>
    </inkml:brush>
  </inkml:definitions>
  <inkml:trace contextRef="#ctx0" brushRef="#br0">726 1,'2'0,"-1"1,0-1,1 1,-2-1,2 1,-1 0,0 0,0-1,0 1,0 0,0 0,0 0,-1 0,2 0,-1 0,-1 1,0-2,1 2,0-1,0 0,-1 1,0-2,0 2,1-1,-1 1,0-1,1 0,-1 1,0-1,0 1,1 5,-1 0,0 0,0-1,0 1,-1 4,-7 22,-2 0,-1 0,-2-1,-1-1,-1 0,-18 25,-14 40,34-68,-1 0,-1 0,-1-1,-5 3,-57 90,64-105,0 0,0-2,-1 1,-1-2,-1 0,-7 4,-44 36,34-26,-1-1,-1-2,-31 15,-2-11,52-18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25.481"/>
    </inkml:context>
    <inkml:brush xml:id="br0">
      <inkml:brushProperty name="width" value="0.35" units="cm"/>
      <inkml:brushProperty name="height" value="0.35" units="cm"/>
      <inkml:brushProperty name="ignorePressure" value="1"/>
    </inkml:brush>
  </inkml:definitions>
  <inkml:trace contextRef="#ctx0" brushRef="#br0">0 1,'2'5,"0"-2,-1 2,2-1,-1 0,1 0,-1 0,1 0,0-1,1 1,-1-1,1 1,-1-1,1 0,5 6,10 8,0-1,16 11,-22-18,0 0,-1 1,0 1,-1 0,1 1,-2 0,0 0,4 8,1 7,2 0,1-1,0-2,2 0,13 13,-19-24,1-2,0 0,1 0,0-1,3 0,36 22,-9-2,2-1,24 8,-49-25,-1 2,8 5,36 22,-52-34,-1 0,-1 1,0 1,0 0,0 0,-1 1,-1 1,6 7,-5-5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2"/>
    </inkml:context>
    <inkml:brush xml:id="br0">
      <inkml:brushProperty name="width" value="0.35" units="cm"/>
      <inkml:brushProperty name="height" value="0.35" units="cm"/>
      <inkml:brushProperty name="ignorePressure" value="1"/>
    </inkml:brush>
  </inkml:definitions>
  <inkml:trace contextRef="#ctx0" brushRef="#br0">1 1,'2'0,"-1"1,0 0,0-1,1 0,-1 1,0 0,1 0,-1 0,0 0,0 0,0 0,0 0,0 0,0 0,0 1,0-1,-1 0,1 0,-1 1,1-1,0 0,-1 1,14 38,-13-38,23 101,-3 2,-2 33,-2-26,227 1590,-238-1655,-3-12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3"/>
    </inkml:context>
    <inkml:brush xml:id="br0">
      <inkml:brushProperty name="width" value="0.35" units="cm"/>
      <inkml:brushProperty name="height" value="0.35" units="cm"/>
      <inkml:brushProperty name="ignorePressure" value="1"/>
    </inkml:brush>
  </inkml:definitions>
  <inkml:trace contextRef="#ctx0" brushRef="#br0">568 1,'-7'8,"-1"1,1 0,1 0,0 1,0 1,-18 26,3-11,0 1,-1-2,-2-1,-1-1,0-1,-2-2,0 1,-2-3,-26 13,-2-4,12-4,-36 12,58-28,2-3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4"/>
    </inkml:context>
    <inkml:brush xml:id="br0">
      <inkml:brushProperty name="width" value="0.35" units="cm"/>
      <inkml:brushProperty name="height" value="0.35" units="cm"/>
      <inkml:brushProperty name="ignorePressure" value="1"/>
    </inkml:brush>
  </inkml:definitions>
  <inkml:trace contextRef="#ctx0" brushRef="#br0">1 0,'6'1,"1"-1,-1 1,1 0,-1 1,0 0,0-1,0 2,0 0,0-1,4 4,10 7,1 1,4 6,21 14,-30-24,11 8,1 0,1-2,1-1,28 10,14 1,-42-14,1-1,0-2,0 0,9-1,153 21,-169-26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5"/>
    </inkml:context>
    <inkml:brush xml:id="br0">
      <inkml:brushProperty name="width" value="0.35" units="cm"/>
      <inkml:brushProperty name="height" value="0.35" units="cm"/>
      <inkml:brushProperty name="ignorePressure" value="1"/>
    </inkml:brush>
  </inkml:definitions>
  <inkml:trace contextRef="#ctx0" brushRef="#br0">845 1,'0'41,"0"1,-3-1,-2 0,-2 0,-1-1,-2 1,-2 1,3-18,-10 35,-4-1,-25 48,38-92,0-2,0 1,-2-1,0-1,0 1,0-2,-1 0,-1 0,0-2,-32 26,-44 40,-32 26,-4-6,-28 10,129-87,6-4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02.939"/>
    </inkml:context>
    <inkml:brush xml:id="br0">
      <inkml:brushProperty name="width" value="0.35" units="cm"/>
      <inkml:brushProperty name="height" value="0.35" units="cm"/>
      <inkml:brushProperty name="ignorePressure" value="1"/>
    </inkml:brush>
  </inkml:definitions>
  <inkml:trace contextRef="#ctx0" brushRef="#br0">845 1,'0'41,"0"1,-3-1,-2 0,-2 0,-1-1,-2 1,-2 1,3-18,-10 35,-4-1,-25 48,38-92,0-2,0 1,-2-1,0-1,0 1,0-2,-1 0,-1 0,0-2,-32 26,-44 40,-32 26,-4-6,-28 10,129-87,6-4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6"/>
    </inkml:context>
    <inkml:brush xml:id="br0">
      <inkml:brushProperty name="width" value="0.35" units="cm"/>
      <inkml:brushProperty name="height" value="0.35" units="cm"/>
      <inkml:brushProperty name="ignorePressure" value="1"/>
    </inkml:brush>
  </inkml:definitions>
  <inkml:trace contextRef="#ctx0" brushRef="#br0">0 1,'5'5,"-2"-1,1 1,-1 0,0 0,0 0,2 5,8 13,13 21,6 16,-11-20,1-1,2-1,16 16,1-2,3-1,32 27,-33-39,1-3,1-1,42 23,15 1,40 14,-126-66,178 91,-142-68,-2 2,30 24,-38-30,-23-17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7"/>
    </inkml:context>
    <inkml:brush xml:id="br0">
      <inkml:brushProperty name="width" value="0.35" units="cm"/>
      <inkml:brushProperty name="height" value="0.35" units="cm"/>
      <inkml:brushProperty name="ignorePressure" value="1"/>
    </inkml:brush>
  </inkml:definitions>
  <inkml:trace contextRef="#ctx0" brushRef="#br0">726 1,'2'0,"-1"1,0-1,1 1,-2-1,2 1,-1 0,0 0,0-1,0 1,0 0,0 0,0 0,-1 0,2 0,-1 0,-1 1,0-2,1 2,0-1,0 0,-1 1,0-2,0 2,1-1,-1 1,0-1,1 0,-1 1,0-1,0 1,1 5,-1 0,0 0,0-1,0 1,-1 4,-7 22,-2 0,-1 0,-2-1,-1-1,-1 0,-18 25,-14 40,34-68,-1 0,-1 0,-1-1,-5 3,-57 90,64-105,0 0,0-2,-1 1,-1-2,-1 0,-7 4,-44 36,34-26,-1-1,-1-2,-31 15,-2-11,52-18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8"/>
    </inkml:context>
    <inkml:brush xml:id="br0">
      <inkml:brushProperty name="width" value="0.35" units="cm"/>
      <inkml:brushProperty name="height" value="0.35" units="cm"/>
      <inkml:brushProperty name="ignorePressure" value="1"/>
    </inkml:brush>
  </inkml:definitions>
  <inkml:trace contextRef="#ctx0" brushRef="#br0">0 1,'2'5,"0"-2,-1 2,2-1,-1 0,1 0,-1 0,1 0,0-1,1 1,-1-1,1 1,-1-1,1 0,5 6,10 8,0-1,16 11,-22-18,0 0,-1 1,0 1,-1 0,1 1,-2 0,0 0,4 8,1 7,2 0,1-1,0-2,2 0,13 13,-19-24,1-2,0 0,1 0,0-1,3 0,36 22,-9-2,2-1,24 8,-49-25,-1 2,8 5,36 22,-52-34,-1 0,-1 1,0 1,0 0,0 0,-1 1,-1 1,6 7,-5-5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07.190"/>
    </inkml:context>
    <inkml:brush xml:id="br0">
      <inkml:brushProperty name="width" value="0.35" units="cm"/>
      <inkml:brushProperty name="height" value="0.35" units="cm"/>
      <inkml:brushProperty name="ignorePressure" value="1"/>
    </inkml:brush>
  </inkml:definitions>
  <inkml:trace contextRef="#ctx0" brushRef="#br0">0 1,'5'5,"-2"-1,1 1,-1 0,0 0,0 0,2 5,8 13,13 21,6 16,-11-20,1-1,2-1,16 16,1-2,3-1,32 27,-33-39,1-3,1-1,42 23,15 1,40 14,-126-66,178 91,-142-68,-2 2,30 24,-38-30,-23-17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16.297"/>
    </inkml:context>
    <inkml:brush xml:id="br0">
      <inkml:brushProperty name="width" value="0.35" units="cm"/>
      <inkml:brushProperty name="height" value="0.35" units="cm"/>
      <inkml:brushProperty name="ignorePressure" value="1"/>
    </inkml:brush>
  </inkml:definitions>
  <inkml:trace contextRef="#ctx0" brushRef="#br0">726 1,'2'0,"-1"1,0-1,1 1,-2-1,2 1,-1 0,0 0,0-1,0 1,0 0,0 0,0 0,-1 0,2 0,-1 0,-1 1,0-2,1 2,0-1,0 0,-1 1,0-2,0 2,1-1,-1 1,0-1,1 0,-1 1,0-1,0 1,1 5,-1 0,0 0,0-1,0 1,-1 4,-7 22,-2 0,-1 0,-2-1,-1-1,-1 0,-18 25,-14 40,34-68,-1 0,-1 0,-1-1,-5 3,-57 90,64-105,0 0,0-2,-1 1,-1-2,-1 0,-7 4,-44 36,34-26,-1-1,-1-2,-31 15,-2-11,52-18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11:25.481"/>
    </inkml:context>
    <inkml:brush xml:id="br0">
      <inkml:brushProperty name="width" value="0.35" units="cm"/>
      <inkml:brushProperty name="height" value="0.35" units="cm"/>
      <inkml:brushProperty name="ignorePressure" value="1"/>
    </inkml:brush>
  </inkml:definitions>
  <inkml:trace contextRef="#ctx0" brushRef="#br0">0 1,'2'5,"0"-2,-1 2,2-1,-1 0,1 0,-1 0,1 0,0-1,1 1,-1-1,1 1,-1-1,1 0,5 6,10 8,0-1,16 11,-22-18,0 0,-1 1,0 1,-1 0,1 1,-2 0,0 0,4 8,1 7,2 0,1-1,0-2,2 0,13 13,-19-24,1-2,0 0,1 0,0-1,3 0,36 22,-9-2,2-1,24 8,-49-25,-1 2,8 5,36 22,-52-34,-1 0,-1 1,0 1,0 0,0 0,-1 1,-1 1,6 7,-5-5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2"/>
    </inkml:context>
    <inkml:brush xml:id="br0">
      <inkml:brushProperty name="width" value="0.35" units="cm"/>
      <inkml:brushProperty name="height" value="0.35" units="cm"/>
      <inkml:brushProperty name="ignorePressure" value="1"/>
    </inkml:brush>
  </inkml:definitions>
  <inkml:trace contextRef="#ctx0" brushRef="#br0">1 1,'2'0,"-1"1,0 0,0-1,1 0,-1 1,0 0,1 0,-1 0,0 0,0 0,0 0,0 0,0 0,0 0,0 1,0-1,-1 0,1 0,-1 1,1-1,0 0,-1 1,14 38,-13-38,23 101,-3 2,-2 33,-2-26,227 1590,-238-1655,-3-12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7T19:27:11.863"/>
    </inkml:context>
    <inkml:brush xml:id="br0">
      <inkml:brushProperty name="width" value="0.35" units="cm"/>
      <inkml:brushProperty name="height" value="0.35" units="cm"/>
      <inkml:brushProperty name="ignorePressure" value="1"/>
    </inkml:brush>
  </inkml:definitions>
  <inkml:trace contextRef="#ctx0" brushRef="#br0">568 1,'-7'8,"-1"1,1 0,1 0,0 1,0 1,-18 26,3-11,0 1,-1-2,-2-1,-1-1,0-1,-2-2,0 1,-2-3,-26 13,-2-4,12-4,-36 12,58-28,2-3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28.04.2022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22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1031">
            <a:extLst>
              <a:ext uri="{FF2B5EF4-FFF2-40B4-BE49-F238E27FC236}">
                <a16:creationId xmlns:a16="http://schemas.microsoft.com/office/drawing/2014/main" id="{75B3F433-84DE-49E5-B84E-A81827BCCB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D0CDF24-D6FF-40C2-9C05-BCFF87D98DC7}" type="slidenum">
              <a:rPr lang="de-DE" altLang="de-DE" sz="1200">
                <a:latin typeface="Trebuchet MS" panose="020B0603020202020204" pitchFamily="34" charset="0"/>
              </a:rPr>
              <a:pPr eaLnBrk="1" hangingPunct="1"/>
              <a:t>31</a:t>
            </a:fld>
            <a:endParaRPr lang="de-DE" altLang="de-DE" sz="1200">
              <a:latin typeface="Trebuchet MS" panose="020B0603020202020204" pitchFamily="34" charset="0"/>
            </a:endParaRPr>
          </a:p>
        </p:txBody>
      </p:sp>
      <p:sp>
        <p:nvSpPr>
          <p:cNvPr id="311299" name="Rectangle 2">
            <a:extLst>
              <a:ext uri="{FF2B5EF4-FFF2-40B4-BE49-F238E27FC236}">
                <a16:creationId xmlns:a16="http://schemas.microsoft.com/office/drawing/2014/main" id="{39FE5F99-0AC9-4A2C-9A12-FF7975444531}"/>
              </a:ext>
            </a:extLst>
          </p:cNvPr>
          <p:cNvSpPr>
            <a:spLocks noGrp="1" noRot="1" noChangeAspect="1" noChangeArrowheads="1" noTextEdit="1"/>
          </p:cNvSpPr>
          <p:nvPr>
            <p:ph type="sldImg"/>
          </p:nvPr>
        </p:nvSpPr>
        <p:spPr>
          <a:xfrm>
            <a:off x="1006475" y="781050"/>
            <a:ext cx="5087938" cy="3816350"/>
          </a:xfrm>
          <a:ln/>
        </p:spPr>
      </p:sp>
      <p:sp>
        <p:nvSpPr>
          <p:cNvPr id="311300" name="Rectangle 3">
            <a:extLst>
              <a:ext uri="{FF2B5EF4-FFF2-40B4-BE49-F238E27FC236}">
                <a16:creationId xmlns:a16="http://schemas.microsoft.com/office/drawing/2014/main" id="{1316644C-176B-4514-AB2F-5533716130B4}"/>
              </a:ext>
            </a:extLst>
          </p:cNvPr>
          <p:cNvSpPr>
            <a:spLocks noGrp="1" noChangeArrowheads="1"/>
          </p:cNvSpPr>
          <p:nvPr>
            <p:ph type="body" idx="1"/>
          </p:nvPr>
        </p:nvSpPr>
        <p:spPr>
          <a:xfrm>
            <a:off x="944563" y="4859338"/>
            <a:ext cx="5208587" cy="460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95729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33</a:t>
            </a:fld>
            <a:endParaRPr lang="de-DE"/>
          </a:p>
        </p:txBody>
      </p:sp>
    </p:spTree>
    <p:extLst>
      <p:ext uri="{BB962C8B-B14F-4D97-AF65-F5344CB8AC3E}">
        <p14:creationId xmlns:p14="http://schemas.microsoft.com/office/powerpoint/2010/main" val="163594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34</a:t>
            </a:fld>
            <a:endParaRPr lang="de-DE"/>
          </a:p>
        </p:txBody>
      </p:sp>
    </p:spTree>
    <p:extLst>
      <p:ext uri="{BB962C8B-B14F-4D97-AF65-F5344CB8AC3E}">
        <p14:creationId xmlns:p14="http://schemas.microsoft.com/office/powerpoint/2010/main" val="144162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35</a:t>
            </a:fld>
            <a:endParaRPr lang="de-DE"/>
          </a:p>
        </p:txBody>
      </p:sp>
    </p:spTree>
    <p:extLst>
      <p:ext uri="{BB962C8B-B14F-4D97-AF65-F5344CB8AC3E}">
        <p14:creationId xmlns:p14="http://schemas.microsoft.com/office/powerpoint/2010/main" val="10319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36</a:t>
            </a:fld>
            <a:endParaRPr lang="de-DE"/>
          </a:p>
        </p:txBody>
      </p:sp>
    </p:spTree>
    <p:extLst>
      <p:ext uri="{BB962C8B-B14F-4D97-AF65-F5344CB8AC3E}">
        <p14:creationId xmlns:p14="http://schemas.microsoft.com/office/powerpoint/2010/main" val="137300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39</a:t>
            </a:fld>
            <a:endParaRPr lang="de-DE"/>
          </a:p>
        </p:txBody>
      </p:sp>
    </p:spTree>
    <p:extLst>
      <p:ext uri="{BB962C8B-B14F-4D97-AF65-F5344CB8AC3E}">
        <p14:creationId xmlns:p14="http://schemas.microsoft.com/office/powerpoint/2010/main" val="57377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40</a:t>
            </a:fld>
            <a:endParaRPr lang="de-DE"/>
          </a:p>
        </p:txBody>
      </p:sp>
    </p:spTree>
    <p:extLst>
      <p:ext uri="{BB962C8B-B14F-4D97-AF65-F5344CB8AC3E}">
        <p14:creationId xmlns:p14="http://schemas.microsoft.com/office/powerpoint/2010/main" val="394160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42</a:t>
            </a:fld>
            <a:endParaRPr lang="de-DE"/>
          </a:p>
        </p:txBody>
      </p:sp>
    </p:spTree>
    <p:extLst>
      <p:ext uri="{BB962C8B-B14F-4D97-AF65-F5344CB8AC3E}">
        <p14:creationId xmlns:p14="http://schemas.microsoft.com/office/powerpoint/2010/main" val="358141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70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43</a:t>
            </a:fld>
            <a:endParaRPr lang="de-DE"/>
          </a:p>
        </p:txBody>
      </p:sp>
    </p:spTree>
    <p:extLst>
      <p:ext uri="{BB962C8B-B14F-4D97-AF65-F5344CB8AC3E}">
        <p14:creationId xmlns:p14="http://schemas.microsoft.com/office/powerpoint/2010/main" val="392801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44</a:t>
            </a:fld>
            <a:endParaRPr lang="de-DE"/>
          </a:p>
        </p:txBody>
      </p:sp>
    </p:spTree>
    <p:extLst>
      <p:ext uri="{BB962C8B-B14F-4D97-AF65-F5344CB8AC3E}">
        <p14:creationId xmlns:p14="http://schemas.microsoft.com/office/powerpoint/2010/main" val="259857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45</a:t>
            </a:fld>
            <a:endParaRPr lang="de-DE"/>
          </a:p>
        </p:txBody>
      </p:sp>
    </p:spTree>
    <p:extLst>
      <p:ext uri="{BB962C8B-B14F-4D97-AF65-F5344CB8AC3E}">
        <p14:creationId xmlns:p14="http://schemas.microsoft.com/office/powerpoint/2010/main" val="371468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46</a:t>
            </a:fld>
            <a:endParaRPr lang="de-DE"/>
          </a:p>
        </p:txBody>
      </p:sp>
    </p:spTree>
    <p:extLst>
      <p:ext uri="{BB962C8B-B14F-4D97-AF65-F5344CB8AC3E}">
        <p14:creationId xmlns:p14="http://schemas.microsoft.com/office/powerpoint/2010/main" val="502187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49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8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031">
            <a:extLst>
              <a:ext uri="{FF2B5EF4-FFF2-40B4-BE49-F238E27FC236}">
                <a16:creationId xmlns:a16="http://schemas.microsoft.com/office/drawing/2014/main" id="{25640470-D84B-47C4-BC00-747C237F67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3810899-5771-48DE-8538-4FF6D41B3098}" type="slidenum">
              <a:rPr lang="de-DE" altLang="de-DE" sz="1200">
                <a:latin typeface="Trebuchet MS" panose="020B0603020202020204" pitchFamily="34" charset="0"/>
              </a:rPr>
              <a:pPr eaLnBrk="1" hangingPunct="1"/>
              <a:t>24</a:t>
            </a:fld>
            <a:endParaRPr lang="de-DE" altLang="de-DE" sz="1200">
              <a:latin typeface="Trebuchet MS" panose="020B0603020202020204" pitchFamily="34" charset="0"/>
            </a:endParaRPr>
          </a:p>
        </p:txBody>
      </p:sp>
      <p:sp>
        <p:nvSpPr>
          <p:cNvPr id="232451" name="Rectangle 2">
            <a:extLst>
              <a:ext uri="{FF2B5EF4-FFF2-40B4-BE49-F238E27FC236}">
                <a16:creationId xmlns:a16="http://schemas.microsoft.com/office/drawing/2014/main" id="{221B011C-8EC2-48A3-9626-BF42C518DE1D}"/>
              </a:ext>
            </a:extLst>
          </p:cNvPr>
          <p:cNvSpPr>
            <a:spLocks noGrp="1" noRot="1" noChangeAspect="1" noChangeArrowheads="1" noTextEdit="1"/>
          </p:cNvSpPr>
          <p:nvPr>
            <p:ph type="sldImg"/>
          </p:nvPr>
        </p:nvSpPr>
        <p:spPr>
          <a:xfrm>
            <a:off x="992188" y="768350"/>
            <a:ext cx="5114925" cy="3836988"/>
          </a:xfrm>
          <a:ln/>
        </p:spPr>
      </p:sp>
      <p:sp>
        <p:nvSpPr>
          <p:cNvPr id="232452" name="Rectangle 3">
            <a:extLst>
              <a:ext uri="{FF2B5EF4-FFF2-40B4-BE49-F238E27FC236}">
                <a16:creationId xmlns:a16="http://schemas.microsoft.com/office/drawing/2014/main" id="{77BC04B4-F3A5-4B72-AB19-122709BD7E68}"/>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31">
            <a:extLst>
              <a:ext uri="{FF2B5EF4-FFF2-40B4-BE49-F238E27FC236}">
                <a16:creationId xmlns:a16="http://schemas.microsoft.com/office/drawing/2014/main" id="{0040A486-25C8-48C4-8338-489C01BEF9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88E95A-3DFA-4BBC-8B49-2D7C34722B6E}" type="slidenum">
              <a:rPr lang="de-DE" altLang="de-DE" sz="1200">
                <a:latin typeface="Trebuchet MS" panose="020B0603020202020204" pitchFamily="34" charset="0"/>
              </a:rPr>
              <a:pPr eaLnBrk="1" hangingPunct="1"/>
              <a:t>25</a:t>
            </a:fld>
            <a:endParaRPr lang="de-DE" altLang="de-DE" sz="1200">
              <a:latin typeface="Trebuchet MS" panose="020B0603020202020204" pitchFamily="34" charset="0"/>
            </a:endParaRPr>
          </a:p>
        </p:txBody>
      </p:sp>
      <p:sp>
        <p:nvSpPr>
          <p:cNvPr id="233475" name="Rectangle 2">
            <a:extLst>
              <a:ext uri="{FF2B5EF4-FFF2-40B4-BE49-F238E27FC236}">
                <a16:creationId xmlns:a16="http://schemas.microsoft.com/office/drawing/2014/main" id="{84B18579-AE02-41C3-A82F-4CC69A99BF2D}"/>
              </a:ext>
            </a:extLst>
          </p:cNvPr>
          <p:cNvSpPr>
            <a:spLocks noGrp="1" noRot="1" noChangeAspect="1" noChangeArrowheads="1" noTextEdit="1"/>
          </p:cNvSpPr>
          <p:nvPr>
            <p:ph type="sldImg"/>
          </p:nvPr>
        </p:nvSpPr>
        <p:spPr>
          <a:xfrm>
            <a:off x="139700" y="768350"/>
            <a:ext cx="6819900" cy="3836988"/>
          </a:xfrm>
          <a:ln/>
        </p:spPr>
      </p:sp>
      <p:sp>
        <p:nvSpPr>
          <p:cNvPr id="233476" name="Rectangle 3">
            <a:extLst>
              <a:ext uri="{FF2B5EF4-FFF2-40B4-BE49-F238E27FC236}">
                <a16:creationId xmlns:a16="http://schemas.microsoft.com/office/drawing/2014/main" id="{5320946E-5C4A-4C82-8E98-284AEEE37361}"/>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28.04.2022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28.04.2022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28.04.2022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0776" y="168275"/>
            <a:ext cx="6213475" cy="884238"/>
          </a:xfrm>
        </p:spPr>
        <p:txBody>
          <a:bodyPr/>
          <a:lstStyle/>
          <a:p>
            <a:r>
              <a:rPr lang="de-DE"/>
              <a:t>Titelmasterformat durch Klicken bearbeiten</a:t>
            </a:r>
          </a:p>
        </p:txBody>
      </p:sp>
      <p:sp>
        <p:nvSpPr>
          <p:cNvPr id="3" name="Textplatzhalter 2"/>
          <p:cNvSpPr>
            <a:spLocks noGrp="1"/>
          </p:cNvSpPr>
          <p:nvPr>
            <p:ph type="body" sz="half" idx="1"/>
          </p:nvPr>
        </p:nvSpPr>
        <p:spPr>
          <a:xfrm>
            <a:off x="1692276" y="1268413"/>
            <a:ext cx="3649663" cy="47529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94338" y="1268413"/>
            <a:ext cx="3649662" cy="47529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2121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390776" y="168275"/>
            <a:ext cx="6213475" cy="884238"/>
          </a:xfrm>
        </p:spPr>
        <p:txBody>
          <a:bodyPr/>
          <a:lstStyle/>
          <a:p>
            <a:r>
              <a:rPr lang="de-DE"/>
              <a:t>Titelmasterformat durch Klicken bearbeiten</a:t>
            </a:r>
          </a:p>
        </p:txBody>
      </p:sp>
      <p:sp>
        <p:nvSpPr>
          <p:cNvPr id="3" name="Textplatzhalter 2"/>
          <p:cNvSpPr>
            <a:spLocks noGrp="1"/>
          </p:cNvSpPr>
          <p:nvPr>
            <p:ph type="body" sz="half" idx="1"/>
          </p:nvPr>
        </p:nvSpPr>
        <p:spPr>
          <a:xfrm>
            <a:off x="1692276" y="1268413"/>
            <a:ext cx="3649663" cy="47529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494338" y="1268415"/>
            <a:ext cx="3649662" cy="23002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494338" y="3721100"/>
            <a:ext cx="3649662" cy="23002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1500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28.04.2022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28.04.2022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28.04.2022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28.04.2022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28.04.2022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28.04.2022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28.04.2022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28.04.2022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28.04.2022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4.xml"/><Relationship Id="rId18" Type="http://schemas.openxmlformats.org/officeDocument/2006/relationships/image" Target="NULL"/><Relationship Id="rId26" Type="http://schemas.openxmlformats.org/officeDocument/2006/relationships/customXml" Target="../ink/ink13.xml"/><Relationship Id="rId21" Type="http://schemas.openxmlformats.org/officeDocument/2006/relationships/customXml" Target="../ink/ink8.xml"/><Relationship Id="rId12" Type="http://schemas.openxmlformats.org/officeDocument/2006/relationships/image" Target="NULL"/><Relationship Id="rId17" Type="http://schemas.openxmlformats.org/officeDocument/2006/relationships/customXml" Target="../ink/ink6.xml"/><Relationship Id="rId25" Type="http://schemas.openxmlformats.org/officeDocument/2006/relationships/customXml" Target="../ink/ink12.xml"/><Relationship Id="rId2" Type="http://schemas.openxmlformats.org/officeDocument/2006/relationships/customXml" Target="../ink/ink1.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11" Type="http://schemas.openxmlformats.org/officeDocument/2006/relationships/customXml" Target="../ink/ink3.xml"/><Relationship Id="rId24" Type="http://schemas.openxmlformats.org/officeDocument/2006/relationships/customXml" Target="../ink/ink11.xml"/><Relationship Id="rId15" Type="http://schemas.openxmlformats.org/officeDocument/2006/relationships/customXml" Target="../ink/ink5.xml"/><Relationship Id="rId23" Type="http://schemas.openxmlformats.org/officeDocument/2006/relationships/customXml" Target="../ink/ink10.xml"/><Relationship Id="rId10" Type="http://schemas.openxmlformats.org/officeDocument/2006/relationships/image" Target="NULL"/><Relationship Id="rId19" Type="http://schemas.openxmlformats.org/officeDocument/2006/relationships/customXml" Target="../ink/ink7.xml"/><Relationship Id="rId9" Type="http://schemas.openxmlformats.org/officeDocument/2006/relationships/customXml" Target="../ink/ink2.xml"/><Relationship Id="rId14" Type="http://schemas.openxmlformats.org/officeDocument/2006/relationships/image" Target="NULL"/><Relationship Id="rId22" Type="http://schemas.openxmlformats.org/officeDocument/2006/relationships/customXml" Target="../ink/ink9.xml"/><Relationship Id="rId27" Type="http://schemas.openxmlformats.org/officeDocument/2006/relationships/customXml" Target="../ink/ink14.xml"/></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18.xml"/><Relationship Id="rId18" Type="http://schemas.openxmlformats.org/officeDocument/2006/relationships/image" Target="NULL"/><Relationship Id="rId26" Type="http://schemas.openxmlformats.org/officeDocument/2006/relationships/customXml" Target="../ink/ink27.xml"/><Relationship Id="rId3" Type="http://schemas.openxmlformats.org/officeDocument/2006/relationships/diagramLayout" Target="../diagrams/layout1.xml"/><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NULL"/><Relationship Id="rId17" Type="http://schemas.openxmlformats.org/officeDocument/2006/relationships/customXml" Target="../ink/ink20.xml"/><Relationship Id="rId25" Type="http://schemas.openxmlformats.org/officeDocument/2006/relationships/customXml" Target="../ink/ink26.xml"/><Relationship Id="rId2" Type="http://schemas.openxmlformats.org/officeDocument/2006/relationships/diagramData" Target="../diagrams/data1.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customXml" Target="../ink/ink17.xml"/><Relationship Id="rId24" Type="http://schemas.openxmlformats.org/officeDocument/2006/relationships/customXml" Target="../ink/ink25.xml"/><Relationship Id="rId5" Type="http://schemas.openxmlformats.org/officeDocument/2006/relationships/diagramColors" Target="../diagrams/colors1.xml"/><Relationship Id="rId15" Type="http://schemas.openxmlformats.org/officeDocument/2006/relationships/customXml" Target="../ink/ink19.xml"/><Relationship Id="rId23" Type="http://schemas.openxmlformats.org/officeDocument/2006/relationships/customXml" Target="../ink/ink24.xml"/><Relationship Id="rId10" Type="http://schemas.openxmlformats.org/officeDocument/2006/relationships/image" Target="NULL"/><Relationship Id="rId19" Type="http://schemas.openxmlformats.org/officeDocument/2006/relationships/customXml" Target="../ink/ink21.xml"/><Relationship Id="rId4" Type="http://schemas.openxmlformats.org/officeDocument/2006/relationships/diagramQuickStyle" Target="../diagrams/quickStyle1.xml"/><Relationship Id="rId9" Type="http://schemas.openxmlformats.org/officeDocument/2006/relationships/customXml" Target="../ink/ink16.xml"/><Relationship Id="rId14" Type="http://schemas.openxmlformats.org/officeDocument/2006/relationships/image" Target="NULL"/><Relationship Id="rId22" Type="http://schemas.openxmlformats.org/officeDocument/2006/relationships/customXml" Target="../ink/ink23.xml"/><Relationship Id="rId27" Type="http://schemas.openxmlformats.org/officeDocument/2006/relationships/customXml" Target="../ink/ink28.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32.xml"/><Relationship Id="rId18" Type="http://schemas.openxmlformats.org/officeDocument/2006/relationships/image" Target="NULL"/><Relationship Id="rId26" Type="http://schemas.openxmlformats.org/officeDocument/2006/relationships/customXml" Target="../ink/ink41.xml"/><Relationship Id="rId3" Type="http://schemas.openxmlformats.org/officeDocument/2006/relationships/diagramLayout" Target="../diagrams/layout2.xml"/><Relationship Id="rId21" Type="http://schemas.openxmlformats.org/officeDocument/2006/relationships/customXml" Target="../ink/ink36.xml"/><Relationship Id="rId7" Type="http://schemas.openxmlformats.org/officeDocument/2006/relationships/customXml" Target="../ink/ink29.xml"/><Relationship Id="rId12" Type="http://schemas.openxmlformats.org/officeDocument/2006/relationships/image" Target="NULL"/><Relationship Id="rId17" Type="http://schemas.openxmlformats.org/officeDocument/2006/relationships/customXml" Target="../ink/ink34.xml"/><Relationship Id="rId25" Type="http://schemas.openxmlformats.org/officeDocument/2006/relationships/customXml" Target="../ink/ink40.xml"/><Relationship Id="rId2" Type="http://schemas.openxmlformats.org/officeDocument/2006/relationships/diagramData" Target="../diagrams/data2.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customXml" Target="../ink/ink31.xml"/><Relationship Id="rId24" Type="http://schemas.openxmlformats.org/officeDocument/2006/relationships/customXml" Target="../ink/ink39.xml"/><Relationship Id="rId5" Type="http://schemas.openxmlformats.org/officeDocument/2006/relationships/diagramColors" Target="../diagrams/colors2.xml"/><Relationship Id="rId15" Type="http://schemas.openxmlformats.org/officeDocument/2006/relationships/customXml" Target="../ink/ink33.xml"/><Relationship Id="rId23" Type="http://schemas.openxmlformats.org/officeDocument/2006/relationships/customXml" Target="../ink/ink38.xml"/><Relationship Id="rId10" Type="http://schemas.openxmlformats.org/officeDocument/2006/relationships/image" Target="NULL"/><Relationship Id="rId19" Type="http://schemas.openxmlformats.org/officeDocument/2006/relationships/customXml" Target="../ink/ink35.xml"/><Relationship Id="rId4" Type="http://schemas.openxmlformats.org/officeDocument/2006/relationships/diagramQuickStyle" Target="../diagrams/quickStyle2.xml"/><Relationship Id="rId9" Type="http://schemas.openxmlformats.org/officeDocument/2006/relationships/customXml" Target="../ink/ink30.xml"/><Relationship Id="rId14" Type="http://schemas.openxmlformats.org/officeDocument/2006/relationships/image" Target="NULL"/><Relationship Id="rId22" Type="http://schemas.openxmlformats.org/officeDocument/2006/relationships/customXml" Target="../ink/ink37.xml"/><Relationship Id="rId27" Type="http://schemas.openxmlformats.org/officeDocument/2006/relationships/customXml" Target="../ink/ink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hyperlink" Target="https://bit.ly/ZOOMCOUR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g"/><Relationship Id="rId7" Type="http://schemas.openxmlformats.org/officeDocument/2006/relationships/diagramColors" Target="../diagrams/colors4.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iki.ruhr-uni-bochum.de/uvu/index.php?title=Chinese_Language_and_Culture_2022&amp;action=edit&amp;section=145" TargetMode="External"/><Relationship Id="rId7" Type="http://schemas.openxmlformats.org/officeDocument/2006/relationships/hyperlink" Target="https://wiki.ruhr-uni-bochum.de/uvu/index.php?title=Chinese_Language_and_Culture_2022&amp;action=edit&amp;section=148" TargetMode="External"/><Relationship Id="rId2" Type="http://schemas.openxmlformats.org/officeDocument/2006/relationships/hyperlink" Target="https://wiki.ruhr-uni-bochum.de/uvu/index.php/20220421_culture" TargetMode="External"/><Relationship Id="rId1" Type="http://schemas.openxmlformats.org/officeDocument/2006/relationships/slideLayout" Target="../slideLayouts/slideLayout2.xml"/><Relationship Id="rId6" Type="http://schemas.openxmlformats.org/officeDocument/2006/relationships/hyperlink" Target="https://wiki.ruhr-uni-bochum.de/uvu/index.php?title=Chinese_Language_and_Culture_2022&amp;action=edit&amp;section=147" TargetMode="External"/><Relationship Id="rId5" Type="http://schemas.openxmlformats.org/officeDocument/2006/relationships/hyperlink" Target="https://wiki.ruhr-uni-bochum.de/uvu/index.php?title=Chinese_Language_and_Culture_2022&amp;action=edit&amp;section=146" TargetMode="External"/><Relationship Id="rId4" Type="http://schemas.openxmlformats.org/officeDocument/2006/relationships/hyperlink" Target="https://ks.wjx.top/vj/wfWszxk.asp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iki.ruhr-uni-bochum.de/uvu/images/c/c4/Text_Book_of_Language_Styles.docx" TargetMode="External"/><Relationship Id="rId13" Type="http://schemas.openxmlformats.org/officeDocument/2006/relationships/hyperlink" Target="https://wiki.ruhr-uni-bochum.de/uvu/images/1/11/Rhethorics_and_Propaganda_in_China.pptx" TargetMode="External"/><Relationship Id="rId3" Type="http://schemas.openxmlformats.org/officeDocument/2006/relationships/hyperlink" Target="https://wiki.ruhr-uni-bochum.de/uvu/images/7/76/How_the_Language_Shapes_the_Mind.pptx" TargetMode="External"/><Relationship Id="rId7" Type="http://schemas.openxmlformats.org/officeDocument/2006/relationships/hyperlink" Target="https://wiki.ruhr-uni-bochum.de/uvu/images/0/0b/Language_Styles.pptx" TargetMode="External"/><Relationship Id="rId12" Type="http://schemas.openxmlformats.org/officeDocument/2006/relationships/hyperlink" Target="https://wiki.ruhr-uni-bochum.de/uvu/index.php?title=Chinese_Language_and_Culture_2022&amp;action=edit&amp;section=154" TargetMode="External"/><Relationship Id="rId2" Type="http://schemas.openxmlformats.org/officeDocument/2006/relationships/hyperlink" Target="https://wiki.ruhr-uni-bochum.de/uvu/index.php?title=Chinese_Language_and_Culture_2022&amp;action=edit&amp;section=151" TargetMode="External"/><Relationship Id="rId16" Type="http://schemas.openxmlformats.org/officeDocument/2006/relationships/hyperlink" Target="https://wiki.ruhr-uni-bochum.de/uvu/index.php?title=Special:Upload&amp;wpDestFile=10_Chinese_Language.pptx" TargetMode="External"/><Relationship Id="rId1" Type="http://schemas.openxmlformats.org/officeDocument/2006/relationships/slideLayout" Target="../slideLayouts/slideLayout2.xml"/><Relationship Id="rId6" Type="http://schemas.openxmlformats.org/officeDocument/2006/relationships/hyperlink" Target="https://wiki.ruhr-uni-bochum.de/uvu/index.php?title=Chinese_Language_and_Culture_2022&amp;action=edit&amp;section=152" TargetMode="External"/><Relationship Id="rId11" Type="http://schemas.openxmlformats.org/officeDocument/2006/relationships/hyperlink" Target="https://wiki.ruhr-uni-bochum.de/uvu/images/d/df/Text_Book_of_Ambiguity_of_Chinese_Language.pdf" TargetMode="External"/><Relationship Id="rId5" Type="http://schemas.openxmlformats.org/officeDocument/2006/relationships/hyperlink" Target="https://wiki.ruhr-uni-bochum.de/uvu/images/4/48/Text_Book_of_how_the_language_shapes_the_mind.pdf" TargetMode="External"/><Relationship Id="rId15" Type="http://schemas.openxmlformats.org/officeDocument/2006/relationships/hyperlink" Target="https://wiki.ruhr-uni-bochum.de/uvu/index.php?title=Chinese_Language_and_Culture_2022&amp;action=edit&amp;section=155" TargetMode="External"/><Relationship Id="rId10" Type="http://schemas.openxmlformats.org/officeDocument/2006/relationships/hyperlink" Target="https://wiki.ruhr-uni-bochum.de/uvu/images/0/0a/Ambiguity_of_Chinese_Language.pptx" TargetMode="External"/><Relationship Id="rId4" Type="http://schemas.openxmlformats.org/officeDocument/2006/relationships/hyperlink" Target="https://wiki.ruhr-uni-bochum.de/uvu/images/b/b9/Literature_Review_of_how_the_language_shapes_the_mind.docx" TargetMode="External"/><Relationship Id="rId9" Type="http://schemas.openxmlformats.org/officeDocument/2006/relationships/hyperlink" Target="https://wiki.ruhr-uni-bochum.de/uvu/index.php?title=Chinese_Language_and_Culture_2022&amp;action=edit&amp;section=153" TargetMode="External"/><Relationship Id="rId14" Type="http://schemas.openxmlformats.org/officeDocument/2006/relationships/hyperlink" Target="https://wiki.ruhr-uni-bochum.de/uvu/images/9/9d/Textbook_of_Rhethorics_and_Propaganda_in_China.docx"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ea typeface="KaiTi" panose="02010609060101010101" pitchFamily="49" charset="-122"/>
              </a:rPr>
              <a:t>中国语言文化</a:t>
            </a:r>
            <a:br>
              <a:rPr lang="de-DE" altLang="zh-CN" sz="59500" b="1" dirty="0">
                <a:latin typeface="KaiTi" panose="02010609060101010101" pitchFamily="49" charset="-122"/>
                <a:ea typeface="KaiTi" panose="02010609060101010101" pitchFamily="49" charset="-122"/>
              </a:rPr>
            </a:br>
            <a:r>
              <a:rPr lang="de-DE" altLang="zh-CN" sz="4800" b="1" i="1" dirty="0"/>
              <a:t>Chinese Language &amp; Culture</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25</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10</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周四第九和第十节课</a:t>
            </a:r>
            <a:r>
              <a:rPr lang="de-DE" altLang="zh-CN" sz="2400" b="1" dirty="0">
                <a:solidFill>
                  <a:schemeClr val="tx1"/>
                </a:solidFill>
                <a:latin typeface="Arial" panose="020B0604020202020204" pitchFamily="34" charset="0"/>
                <a:cs typeface="Arial" panose="020B0604020202020204" pitchFamily="34" charset="0"/>
              </a:rPr>
              <a:t>THU 16:10-17:45</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上课地点：线上</a:t>
            </a:r>
            <a:r>
              <a:rPr lang="de-DE" altLang="zh-CN" sz="2400" b="1" dirty="0" err="1">
                <a:solidFill>
                  <a:schemeClr val="tx1"/>
                </a:solidFill>
                <a:latin typeface="Arial" panose="020B0604020202020204" pitchFamily="34" charset="0"/>
                <a:cs typeface="Arial" panose="020B0604020202020204" pitchFamily="34" charset="0"/>
              </a:rPr>
              <a:t>VooV</a:t>
            </a:r>
            <a:r>
              <a:rPr lang="de-DE" altLang="zh-CN" sz="2400" b="1" dirty="0">
                <a:solidFill>
                  <a:schemeClr val="tx1"/>
                </a:solidFill>
                <a:latin typeface="Arial" panose="020B0604020202020204" pitchFamily="34" charset="0"/>
                <a:cs typeface="Arial" panose="020B0604020202020204" pitchFamily="34" charset="0"/>
              </a:rPr>
              <a:t> </a:t>
            </a:r>
            <a:r>
              <a:rPr lang="de-DE" sz="1800" dirty="0">
                <a:solidFill>
                  <a:schemeClr val="tx1"/>
                </a:solidFill>
                <a:effectLst/>
                <a:latin typeface="Arial" panose="020B0604020202020204" pitchFamily="34" charset="0"/>
                <a:ea typeface="SimSun" panose="02010600030101010101" pitchFamily="2" charset="-122"/>
              </a:rPr>
              <a:t>727-962-7576 </a:t>
            </a:r>
            <a:r>
              <a:rPr lang="zh-CN" altLang="de-DE" sz="2400" b="1" dirty="0">
                <a:solidFill>
                  <a:schemeClr val="tx1"/>
                </a:solidFill>
                <a:latin typeface="Arial" panose="020B0604020202020204" pitchFamily="34" charset="0"/>
                <a:cs typeface="Arial" panose="020B0604020202020204" pitchFamily="34" charset="0"/>
              </a:rPr>
              <a:t>（</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613</a:t>
            </a:r>
            <a:r>
              <a:rPr lang="zh-CN" altLang="de-DE" sz="2400" b="0" i="0" dirty="0">
                <a:solidFill>
                  <a:srgbClr val="000000"/>
                </a:solidFill>
                <a:effectLst/>
                <a:latin typeface="Arial" panose="020B0604020202020204" pitchFamily="34" charset="0"/>
              </a:rPr>
              <a:t>室）</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a:t>
            </a:r>
            <a:r>
              <a:rPr lang="de-DE" sz="2400" b="0" i="0" dirty="0">
                <a:solidFill>
                  <a:srgbClr val="000000"/>
                </a:solidFill>
                <a:effectLst/>
                <a:latin typeface="Calibri" panose="020F0502020204030204" pitchFamily="34" charset="0"/>
                <a:cs typeface="Calibri" panose="020F0502020204030204" pitchFamily="34" charset="0"/>
              </a:rPr>
              <a:t>Lan Qi </a:t>
            </a:r>
            <a:r>
              <a:rPr lang="zh-CN" altLang="de-DE" sz="2400" b="0" i="0" dirty="0">
                <a:solidFill>
                  <a:srgbClr val="000000"/>
                </a:solidFill>
                <a:effectLst/>
                <a:latin typeface="Arial" panose="020B0604020202020204" pitchFamily="34" charset="0"/>
              </a:rPr>
              <a:t>兰綺</a:t>
            </a:r>
            <a:r>
              <a:rPr lang="de-DE" altLang="zh-CN" sz="2400" b="0" i="0" dirty="0">
                <a:solidFill>
                  <a:srgbClr val="000000"/>
                </a:solidFill>
                <a:effectLst/>
                <a:latin typeface="Arial" panose="020B0604020202020204" pitchFamily="34" charset="0"/>
              </a:rPr>
              <a:t>, </a:t>
            </a:r>
            <a:r>
              <a:rPr lang="de-DE" altLang="zh-CN" sz="2400" b="0" i="0" dirty="0" err="1">
                <a:solidFill>
                  <a:srgbClr val="FF0000"/>
                </a:solidFill>
                <a:effectLst/>
                <a:latin typeface="Arial" panose="020B0604020202020204" pitchFamily="34" charset="0"/>
              </a:rPr>
              <a:t>session</a:t>
            </a:r>
            <a:r>
              <a:rPr lang="de-DE" altLang="zh-CN" sz="2400" b="0" i="0" dirty="0">
                <a:solidFill>
                  <a:srgbClr val="FF0000"/>
                </a:solidFill>
                <a:effectLst/>
                <a:latin typeface="Arial" panose="020B0604020202020204" pitchFamily="34" charset="0"/>
              </a:rPr>
              <a:t> 10</a:t>
            </a:r>
            <a:endParaRPr lang="de-DE" altLang="zh-CN" sz="2400" dirty="0">
              <a:solidFill>
                <a:srgbClr val="FF0000"/>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normAutofit fontScale="90000"/>
          </a:bodyPr>
          <a:lstStyle/>
          <a:p>
            <a:r>
              <a:rPr lang="de-DE" dirty="0" err="1"/>
              <a:t>Methodology</a:t>
            </a:r>
            <a:r>
              <a:rPr lang="de-DE" dirty="0"/>
              <a:t> </a:t>
            </a:r>
            <a:r>
              <a:rPr lang="de-DE" dirty="0" err="1"/>
              <a:t>of</a:t>
            </a:r>
            <a:r>
              <a:rPr lang="de-DE" dirty="0"/>
              <a:t> </a:t>
            </a:r>
            <a:r>
              <a:rPr lang="de-DE" dirty="0" err="1"/>
              <a:t>language</a:t>
            </a:r>
            <a:r>
              <a:rPr lang="de-DE" dirty="0"/>
              <a:t> </a:t>
            </a:r>
            <a:r>
              <a:rPr lang="de-DE" dirty="0" err="1"/>
              <a:t>acquisition</a:t>
            </a:r>
            <a:endParaRPr lang="de-DE" dirty="0"/>
          </a:p>
        </p:txBody>
      </p:sp>
      <p:sp>
        <p:nvSpPr>
          <p:cNvPr id="3" name="Inhaltsplatzhalter 2">
            <a:extLst>
              <a:ext uri="{FF2B5EF4-FFF2-40B4-BE49-F238E27FC236}">
                <a16:creationId xmlns:a16="http://schemas.microsoft.com/office/drawing/2014/main" id="{B1DE6035-0D59-4F11-9F35-BC0273ABEAE5}"/>
              </a:ext>
            </a:extLst>
          </p:cNvPr>
          <p:cNvSpPr>
            <a:spLocks noGrp="1"/>
          </p:cNvSpPr>
          <p:nvPr>
            <p:ph idx="1"/>
          </p:nvPr>
        </p:nvSpPr>
        <p:spPr>
          <a:xfrm>
            <a:off x="628650" y="2226469"/>
            <a:ext cx="7886700" cy="3689799"/>
          </a:xfrm>
        </p:spPr>
        <p:txBody>
          <a:bodyPr>
            <a:normAutofit/>
          </a:bodyPr>
          <a:lstStyle/>
          <a:p>
            <a:r>
              <a:rPr lang="en-US" sz="3300" dirty="0"/>
              <a:t>Copy</a:t>
            </a:r>
          </a:p>
          <a:p>
            <a:r>
              <a:rPr lang="en-US" sz="3300" dirty="0"/>
              <a:t>Repetition character</a:t>
            </a:r>
          </a:p>
          <a:p>
            <a:r>
              <a:rPr lang="en-US" sz="3300" dirty="0"/>
              <a:t>Memorization</a:t>
            </a:r>
          </a:p>
          <a:p>
            <a:endParaRPr lang="en-US" sz="3300" dirty="0"/>
          </a:p>
          <a:p>
            <a:r>
              <a:rPr lang="en-US" sz="3300" dirty="0"/>
              <a:t>Striving for a given ideal =&gt; in writing no variation, no creativity desired</a:t>
            </a:r>
          </a:p>
        </p:txBody>
      </p:sp>
    </p:spTree>
    <p:extLst>
      <p:ext uri="{BB962C8B-B14F-4D97-AF65-F5344CB8AC3E}">
        <p14:creationId xmlns:p14="http://schemas.microsoft.com/office/powerpoint/2010/main" val="281781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21642-B4E8-4395-BB55-38A3912E117E}"/>
              </a:ext>
            </a:extLst>
          </p:cNvPr>
          <p:cNvSpPr>
            <a:spLocks noGrp="1"/>
          </p:cNvSpPr>
          <p:nvPr>
            <p:ph type="title"/>
          </p:nvPr>
        </p:nvSpPr>
        <p:spPr/>
        <p:txBody>
          <a:bodyPr/>
          <a:lstStyle/>
          <a:p>
            <a:r>
              <a:rPr lang="de-DE" dirty="0"/>
              <a:t>English</a:t>
            </a:r>
          </a:p>
        </p:txBody>
      </p:sp>
      <p:sp>
        <p:nvSpPr>
          <p:cNvPr id="3" name="Textfeld 2">
            <a:extLst>
              <a:ext uri="{FF2B5EF4-FFF2-40B4-BE49-F238E27FC236}">
                <a16:creationId xmlns:a16="http://schemas.microsoft.com/office/drawing/2014/main" id="{7F94FAA3-17E9-42E1-9ED4-BE6F1E7731D1}"/>
              </a:ext>
            </a:extLst>
          </p:cNvPr>
          <p:cNvSpPr txBox="1"/>
          <p:nvPr/>
        </p:nvSpPr>
        <p:spPr>
          <a:xfrm>
            <a:off x="818866" y="1508776"/>
            <a:ext cx="7768543" cy="4131900"/>
          </a:xfrm>
          <a:prstGeom prst="rect">
            <a:avLst/>
          </a:prstGeom>
          <a:noFill/>
        </p:spPr>
        <p:txBody>
          <a:bodyPr wrap="square" rtlCol="0">
            <a:spAutoFit/>
          </a:bodyPr>
          <a:lstStyle/>
          <a:p>
            <a:r>
              <a:rPr lang="de-DE" sz="3750" dirty="0"/>
              <a:t>                           [</a:t>
            </a:r>
            <a:r>
              <a:rPr lang="de-DE" sz="3750" dirty="0" err="1"/>
              <a:t>forest</a:t>
            </a:r>
            <a:r>
              <a:rPr lang="de-DE" sz="3750" dirty="0"/>
              <a:t>]</a:t>
            </a:r>
          </a:p>
          <a:p>
            <a:endParaRPr lang="de-DE" sz="3750" dirty="0"/>
          </a:p>
          <a:p>
            <a:endParaRPr lang="de-DE" sz="3750" dirty="0"/>
          </a:p>
          <a:p>
            <a:endParaRPr lang="de-DE" sz="3750" dirty="0"/>
          </a:p>
          <a:p>
            <a:endParaRPr lang="de-DE" sz="3750" dirty="0"/>
          </a:p>
          <a:p>
            <a:endParaRPr lang="de-DE" sz="3750" dirty="0"/>
          </a:p>
          <a:p>
            <a:r>
              <a:rPr lang="de-DE" sz="3750" dirty="0" err="1"/>
              <a:t>forest</a:t>
            </a:r>
            <a:endParaRPr lang="de-DE" sz="3750" dirty="0"/>
          </a:p>
        </p:txBody>
      </p:sp>
      <p:grpSp>
        <p:nvGrpSpPr>
          <p:cNvPr id="19" name="Gruppieren 18">
            <a:extLst>
              <a:ext uri="{FF2B5EF4-FFF2-40B4-BE49-F238E27FC236}">
                <a16:creationId xmlns:a16="http://schemas.microsoft.com/office/drawing/2014/main" id="{911D04D8-7B0D-454A-B9C5-E827FA7FD75F}"/>
              </a:ext>
            </a:extLst>
          </p:cNvPr>
          <p:cNvGrpSpPr/>
          <p:nvPr/>
        </p:nvGrpSpPr>
        <p:grpSpPr>
          <a:xfrm>
            <a:off x="6973351" y="4533882"/>
            <a:ext cx="785970" cy="831060"/>
            <a:chOff x="10853645" y="5349627"/>
            <a:chExt cx="1047960" cy="110808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EBA0E5EE-2560-4717-B03A-D0974C780054}"/>
                    </a:ext>
                  </a:extLst>
                </p14:cNvPr>
                <p14:cNvContentPartPr/>
                <p14:nvPr/>
              </p14:nvContentPartPr>
              <p14:xfrm>
                <a:off x="11217965" y="5349627"/>
                <a:ext cx="178920" cy="1108080"/>
              </p14:xfrm>
            </p:contentPart>
          </mc:Choice>
          <mc:Fallback xmlns="">
            <p:pic>
              <p:nvPicPr>
                <p:cNvPr id="8" name="Freihand 7">
                  <a:extLst>
                    <a:ext uri="{FF2B5EF4-FFF2-40B4-BE49-F238E27FC236}">
                      <a16:creationId xmlns:a16="http://schemas.microsoft.com/office/drawing/2014/main" id="{EBA0E5EE-2560-4717-B03A-D0974C780054}"/>
                    </a:ext>
                  </a:extLst>
                </p:cNvPr>
                <p:cNvPicPr/>
                <p:nvPr/>
              </p:nvPicPr>
              <p:blipFill>
                <a:blip r:embed="rId8"/>
                <a:stretch>
                  <a:fillRect/>
                </a:stretch>
              </p:blipFill>
              <p:spPr>
                <a:xfrm>
                  <a:off x="11155325" y="5286987"/>
                  <a:ext cx="30456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53BBF00-73B0-4B06-AD10-A7C26E5D82E7}"/>
                    </a:ext>
                  </a:extLst>
                </p14:cNvPr>
                <p14:cNvContentPartPr/>
                <p14:nvPr/>
              </p14:nvContentPartPr>
              <p14:xfrm>
                <a:off x="10945805" y="5417667"/>
                <a:ext cx="272520" cy="204840"/>
              </p14:xfrm>
            </p:contentPart>
          </mc:Choice>
          <mc:Fallback xmlns="">
            <p:pic>
              <p:nvPicPr>
                <p:cNvPr id="9" name="Freihand 8">
                  <a:extLst>
                    <a:ext uri="{FF2B5EF4-FFF2-40B4-BE49-F238E27FC236}">
                      <a16:creationId xmlns:a16="http://schemas.microsoft.com/office/drawing/2014/main" id="{553BBF00-73B0-4B06-AD10-A7C26E5D82E7}"/>
                    </a:ext>
                  </a:extLst>
                </p:cNvPr>
                <p:cNvPicPr/>
                <p:nvPr/>
              </p:nvPicPr>
              <p:blipFill>
                <a:blip r:embed="rId10"/>
                <a:stretch>
                  <a:fillRect/>
                </a:stretch>
              </p:blipFill>
              <p:spPr>
                <a:xfrm>
                  <a:off x="10883165" y="5355027"/>
                  <a:ext cx="398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D611EE5-0EAE-4286-8CCD-8E502B34E45F}"/>
                    </a:ext>
                  </a:extLst>
                </p14:cNvPr>
                <p14:cNvContentPartPr/>
                <p14:nvPr/>
              </p14:nvContentPartPr>
              <p14:xfrm>
                <a:off x="11245325" y="5403987"/>
                <a:ext cx="395640" cy="150120"/>
              </p14:xfrm>
            </p:contentPart>
          </mc:Choice>
          <mc:Fallback xmlns="">
            <p:pic>
              <p:nvPicPr>
                <p:cNvPr id="10" name="Freihand 9">
                  <a:extLst>
                    <a:ext uri="{FF2B5EF4-FFF2-40B4-BE49-F238E27FC236}">
                      <a16:creationId xmlns:a16="http://schemas.microsoft.com/office/drawing/2014/main" id="{BD611EE5-0EAE-4286-8CCD-8E502B34E45F}"/>
                    </a:ext>
                  </a:extLst>
                </p:cNvPr>
                <p:cNvPicPr/>
                <p:nvPr/>
              </p:nvPicPr>
              <p:blipFill>
                <a:blip r:embed="rId12"/>
                <a:stretch>
                  <a:fillRect/>
                </a:stretch>
              </p:blipFill>
              <p:spPr>
                <a:xfrm>
                  <a:off x="11182685" y="5340987"/>
                  <a:ext cx="521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58A7E2A3-163B-4762-9AB5-DC868BDA1D38}"/>
                    </a:ext>
                  </a:extLst>
                </p14:cNvPr>
                <p14:cNvContentPartPr/>
                <p14:nvPr/>
              </p14:nvContentPartPr>
              <p14:xfrm>
                <a:off x="10853645" y="5690547"/>
                <a:ext cx="406080" cy="540000"/>
              </p14:xfrm>
            </p:contentPart>
          </mc:Choice>
          <mc:Fallback xmlns="">
            <p:pic>
              <p:nvPicPr>
                <p:cNvPr id="11" name="Freihand 10">
                  <a:extLst>
                    <a:ext uri="{FF2B5EF4-FFF2-40B4-BE49-F238E27FC236}">
                      <a16:creationId xmlns:a16="http://schemas.microsoft.com/office/drawing/2014/main" id="{58A7E2A3-163B-4762-9AB5-DC868BDA1D38}"/>
                    </a:ext>
                  </a:extLst>
                </p:cNvPr>
                <p:cNvPicPr/>
                <p:nvPr/>
              </p:nvPicPr>
              <p:blipFill>
                <a:blip r:embed="rId14"/>
                <a:stretch>
                  <a:fillRect/>
                </a:stretch>
              </p:blipFill>
              <p:spPr>
                <a:xfrm>
                  <a:off x="10790645" y="5627907"/>
                  <a:ext cx="53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1CB08D8-3487-4270-B838-C6C933F77180}"/>
                    </a:ext>
                  </a:extLst>
                </p14:cNvPr>
                <p14:cNvContentPartPr/>
                <p14:nvPr/>
              </p14:nvContentPartPr>
              <p14:xfrm>
                <a:off x="11286365" y="5649867"/>
                <a:ext cx="615240" cy="516960"/>
              </p14:xfrm>
            </p:contentPart>
          </mc:Choice>
          <mc:Fallback xmlns="">
            <p:pic>
              <p:nvPicPr>
                <p:cNvPr id="12" name="Freihand 11">
                  <a:extLst>
                    <a:ext uri="{FF2B5EF4-FFF2-40B4-BE49-F238E27FC236}">
                      <a16:creationId xmlns:a16="http://schemas.microsoft.com/office/drawing/2014/main" id="{11CB08D8-3487-4270-B838-C6C933F77180}"/>
                    </a:ext>
                  </a:extLst>
                </p:cNvPr>
                <p:cNvPicPr/>
                <p:nvPr/>
              </p:nvPicPr>
              <p:blipFill>
                <a:blip r:embed="rId16"/>
                <a:stretch>
                  <a:fillRect/>
                </a:stretch>
              </p:blipFill>
              <p:spPr>
                <a:xfrm>
                  <a:off x="11223365" y="5587227"/>
                  <a:ext cx="7408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AE077D2-5ECC-45FA-81AD-E47295982118}"/>
                    </a:ext>
                  </a:extLst>
                </p14:cNvPr>
                <p14:cNvContentPartPr/>
                <p14:nvPr/>
              </p14:nvContentPartPr>
              <p14:xfrm>
                <a:off x="10897205" y="5472387"/>
                <a:ext cx="360000" cy="470880"/>
              </p14:xfrm>
            </p:contentPart>
          </mc:Choice>
          <mc:Fallback xmlns="">
            <p:pic>
              <p:nvPicPr>
                <p:cNvPr id="13" name="Freihand 12">
                  <a:extLst>
                    <a:ext uri="{FF2B5EF4-FFF2-40B4-BE49-F238E27FC236}">
                      <a16:creationId xmlns:a16="http://schemas.microsoft.com/office/drawing/2014/main" id="{DAE077D2-5ECC-45FA-81AD-E47295982118}"/>
                    </a:ext>
                  </a:extLst>
                </p:cNvPr>
                <p:cNvPicPr/>
                <p:nvPr/>
              </p:nvPicPr>
              <p:blipFill>
                <a:blip r:embed="rId18"/>
                <a:stretch>
                  <a:fillRect/>
                </a:stretch>
              </p:blipFill>
              <p:spPr>
                <a:xfrm>
                  <a:off x="10834565" y="5409747"/>
                  <a:ext cx="4856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5C99D56-5732-482B-A22D-B468CC71A679}"/>
                    </a:ext>
                  </a:extLst>
                </p14:cNvPr>
                <p14:cNvContentPartPr/>
                <p14:nvPr/>
              </p14:nvContentPartPr>
              <p14:xfrm>
                <a:off x="11286365" y="5472387"/>
                <a:ext cx="446040" cy="372240"/>
              </p14:xfrm>
            </p:contentPart>
          </mc:Choice>
          <mc:Fallback xmlns="">
            <p:pic>
              <p:nvPicPr>
                <p:cNvPr id="14" name="Freihand 13">
                  <a:extLst>
                    <a:ext uri="{FF2B5EF4-FFF2-40B4-BE49-F238E27FC236}">
                      <a16:creationId xmlns:a16="http://schemas.microsoft.com/office/drawing/2014/main" id="{75C99D56-5732-482B-A22D-B468CC71A679}"/>
                    </a:ext>
                  </a:extLst>
                </p:cNvPr>
                <p:cNvPicPr/>
                <p:nvPr/>
              </p:nvPicPr>
              <p:blipFill>
                <a:blip r:embed="rId20"/>
                <a:stretch>
                  <a:fillRect/>
                </a:stretch>
              </p:blipFill>
              <p:spPr>
                <a:xfrm>
                  <a:off x="11223365" y="5409747"/>
                  <a:ext cx="571680" cy="497880"/>
                </a:xfrm>
                <a:prstGeom prst="rect">
                  <a:avLst/>
                </a:prstGeom>
              </p:spPr>
            </p:pic>
          </mc:Fallback>
        </mc:AlternateContent>
      </p:grpSp>
      <p:grpSp>
        <p:nvGrpSpPr>
          <p:cNvPr id="15" name="Gruppieren 14">
            <a:extLst>
              <a:ext uri="{FF2B5EF4-FFF2-40B4-BE49-F238E27FC236}">
                <a16:creationId xmlns:a16="http://schemas.microsoft.com/office/drawing/2014/main" id="{87920C49-F1F9-48C2-91EB-CD2B6C617676}"/>
              </a:ext>
            </a:extLst>
          </p:cNvPr>
          <p:cNvGrpSpPr/>
          <p:nvPr/>
        </p:nvGrpSpPr>
        <p:grpSpPr>
          <a:xfrm>
            <a:off x="7574659" y="4548792"/>
            <a:ext cx="785970" cy="831060"/>
            <a:chOff x="10853645" y="5349627"/>
            <a:chExt cx="1047960" cy="110808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964C570-5323-4E1B-9867-5B011445D61D}"/>
                    </a:ext>
                  </a:extLst>
                </p14:cNvPr>
                <p14:cNvContentPartPr/>
                <p14:nvPr/>
              </p14:nvContentPartPr>
              <p14:xfrm>
                <a:off x="11217965" y="5349627"/>
                <a:ext cx="178920" cy="1108080"/>
              </p14:xfrm>
            </p:contentPart>
          </mc:Choice>
          <mc:Fallback xmlns="">
            <p:pic>
              <p:nvPicPr>
                <p:cNvPr id="16" name="Freihand 15">
                  <a:extLst>
                    <a:ext uri="{FF2B5EF4-FFF2-40B4-BE49-F238E27FC236}">
                      <a16:creationId xmlns:a16="http://schemas.microsoft.com/office/drawing/2014/main" id="{8964C570-5323-4E1B-9867-5B011445D61D}"/>
                    </a:ext>
                  </a:extLst>
                </p:cNvPr>
                <p:cNvPicPr/>
                <p:nvPr/>
              </p:nvPicPr>
              <p:blipFill>
                <a:blip r:embed="rId8"/>
                <a:stretch>
                  <a:fillRect/>
                </a:stretch>
              </p:blipFill>
              <p:spPr>
                <a:xfrm>
                  <a:off x="11155325" y="5286987"/>
                  <a:ext cx="30456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A8739BC-BE2B-4ACA-B2A5-DCE47D54E2F4}"/>
                    </a:ext>
                  </a:extLst>
                </p14:cNvPr>
                <p14:cNvContentPartPr/>
                <p14:nvPr/>
              </p14:nvContentPartPr>
              <p14:xfrm>
                <a:off x="10945805" y="5417667"/>
                <a:ext cx="272520" cy="204840"/>
              </p14:xfrm>
            </p:contentPart>
          </mc:Choice>
          <mc:Fallback xmlns="">
            <p:pic>
              <p:nvPicPr>
                <p:cNvPr id="17" name="Freihand 16">
                  <a:extLst>
                    <a:ext uri="{FF2B5EF4-FFF2-40B4-BE49-F238E27FC236}">
                      <a16:creationId xmlns:a16="http://schemas.microsoft.com/office/drawing/2014/main" id="{DA8739BC-BE2B-4ACA-B2A5-DCE47D54E2F4}"/>
                    </a:ext>
                  </a:extLst>
                </p:cNvPr>
                <p:cNvPicPr/>
                <p:nvPr/>
              </p:nvPicPr>
              <p:blipFill>
                <a:blip r:embed="rId10"/>
                <a:stretch>
                  <a:fillRect/>
                </a:stretch>
              </p:blipFill>
              <p:spPr>
                <a:xfrm>
                  <a:off x="10883165" y="5355027"/>
                  <a:ext cx="398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D789576B-58A9-41F0-A5F0-D1F1936A6D9E}"/>
                    </a:ext>
                  </a:extLst>
                </p14:cNvPr>
                <p14:cNvContentPartPr/>
                <p14:nvPr/>
              </p14:nvContentPartPr>
              <p14:xfrm>
                <a:off x="11245325" y="5403987"/>
                <a:ext cx="395640" cy="150120"/>
              </p14:xfrm>
            </p:contentPart>
          </mc:Choice>
          <mc:Fallback xmlns="">
            <p:pic>
              <p:nvPicPr>
                <p:cNvPr id="18" name="Freihand 17">
                  <a:extLst>
                    <a:ext uri="{FF2B5EF4-FFF2-40B4-BE49-F238E27FC236}">
                      <a16:creationId xmlns:a16="http://schemas.microsoft.com/office/drawing/2014/main" id="{D789576B-58A9-41F0-A5F0-D1F1936A6D9E}"/>
                    </a:ext>
                  </a:extLst>
                </p:cNvPr>
                <p:cNvPicPr/>
                <p:nvPr/>
              </p:nvPicPr>
              <p:blipFill>
                <a:blip r:embed="rId12"/>
                <a:stretch>
                  <a:fillRect/>
                </a:stretch>
              </p:blipFill>
              <p:spPr>
                <a:xfrm>
                  <a:off x="11182685" y="5340987"/>
                  <a:ext cx="521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816082C-199F-4B3A-84A2-8A3007B5E74B}"/>
                    </a:ext>
                  </a:extLst>
                </p14:cNvPr>
                <p14:cNvContentPartPr/>
                <p14:nvPr/>
              </p14:nvContentPartPr>
              <p14:xfrm>
                <a:off x="10853645" y="5690547"/>
                <a:ext cx="406080" cy="540000"/>
              </p14:xfrm>
            </p:contentPart>
          </mc:Choice>
          <mc:Fallback xmlns="">
            <p:pic>
              <p:nvPicPr>
                <p:cNvPr id="20" name="Freihand 19">
                  <a:extLst>
                    <a:ext uri="{FF2B5EF4-FFF2-40B4-BE49-F238E27FC236}">
                      <a16:creationId xmlns:a16="http://schemas.microsoft.com/office/drawing/2014/main" id="{F816082C-199F-4B3A-84A2-8A3007B5E74B}"/>
                    </a:ext>
                  </a:extLst>
                </p:cNvPr>
                <p:cNvPicPr/>
                <p:nvPr/>
              </p:nvPicPr>
              <p:blipFill>
                <a:blip r:embed="rId14"/>
                <a:stretch>
                  <a:fillRect/>
                </a:stretch>
              </p:blipFill>
              <p:spPr>
                <a:xfrm>
                  <a:off x="10790645" y="5627907"/>
                  <a:ext cx="53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3051B5E4-E887-435F-8902-9CD6716F4894}"/>
                    </a:ext>
                  </a:extLst>
                </p14:cNvPr>
                <p14:cNvContentPartPr/>
                <p14:nvPr/>
              </p14:nvContentPartPr>
              <p14:xfrm>
                <a:off x="11286365" y="5649867"/>
                <a:ext cx="615240" cy="516960"/>
              </p14:xfrm>
            </p:contentPart>
          </mc:Choice>
          <mc:Fallback xmlns="">
            <p:pic>
              <p:nvPicPr>
                <p:cNvPr id="21" name="Freihand 20">
                  <a:extLst>
                    <a:ext uri="{FF2B5EF4-FFF2-40B4-BE49-F238E27FC236}">
                      <a16:creationId xmlns:a16="http://schemas.microsoft.com/office/drawing/2014/main" id="{3051B5E4-E887-435F-8902-9CD6716F4894}"/>
                    </a:ext>
                  </a:extLst>
                </p:cNvPr>
                <p:cNvPicPr/>
                <p:nvPr/>
              </p:nvPicPr>
              <p:blipFill>
                <a:blip r:embed="rId16"/>
                <a:stretch>
                  <a:fillRect/>
                </a:stretch>
              </p:blipFill>
              <p:spPr>
                <a:xfrm>
                  <a:off x="11223365" y="5587227"/>
                  <a:ext cx="7408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FC4D0FBD-598B-4AD3-936D-FC309F963DE2}"/>
                    </a:ext>
                  </a:extLst>
                </p14:cNvPr>
                <p14:cNvContentPartPr/>
                <p14:nvPr/>
              </p14:nvContentPartPr>
              <p14:xfrm>
                <a:off x="10897205" y="5472387"/>
                <a:ext cx="360000" cy="470880"/>
              </p14:xfrm>
            </p:contentPart>
          </mc:Choice>
          <mc:Fallback xmlns="">
            <p:pic>
              <p:nvPicPr>
                <p:cNvPr id="22" name="Freihand 21">
                  <a:extLst>
                    <a:ext uri="{FF2B5EF4-FFF2-40B4-BE49-F238E27FC236}">
                      <a16:creationId xmlns:a16="http://schemas.microsoft.com/office/drawing/2014/main" id="{FC4D0FBD-598B-4AD3-936D-FC309F963DE2}"/>
                    </a:ext>
                  </a:extLst>
                </p:cNvPr>
                <p:cNvPicPr/>
                <p:nvPr/>
              </p:nvPicPr>
              <p:blipFill>
                <a:blip r:embed="rId18"/>
                <a:stretch>
                  <a:fillRect/>
                </a:stretch>
              </p:blipFill>
              <p:spPr>
                <a:xfrm>
                  <a:off x="10834565" y="5409747"/>
                  <a:ext cx="4856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09948F37-BF3E-4474-AC10-F97F68073110}"/>
                    </a:ext>
                  </a:extLst>
                </p14:cNvPr>
                <p14:cNvContentPartPr/>
                <p14:nvPr/>
              </p14:nvContentPartPr>
              <p14:xfrm>
                <a:off x="11286365" y="5472387"/>
                <a:ext cx="446040" cy="372240"/>
              </p14:xfrm>
            </p:contentPart>
          </mc:Choice>
          <mc:Fallback xmlns="">
            <p:pic>
              <p:nvPicPr>
                <p:cNvPr id="23" name="Freihand 22">
                  <a:extLst>
                    <a:ext uri="{FF2B5EF4-FFF2-40B4-BE49-F238E27FC236}">
                      <a16:creationId xmlns:a16="http://schemas.microsoft.com/office/drawing/2014/main" id="{09948F37-BF3E-4474-AC10-F97F68073110}"/>
                    </a:ext>
                  </a:extLst>
                </p:cNvPr>
                <p:cNvPicPr/>
                <p:nvPr/>
              </p:nvPicPr>
              <p:blipFill>
                <a:blip r:embed="rId20"/>
                <a:stretch>
                  <a:fillRect/>
                </a:stretch>
              </p:blipFill>
              <p:spPr>
                <a:xfrm>
                  <a:off x="11223365" y="5409747"/>
                  <a:ext cx="571680" cy="497880"/>
                </a:xfrm>
                <a:prstGeom prst="rect">
                  <a:avLst/>
                </a:prstGeom>
              </p:spPr>
            </p:pic>
          </mc:Fallback>
        </mc:AlternateContent>
      </p:grpSp>
    </p:spTree>
    <p:extLst>
      <p:ext uri="{BB962C8B-B14F-4D97-AF65-F5344CB8AC3E}">
        <p14:creationId xmlns:p14="http://schemas.microsoft.com/office/powerpoint/2010/main" val="391357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F94FAA3-17E9-42E1-9ED4-BE6F1E7731D1}"/>
              </a:ext>
            </a:extLst>
          </p:cNvPr>
          <p:cNvSpPr txBox="1"/>
          <p:nvPr/>
        </p:nvSpPr>
        <p:spPr>
          <a:xfrm>
            <a:off x="818866" y="1429268"/>
            <a:ext cx="7768543" cy="4131900"/>
          </a:xfrm>
          <a:prstGeom prst="rect">
            <a:avLst/>
          </a:prstGeom>
          <a:noFill/>
        </p:spPr>
        <p:txBody>
          <a:bodyPr wrap="square" rtlCol="0">
            <a:spAutoFit/>
          </a:bodyPr>
          <a:lstStyle/>
          <a:p>
            <a:r>
              <a:rPr lang="de-DE" sz="3750" dirty="0"/>
              <a:t>                            [</a:t>
            </a:r>
            <a:r>
              <a:rPr lang="de-DE" sz="3750" dirty="0" err="1"/>
              <a:t>forest</a:t>
            </a:r>
            <a:r>
              <a:rPr lang="de-DE" sz="3750" dirty="0"/>
              <a:t>]</a:t>
            </a:r>
          </a:p>
          <a:p>
            <a:endParaRPr lang="de-DE" sz="3750" dirty="0"/>
          </a:p>
          <a:p>
            <a:endParaRPr lang="de-DE" sz="3750" dirty="0"/>
          </a:p>
          <a:p>
            <a:endParaRPr lang="de-DE" sz="3750" dirty="0"/>
          </a:p>
          <a:p>
            <a:endParaRPr lang="de-DE" sz="3750" dirty="0"/>
          </a:p>
          <a:p>
            <a:endParaRPr lang="de-DE" sz="3750" dirty="0"/>
          </a:p>
          <a:p>
            <a:r>
              <a:rPr lang="de-DE" sz="3750" dirty="0" err="1"/>
              <a:t>forest</a:t>
            </a:r>
            <a:endParaRPr lang="de-DE" sz="3750" dirty="0"/>
          </a:p>
        </p:txBody>
      </p:sp>
      <p:sp>
        <p:nvSpPr>
          <p:cNvPr id="2" name="Titel 1">
            <a:extLst>
              <a:ext uri="{FF2B5EF4-FFF2-40B4-BE49-F238E27FC236}">
                <a16:creationId xmlns:a16="http://schemas.microsoft.com/office/drawing/2014/main" id="{F8721642-B4E8-4395-BB55-38A3912E117E}"/>
              </a:ext>
            </a:extLst>
          </p:cNvPr>
          <p:cNvSpPr>
            <a:spLocks noGrp="1"/>
          </p:cNvSpPr>
          <p:nvPr>
            <p:ph type="title"/>
          </p:nvPr>
        </p:nvSpPr>
        <p:spPr/>
        <p:txBody>
          <a:bodyPr/>
          <a:lstStyle/>
          <a:p>
            <a:r>
              <a:rPr lang="de-DE" dirty="0"/>
              <a:t>Deutsch</a:t>
            </a:r>
          </a:p>
        </p:txBody>
      </p:sp>
      <p:graphicFrame>
        <p:nvGraphicFramePr>
          <p:cNvPr id="4" name="Inhaltsplatzhalter 3">
            <a:extLst>
              <a:ext uri="{FF2B5EF4-FFF2-40B4-BE49-F238E27FC236}">
                <a16:creationId xmlns:a16="http://schemas.microsoft.com/office/drawing/2014/main" id="{CBC5F38E-00E3-4ED6-9236-650D241ED6A9}"/>
              </a:ext>
            </a:extLst>
          </p:cNvPr>
          <p:cNvGraphicFramePr>
            <a:graphicFrameLocks noGrp="1"/>
          </p:cNvGraphicFramePr>
          <p:nvPr>
            <p:ph idx="1"/>
            <p:extLst>
              <p:ext uri="{D42A27DB-BD31-4B8C-83A1-F6EECF244321}">
                <p14:modId xmlns:p14="http://schemas.microsoft.com/office/powerpoint/2010/main" val="661118785"/>
              </p:ext>
            </p:extLst>
          </p:nvPr>
        </p:nvGraphicFramePr>
        <p:xfrm>
          <a:off x="628650" y="2127078"/>
          <a:ext cx="748242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uppieren 18">
            <a:extLst>
              <a:ext uri="{FF2B5EF4-FFF2-40B4-BE49-F238E27FC236}">
                <a16:creationId xmlns:a16="http://schemas.microsoft.com/office/drawing/2014/main" id="{911D04D8-7B0D-454A-B9C5-E827FA7FD75F}"/>
              </a:ext>
            </a:extLst>
          </p:cNvPr>
          <p:cNvGrpSpPr/>
          <p:nvPr/>
        </p:nvGrpSpPr>
        <p:grpSpPr>
          <a:xfrm>
            <a:off x="6973351" y="4533882"/>
            <a:ext cx="785970" cy="831060"/>
            <a:chOff x="10853645" y="5349627"/>
            <a:chExt cx="1047960" cy="11080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BA0E5EE-2560-4717-B03A-D0974C780054}"/>
                    </a:ext>
                  </a:extLst>
                </p14:cNvPr>
                <p14:cNvContentPartPr/>
                <p14:nvPr/>
              </p14:nvContentPartPr>
              <p14:xfrm>
                <a:off x="11217965" y="5349627"/>
                <a:ext cx="178920" cy="1108080"/>
              </p14:xfrm>
            </p:contentPart>
          </mc:Choice>
          <mc:Fallback xmlns="">
            <p:pic>
              <p:nvPicPr>
                <p:cNvPr id="8" name="Freihand 7">
                  <a:extLst>
                    <a:ext uri="{FF2B5EF4-FFF2-40B4-BE49-F238E27FC236}">
                      <a16:creationId xmlns:a16="http://schemas.microsoft.com/office/drawing/2014/main" id="{EBA0E5EE-2560-4717-B03A-D0974C780054}"/>
                    </a:ext>
                  </a:extLst>
                </p:cNvPr>
                <p:cNvPicPr/>
                <p:nvPr/>
              </p:nvPicPr>
              <p:blipFill>
                <a:blip r:embed="rId8"/>
                <a:stretch>
                  <a:fillRect/>
                </a:stretch>
              </p:blipFill>
              <p:spPr>
                <a:xfrm>
                  <a:off x="11155325" y="5286987"/>
                  <a:ext cx="30456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53BBF00-73B0-4B06-AD10-A7C26E5D82E7}"/>
                    </a:ext>
                  </a:extLst>
                </p14:cNvPr>
                <p14:cNvContentPartPr/>
                <p14:nvPr/>
              </p14:nvContentPartPr>
              <p14:xfrm>
                <a:off x="10945805" y="5417667"/>
                <a:ext cx="272520" cy="204840"/>
              </p14:xfrm>
            </p:contentPart>
          </mc:Choice>
          <mc:Fallback xmlns="">
            <p:pic>
              <p:nvPicPr>
                <p:cNvPr id="9" name="Freihand 8">
                  <a:extLst>
                    <a:ext uri="{FF2B5EF4-FFF2-40B4-BE49-F238E27FC236}">
                      <a16:creationId xmlns:a16="http://schemas.microsoft.com/office/drawing/2014/main" id="{553BBF00-73B0-4B06-AD10-A7C26E5D82E7}"/>
                    </a:ext>
                  </a:extLst>
                </p:cNvPr>
                <p:cNvPicPr/>
                <p:nvPr/>
              </p:nvPicPr>
              <p:blipFill>
                <a:blip r:embed="rId10"/>
                <a:stretch>
                  <a:fillRect/>
                </a:stretch>
              </p:blipFill>
              <p:spPr>
                <a:xfrm>
                  <a:off x="10883165" y="5355027"/>
                  <a:ext cx="398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D611EE5-0EAE-4286-8CCD-8E502B34E45F}"/>
                    </a:ext>
                  </a:extLst>
                </p14:cNvPr>
                <p14:cNvContentPartPr/>
                <p14:nvPr/>
              </p14:nvContentPartPr>
              <p14:xfrm>
                <a:off x="11245325" y="5403987"/>
                <a:ext cx="395640" cy="150120"/>
              </p14:xfrm>
            </p:contentPart>
          </mc:Choice>
          <mc:Fallback xmlns="">
            <p:pic>
              <p:nvPicPr>
                <p:cNvPr id="10" name="Freihand 9">
                  <a:extLst>
                    <a:ext uri="{FF2B5EF4-FFF2-40B4-BE49-F238E27FC236}">
                      <a16:creationId xmlns:a16="http://schemas.microsoft.com/office/drawing/2014/main" id="{BD611EE5-0EAE-4286-8CCD-8E502B34E45F}"/>
                    </a:ext>
                  </a:extLst>
                </p:cNvPr>
                <p:cNvPicPr/>
                <p:nvPr/>
              </p:nvPicPr>
              <p:blipFill>
                <a:blip r:embed="rId12"/>
                <a:stretch>
                  <a:fillRect/>
                </a:stretch>
              </p:blipFill>
              <p:spPr>
                <a:xfrm>
                  <a:off x="11182685" y="5340987"/>
                  <a:ext cx="521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58A7E2A3-163B-4762-9AB5-DC868BDA1D38}"/>
                    </a:ext>
                  </a:extLst>
                </p14:cNvPr>
                <p14:cNvContentPartPr/>
                <p14:nvPr/>
              </p14:nvContentPartPr>
              <p14:xfrm>
                <a:off x="10853645" y="5690547"/>
                <a:ext cx="406080" cy="540000"/>
              </p14:xfrm>
            </p:contentPart>
          </mc:Choice>
          <mc:Fallback xmlns="">
            <p:pic>
              <p:nvPicPr>
                <p:cNvPr id="11" name="Freihand 10">
                  <a:extLst>
                    <a:ext uri="{FF2B5EF4-FFF2-40B4-BE49-F238E27FC236}">
                      <a16:creationId xmlns:a16="http://schemas.microsoft.com/office/drawing/2014/main" id="{58A7E2A3-163B-4762-9AB5-DC868BDA1D38}"/>
                    </a:ext>
                  </a:extLst>
                </p:cNvPr>
                <p:cNvPicPr/>
                <p:nvPr/>
              </p:nvPicPr>
              <p:blipFill>
                <a:blip r:embed="rId14"/>
                <a:stretch>
                  <a:fillRect/>
                </a:stretch>
              </p:blipFill>
              <p:spPr>
                <a:xfrm>
                  <a:off x="10790645" y="5627907"/>
                  <a:ext cx="53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1CB08D8-3487-4270-B838-C6C933F77180}"/>
                    </a:ext>
                  </a:extLst>
                </p14:cNvPr>
                <p14:cNvContentPartPr/>
                <p14:nvPr/>
              </p14:nvContentPartPr>
              <p14:xfrm>
                <a:off x="11286365" y="5649867"/>
                <a:ext cx="615240" cy="516960"/>
              </p14:xfrm>
            </p:contentPart>
          </mc:Choice>
          <mc:Fallback xmlns="">
            <p:pic>
              <p:nvPicPr>
                <p:cNvPr id="12" name="Freihand 11">
                  <a:extLst>
                    <a:ext uri="{FF2B5EF4-FFF2-40B4-BE49-F238E27FC236}">
                      <a16:creationId xmlns:a16="http://schemas.microsoft.com/office/drawing/2014/main" id="{11CB08D8-3487-4270-B838-C6C933F77180}"/>
                    </a:ext>
                  </a:extLst>
                </p:cNvPr>
                <p:cNvPicPr/>
                <p:nvPr/>
              </p:nvPicPr>
              <p:blipFill>
                <a:blip r:embed="rId16"/>
                <a:stretch>
                  <a:fillRect/>
                </a:stretch>
              </p:blipFill>
              <p:spPr>
                <a:xfrm>
                  <a:off x="11223365" y="5587227"/>
                  <a:ext cx="7408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AE077D2-5ECC-45FA-81AD-E47295982118}"/>
                    </a:ext>
                  </a:extLst>
                </p14:cNvPr>
                <p14:cNvContentPartPr/>
                <p14:nvPr/>
              </p14:nvContentPartPr>
              <p14:xfrm>
                <a:off x="10897205" y="5472387"/>
                <a:ext cx="360000" cy="470880"/>
              </p14:xfrm>
            </p:contentPart>
          </mc:Choice>
          <mc:Fallback xmlns="">
            <p:pic>
              <p:nvPicPr>
                <p:cNvPr id="13" name="Freihand 12">
                  <a:extLst>
                    <a:ext uri="{FF2B5EF4-FFF2-40B4-BE49-F238E27FC236}">
                      <a16:creationId xmlns:a16="http://schemas.microsoft.com/office/drawing/2014/main" id="{DAE077D2-5ECC-45FA-81AD-E47295982118}"/>
                    </a:ext>
                  </a:extLst>
                </p:cNvPr>
                <p:cNvPicPr/>
                <p:nvPr/>
              </p:nvPicPr>
              <p:blipFill>
                <a:blip r:embed="rId18"/>
                <a:stretch>
                  <a:fillRect/>
                </a:stretch>
              </p:blipFill>
              <p:spPr>
                <a:xfrm>
                  <a:off x="10834565" y="5409747"/>
                  <a:ext cx="4856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5C99D56-5732-482B-A22D-B468CC71A679}"/>
                    </a:ext>
                  </a:extLst>
                </p14:cNvPr>
                <p14:cNvContentPartPr/>
                <p14:nvPr/>
              </p14:nvContentPartPr>
              <p14:xfrm>
                <a:off x="11286365" y="5472387"/>
                <a:ext cx="446040" cy="372240"/>
              </p14:xfrm>
            </p:contentPart>
          </mc:Choice>
          <mc:Fallback xmlns="">
            <p:pic>
              <p:nvPicPr>
                <p:cNvPr id="14" name="Freihand 13">
                  <a:extLst>
                    <a:ext uri="{FF2B5EF4-FFF2-40B4-BE49-F238E27FC236}">
                      <a16:creationId xmlns:a16="http://schemas.microsoft.com/office/drawing/2014/main" id="{75C99D56-5732-482B-A22D-B468CC71A679}"/>
                    </a:ext>
                  </a:extLst>
                </p:cNvPr>
                <p:cNvPicPr/>
                <p:nvPr/>
              </p:nvPicPr>
              <p:blipFill>
                <a:blip r:embed="rId20"/>
                <a:stretch>
                  <a:fillRect/>
                </a:stretch>
              </p:blipFill>
              <p:spPr>
                <a:xfrm>
                  <a:off x="11223365" y="5409747"/>
                  <a:ext cx="571680" cy="497880"/>
                </a:xfrm>
                <a:prstGeom prst="rect">
                  <a:avLst/>
                </a:prstGeom>
              </p:spPr>
            </p:pic>
          </mc:Fallback>
        </mc:AlternateContent>
      </p:grpSp>
      <p:grpSp>
        <p:nvGrpSpPr>
          <p:cNvPr id="15" name="Gruppieren 14">
            <a:extLst>
              <a:ext uri="{FF2B5EF4-FFF2-40B4-BE49-F238E27FC236}">
                <a16:creationId xmlns:a16="http://schemas.microsoft.com/office/drawing/2014/main" id="{87920C49-F1F9-48C2-91EB-CD2B6C617676}"/>
              </a:ext>
            </a:extLst>
          </p:cNvPr>
          <p:cNvGrpSpPr/>
          <p:nvPr/>
        </p:nvGrpSpPr>
        <p:grpSpPr>
          <a:xfrm>
            <a:off x="7574659" y="4548792"/>
            <a:ext cx="785970" cy="831060"/>
            <a:chOff x="10853645" y="5349627"/>
            <a:chExt cx="1047960" cy="110808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964C570-5323-4E1B-9867-5B011445D61D}"/>
                    </a:ext>
                  </a:extLst>
                </p14:cNvPr>
                <p14:cNvContentPartPr/>
                <p14:nvPr/>
              </p14:nvContentPartPr>
              <p14:xfrm>
                <a:off x="11217965" y="5349627"/>
                <a:ext cx="178920" cy="1108080"/>
              </p14:xfrm>
            </p:contentPart>
          </mc:Choice>
          <mc:Fallback xmlns="">
            <p:pic>
              <p:nvPicPr>
                <p:cNvPr id="16" name="Freihand 15">
                  <a:extLst>
                    <a:ext uri="{FF2B5EF4-FFF2-40B4-BE49-F238E27FC236}">
                      <a16:creationId xmlns:a16="http://schemas.microsoft.com/office/drawing/2014/main" id="{8964C570-5323-4E1B-9867-5B011445D61D}"/>
                    </a:ext>
                  </a:extLst>
                </p:cNvPr>
                <p:cNvPicPr/>
                <p:nvPr/>
              </p:nvPicPr>
              <p:blipFill>
                <a:blip r:embed="rId8"/>
                <a:stretch>
                  <a:fillRect/>
                </a:stretch>
              </p:blipFill>
              <p:spPr>
                <a:xfrm>
                  <a:off x="11155325" y="5286987"/>
                  <a:ext cx="30456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A8739BC-BE2B-4ACA-B2A5-DCE47D54E2F4}"/>
                    </a:ext>
                  </a:extLst>
                </p14:cNvPr>
                <p14:cNvContentPartPr/>
                <p14:nvPr/>
              </p14:nvContentPartPr>
              <p14:xfrm>
                <a:off x="10945805" y="5417667"/>
                <a:ext cx="272520" cy="204840"/>
              </p14:xfrm>
            </p:contentPart>
          </mc:Choice>
          <mc:Fallback xmlns="">
            <p:pic>
              <p:nvPicPr>
                <p:cNvPr id="17" name="Freihand 16">
                  <a:extLst>
                    <a:ext uri="{FF2B5EF4-FFF2-40B4-BE49-F238E27FC236}">
                      <a16:creationId xmlns:a16="http://schemas.microsoft.com/office/drawing/2014/main" id="{DA8739BC-BE2B-4ACA-B2A5-DCE47D54E2F4}"/>
                    </a:ext>
                  </a:extLst>
                </p:cNvPr>
                <p:cNvPicPr/>
                <p:nvPr/>
              </p:nvPicPr>
              <p:blipFill>
                <a:blip r:embed="rId10"/>
                <a:stretch>
                  <a:fillRect/>
                </a:stretch>
              </p:blipFill>
              <p:spPr>
                <a:xfrm>
                  <a:off x="10883165" y="5355027"/>
                  <a:ext cx="398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D789576B-58A9-41F0-A5F0-D1F1936A6D9E}"/>
                    </a:ext>
                  </a:extLst>
                </p14:cNvPr>
                <p14:cNvContentPartPr/>
                <p14:nvPr/>
              </p14:nvContentPartPr>
              <p14:xfrm>
                <a:off x="11245325" y="5403987"/>
                <a:ext cx="395640" cy="150120"/>
              </p14:xfrm>
            </p:contentPart>
          </mc:Choice>
          <mc:Fallback xmlns="">
            <p:pic>
              <p:nvPicPr>
                <p:cNvPr id="18" name="Freihand 17">
                  <a:extLst>
                    <a:ext uri="{FF2B5EF4-FFF2-40B4-BE49-F238E27FC236}">
                      <a16:creationId xmlns:a16="http://schemas.microsoft.com/office/drawing/2014/main" id="{D789576B-58A9-41F0-A5F0-D1F1936A6D9E}"/>
                    </a:ext>
                  </a:extLst>
                </p:cNvPr>
                <p:cNvPicPr/>
                <p:nvPr/>
              </p:nvPicPr>
              <p:blipFill>
                <a:blip r:embed="rId12"/>
                <a:stretch>
                  <a:fillRect/>
                </a:stretch>
              </p:blipFill>
              <p:spPr>
                <a:xfrm>
                  <a:off x="11182685" y="5340987"/>
                  <a:ext cx="521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816082C-199F-4B3A-84A2-8A3007B5E74B}"/>
                    </a:ext>
                  </a:extLst>
                </p14:cNvPr>
                <p14:cNvContentPartPr/>
                <p14:nvPr/>
              </p14:nvContentPartPr>
              <p14:xfrm>
                <a:off x="10853645" y="5690547"/>
                <a:ext cx="406080" cy="540000"/>
              </p14:xfrm>
            </p:contentPart>
          </mc:Choice>
          <mc:Fallback xmlns="">
            <p:pic>
              <p:nvPicPr>
                <p:cNvPr id="20" name="Freihand 19">
                  <a:extLst>
                    <a:ext uri="{FF2B5EF4-FFF2-40B4-BE49-F238E27FC236}">
                      <a16:creationId xmlns:a16="http://schemas.microsoft.com/office/drawing/2014/main" id="{F816082C-199F-4B3A-84A2-8A3007B5E74B}"/>
                    </a:ext>
                  </a:extLst>
                </p:cNvPr>
                <p:cNvPicPr/>
                <p:nvPr/>
              </p:nvPicPr>
              <p:blipFill>
                <a:blip r:embed="rId14"/>
                <a:stretch>
                  <a:fillRect/>
                </a:stretch>
              </p:blipFill>
              <p:spPr>
                <a:xfrm>
                  <a:off x="10790645" y="5627907"/>
                  <a:ext cx="53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3051B5E4-E887-435F-8902-9CD6716F4894}"/>
                    </a:ext>
                  </a:extLst>
                </p14:cNvPr>
                <p14:cNvContentPartPr/>
                <p14:nvPr/>
              </p14:nvContentPartPr>
              <p14:xfrm>
                <a:off x="11286365" y="5649867"/>
                <a:ext cx="615240" cy="516960"/>
              </p14:xfrm>
            </p:contentPart>
          </mc:Choice>
          <mc:Fallback xmlns="">
            <p:pic>
              <p:nvPicPr>
                <p:cNvPr id="21" name="Freihand 20">
                  <a:extLst>
                    <a:ext uri="{FF2B5EF4-FFF2-40B4-BE49-F238E27FC236}">
                      <a16:creationId xmlns:a16="http://schemas.microsoft.com/office/drawing/2014/main" id="{3051B5E4-E887-435F-8902-9CD6716F4894}"/>
                    </a:ext>
                  </a:extLst>
                </p:cNvPr>
                <p:cNvPicPr/>
                <p:nvPr/>
              </p:nvPicPr>
              <p:blipFill>
                <a:blip r:embed="rId16"/>
                <a:stretch>
                  <a:fillRect/>
                </a:stretch>
              </p:blipFill>
              <p:spPr>
                <a:xfrm>
                  <a:off x="11223365" y="5587227"/>
                  <a:ext cx="7408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FC4D0FBD-598B-4AD3-936D-FC309F963DE2}"/>
                    </a:ext>
                  </a:extLst>
                </p14:cNvPr>
                <p14:cNvContentPartPr/>
                <p14:nvPr/>
              </p14:nvContentPartPr>
              <p14:xfrm>
                <a:off x="10897205" y="5472387"/>
                <a:ext cx="360000" cy="470880"/>
              </p14:xfrm>
            </p:contentPart>
          </mc:Choice>
          <mc:Fallback xmlns="">
            <p:pic>
              <p:nvPicPr>
                <p:cNvPr id="22" name="Freihand 21">
                  <a:extLst>
                    <a:ext uri="{FF2B5EF4-FFF2-40B4-BE49-F238E27FC236}">
                      <a16:creationId xmlns:a16="http://schemas.microsoft.com/office/drawing/2014/main" id="{FC4D0FBD-598B-4AD3-936D-FC309F963DE2}"/>
                    </a:ext>
                  </a:extLst>
                </p:cNvPr>
                <p:cNvPicPr/>
                <p:nvPr/>
              </p:nvPicPr>
              <p:blipFill>
                <a:blip r:embed="rId18"/>
                <a:stretch>
                  <a:fillRect/>
                </a:stretch>
              </p:blipFill>
              <p:spPr>
                <a:xfrm>
                  <a:off x="10834565" y="5409747"/>
                  <a:ext cx="4856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09948F37-BF3E-4474-AC10-F97F68073110}"/>
                    </a:ext>
                  </a:extLst>
                </p14:cNvPr>
                <p14:cNvContentPartPr/>
                <p14:nvPr/>
              </p14:nvContentPartPr>
              <p14:xfrm>
                <a:off x="11286365" y="5472387"/>
                <a:ext cx="446040" cy="372240"/>
              </p14:xfrm>
            </p:contentPart>
          </mc:Choice>
          <mc:Fallback xmlns="">
            <p:pic>
              <p:nvPicPr>
                <p:cNvPr id="23" name="Freihand 22">
                  <a:extLst>
                    <a:ext uri="{FF2B5EF4-FFF2-40B4-BE49-F238E27FC236}">
                      <a16:creationId xmlns:a16="http://schemas.microsoft.com/office/drawing/2014/main" id="{09948F37-BF3E-4474-AC10-F97F68073110}"/>
                    </a:ext>
                  </a:extLst>
                </p:cNvPr>
                <p:cNvPicPr/>
                <p:nvPr/>
              </p:nvPicPr>
              <p:blipFill>
                <a:blip r:embed="rId20"/>
                <a:stretch>
                  <a:fillRect/>
                </a:stretch>
              </p:blipFill>
              <p:spPr>
                <a:xfrm>
                  <a:off x="11223365" y="5409747"/>
                  <a:ext cx="571680" cy="497880"/>
                </a:xfrm>
                <a:prstGeom prst="rect">
                  <a:avLst/>
                </a:prstGeom>
              </p:spPr>
            </p:pic>
          </mc:Fallback>
        </mc:AlternateContent>
      </p:grpSp>
    </p:spTree>
    <p:extLst>
      <p:ext uri="{BB962C8B-B14F-4D97-AF65-F5344CB8AC3E}">
        <p14:creationId xmlns:p14="http://schemas.microsoft.com/office/powerpoint/2010/main" val="264260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F94FAA3-17E9-42E1-9ED4-BE6F1E7731D1}"/>
              </a:ext>
            </a:extLst>
          </p:cNvPr>
          <p:cNvSpPr txBox="1"/>
          <p:nvPr/>
        </p:nvSpPr>
        <p:spPr>
          <a:xfrm>
            <a:off x="852945" y="1539546"/>
            <a:ext cx="7768543" cy="4305025"/>
          </a:xfrm>
          <a:prstGeom prst="rect">
            <a:avLst/>
          </a:prstGeom>
          <a:noFill/>
        </p:spPr>
        <p:txBody>
          <a:bodyPr wrap="square" rtlCol="0">
            <a:spAutoFit/>
          </a:bodyPr>
          <a:lstStyle/>
          <a:p>
            <a:r>
              <a:rPr lang="de-DE" sz="3750" dirty="0"/>
              <a:t>                             [</a:t>
            </a:r>
            <a:r>
              <a:rPr lang="de-DE" sz="3750" dirty="0" err="1"/>
              <a:t>lin</a:t>
            </a:r>
            <a:r>
              <a:rPr lang="de-DE" sz="3750" dirty="0"/>
              <a:t>]</a:t>
            </a:r>
          </a:p>
          <a:p>
            <a:endParaRPr lang="de-DE" sz="3750" dirty="0"/>
          </a:p>
          <a:p>
            <a:endParaRPr lang="de-DE" sz="3750" dirty="0"/>
          </a:p>
          <a:p>
            <a:endParaRPr lang="de-DE" sz="3750" dirty="0"/>
          </a:p>
          <a:p>
            <a:endParaRPr lang="de-DE" sz="3750" dirty="0"/>
          </a:p>
          <a:p>
            <a:r>
              <a:rPr lang="zh-CN" altLang="de-DE" sz="8625" dirty="0"/>
              <a:t>林</a:t>
            </a:r>
            <a:endParaRPr lang="de-DE" sz="8625" dirty="0"/>
          </a:p>
        </p:txBody>
      </p:sp>
      <p:sp>
        <p:nvSpPr>
          <p:cNvPr id="2" name="Titel 1">
            <a:extLst>
              <a:ext uri="{FF2B5EF4-FFF2-40B4-BE49-F238E27FC236}">
                <a16:creationId xmlns:a16="http://schemas.microsoft.com/office/drawing/2014/main" id="{F8721642-B4E8-4395-BB55-38A3912E117E}"/>
              </a:ext>
            </a:extLst>
          </p:cNvPr>
          <p:cNvSpPr>
            <a:spLocks noGrp="1"/>
          </p:cNvSpPr>
          <p:nvPr>
            <p:ph type="title"/>
          </p:nvPr>
        </p:nvSpPr>
        <p:spPr/>
        <p:txBody>
          <a:bodyPr/>
          <a:lstStyle/>
          <a:p>
            <a:r>
              <a:rPr lang="de-DE" dirty="0"/>
              <a:t>Chinesisch</a:t>
            </a:r>
          </a:p>
        </p:txBody>
      </p:sp>
      <p:graphicFrame>
        <p:nvGraphicFramePr>
          <p:cNvPr id="4" name="Inhaltsplatzhalter 3">
            <a:extLst>
              <a:ext uri="{FF2B5EF4-FFF2-40B4-BE49-F238E27FC236}">
                <a16:creationId xmlns:a16="http://schemas.microsoft.com/office/drawing/2014/main" id="{CBC5F38E-00E3-4ED6-9236-650D241ED6A9}"/>
              </a:ext>
            </a:extLst>
          </p:cNvPr>
          <p:cNvGraphicFramePr>
            <a:graphicFrameLocks noGrp="1"/>
          </p:cNvGraphicFramePr>
          <p:nvPr>
            <p:ph idx="1"/>
            <p:extLst>
              <p:ext uri="{D42A27DB-BD31-4B8C-83A1-F6EECF244321}">
                <p14:modId xmlns:p14="http://schemas.microsoft.com/office/powerpoint/2010/main" val="1979583973"/>
              </p:ext>
            </p:extLst>
          </p:nvPr>
        </p:nvGraphicFramePr>
        <p:xfrm>
          <a:off x="628650" y="2226469"/>
          <a:ext cx="748242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uppieren 18">
            <a:extLst>
              <a:ext uri="{FF2B5EF4-FFF2-40B4-BE49-F238E27FC236}">
                <a16:creationId xmlns:a16="http://schemas.microsoft.com/office/drawing/2014/main" id="{911D04D8-7B0D-454A-B9C5-E827FA7FD75F}"/>
              </a:ext>
            </a:extLst>
          </p:cNvPr>
          <p:cNvGrpSpPr/>
          <p:nvPr/>
        </p:nvGrpSpPr>
        <p:grpSpPr>
          <a:xfrm>
            <a:off x="6973351" y="4533882"/>
            <a:ext cx="785970" cy="831060"/>
            <a:chOff x="10853645" y="5349627"/>
            <a:chExt cx="1047960" cy="11080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BA0E5EE-2560-4717-B03A-D0974C780054}"/>
                    </a:ext>
                  </a:extLst>
                </p14:cNvPr>
                <p14:cNvContentPartPr/>
                <p14:nvPr/>
              </p14:nvContentPartPr>
              <p14:xfrm>
                <a:off x="11217965" y="5349627"/>
                <a:ext cx="178920" cy="1108080"/>
              </p14:xfrm>
            </p:contentPart>
          </mc:Choice>
          <mc:Fallback xmlns="">
            <p:pic>
              <p:nvPicPr>
                <p:cNvPr id="8" name="Freihand 7">
                  <a:extLst>
                    <a:ext uri="{FF2B5EF4-FFF2-40B4-BE49-F238E27FC236}">
                      <a16:creationId xmlns:a16="http://schemas.microsoft.com/office/drawing/2014/main" id="{EBA0E5EE-2560-4717-B03A-D0974C780054}"/>
                    </a:ext>
                  </a:extLst>
                </p:cNvPr>
                <p:cNvPicPr/>
                <p:nvPr/>
              </p:nvPicPr>
              <p:blipFill>
                <a:blip r:embed="rId8"/>
                <a:stretch>
                  <a:fillRect/>
                </a:stretch>
              </p:blipFill>
              <p:spPr>
                <a:xfrm>
                  <a:off x="11155325" y="5286987"/>
                  <a:ext cx="30456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53BBF00-73B0-4B06-AD10-A7C26E5D82E7}"/>
                    </a:ext>
                  </a:extLst>
                </p14:cNvPr>
                <p14:cNvContentPartPr/>
                <p14:nvPr/>
              </p14:nvContentPartPr>
              <p14:xfrm>
                <a:off x="10945805" y="5417667"/>
                <a:ext cx="272520" cy="204840"/>
              </p14:xfrm>
            </p:contentPart>
          </mc:Choice>
          <mc:Fallback xmlns="">
            <p:pic>
              <p:nvPicPr>
                <p:cNvPr id="9" name="Freihand 8">
                  <a:extLst>
                    <a:ext uri="{FF2B5EF4-FFF2-40B4-BE49-F238E27FC236}">
                      <a16:creationId xmlns:a16="http://schemas.microsoft.com/office/drawing/2014/main" id="{553BBF00-73B0-4B06-AD10-A7C26E5D82E7}"/>
                    </a:ext>
                  </a:extLst>
                </p:cNvPr>
                <p:cNvPicPr/>
                <p:nvPr/>
              </p:nvPicPr>
              <p:blipFill>
                <a:blip r:embed="rId10"/>
                <a:stretch>
                  <a:fillRect/>
                </a:stretch>
              </p:blipFill>
              <p:spPr>
                <a:xfrm>
                  <a:off x="10883165" y="5355027"/>
                  <a:ext cx="398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D611EE5-0EAE-4286-8CCD-8E502B34E45F}"/>
                    </a:ext>
                  </a:extLst>
                </p14:cNvPr>
                <p14:cNvContentPartPr/>
                <p14:nvPr/>
              </p14:nvContentPartPr>
              <p14:xfrm>
                <a:off x="11245325" y="5403987"/>
                <a:ext cx="395640" cy="150120"/>
              </p14:xfrm>
            </p:contentPart>
          </mc:Choice>
          <mc:Fallback xmlns="">
            <p:pic>
              <p:nvPicPr>
                <p:cNvPr id="10" name="Freihand 9">
                  <a:extLst>
                    <a:ext uri="{FF2B5EF4-FFF2-40B4-BE49-F238E27FC236}">
                      <a16:creationId xmlns:a16="http://schemas.microsoft.com/office/drawing/2014/main" id="{BD611EE5-0EAE-4286-8CCD-8E502B34E45F}"/>
                    </a:ext>
                  </a:extLst>
                </p:cNvPr>
                <p:cNvPicPr/>
                <p:nvPr/>
              </p:nvPicPr>
              <p:blipFill>
                <a:blip r:embed="rId12"/>
                <a:stretch>
                  <a:fillRect/>
                </a:stretch>
              </p:blipFill>
              <p:spPr>
                <a:xfrm>
                  <a:off x="11182685" y="5340987"/>
                  <a:ext cx="521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58A7E2A3-163B-4762-9AB5-DC868BDA1D38}"/>
                    </a:ext>
                  </a:extLst>
                </p14:cNvPr>
                <p14:cNvContentPartPr/>
                <p14:nvPr/>
              </p14:nvContentPartPr>
              <p14:xfrm>
                <a:off x="10853645" y="5690547"/>
                <a:ext cx="406080" cy="540000"/>
              </p14:xfrm>
            </p:contentPart>
          </mc:Choice>
          <mc:Fallback xmlns="">
            <p:pic>
              <p:nvPicPr>
                <p:cNvPr id="11" name="Freihand 10">
                  <a:extLst>
                    <a:ext uri="{FF2B5EF4-FFF2-40B4-BE49-F238E27FC236}">
                      <a16:creationId xmlns:a16="http://schemas.microsoft.com/office/drawing/2014/main" id="{58A7E2A3-163B-4762-9AB5-DC868BDA1D38}"/>
                    </a:ext>
                  </a:extLst>
                </p:cNvPr>
                <p:cNvPicPr/>
                <p:nvPr/>
              </p:nvPicPr>
              <p:blipFill>
                <a:blip r:embed="rId14"/>
                <a:stretch>
                  <a:fillRect/>
                </a:stretch>
              </p:blipFill>
              <p:spPr>
                <a:xfrm>
                  <a:off x="10790645" y="5627907"/>
                  <a:ext cx="53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1CB08D8-3487-4270-B838-C6C933F77180}"/>
                    </a:ext>
                  </a:extLst>
                </p14:cNvPr>
                <p14:cNvContentPartPr/>
                <p14:nvPr/>
              </p14:nvContentPartPr>
              <p14:xfrm>
                <a:off x="11286365" y="5649867"/>
                <a:ext cx="615240" cy="516960"/>
              </p14:xfrm>
            </p:contentPart>
          </mc:Choice>
          <mc:Fallback xmlns="">
            <p:pic>
              <p:nvPicPr>
                <p:cNvPr id="12" name="Freihand 11">
                  <a:extLst>
                    <a:ext uri="{FF2B5EF4-FFF2-40B4-BE49-F238E27FC236}">
                      <a16:creationId xmlns:a16="http://schemas.microsoft.com/office/drawing/2014/main" id="{11CB08D8-3487-4270-B838-C6C933F77180}"/>
                    </a:ext>
                  </a:extLst>
                </p:cNvPr>
                <p:cNvPicPr/>
                <p:nvPr/>
              </p:nvPicPr>
              <p:blipFill>
                <a:blip r:embed="rId16"/>
                <a:stretch>
                  <a:fillRect/>
                </a:stretch>
              </p:blipFill>
              <p:spPr>
                <a:xfrm>
                  <a:off x="11223365" y="5587227"/>
                  <a:ext cx="7408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AE077D2-5ECC-45FA-81AD-E47295982118}"/>
                    </a:ext>
                  </a:extLst>
                </p14:cNvPr>
                <p14:cNvContentPartPr/>
                <p14:nvPr/>
              </p14:nvContentPartPr>
              <p14:xfrm>
                <a:off x="10897205" y="5472387"/>
                <a:ext cx="360000" cy="470880"/>
              </p14:xfrm>
            </p:contentPart>
          </mc:Choice>
          <mc:Fallback xmlns="">
            <p:pic>
              <p:nvPicPr>
                <p:cNvPr id="13" name="Freihand 12">
                  <a:extLst>
                    <a:ext uri="{FF2B5EF4-FFF2-40B4-BE49-F238E27FC236}">
                      <a16:creationId xmlns:a16="http://schemas.microsoft.com/office/drawing/2014/main" id="{DAE077D2-5ECC-45FA-81AD-E47295982118}"/>
                    </a:ext>
                  </a:extLst>
                </p:cNvPr>
                <p:cNvPicPr/>
                <p:nvPr/>
              </p:nvPicPr>
              <p:blipFill>
                <a:blip r:embed="rId18"/>
                <a:stretch>
                  <a:fillRect/>
                </a:stretch>
              </p:blipFill>
              <p:spPr>
                <a:xfrm>
                  <a:off x="10834565" y="5409747"/>
                  <a:ext cx="4856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5C99D56-5732-482B-A22D-B468CC71A679}"/>
                    </a:ext>
                  </a:extLst>
                </p14:cNvPr>
                <p14:cNvContentPartPr/>
                <p14:nvPr/>
              </p14:nvContentPartPr>
              <p14:xfrm>
                <a:off x="11286365" y="5472387"/>
                <a:ext cx="446040" cy="372240"/>
              </p14:xfrm>
            </p:contentPart>
          </mc:Choice>
          <mc:Fallback xmlns="">
            <p:pic>
              <p:nvPicPr>
                <p:cNvPr id="14" name="Freihand 13">
                  <a:extLst>
                    <a:ext uri="{FF2B5EF4-FFF2-40B4-BE49-F238E27FC236}">
                      <a16:creationId xmlns:a16="http://schemas.microsoft.com/office/drawing/2014/main" id="{75C99D56-5732-482B-A22D-B468CC71A679}"/>
                    </a:ext>
                  </a:extLst>
                </p:cNvPr>
                <p:cNvPicPr/>
                <p:nvPr/>
              </p:nvPicPr>
              <p:blipFill>
                <a:blip r:embed="rId20"/>
                <a:stretch>
                  <a:fillRect/>
                </a:stretch>
              </p:blipFill>
              <p:spPr>
                <a:xfrm>
                  <a:off x="11223365" y="5409747"/>
                  <a:ext cx="571680" cy="497880"/>
                </a:xfrm>
                <a:prstGeom prst="rect">
                  <a:avLst/>
                </a:prstGeom>
              </p:spPr>
            </p:pic>
          </mc:Fallback>
        </mc:AlternateContent>
      </p:grpSp>
      <p:grpSp>
        <p:nvGrpSpPr>
          <p:cNvPr id="15" name="Gruppieren 14">
            <a:extLst>
              <a:ext uri="{FF2B5EF4-FFF2-40B4-BE49-F238E27FC236}">
                <a16:creationId xmlns:a16="http://schemas.microsoft.com/office/drawing/2014/main" id="{87920C49-F1F9-48C2-91EB-CD2B6C617676}"/>
              </a:ext>
            </a:extLst>
          </p:cNvPr>
          <p:cNvGrpSpPr/>
          <p:nvPr/>
        </p:nvGrpSpPr>
        <p:grpSpPr>
          <a:xfrm>
            <a:off x="7574659" y="4548792"/>
            <a:ext cx="785970" cy="831060"/>
            <a:chOff x="10853645" y="5349627"/>
            <a:chExt cx="1047960" cy="110808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964C570-5323-4E1B-9867-5B011445D61D}"/>
                    </a:ext>
                  </a:extLst>
                </p14:cNvPr>
                <p14:cNvContentPartPr/>
                <p14:nvPr/>
              </p14:nvContentPartPr>
              <p14:xfrm>
                <a:off x="11217965" y="5349627"/>
                <a:ext cx="178920" cy="1108080"/>
              </p14:xfrm>
            </p:contentPart>
          </mc:Choice>
          <mc:Fallback xmlns="">
            <p:pic>
              <p:nvPicPr>
                <p:cNvPr id="16" name="Freihand 15">
                  <a:extLst>
                    <a:ext uri="{FF2B5EF4-FFF2-40B4-BE49-F238E27FC236}">
                      <a16:creationId xmlns:a16="http://schemas.microsoft.com/office/drawing/2014/main" id="{8964C570-5323-4E1B-9867-5B011445D61D}"/>
                    </a:ext>
                  </a:extLst>
                </p:cNvPr>
                <p:cNvPicPr/>
                <p:nvPr/>
              </p:nvPicPr>
              <p:blipFill>
                <a:blip r:embed="rId8"/>
                <a:stretch>
                  <a:fillRect/>
                </a:stretch>
              </p:blipFill>
              <p:spPr>
                <a:xfrm>
                  <a:off x="11155325" y="5286987"/>
                  <a:ext cx="30456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A8739BC-BE2B-4ACA-B2A5-DCE47D54E2F4}"/>
                    </a:ext>
                  </a:extLst>
                </p14:cNvPr>
                <p14:cNvContentPartPr/>
                <p14:nvPr/>
              </p14:nvContentPartPr>
              <p14:xfrm>
                <a:off x="10945805" y="5417667"/>
                <a:ext cx="272520" cy="204840"/>
              </p14:xfrm>
            </p:contentPart>
          </mc:Choice>
          <mc:Fallback xmlns="">
            <p:pic>
              <p:nvPicPr>
                <p:cNvPr id="17" name="Freihand 16">
                  <a:extLst>
                    <a:ext uri="{FF2B5EF4-FFF2-40B4-BE49-F238E27FC236}">
                      <a16:creationId xmlns:a16="http://schemas.microsoft.com/office/drawing/2014/main" id="{DA8739BC-BE2B-4ACA-B2A5-DCE47D54E2F4}"/>
                    </a:ext>
                  </a:extLst>
                </p:cNvPr>
                <p:cNvPicPr/>
                <p:nvPr/>
              </p:nvPicPr>
              <p:blipFill>
                <a:blip r:embed="rId10"/>
                <a:stretch>
                  <a:fillRect/>
                </a:stretch>
              </p:blipFill>
              <p:spPr>
                <a:xfrm>
                  <a:off x="10883165" y="5355027"/>
                  <a:ext cx="398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D789576B-58A9-41F0-A5F0-D1F1936A6D9E}"/>
                    </a:ext>
                  </a:extLst>
                </p14:cNvPr>
                <p14:cNvContentPartPr/>
                <p14:nvPr/>
              </p14:nvContentPartPr>
              <p14:xfrm>
                <a:off x="11245325" y="5403987"/>
                <a:ext cx="395640" cy="150120"/>
              </p14:xfrm>
            </p:contentPart>
          </mc:Choice>
          <mc:Fallback xmlns="">
            <p:pic>
              <p:nvPicPr>
                <p:cNvPr id="18" name="Freihand 17">
                  <a:extLst>
                    <a:ext uri="{FF2B5EF4-FFF2-40B4-BE49-F238E27FC236}">
                      <a16:creationId xmlns:a16="http://schemas.microsoft.com/office/drawing/2014/main" id="{D789576B-58A9-41F0-A5F0-D1F1936A6D9E}"/>
                    </a:ext>
                  </a:extLst>
                </p:cNvPr>
                <p:cNvPicPr/>
                <p:nvPr/>
              </p:nvPicPr>
              <p:blipFill>
                <a:blip r:embed="rId12"/>
                <a:stretch>
                  <a:fillRect/>
                </a:stretch>
              </p:blipFill>
              <p:spPr>
                <a:xfrm>
                  <a:off x="11182685" y="5340987"/>
                  <a:ext cx="521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816082C-199F-4B3A-84A2-8A3007B5E74B}"/>
                    </a:ext>
                  </a:extLst>
                </p14:cNvPr>
                <p14:cNvContentPartPr/>
                <p14:nvPr/>
              </p14:nvContentPartPr>
              <p14:xfrm>
                <a:off x="10853645" y="5690547"/>
                <a:ext cx="406080" cy="540000"/>
              </p14:xfrm>
            </p:contentPart>
          </mc:Choice>
          <mc:Fallback xmlns="">
            <p:pic>
              <p:nvPicPr>
                <p:cNvPr id="20" name="Freihand 19">
                  <a:extLst>
                    <a:ext uri="{FF2B5EF4-FFF2-40B4-BE49-F238E27FC236}">
                      <a16:creationId xmlns:a16="http://schemas.microsoft.com/office/drawing/2014/main" id="{F816082C-199F-4B3A-84A2-8A3007B5E74B}"/>
                    </a:ext>
                  </a:extLst>
                </p:cNvPr>
                <p:cNvPicPr/>
                <p:nvPr/>
              </p:nvPicPr>
              <p:blipFill>
                <a:blip r:embed="rId14"/>
                <a:stretch>
                  <a:fillRect/>
                </a:stretch>
              </p:blipFill>
              <p:spPr>
                <a:xfrm>
                  <a:off x="10790645" y="5627907"/>
                  <a:ext cx="53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3051B5E4-E887-435F-8902-9CD6716F4894}"/>
                    </a:ext>
                  </a:extLst>
                </p14:cNvPr>
                <p14:cNvContentPartPr/>
                <p14:nvPr/>
              </p14:nvContentPartPr>
              <p14:xfrm>
                <a:off x="11286365" y="5649867"/>
                <a:ext cx="615240" cy="516960"/>
              </p14:xfrm>
            </p:contentPart>
          </mc:Choice>
          <mc:Fallback xmlns="">
            <p:pic>
              <p:nvPicPr>
                <p:cNvPr id="21" name="Freihand 20">
                  <a:extLst>
                    <a:ext uri="{FF2B5EF4-FFF2-40B4-BE49-F238E27FC236}">
                      <a16:creationId xmlns:a16="http://schemas.microsoft.com/office/drawing/2014/main" id="{3051B5E4-E887-435F-8902-9CD6716F4894}"/>
                    </a:ext>
                  </a:extLst>
                </p:cNvPr>
                <p:cNvPicPr/>
                <p:nvPr/>
              </p:nvPicPr>
              <p:blipFill>
                <a:blip r:embed="rId16"/>
                <a:stretch>
                  <a:fillRect/>
                </a:stretch>
              </p:blipFill>
              <p:spPr>
                <a:xfrm>
                  <a:off x="11223365" y="5587227"/>
                  <a:ext cx="7408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FC4D0FBD-598B-4AD3-936D-FC309F963DE2}"/>
                    </a:ext>
                  </a:extLst>
                </p14:cNvPr>
                <p14:cNvContentPartPr/>
                <p14:nvPr/>
              </p14:nvContentPartPr>
              <p14:xfrm>
                <a:off x="10897205" y="5472387"/>
                <a:ext cx="360000" cy="470880"/>
              </p14:xfrm>
            </p:contentPart>
          </mc:Choice>
          <mc:Fallback xmlns="">
            <p:pic>
              <p:nvPicPr>
                <p:cNvPr id="22" name="Freihand 21">
                  <a:extLst>
                    <a:ext uri="{FF2B5EF4-FFF2-40B4-BE49-F238E27FC236}">
                      <a16:creationId xmlns:a16="http://schemas.microsoft.com/office/drawing/2014/main" id="{FC4D0FBD-598B-4AD3-936D-FC309F963DE2}"/>
                    </a:ext>
                  </a:extLst>
                </p:cNvPr>
                <p:cNvPicPr/>
                <p:nvPr/>
              </p:nvPicPr>
              <p:blipFill>
                <a:blip r:embed="rId18"/>
                <a:stretch>
                  <a:fillRect/>
                </a:stretch>
              </p:blipFill>
              <p:spPr>
                <a:xfrm>
                  <a:off x="10834565" y="5409747"/>
                  <a:ext cx="4856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09948F37-BF3E-4474-AC10-F97F68073110}"/>
                    </a:ext>
                  </a:extLst>
                </p14:cNvPr>
                <p14:cNvContentPartPr/>
                <p14:nvPr/>
              </p14:nvContentPartPr>
              <p14:xfrm>
                <a:off x="11286365" y="5472387"/>
                <a:ext cx="446040" cy="372240"/>
              </p14:xfrm>
            </p:contentPart>
          </mc:Choice>
          <mc:Fallback xmlns="">
            <p:pic>
              <p:nvPicPr>
                <p:cNvPr id="23" name="Freihand 22">
                  <a:extLst>
                    <a:ext uri="{FF2B5EF4-FFF2-40B4-BE49-F238E27FC236}">
                      <a16:creationId xmlns:a16="http://schemas.microsoft.com/office/drawing/2014/main" id="{09948F37-BF3E-4474-AC10-F97F68073110}"/>
                    </a:ext>
                  </a:extLst>
                </p:cNvPr>
                <p:cNvPicPr/>
                <p:nvPr/>
              </p:nvPicPr>
              <p:blipFill>
                <a:blip r:embed="rId20"/>
                <a:stretch>
                  <a:fillRect/>
                </a:stretch>
              </p:blipFill>
              <p:spPr>
                <a:xfrm>
                  <a:off x="11223365" y="5409747"/>
                  <a:ext cx="571680" cy="497880"/>
                </a:xfrm>
                <a:prstGeom prst="rect">
                  <a:avLst/>
                </a:prstGeom>
              </p:spPr>
            </p:pic>
          </mc:Fallback>
        </mc:AlternateContent>
      </p:grpSp>
    </p:spTree>
    <p:extLst>
      <p:ext uri="{BB962C8B-B14F-4D97-AF65-F5344CB8AC3E}">
        <p14:creationId xmlns:p14="http://schemas.microsoft.com/office/powerpoint/2010/main" val="402286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normAutofit fontScale="90000"/>
          </a:bodyPr>
          <a:lstStyle/>
          <a:p>
            <a:r>
              <a:rPr lang="en-US" dirty="0"/>
              <a:t>Language, writing =&gt; </a:t>
            </a:r>
            <a:br>
              <a:rPr lang="en-US" dirty="0"/>
            </a:br>
            <a:r>
              <a:rPr lang="en-US" dirty="0"/>
              <a:t>thinking, culture, mentality</a:t>
            </a:r>
            <a:endParaRPr lang="de-DE" dirty="0"/>
          </a:p>
        </p:txBody>
      </p:sp>
      <p:sp>
        <p:nvSpPr>
          <p:cNvPr id="3" name="Inhaltsplatzhalter 2">
            <a:extLst>
              <a:ext uri="{FF2B5EF4-FFF2-40B4-BE49-F238E27FC236}">
                <a16:creationId xmlns:a16="http://schemas.microsoft.com/office/drawing/2014/main" id="{B1DE6035-0D59-4F11-9F35-BC0273ABEAE5}"/>
              </a:ext>
            </a:extLst>
          </p:cNvPr>
          <p:cNvSpPr>
            <a:spLocks noGrp="1"/>
          </p:cNvSpPr>
          <p:nvPr>
            <p:ph idx="1"/>
          </p:nvPr>
        </p:nvSpPr>
        <p:spPr>
          <a:xfrm>
            <a:off x="628650" y="2226469"/>
            <a:ext cx="7886700" cy="3689799"/>
          </a:xfrm>
        </p:spPr>
        <p:txBody>
          <a:bodyPr>
            <a:normAutofit/>
          </a:bodyPr>
          <a:lstStyle/>
          <a:p>
            <a:pPr>
              <a:lnSpc>
                <a:spcPct val="100000"/>
              </a:lnSpc>
            </a:pPr>
            <a:r>
              <a:rPr lang="en-US" sz="2400" dirty="0"/>
              <a:t>Language acquisition (less close connection between pronunciation and spelling) takes several years (students 8 years 4000 characters; Chinese for foreigners: 1600 lessons until university entrance qualification, German for Chinese: 1000 lessons)</a:t>
            </a:r>
          </a:p>
          <a:p>
            <a:pPr>
              <a:lnSpc>
                <a:spcPct val="100000"/>
              </a:lnSpc>
            </a:pPr>
            <a:endParaRPr lang="en-US" sz="2400" dirty="0"/>
          </a:p>
          <a:p>
            <a:pPr>
              <a:lnSpc>
                <a:spcPct val="100000"/>
              </a:lnSpc>
            </a:pPr>
            <a:r>
              <a:rPr lang="en-US" sz="2400" dirty="0"/>
              <a:t>Attempts to abolish the Chinese script because of "modernization obstacle" failed (irony: introduction of computer script saved)</a:t>
            </a:r>
          </a:p>
        </p:txBody>
      </p:sp>
    </p:spTree>
    <p:extLst>
      <p:ext uri="{BB962C8B-B14F-4D97-AF65-F5344CB8AC3E}">
        <p14:creationId xmlns:p14="http://schemas.microsoft.com/office/powerpoint/2010/main" val="222123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lstStyle/>
          <a:p>
            <a:r>
              <a:rPr lang="de-DE" dirty="0"/>
              <a:t>Do Chinese </a:t>
            </a:r>
            <a:r>
              <a:rPr lang="de-DE" dirty="0" err="1"/>
              <a:t>read</a:t>
            </a:r>
            <a:r>
              <a:rPr lang="de-DE" dirty="0"/>
              <a:t> </a:t>
            </a:r>
            <a:r>
              <a:rPr lang="de-DE" dirty="0" err="1"/>
              <a:t>faster</a:t>
            </a:r>
            <a:r>
              <a:rPr lang="de-DE" dirty="0"/>
              <a:t>?</a:t>
            </a:r>
          </a:p>
        </p:txBody>
      </p:sp>
      <p:sp>
        <p:nvSpPr>
          <p:cNvPr id="3" name="Inhaltsplatzhalter 2">
            <a:extLst>
              <a:ext uri="{FF2B5EF4-FFF2-40B4-BE49-F238E27FC236}">
                <a16:creationId xmlns:a16="http://schemas.microsoft.com/office/drawing/2014/main" id="{B1DE6035-0D59-4F11-9F35-BC0273ABEAE5}"/>
              </a:ext>
            </a:extLst>
          </p:cNvPr>
          <p:cNvSpPr>
            <a:spLocks noGrp="1"/>
          </p:cNvSpPr>
          <p:nvPr>
            <p:ph idx="1"/>
          </p:nvPr>
        </p:nvSpPr>
        <p:spPr>
          <a:xfrm>
            <a:off x="628650" y="2226469"/>
            <a:ext cx="7886700" cy="3689799"/>
          </a:xfrm>
        </p:spPr>
        <p:txBody>
          <a:bodyPr>
            <a:normAutofit/>
          </a:bodyPr>
          <a:lstStyle/>
          <a:p>
            <a:r>
              <a:rPr lang="en-US" sz="2700" dirty="0"/>
              <a:t>Yes. The same content can be captured faster.</a:t>
            </a:r>
          </a:p>
        </p:txBody>
      </p:sp>
    </p:spTree>
    <p:extLst>
      <p:ext uri="{BB962C8B-B14F-4D97-AF65-F5344CB8AC3E}">
        <p14:creationId xmlns:p14="http://schemas.microsoft.com/office/powerpoint/2010/main" val="16763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lstStyle/>
          <a:p>
            <a:r>
              <a:rPr lang="de-DE" dirty="0"/>
              <a:t>Are Chinese </a:t>
            </a:r>
            <a:r>
              <a:rPr lang="de-DE" dirty="0" err="1"/>
              <a:t>books</a:t>
            </a:r>
            <a:r>
              <a:rPr lang="de-DE" dirty="0"/>
              <a:t> </a:t>
            </a:r>
            <a:r>
              <a:rPr lang="de-DE" dirty="0" err="1"/>
              <a:t>thinner</a:t>
            </a:r>
            <a:r>
              <a:rPr lang="de-DE" dirty="0"/>
              <a:t>?</a:t>
            </a:r>
          </a:p>
        </p:txBody>
      </p:sp>
      <p:sp>
        <p:nvSpPr>
          <p:cNvPr id="3" name="Inhaltsplatzhalter 2">
            <a:extLst>
              <a:ext uri="{FF2B5EF4-FFF2-40B4-BE49-F238E27FC236}">
                <a16:creationId xmlns:a16="http://schemas.microsoft.com/office/drawing/2014/main" id="{B1DE6035-0D59-4F11-9F35-BC0273ABEAE5}"/>
              </a:ext>
            </a:extLst>
          </p:cNvPr>
          <p:cNvSpPr>
            <a:spLocks noGrp="1"/>
          </p:cNvSpPr>
          <p:nvPr>
            <p:ph idx="1"/>
          </p:nvPr>
        </p:nvSpPr>
        <p:spPr>
          <a:xfrm>
            <a:off x="628650" y="2226469"/>
            <a:ext cx="7886700" cy="3689799"/>
          </a:xfrm>
        </p:spPr>
        <p:txBody>
          <a:bodyPr>
            <a:normAutofit/>
          </a:bodyPr>
          <a:lstStyle/>
          <a:p>
            <a:r>
              <a:rPr lang="en-US" sz="2700" dirty="0"/>
              <a:t>Yes. The same content can be expressed with fewer characters.</a:t>
            </a:r>
          </a:p>
        </p:txBody>
      </p:sp>
    </p:spTree>
    <p:extLst>
      <p:ext uri="{BB962C8B-B14F-4D97-AF65-F5344CB8AC3E}">
        <p14:creationId xmlns:p14="http://schemas.microsoft.com/office/powerpoint/2010/main" val="214066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lstStyle/>
          <a:p>
            <a:r>
              <a:rPr lang="de-DE" dirty="0"/>
              <a:t>Do Chinese </a:t>
            </a:r>
            <a:r>
              <a:rPr lang="de-DE" dirty="0" err="1"/>
              <a:t>write</a:t>
            </a:r>
            <a:r>
              <a:rPr lang="de-DE" dirty="0"/>
              <a:t> </a:t>
            </a:r>
            <a:r>
              <a:rPr lang="de-DE" dirty="0" err="1"/>
              <a:t>faster</a:t>
            </a:r>
            <a:r>
              <a:rPr lang="de-DE" dirty="0"/>
              <a:t>?</a:t>
            </a:r>
          </a:p>
        </p:txBody>
      </p:sp>
      <p:sp>
        <p:nvSpPr>
          <p:cNvPr id="3" name="Inhaltsplatzhalter 2">
            <a:extLst>
              <a:ext uri="{FF2B5EF4-FFF2-40B4-BE49-F238E27FC236}">
                <a16:creationId xmlns:a16="http://schemas.microsoft.com/office/drawing/2014/main" id="{B1DE6035-0D59-4F11-9F35-BC0273ABEAE5}"/>
              </a:ext>
            </a:extLst>
          </p:cNvPr>
          <p:cNvSpPr>
            <a:spLocks noGrp="1"/>
          </p:cNvSpPr>
          <p:nvPr>
            <p:ph idx="1"/>
          </p:nvPr>
        </p:nvSpPr>
        <p:spPr>
          <a:xfrm>
            <a:off x="628650" y="2226469"/>
            <a:ext cx="7886700" cy="3689799"/>
          </a:xfrm>
        </p:spPr>
        <p:txBody>
          <a:bodyPr>
            <a:normAutofit/>
          </a:bodyPr>
          <a:lstStyle/>
          <a:p>
            <a:r>
              <a:rPr lang="en-US" sz="2700" dirty="0"/>
              <a:t>Yes. Handwriting takes longer, but input methods allow a syllable to be selected after only 2.3 keystrokes of input. Association methodology and AI make characters even faster to select.</a:t>
            </a:r>
          </a:p>
          <a:p>
            <a:endParaRPr lang="en-US" sz="2700" dirty="0"/>
          </a:p>
          <a:p>
            <a:r>
              <a:rPr lang="en-US" sz="2700" dirty="0"/>
              <a:t>At some schools, students no longer learn handwriting, but type on </a:t>
            </a:r>
            <a:r>
              <a:rPr lang="en-US" sz="2700" dirty="0" err="1"/>
              <a:t>IPad</a:t>
            </a:r>
            <a:endParaRPr lang="en-US" sz="2700" dirty="0"/>
          </a:p>
        </p:txBody>
      </p:sp>
    </p:spTree>
    <p:extLst>
      <p:ext uri="{BB962C8B-B14F-4D97-AF65-F5344CB8AC3E}">
        <p14:creationId xmlns:p14="http://schemas.microsoft.com/office/powerpoint/2010/main" val="2228153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lstStyle/>
          <a:p>
            <a:r>
              <a:rPr lang="de-DE" dirty="0"/>
              <a:t>=&gt; Do Chinese </a:t>
            </a:r>
            <a:r>
              <a:rPr lang="de-DE" dirty="0" err="1"/>
              <a:t>think</a:t>
            </a:r>
            <a:r>
              <a:rPr lang="de-DE" dirty="0"/>
              <a:t> </a:t>
            </a:r>
            <a:r>
              <a:rPr lang="de-DE" dirty="0" err="1"/>
              <a:t>faster</a:t>
            </a:r>
            <a:r>
              <a:rPr lang="de-DE" dirty="0"/>
              <a:t>?</a:t>
            </a:r>
          </a:p>
        </p:txBody>
      </p:sp>
      <p:sp>
        <p:nvSpPr>
          <p:cNvPr id="3" name="Inhaltsplatzhalter 2">
            <a:extLst>
              <a:ext uri="{FF2B5EF4-FFF2-40B4-BE49-F238E27FC236}">
                <a16:creationId xmlns:a16="http://schemas.microsoft.com/office/drawing/2014/main" id="{B1DE6035-0D59-4F11-9F35-BC0273ABEAE5}"/>
              </a:ext>
            </a:extLst>
          </p:cNvPr>
          <p:cNvSpPr>
            <a:spLocks noGrp="1"/>
          </p:cNvSpPr>
          <p:nvPr>
            <p:ph idx="1"/>
          </p:nvPr>
        </p:nvSpPr>
        <p:spPr>
          <a:xfrm>
            <a:off x="628650" y="2226469"/>
            <a:ext cx="7886700" cy="3689799"/>
          </a:xfrm>
        </p:spPr>
        <p:txBody>
          <a:bodyPr>
            <a:normAutofit/>
          </a:bodyPr>
          <a:lstStyle/>
          <a:p>
            <a:pPr marL="0" indent="0">
              <a:buNone/>
            </a:pPr>
            <a:r>
              <a:rPr lang="en-US" sz="2700" dirty="0"/>
              <a:t>The speed of cognitive operations can be measured: neurophysiological clock frequency of brain waves.</a:t>
            </a:r>
          </a:p>
          <a:p>
            <a:pPr marL="0" indent="0">
              <a:buNone/>
            </a:pPr>
            <a:r>
              <a:rPr lang="en-US" sz="2700" dirty="0"/>
              <a:t>Similarly with computers: measurement in </a:t>
            </a:r>
            <a:r>
              <a:rPr lang="en-US" sz="2700" dirty="0" err="1"/>
              <a:t>GHzIt</a:t>
            </a:r>
            <a:r>
              <a:rPr lang="en-US" sz="2700" dirty="0"/>
              <a:t> is generally-humanly the same speed</a:t>
            </a:r>
          </a:p>
          <a:p>
            <a:pPr marL="0" indent="0">
              <a:buNone/>
            </a:pPr>
            <a:endParaRPr lang="en-US" sz="2700" dirty="0"/>
          </a:p>
          <a:p>
            <a:pPr marL="0" indent="0">
              <a:buNone/>
            </a:pPr>
            <a:r>
              <a:rPr lang="en-US" sz="2700" b="1" dirty="0"/>
              <a:t>=&gt; No</a:t>
            </a:r>
          </a:p>
        </p:txBody>
      </p:sp>
    </p:spTree>
    <p:extLst>
      <p:ext uri="{BB962C8B-B14F-4D97-AF65-F5344CB8AC3E}">
        <p14:creationId xmlns:p14="http://schemas.microsoft.com/office/powerpoint/2010/main" val="309077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normAutofit fontScale="90000"/>
          </a:bodyPr>
          <a:lstStyle/>
          <a:p>
            <a:r>
              <a:rPr lang="de-DE" dirty="0"/>
              <a:t>=&gt; Are Chinese </a:t>
            </a:r>
            <a:r>
              <a:rPr lang="de-DE" dirty="0" err="1"/>
              <a:t>thinking</a:t>
            </a:r>
            <a:r>
              <a:rPr lang="de-DE" dirty="0"/>
              <a:t> </a:t>
            </a:r>
            <a:r>
              <a:rPr lang="de-DE" dirty="0" err="1"/>
              <a:t>differently</a:t>
            </a:r>
            <a:r>
              <a:rPr lang="de-DE" dirty="0"/>
              <a:t>?</a:t>
            </a:r>
          </a:p>
        </p:txBody>
      </p:sp>
      <p:sp>
        <p:nvSpPr>
          <p:cNvPr id="3" name="Inhaltsplatzhalter 2">
            <a:extLst>
              <a:ext uri="{FF2B5EF4-FFF2-40B4-BE49-F238E27FC236}">
                <a16:creationId xmlns:a16="http://schemas.microsoft.com/office/drawing/2014/main" id="{B1DE6035-0D59-4F11-9F35-BC0273ABEAE5}"/>
              </a:ext>
            </a:extLst>
          </p:cNvPr>
          <p:cNvSpPr>
            <a:spLocks noGrp="1"/>
          </p:cNvSpPr>
          <p:nvPr>
            <p:ph idx="1"/>
          </p:nvPr>
        </p:nvSpPr>
        <p:spPr>
          <a:xfrm>
            <a:off x="628650" y="2226469"/>
            <a:ext cx="7886700" cy="3689799"/>
          </a:xfrm>
        </p:spPr>
        <p:txBody>
          <a:bodyPr>
            <a:normAutofit fontScale="92500" lnSpcReduction="10000"/>
          </a:bodyPr>
          <a:lstStyle/>
          <a:p>
            <a:r>
              <a:rPr lang="en-US" sz="3000" dirty="0"/>
              <a:t>Methodology of language acquisition and conventions prevail also in knowledge acquisition, but Chinese is just as capable of knowledge acquisition/creativity/individuality/thinking, differences exist e.g. in emphases (snow important for Eskimos, traditions), but Chinese e.g. at Harvard University overrepresented (not because of different thinking: social causes) </a:t>
            </a:r>
          </a:p>
          <a:p>
            <a:r>
              <a:rPr lang="en-US" sz="3000" dirty="0"/>
              <a:t>=&gt; no.</a:t>
            </a:r>
          </a:p>
          <a:p>
            <a:endParaRPr lang="en-US" sz="3000" dirty="0"/>
          </a:p>
        </p:txBody>
      </p:sp>
    </p:spTree>
    <p:extLst>
      <p:ext uri="{BB962C8B-B14F-4D97-AF65-F5344CB8AC3E}">
        <p14:creationId xmlns:p14="http://schemas.microsoft.com/office/powerpoint/2010/main" val="138847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700808"/>
            <a:ext cx="4032448" cy="4882554"/>
          </a:xfrm>
        </p:spPr>
        <p:txBody>
          <a:bodyPr>
            <a:normAutofit fontScale="90000"/>
          </a:bodyPr>
          <a:lstStyle/>
          <a:p>
            <a:pPr marL="0" indent="0" algn="l">
              <a:buNone/>
            </a:pPr>
            <a:r>
              <a:rPr lang="de-DE" sz="1100" b="1" i="0" dirty="0">
                <a:solidFill>
                  <a:srgbClr val="000000"/>
                </a:solidFill>
                <a:effectLst/>
                <a:latin typeface="Arial" panose="020B0604020202020204" pitchFamily="34" charset="0"/>
              </a:rPr>
              <a:t>Session Rank Topic </a:t>
            </a:r>
            <a:r>
              <a:rPr lang="de-DE" sz="1100" b="1" i="0" dirty="0" err="1">
                <a:solidFill>
                  <a:srgbClr val="000000"/>
                </a:solidFill>
                <a:effectLst/>
                <a:latin typeface="Arial" panose="020B0604020202020204" pitchFamily="34" charset="0"/>
              </a:rPr>
              <a:t>Percent</a:t>
            </a:r>
            <a:endParaRPr lang="de-DE" sz="1100" b="0" i="0" dirty="0">
              <a:solidFill>
                <a:srgbClr val="000000"/>
              </a:solidFill>
              <a:effectLst/>
              <a:latin typeface="Arial" panose="020B0604020202020204" pitchFamily="34" charset="0"/>
            </a:endParaRPr>
          </a:p>
          <a:p>
            <a:pPr marL="0" indent="0" algn="l">
              <a:buNone/>
            </a:pPr>
            <a:r>
              <a:rPr lang="de-DE" sz="1100" b="0" i="0" dirty="0">
                <a:solidFill>
                  <a:srgbClr val="000000"/>
                </a:solidFill>
                <a:effectLst/>
                <a:latin typeface="Arial" panose="020B0604020202020204" pitchFamily="34" charset="0"/>
              </a:rPr>
              <a:t>1 – Organizational Things</a:t>
            </a:r>
          </a:p>
          <a:p>
            <a:pPr marL="0" indent="0" algn="l">
              <a:buNone/>
            </a:pPr>
            <a:r>
              <a:rPr lang="de-DE" sz="1100" b="0" i="0" dirty="0">
                <a:solidFill>
                  <a:srgbClr val="000000"/>
                </a:solidFill>
                <a:effectLst/>
                <a:latin typeface="Arial" panose="020B0604020202020204" pitchFamily="34" charset="0"/>
              </a:rPr>
              <a:t>2 2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Chinese </a:t>
            </a:r>
            <a:r>
              <a:rPr lang="de-DE" sz="1100" b="0" i="0" dirty="0" err="1">
                <a:solidFill>
                  <a:srgbClr val="000000"/>
                </a:solidFill>
                <a:effectLst/>
                <a:latin typeface="Arial" panose="020B0604020202020204" pitchFamily="34" charset="0"/>
              </a:rPr>
              <a:t>Classical</a:t>
            </a:r>
            <a:r>
              <a:rPr lang="de-DE" sz="1100" b="0" i="0" dirty="0">
                <a:solidFill>
                  <a:srgbClr val="000000"/>
                </a:solidFill>
                <a:effectLst/>
                <a:latin typeface="Arial" panose="020B0604020202020204" pitchFamily="34" charset="0"/>
              </a:rPr>
              <a:t> Fairy Tales 71%</a:t>
            </a:r>
          </a:p>
          <a:p>
            <a:pPr marL="0" indent="0" algn="l">
              <a:buNone/>
            </a:pPr>
            <a:r>
              <a:rPr lang="de-DE" sz="1100" b="0" i="0" dirty="0">
                <a:solidFill>
                  <a:srgbClr val="000000"/>
                </a:solidFill>
                <a:effectLst/>
                <a:latin typeface="Arial" panose="020B0604020202020204" pitchFamily="34" charset="0"/>
              </a:rPr>
              <a:t>2 5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Chinese </a:t>
            </a:r>
            <a:r>
              <a:rPr lang="de-DE" sz="1100" b="0" i="0" dirty="0" err="1">
                <a:solidFill>
                  <a:srgbClr val="000000"/>
                </a:solidFill>
                <a:effectLst/>
                <a:latin typeface="Arial" panose="020B0604020202020204" pitchFamily="34" charset="0"/>
              </a:rPr>
              <a:t>Mythology</a:t>
            </a:r>
            <a:r>
              <a:rPr lang="de-DE" sz="1100" b="0" i="0" dirty="0">
                <a:solidFill>
                  <a:srgbClr val="000000"/>
                </a:solidFill>
                <a:effectLst/>
                <a:latin typeface="Arial" panose="020B0604020202020204" pitchFamily="34" charset="0"/>
              </a:rPr>
              <a:t> 67%</a:t>
            </a:r>
          </a:p>
          <a:p>
            <a:pPr marL="0" indent="0" algn="l">
              <a:buNone/>
            </a:pPr>
            <a:r>
              <a:rPr lang="de-DE" sz="1100" b="0" i="0" dirty="0">
                <a:solidFill>
                  <a:srgbClr val="000000"/>
                </a:solidFill>
                <a:effectLst/>
                <a:latin typeface="Arial" panose="020B0604020202020204" pitchFamily="34" charset="0"/>
              </a:rPr>
              <a:t>2 7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Four</a:t>
            </a:r>
            <a:r>
              <a:rPr lang="de-DE" sz="1100" b="0" i="0" dirty="0">
                <a:solidFill>
                  <a:srgbClr val="000000"/>
                </a:solidFill>
                <a:effectLst/>
                <a:latin typeface="Arial" panose="020B0604020202020204" pitchFamily="34" charset="0"/>
              </a:rPr>
              <a:t> Folk Stories </a:t>
            </a:r>
            <a:r>
              <a:rPr lang="de-DE" sz="1100" b="0" i="0" dirty="0" err="1">
                <a:solidFill>
                  <a:srgbClr val="000000"/>
                </a:solidFill>
                <a:effectLst/>
                <a:latin typeface="Arial" panose="020B0604020202020204" pitchFamily="34" charset="0"/>
              </a:rPr>
              <a:t>of</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China 65%</a:t>
            </a:r>
          </a:p>
          <a:p>
            <a:pPr marL="0" indent="0" algn="l">
              <a:buNone/>
            </a:pPr>
            <a:r>
              <a:rPr lang="de-DE" sz="1100" b="0" i="0" dirty="0">
                <a:solidFill>
                  <a:srgbClr val="000000"/>
                </a:solidFill>
                <a:effectLst/>
                <a:latin typeface="Arial" panose="020B0604020202020204" pitchFamily="34" charset="0"/>
              </a:rPr>
              <a:t>3 17 Language: Chinese Language 57%</a:t>
            </a:r>
          </a:p>
          <a:p>
            <a:pPr marL="0" indent="0" algn="l">
              <a:buNone/>
            </a:pPr>
            <a:r>
              <a:rPr lang="de-DE" sz="1100" b="0" i="0" dirty="0">
                <a:solidFill>
                  <a:srgbClr val="000000"/>
                </a:solidFill>
                <a:effectLst/>
                <a:latin typeface="Arial" panose="020B0604020202020204" pitchFamily="34" charset="0"/>
              </a:rPr>
              <a:t>3 4 Language: Chinese </a:t>
            </a:r>
            <a:r>
              <a:rPr lang="de-DE" sz="1100" b="0" i="0" dirty="0" err="1">
                <a:solidFill>
                  <a:srgbClr val="000000"/>
                </a:solidFill>
                <a:effectLst/>
                <a:latin typeface="Arial" panose="020B0604020202020204" pitchFamily="34" charset="0"/>
              </a:rPr>
              <a:t>Dialects</a:t>
            </a:r>
            <a:r>
              <a:rPr lang="de-DE" sz="1100" b="0" i="0" dirty="0">
                <a:solidFill>
                  <a:srgbClr val="000000"/>
                </a:solidFill>
                <a:effectLst/>
                <a:latin typeface="Arial" panose="020B0604020202020204" pitchFamily="34" charset="0"/>
              </a:rPr>
              <a:t> 70%</a:t>
            </a:r>
          </a:p>
          <a:p>
            <a:pPr marL="0" indent="0" algn="l">
              <a:buNone/>
            </a:pPr>
            <a:r>
              <a:rPr lang="de-DE" sz="1100" b="0" i="0" dirty="0">
                <a:solidFill>
                  <a:srgbClr val="000000"/>
                </a:solidFill>
                <a:effectLst/>
                <a:latin typeface="Arial" panose="020B0604020202020204" pitchFamily="34" charset="0"/>
              </a:rPr>
              <a:t>3 16 </a:t>
            </a:r>
            <a:r>
              <a:rPr lang="de-DE" sz="1100" b="0" i="0" dirty="0" err="1">
                <a:solidFill>
                  <a:srgbClr val="000000"/>
                </a:solidFill>
                <a:effectLst/>
                <a:latin typeface="Arial" panose="020B0604020202020204" pitchFamily="34" charset="0"/>
              </a:rPr>
              <a:t>Minority</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Languages</a:t>
            </a:r>
            <a:r>
              <a:rPr lang="de-DE" sz="1100" b="0" i="0" dirty="0">
                <a:solidFill>
                  <a:srgbClr val="000000"/>
                </a:solidFill>
                <a:effectLst/>
                <a:latin typeface="Arial" panose="020B0604020202020204" pitchFamily="34" charset="0"/>
              </a:rPr>
              <a:t> in China 58%</a:t>
            </a:r>
          </a:p>
          <a:p>
            <a:pPr marL="0" indent="0" algn="l">
              <a:buNone/>
            </a:pPr>
            <a:r>
              <a:rPr lang="de-DE" sz="1100" b="0" i="0" dirty="0">
                <a:solidFill>
                  <a:srgbClr val="000000"/>
                </a:solidFill>
                <a:effectLst/>
                <a:latin typeface="Arial" panose="020B0604020202020204" pitchFamily="34" charset="0"/>
              </a:rPr>
              <a:t>3 13 Language: Chinese Folk Argot 61%</a:t>
            </a:r>
          </a:p>
          <a:p>
            <a:pPr marL="0" indent="0" algn="l">
              <a:buNone/>
            </a:pPr>
            <a:r>
              <a:rPr lang="de-DE" sz="1100" b="0" i="0" dirty="0">
                <a:effectLst/>
                <a:latin typeface="Arial" panose="020B0604020202020204" pitchFamily="34" charset="0"/>
              </a:rPr>
              <a:t>4 1 Movies: Chinese Movies 73%</a:t>
            </a:r>
          </a:p>
          <a:p>
            <a:pPr marL="0" indent="0" algn="l">
              <a:buNone/>
            </a:pPr>
            <a:r>
              <a:rPr lang="de-DE" sz="1100" b="0" i="0" dirty="0">
                <a:effectLst/>
                <a:latin typeface="Arial" panose="020B0604020202020204" pitchFamily="34" charset="0"/>
              </a:rPr>
              <a:t>5 8 Song: </a:t>
            </a:r>
            <a:r>
              <a:rPr lang="de-DE" sz="1100" b="0" i="0" dirty="0" err="1">
                <a:effectLst/>
                <a:latin typeface="Arial" panose="020B0604020202020204" pitchFamily="34" charset="0"/>
              </a:rPr>
              <a:t>Celadon</a:t>
            </a:r>
            <a:r>
              <a:rPr lang="de-DE" sz="1100" b="0" i="0" dirty="0">
                <a:effectLst/>
                <a:latin typeface="Arial" panose="020B0604020202020204" pitchFamily="34" charset="0"/>
              </a:rPr>
              <a:t> and </a:t>
            </a:r>
            <a:r>
              <a:rPr lang="de-DE" sz="1100" b="0" i="0" dirty="0" err="1">
                <a:effectLst/>
                <a:latin typeface="Arial" panose="020B0604020202020204" pitchFamily="34" charset="0"/>
              </a:rPr>
              <a:t>the</a:t>
            </a:r>
            <a:r>
              <a:rPr lang="de-DE" sz="1100" b="0" i="0" dirty="0">
                <a:effectLst/>
                <a:latin typeface="Arial" panose="020B0604020202020204" pitchFamily="34" charset="0"/>
              </a:rPr>
              <a:t> </a:t>
            </a:r>
            <a:r>
              <a:rPr lang="de-DE" sz="1100" b="0" i="0" dirty="0" err="1">
                <a:effectLst/>
                <a:latin typeface="Arial" panose="020B0604020202020204" pitchFamily="34" charset="0"/>
              </a:rPr>
              <a:t>Celadon</a:t>
            </a:r>
            <a:r>
              <a:rPr lang="de-DE" sz="1100" b="0" i="0" dirty="0">
                <a:effectLst/>
                <a:latin typeface="Arial" panose="020B0604020202020204" pitchFamily="34" charset="0"/>
              </a:rPr>
              <a:t> Song 《</a:t>
            </a:r>
            <a:r>
              <a:rPr lang="zh-CN" altLang="de-DE" sz="1100" b="0" i="0" dirty="0">
                <a:effectLst/>
                <a:latin typeface="Arial" panose="020B0604020202020204" pitchFamily="34" charset="0"/>
              </a:rPr>
              <a:t>青花瓷</a:t>
            </a:r>
            <a:r>
              <a:rPr lang="de-DE" altLang="zh-CN" sz="1100" b="0" i="0" dirty="0">
                <a:effectLst/>
                <a:latin typeface="Arial" panose="020B0604020202020204" pitchFamily="34" charset="0"/>
              </a:rPr>
              <a:t>》</a:t>
            </a:r>
            <a:r>
              <a:rPr lang="zh-CN" altLang="de-DE" sz="1100" b="0" i="0" dirty="0">
                <a:effectLst/>
                <a:latin typeface="Arial" panose="020B0604020202020204" pitchFamily="34" charset="0"/>
              </a:rPr>
              <a:t>歌词 </a:t>
            </a:r>
            <a:r>
              <a:rPr lang="de-DE" altLang="zh-CN" sz="1100" b="0" i="0" dirty="0">
                <a:effectLst/>
                <a:latin typeface="Arial" panose="020B0604020202020204" pitchFamily="34" charset="0"/>
              </a:rPr>
              <a:t>64%</a:t>
            </a:r>
          </a:p>
          <a:p>
            <a:pPr marL="0" indent="0" algn="l">
              <a:buNone/>
            </a:pPr>
            <a:r>
              <a:rPr lang="de-DE" altLang="zh-CN" sz="1100" b="0" i="0" dirty="0">
                <a:effectLst/>
                <a:latin typeface="Arial" panose="020B0604020202020204" pitchFamily="34" charset="0"/>
              </a:rPr>
              <a:t>5 18 </a:t>
            </a:r>
            <a:r>
              <a:rPr lang="de-DE" sz="1100" b="0" i="0" dirty="0">
                <a:effectLst/>
                <a:latin typeface="Arial" panose="020B0604020202020204" pitchFamily="34" charset="0"/>
              </a:rPr>
              <a:t>Song: </a:t>
            </a:r>
            <a:r>
              <a:rPr lang="de-DE" sz="1100" b="0" i="0" dirty="0" err="1">
                <a:effectLst/>
                <a:latin typeface="Arial" panose="020B0604020202020204" pitchFamily="34" charset="0"/>
              </a:rPr>
              <a:t>Marriage</a:t>
            </a:r>
            <a:r>
              <a:rPr lang="de-DE" sz="1100" b="0" i="0" dirty="0">
                <a:effectLst/>
                <a:latin typeface="Arial" panose="020B0604020202020204" pitchFamily="34" charset="0"/>
              </a:rPr>
              <a:t> </a:t>
            </a:r>
            <a:r>
              <a:rPr lang="de-DE" sz="1100" b="0" i="0" dirty="0" err="1">
                <a:effectLst/>
                <a:latin typeface="Arial" panose="020B0604020202020204" pitchFamily="34" charset="0"/>
              </a:rPr>
              <a:t>Accompanying</a:t>
            </a:r>
            <a:r>
              <a:rPr lang="de-DE" sz="1100" b="0" i="0" dirty="0">
                <a:effectLst/>
                <a:latin typeface="Arial" panose="020B0604020202020204" pitchFamily="34" charset="0"/>
              </a:rPr>
              <a:t> Songs in Hunan 57%</a:t>
            </a:r>
          </a:p>
          <a:p>
            <a:pPr marL="0" indent="0" algn="l">
              <a:buNone/>
            </a:pPr>
            <a:r>
              <a:rPr lang="de-DE" sz="1100" b="0" i="0" dirty="0">
                <a:effectLst/>
                <a:latin typeface="Arial" panose="020B0604020202020204" pitchFamily="34" charset="0"/>
              </a:rPr>
              <a:t>5 12 </a:t>
            </a:r>
            <a:r>
              <a:rPr lang="de-DE" sz="1100" b="0" i="0" dirty="0" err="1">
                <a:effectLst/>
                <a:latin typeface="Arial" panose="020B0604020202020204" pitchFamily="34" charset="0"/>
              </a:rPr>
              <a:t>Social</a:t>
            </a:r>
            <a:r>
              <a:rPr lang="de-DE" sz="1100" b="0" i="0" dirty="0">
                <a:effectLst/>
                <a:latin typeface="Arial" panose="020B0604020202020204" pitchFamily="34" charset="0"/>
              </a:rPr>
              <a:t> Media: </a:t>
            </a:r>
            <a:r>
              <a:rPr lang="de-DE" sz="1100" b="0" i="0" dirty="0" err="1">
                <a:effectLst/>
                <a:latin typeface="Arial" panose="020B0604020202020204" pitchFamily="34" charset="0"/>
              </a:rPr>
              <a:t>Douyin</a:t>
            </a:r>
            <a:r>
              <a:rPr lang="de-DE" sz="1100" b="0" i="0" dirty="0">
                <a:effectLst/>
                <a:latin typeface="Arial" panose="020B0604020202020204" pitchFamily="34" charset="0"/>
              </a:rPr>
              <a:t> (</a:t>
            </a:r>
            <a:r>
              <a:rPr lang="de-DE" sz="1100" b="0" i="0" dirty="0" err="1">
                <a:effectLst/>
                <a:latin typeface="Arial" panose="020B0604020202020204" pitchFamily="34" charset="0"/>
              </a:rPr>
              <a:t>Tik</a:t>
            </a:r>
            <a:r>
              <a:rPr lang="de-DE" sz="1100" b="0" i="0" dirty="0">
                <a:effectLst/>
                <a:latin typeface="Arial" panose="020B0604020202020204" pitchFamily="34" charset="0"/>
              </a:rPr>
              <a:t> </a:t>
            </a:r>
            <a:r>
              <a:rPr lang="de-DE" sz="1100" b="0" i="0" dirty="0" err="1">
                <a:effectLst/>
                <a:latin typeface="Arial" panose="020B0604020202020204" pitchFamily="34" charset="0"/>
              </a:rPr>
              <a:t>Tok</a:t>
            </a:r>
            <a:r>
              <a:rPr lang="de-DE" sz="1100" b="0" i="0" dirty="0">
                <a:effectLst/>
                <a:latin typeface="Arial" panose="020B0604020202020204" pitchFamily="34" charset="0"/>
              </a:rPr>
              <a:t>) 61%</a:t>
            </a:r>
          </a:p>
          <a:p>
            <a:pPr marL="0" indent="0" algn="l">
              <a:buNone/>
            </a:pPr>
            <a:r>
              <a:rPr lang="de-DE" sz="1100" b="0" i="0" dirty="0">
                <a:effectLst/>
                <a:latin typeface="Arial" panose="020B0604020202020204" pitchFamily="34" charset="0"/>
              </a:rPr>
              <a:t>6 14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a:t>
            </a:r>
            <a:r>
              <a:rPr lang="de-DE" sz="1100" b="0" i="0" dirty="0" err="1">
                <a:effectLst/>
                <a:latin typeface="Arial" panose="020B0604020202020204" pitchFamily="34" charset="0"/>
              </a:rPr>
              <a:t>Ancient</a:t>
            </a:r>
            <a:r>
              <a:rPr lang="de-DE" sz="1100" b="0" i="0" dirty="0">
                <a:effectLst/>
                <a:latin typeface="Arial" panose="020B0604020202020204" pitchFamily="34" charset="0"/>
              </a:rPr>
              <a:t>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 </a:t>
            </a:r>
            <a:r>
              <a:rPr lang="de-DE" sz="1100" b="0" i="0" dirty="0" err="1">
                <a:effectLst/>
                <a:latin typeface="Arial" panose="020B0604020202020204" pitchFamily="34" charset="0"/>
              </a:rPr>
              <a:t>Four</a:t>
            </a:r>
            <a:r>
              <a:rPr lang="de-DE" sz="1100" b="0" i="0" dirty="0">
                <a:effectLst/>
                <a:latin typeface="Arial" panose="020B0604020202020204" pitchFamily="34" charset="0"/>
              </a:rPr>
              <a:t> </a:t>
            </a:r>
            <a:r>
              <a:rPr lang="de-DE" sz="1100" b="0" i="0" dirty="0" err="1">
                <a:effectLst/>
                <a:latin typeface="Arial" panose="020B0604020202020204" pitchFamily="34" charset="0"/>
              </a:rPr>
              <a:t>satirical</a:t>
            </a:r>
            <a:r>
              <a:rPr lang="de-DE" sz="1100" b="0" i="0" dirty="0">
                <a:effectLst/>
                <a:latin typeface="Arial" panose="020B0604020202020204" pitchFamily="34" charset="0"/>
              </a:rPr>
              <a:t> </a:t>
            </a:r>
            <a:r>
              <a:rPr lang="de-DE" sz="1100" b="0" i="0" dirty="0" err="1">
                <a:effectLst/>
                <a:latin typeface="Arial" panose="020B0604020202020204" pitchFamily="34" charset="0"/>
              </a:rPr>
              <a:t>novels</a:t>
            </a:r>
            <a:r>
              <a:rPr lang="de-DE" sz="1100" b="0" i="0" dirty="0">
                <a:effectLst/>
                <a:latin typeface="Arial" panose="020B0604020202020204" pitchFamily="34" charset="0"/>
              </a:rPr>
              <a:t> in </a:t>
            </a:r>
            <a:r>
              <a:rPr lang="de-DE" sz="1100" b="0" i="0" dirty="0" err="1">
                <a:effectLst/>
                <a:latin typeface="Arial" panose="020B0604020202020204" pitchFamily="34" charset="0"/>
              </a:rPr>
              <a:t>ancient</a:t>
            </a:r>
            <a:r>
              <a:rPr lang="de-DE" sz="1100" b="0" i="0" dirty="0">
                <a:effectLst/>
                <a:latin typeface="Arial" panose="020B0604020202020204" pitchFamily="34" charset="0"/>
              </a:rPr>
              <a:t> China 60%</a:t>
            </a:r>
          </a:p>
          <a:p>
            <a:pPr marL="0" indent="0" algn="l">
              <a:buNone/>
            </a:pPr>
            <a:r>
              <a:rPr lang="de-DE" sz="1100" b="0" i="0" dirty="0">
                <a:effectLst/>
                <a:latin typeface="Arial" panose="020B0604020202020204" pitchFamily="34" charset="0"/>
              </a:rPr>
              <a:t>6 15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a:t>
            </a:r>
            <a:r>
              <a:rPr lang="de-DE" sz="1100" b="0" i="0" dirty="0" err="1">
                <a:effectLst/>
                <a:latin typeface="Arial" panose="020B0604020202020204" pitchFamily="34" charset="0"/>
              </a:rPr>
              <a:t>Ancient</a:t>
            </a:r>
            <a:r>
              <a:rPr lang="de-DE" sz="1100" b="0" i="0" dirty="0">
                <a:effectLst/>
                <a:latin typeface="Arial" panose="020B0604020202020204" pitchFamily="34" charset="0"/>
              </a:rPr>
              <a:t>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a:t>
            </a:r>
            <a:r>
              <a:rPr lang="de-DE" sz="1100" b="0" i="0" dirty="0" err="1">
                <a:effectLst/>
                <a:latin typeface="Arial" panose="020B0604020202020204" pitchFamily="34" charset="0"/>
              </a:rPr>
              <a:t>Classical</a:t>
            </a:r>
            <a:r>
              <a:rPr lang="de-DE" sz="1100" b="0" i="0" dirty="0">
                <a:effectLst/>
                <a:latin typeface="Arial" panose="020B0604020202020204" pitchFamily="34" charset="0"/>
              </a:rPr>
              <a:t>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58%</a:t>
            </a:r>
          </a:p>
          <a:p>
            <a:pPr marL="0" indent="0">
              <a:buNone/>
            </a:pPr>
            <a:r>
              <a:rPr lang="de-DE" sz="1100" dirty="0">
                <a:latin typeface="Arial" panose="020B0604020202020204" pitchFamily="34" charset="0"/>
              </a:rPr>
              <a:t>6 32 </a:t>
            </a:r>
            <a:r>
              <a:rPr lang="de-DE" sz="1100" dirty="0" err="1">
                <a:latin typeface="Arial" panose="020B0604020202020204" pitchFamily="34" charset="0"/>
              </a:rPr>
              <a:t>Literature</a:t>
            </a:r>
            <a:r>
              <a:rPr lang="de-DE" sz="1100" dirty="0">
                <a:latin typeface="Arial" panose="020B0604020202020204" pitchFamily="34" charset="0"/>
              </a:rPr>
              <a:t>: </a:t>
            </a:r>
            <a:r>
              <a:rPr lang="de-DE" sz="1100" dirty="0" err="1">
                <a:latin typeface="Arial" panose="020B0604020202020204" pitchFamily="34" charset="0"/>
              </a:rPr>
              <a:t>Premodern</a:t>
            </a:r>
            <a:r>
              <a:rPr lang="de-DE" sz="1100" dirty="0">
                <a:latin typeface="Arial" panose="020B0604020202020204" pitchFamily="34" charset="0"/>
              </a:rPr>
              <a:t> </a:t>
            </a:r>
            <a:r>
              <a:rPr lang="de-DE" sz="1100" dirty="0" err="1">
                <a:latin typeface="Arial" panose="020B0604020202020204" pitchFamily="34" charset="0"/>
              </a:rPr>
              <a:t>literature</a:t>
            </a:r>
            <a:r>
              <a:rPr lang="de-DE" sz="1100" dirty="0">
                <a:latin typeface="Arial" panose="020B0604020202020204" pitchFamily="34" charset="0"/>
              </a:rPr>
              <a:t> - Li </a:t>
            </a:r>
            <a:r>
              <a:rPr lang="de-DE" sz="1100" dirty="0" err="1">
                <a:latin typeface="Arial" panose="020B0604020202020204" pitchFamily="34" charset="0"/>
              </a:rPr>
              <a:t>Bai's</a:t>
            </a:r>
            <a:r>
              <a:rPr lang="de-DE" sz="1100" dirty="0">
                <a:latin typeface="Arial" panose="020B0604020202020204" pitchFamily="34" charset="0"/>
              </a:rPr>
              <a:t> “The River-</a:t>
            </a:r>
            <a:r>
              <a:rPr lang="de-DE" sz="1100" dirty="0" err="1">
                <a:latin typeface="Arial" panose="020B0604020202020204" pitchFamily="34" charset="0"/>
              </a:rPr>
              <a:t>Merchant's</a:t>
            </a:r>
            <a:r>
              <a:rPr lang="de-DE" sz="1100" dirty="0">
                <a:latin typeface="Arial" panose="020B0604020202020204" pitchFamily="34" charset="0"/>
              </a:rPr>
              <a:t> </a:t>
            </a:r>
            <a:r>
              <a:rPr lang="de-DE" sz="1100" dirty="0" err="1">
                <a:latin typeface="Arial" panose="020B0604020202020204" pitchFamily="34" charset="0"/>
              </a:rPr>
              <a:t>Wife</a:t>
            </a:r>
            <a:r>
              <a:rPr lang="de-DE" sz="1100" dirty="0">
                <a:latin typeface="Arial" panose="020B0604020202020204" pitchFamily="34" charset="0"/>
              </a:rPr>
              <a:t>: A Letter” and </a:t>
            </a:r>
            <a:r>
              <a:rPr lang="de-DE" sz="1100" dirty="0" err="1">
                <a:latin typeface="Arial" panose="020B0604020202020204" pitchFamily="34" charset="0"/>
              </a:rPr>
              <a:t>its</a:t>
            </a:r>
            <a:r>
              <a:rPr lang="de-DE" sz="1100" dirty="0">
                <a:latin typeface="Arial" panose="020B0604020202020204" pitchFamily="34" charset="0"/>
              </a:rPr>
              <a:t> </a:t>
            </a:r>
            <a:r>
              <a:rPr lang="de-DE" sz="1100" dirty="0" err="1">
                <a:latin typeface="Arial" panose="020B0604020202020204" pitchFamily="34" charset="0"/>
              </a:rPr>
              <a:t>translations</a:t>
            </a:r>
            <a:r>
              <a:rPr lang="de-DE" sz="1100" dirty="0">
                <a:latin typeface="Arial" panose="020B0604020202020204" pitchFamily="34" charset="0"/>
              </a:rPr>
              <a:t> 53%</a:t>
            </a:r>
          </a:p>
          <a:p>
            <a:pPr marL="0" indent="0">
              <a:buNone/>
            </a:pPr>
            <a:r>
              <a:rPr lang="de-DE" sz="1100" b="0" i="0" dirty="0">
                <a:effectLst/>
                <a:latin typeface="Arial" panose="020B0604020202020204" pitchFamily="34" charset="0"/>
              </a:rPr>
              <a:t>6 34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a:t>
            </a:r>
            <a:r>
              <a:rPr lang="de-DE" sz="1100" b="0" i="0" dirty="0" err="1">
                <a:effectLst/>
                <a:latin typeface="Arial" panose="020B0604020202020204" pitchFamily="34" charset="0"/>
              </a:rPr>
              <a:t>Ancient</a:t>
            </a:r>
            <a:r>
              <a:rPr lang="de-DE" sz="1100" b="0" i="0" dirty="0">
                <a:effectLst/>
                <a:latin typeface="Arial" panose="020B0604020202020204" pitchFamily="34" charset="0"/>
              </a:rPr>
              <a:t>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The Classic </a:t>
            </a:r>
            <a:r>
              <a:rPr lang="de-DE" sz="1100" b="0" i="0" dirty="0" err="1">
                <a:effectLst/>
                <a:latin typeface="Arial" panose="020B0604020202020204" pitchFamily="34" charset="0"/>
              </a:rPr>
              <a:t>of</a:t>
            </a:r>
            <a:r>
              <a:rPr lang="de-DE" sz="1100" b="0" i="0" dirty="0">
                <a:effectLst/>
                <a:latin typeface="Arial" panose="020B0604020202020204" pitchFamily="34" charset="0"/>
              </a:rPr>
              <a:t> Mountains and Seas 53%</a:t>
            </a:r>
          </a:p>
          <a:p>
            <a:pPr marL="0" indent="0">
              <a:buNone/>
            </a:pPr>
            <a:r>
              <a:rPr lang="de-DE" sz="1100" dirty="0">
                <a:latin typeface="Arial" panose="020B0604020202020204" pitchFamily="34" charset="0"/>
              </a:rPr>
              <a:t>7 3 Global Impact </a:t>
            </a:r>
            <a:r>
              <a:rPr lang="de-DE" sz="1100" dirty="0" err="1">
                <a:latin typeface="Arial" panose="020B0604020202020204" pitchFamily="34" charset="0"/>
              </a:rPr>
              <a:t>of</a:t>
            </a:r>
            <a:r>
              <a:rPr lang="de-DE" sz="1100" dirty="0">
                <a:latin typeface="Arial" panose="020B0604020202020204" pitchFamily="34" charset="0"/>
              </a:rPr>
              <a:t> Chinese Culture 70%</a:t>
            </a:r>
          </a:p>
          <a:p>
            <a:pPr marL="0" indent="0">
              <a:buNone/>
            </a:pPr>
            <a:r>
              <a:rPr lang="de-DE" sz="1100" dirty="0">
                <a:latin typeface="Arial" panose="020B0604020202020204" pitchFamily="34" charset="0"/>
              </a:rPr>
              <a:t>7 6 Global Impact </a:t>
            </a:r>
            <a:r>
              <a:rPr lang="de-DE" sz="1100" dirty="0" err="1">
                <a:latin typeface="Arial" panose="020B0604020202020204" pitchFamily="34" charset="0"/>
              </a:rPr>
              <a:t>of</a:t>
            </a:r>
            <a:r>
              <a:rPr lang="de-DE" sz="1100" dirty="0">
                <a:latin typeface="Arial" panose="020B0604020202020204" pitchFamily="34" charset="0"/>
              </a:rPr>
              <a:t> Chinese Language 66%</a:t>
            </a:r>
          </a:p>
          <a:p>
            <a:pPr marL="0" indent="0" algn="l">
              <a:buNone/>
            </a:pPr>
            <a:r>
              <a:rPr lang="de-DE" sz="1100" dirty="0">
                <a:latin typeface="Arial" panose="020B0604020202020204" pitchFamily="34" charset="0"/>
              </a:rPr>
              <a:t>8</a:t>
            </a:r>
            <a:r>
              <a:rPr lang="de-DE" sz="1100" b="0" i="0" dirty="0">
                <a:effectLst/>
                <a:latin typeface="Arial" panose="020B0604020202020204" pitchFamily="34" charset="0"/>
              </a:rPr>
              <a:t> 25 Translation: Oral </a:t>
            </a:r>
            <a:r>
              <a:rPr lang="de-DE" sz="1100" b="0" i="0" dirty="0" err="1">
                <a:effectLst/>
                <a:latin typeface="Arial" panose="020B0604020202020204" pitchFamily="34" charset="0"/>
              </a:rPr>
              <a:t>Interpreting</a:t>
            </a:r>
            <a:r>
              <a:rPr lang="de-DE" sz="1100" b="0" i="0" dirty="0">
                <a:effectLst/>
                <a:latin typeface="Arial" panose="020B0604020202020204" pitchFamily="34" charset="0"/>
              </a:rPr>
              <a:t> </a:t>
            </a:r>
            <a:r>
              <a:rPr lang="de-DE" sz="1100" b="0" i="0" dirty="0" err="1">
                <a:effectLst/>
                <a:latin typeface="Arial" panose="020B0604020202020204" pitchFamily="34" charset="0"/>
              </a:rPr>
              <a:t>from</a:t>
            </a:r>
            <a:r>
              <a:rPr lang="de-DE" sz="1100" b="0" i="0" dirty="0">
                <a:effectLst/>
                <a:latin typeface="Arial" panose="020B0604020202020204" pitchFamily="34" charset="0"/>
              </a:rPr>
              <a:t> and </a:t>
            </a:r>
            <a:r>
              <a:rPr lang="de-DE" sz="1100" b="0" i="0" dirty="0" err="1">
                <a:effectLst/>
                <a:latin typeface="Arial" panose="020B0604020202020204" pitchFamily="34" charset="0"/>
              </a:rPr>
              <a:t>into</a:t>
            </a:r>
            <a:r>
              <a:rPr lang="de-DE" sz="1100" b="0" i="0" dirty="0">
                <a:effectLst/>
                <a:latin typeface="Arial" panose="020B0604020202020204" pitchFamily="34" charset="0"/>
              </a:rPr>
              <a:t> Chinese 55%</a:t>
            </a:r>
          </a:p>
          <a:p>
            <a:pPr marL="0" indent="0" algn="l">
              <a:buNone/>
            </a:pPr>
            <a:r>
              <a:rPr lang="de-DE" sz="1100" b="0" i="0" dirty="0">
                <a:effectLst/>
                <a:latin typeface="Arial" panose="020B0604020202020204" pitchFamily="34" charset="0"/>
              </a:rPr>
              <a:t>8 28 Translation: </a:t>
            </a:r>
            <a:r>
              <a:rPr lang="de-DE" sz="1100" b="0" i="0" dirty="0" err="1">
                <a:effectLst/>
                <a:latin typeface="Arial" panose="020B0604020202020204" pitchFamily="34" charset="0"/>
              </a:rPr>
              <a:t>Written</a:t>
            </a:r>
            <a:r>
              <a:rPr lang="de-DE" sz="1100" b="0" i="0" dirty="0">
                <a:effectLst/>
                <a:latin typeface="Arial" panose="020B0604020202020204" pitchFamily="34" charset="0"/>
              </a:rPr>
              <a:t> Translation </a:t>
            </a:r>
            <a:r>
              <a:rPr lang="de-DE" sz="1100" b="0" i="0" dirty="0" err="1">
                <a:effectLst/>
                <a:latin typeface="Arial" panose="020B0604020202020204" pitchFamily="34" charset="0"/>
              </a:rPr>
              <a:t>from</a:t>
            </a:r>
            <a:r>
              <a:rPr lang="de-DE" sz="1100" b="0" i="0" dirty="0">
                <a:effectLst/>
                <a:latin typeface="Arial" panose="020B0604020202020204" pitchFamily="34" charset="0"/>
              </a:rPr>
              <a:t> and </a:t>
            </a:r>
            <a:r>
              <a:rPr lang="de-DE" sz="1100" b="0" i="0" dirty="0" err="1">
                <a:effectLst/>
                <a:latin typeface="Arial" panose="020B0604020202020204" pitchFamily="34" charset="0"/>
              </a:rPr>
              <a:t>into</a:t>
            </a:r>
            <a:r>
              <a:rPr lang="de-DE" sz="1100" b="0" i="0" dirty="0">
                <a:effectLst/>
                <a:latin typeface="Arial" panose="020B0604020202020204" pitchFamily="34" charset="0"/>
              </a:rPr>
              <a:t> Chinese 54%</a:t>
            </a:r>
          </a:p>
          <a:p>
            <a:pPr marL="0" indent="0" algn="l">
              <a:buNone/>
            </a:pPr>
            <a:r>
              <a:rPr lang="de-DE" sz="1100" b="0" i="0" dirty="0">
                <a:effectLst/>
                <a:latin typeface="Arial" panose="020B0604020202020204" pitchFamily="34" charset="0"/>
              </a:rPr>
              <a:t>8 37 Translation: </a:t>
            </a:r>
            <a:r>
              <a:rPr lang="de-DE" sz="1100" b="0" i="0" dirty="0" err="1">
                <a:effectLst/>
                <a:latin typeface="Arial" panose="020B0604020202020204" pitchFamily="34" charset="0"/>
              </a:rPr>
              <a:t>Artificial</a:t>
            </a:r>
            <a:r>
              <a:rPr lang="de-DE" sz="1100" b="0" i="0" dirty="0">
                <a:effectLst/>
                <a:latin typeface="Arial" panose="020B0604020202020204" pitchFamily="34" charset="0"/>
              </a:rPr>
              <a:t> </a:t>
            </a:r>
            <a:r>
              <a:rPr lang="de-DE" sz="1100" b="0" i="0" dirty="0" err="1">
                <a:effectLst/>
                <a:latin typeface="Arial" panose="020B0604020202020204" pitchFamily="34" charset="0"/>
              </a:rPr>
              <a:t>Intelligence</a:t>
            </a:r>
            <a:r>
              <a:rPr lang="de-DE" sz="1100" b="0" i="0" dirty="0">
                <a:effectLst/>
                <a:latin typeface="Arial" panose="020B0604020202020204" pitchFamily="34" charset="0"/>
              </a:rPr>
              <a:t> in Translation 52%</a:t>
            </a:r>
          </a:p>
        </p:txBody>
      </p:sp>
      <p:sp>
        <p:nvSpPr>
          <p:cNvPr id="7" name="内容占位符 2">
            <a:extLst>
              <a:ext uri="{FF2B5EF4-FFF2-40B4-BE49-F238E27FC236}">
                <a16:creationId xmlns:a16="http://schemas.microsoft.com/office/drawing/2014/main" id="{30C536C4-64FC-428A-8FF4-94BC483213F9}"/>
              </a:ext>
            </a:extLst>
          </p:cNvPr>
          <p:cNvSpPr txBox="1">
            <a:spLocks/>
          </p:cNvSpPr>
          <p:nvPr/>
        </p:nvSpPr>
        <p:spPr>
          <a:xfrm>
            <a:off x="4540881" y="1628800"/>
            <a:ext cx="4032448" cy="5229200"/>
          </a:xfrm>
          <a:prstGeom prst="rect">
            <a:avLst/>
          </a:prstGeom>
        </p:spPr>
        <p:txBody>
          <a:bodyPr vert="horz" lIns="91440" tIns="45720" rIns="91440" bIns="45720" rtlCol="0">
            <a:normAutofit fontScale="90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100" b="1" dirty="0">
                <a:latin typeface="Arial" panose="020B0604020202020204" pitchFamily="34" charset="0"/>
              </a:rPr>
              <a:t>Session Rank Topic </a:t>
            </a:r>
            <a:r>
              <a:rPr lang="de-DE" sz="1100" b="1" dirty="0" err="1">
                <a:latin typeface="Arial" panose="020B0604020202020204" pitchFamily="34" charset="0"/>
              </a:rPr>
              <a:t>Percent</a:t>
            </a:r>
            <a:endParaRPr lang="de-DE" sz="1100" dirty="0">
              <a:latin typeface="Arial" panose="020B0604020202020204" pitchFamily="34" charset="0"/>
            </a:endParaRPr>
          </a:p>
          <a:p>
            <a:pPr marL="0" indent="0">
              <a:buNone/>
            </a:pPr>
            <a:r>
              <a:rPr lang="de-DE" sz="1100" dirty="0">
                <a:latin typeface="Arial" panose="020B0604020202020204" pitchFamily="34" charset="0"/>
              </a:rPr>
              <a:t>9 35 </a:t>
            </a:r>
            <a:r>
              <a:rPr lang="de-DE" sz="1100" dirty="0" err="1">
                <a:latin typeface="Arial" panose="020B0604020202020204" pitchFamily="34" charset="0"/>
              </a:rPr>
              <a:t>Literature</a:t>
            </a:r>
            <a:r>
              <a:rPr lang="de-DE" sz="1100" dirty="0">
                <a:latin typeface="Arial" panose="020B0604020202020204" pitchFamily="34" charset="0"/>
              </a:rPr>
              <a:t>: Tang and Song - </a:t>
            </a:r>
            <a:r>
              <a:rPr lang="de-DE" sz="1100" dirty="0" err="1">
                <a:latin typeface="Arial" panose="020B0604020202020204" pitchFamily="34" charset="0"/>
              </a:rPr>
              <a:t>Classical</a:t>
            </a:r>
            <a:r>
              <a:rPr lang="de-DE" sz="1100" dirty="0">
                <a:latin typeface="Arial" panose="020B0604020202020204" pitchFamily="34" charset="0"/>
              </a:rPr>
              <a:t> </a:t>
            </a:r>
            <a:r>
              <a:rPr lang="de-DE" sz="1100" dirty="0" err="1">
                <a:latin typeface="Arial" panose="020B0604020202020204" pitchFamily="34" charset="0"/>
              </a:rPr>
              <a:t>Prose</a:t>
            </a:r>
            <a:r>
              <a:rPr lang="de-DE" sz="1100" dirty="0">
                <a:latin typeface="Arial" panose="020B0604020202020204" pitchFamily="34" charset="0"/>
              </a:rPr>
              <a:t> Movement </a:t>
            </a:r>
            <a:r>
              <a:rPr lang="de-DE" sz="1100" dirty="0" err="1">
                <a:latin typeface="Arial" panose="020B0604020202020204" pitchFamily="34" charset="0"/>
              </a:rPr>
              <a:t>of</a:t>
            </a:r>
            <a:r>
              <a:rPr lang="de-DE" sz="1100" dirty="0">
                <a:latin typeface="Arial" panose="020B0604020202020204" pitchFamily="34" charset="0"/>
              </a:rPr>
              <a:t> </a:t>
            </a:r>
            <a:r>
              <a:rPr lang="de-DE" sz="1100" dirty="0" err="1">
                <a:latin typeface="Arial" panose="020B0604020202020204" pitchFamily="34" charset="0"/>
              </a:rPr>
              <a:t>late</a:t>
            </a:r>
            <a:r>
              <a:rPr lang="de-DE" sz="1100" dirty="0">
                <a:latin typeface="Arial" panose="020B0604020202020204" pitchFamily="34" charset="0"/>
              </a:rPr>
              <a:t> Tang </a:t>
            </a:r>
            <a:r>
              <a:rPr lang="de-DE" sz="1100" dirty="0" err="1">
                <a:latin typeface="Arial" panose="020B0604020202020204" pitchFamily="34" charset="0"/>
              </a:rPr>
              <a:t>Dynasty</a:t>
            </a:r>
            <a:r>
              <a:rPr lang="de-DE" sz="1100" dirty="0">
                <a:latin typeface="Arial" panose="020B0604020202020204" pitchFamily="34" charset="0"/>
              </a:rPr>
              <a:t> and Song </a:t>
            </a:r>
            <a:r>
              <a:rPr lang="de-DE" sz="1100" dirty="0" err="1">
                <a:latin typeface="Arial" panose="020B0604020202020204" pitchFamily="34" charset="0"/>
              </a:rPr>
              <a:t>Dynasty</a:t>
            </a:r>
            <a:r>
              <a:rPr lang="de-DE" sz="1100" dirty="0">
                <a:latin typeface="Arial" panose="020B0604020202020204" pitchFamily="34" charset="0"/>
              </a:rPr>
              <a:t> 53%</a:t>
            </a:r>
          </a:p>
          <a:p>
            <a:pPr marL="0" indent="0">
              <a:buNone/>
            </a:pPr>
            <a:r>
              <a:rPr lang="de-DE" sz="1100" dirty="0">
                <a:latin typeface="Arial" panose="020B0604020202020204" pitchFamily="34" charset="0"/>
              </a:rPr>
              <a:t>9 9 </a:t>
            </a:r>
            <a:r>
              <a:rPr lang="de-DE" sz="1100" dirty="0" err="1">
                <a:latin typeface="Arial" panose="020B0604020202020204" pitchFamily="34" charset="0"/>
              </a:rPr>
              <a:t>Literature</a:t>
            </a:r>
            <a:r>
              <a:rPr lang="de-DE" sz="1100" dirty="0">
                <a:latin typeface="Arial" panose="020B0604020202020204" pitchFamily="34" charset="0"/>
              </a:rPr>
              <a:t>: </a:t>
            </a:r>
            <a:r>
              <a:rPr lang="de-DE" sz="1100" dirty="0" err="1">
                <a:latin typeface="Arial" panose="020B0604020202020204" pitchFamily="34" charset="0"/>
              </a:rPr>
              <a:t>Premodern</a:t>
            </a:r>
            <a:r>
              <a:rPr lang="de-DE" sz="1100" dirty="0">
                <a:latin typeface="Arial" panose="020B0604020202020204" pitchFamily="34" charset="0"/>
              </a:rPr>
              <a:t> </a:t>
            </a:r>
            <a:r>
              <a:rPr lang="de-DE" sz="1100" dirty="0" err="1">
                <a:latin typeface="Arial" panose="020B0604020202020204" pitchFamily="34" charset="0"/>
              </a:rPr>
              <a:t>literature</a:t>
            </a:r>
            <a:r>
              <a:rPr lang="de-DE" sz="1100" dirty="0">
                <a:latin typeface="Arial" panose="020B0604020202020204" pitchFamily="34" charset="0"/>
              </a:rPr>
              <a:t>: Strange Stories </a:t>
            </a:r>
            <a:r>
              <a:rPr lang="de-DE" sz="1100" dirty="0" err="1">
                <a:latin typeface="Arial" panose="020B0604020202020204" pitchFamily="34" charset="0"/>
              </a:rPr>
              <a:t>from</a:t>
            </a:r>
            <a:r>
              <a:rPr lang="de-DE" sz="1100" dirty="0">
                <a:latin typeface="Arial" panose="020B0604020202020204" pitchFamily="34" charset="0"/>
              </a:rPr>
              <a:t> a Chinese Studio 64%</a:t>
            </a:r>
          </a:p>
          <a:p>
            <a:pPr marL="0" indent="0">
              <a:buNone/>
            </a:pPr>
            <a:r>
              <a:rPr lang="de-DE" sz="1100" dirty="0">
                <a:latin typeface="Arial" panose="020B0604020202020204" pitchFamily="34" charset="0"/>
              </a:rPr>
              <a:t>9 21 </a:t>
            </a:r>
            <a:r>
              <a:rPr lang="de-DE" sz="1100" dirty="0" err="1">
                <a:latin typeface="Arial" panose="020B0604020202020204" pitchFamily="34" charset="0"/>
              </a:rPr>
              <a:t>Literature</a:t>
            </a:r>
            <a:r>
              <a:rPr lang="de-DE" sz="1100" dirty="0">
                <a:latin typeface="Arial" panose="020B0604020202020204" pitchFamily="34" charset="0"/>
              </a:rPr>
              <a:t>: </a:t>
            </a:r>
            <a:r>
              <a:rPr lang="de-DE" sz="1100" dirty="0" err="1">
                <a:latin typeface="Arial" panose="020B0604020202020204" pitchFamily="34" charset="0"/>
              </a:rPr>
              <a:t>Premodern</a:t>
            </a:r>
            <a:r>
              <a:rPr lang="de-DE" sz="1100" dirty="0">
                <a:latin typeface="Arial" panose="020B0604020202020204" pitchFamily="34" charset="0"/>
              </a:rPr>
              <a:t> </a:t>
            </a:r>
            <a:r>
              <a:rPr lang="de-DE" sz="1100" dirty="0" err="1">
                <a:latin typeface="Arial" panose="020B0604020202020204" pitchFamily="34" charset="0"/>
              </a:rPr>
              <a:t>literature</a:t>
            </a:r>
            <a:r>
              <a:rPr lang="de-DE" sz="1100" dirty="0">
                <a:latin typeface="Arial" panose="020B0604020202020204" pitchFamily="34" charset="0"/>
              </a:rPr>
              <a:t>: Tang-Song 56%</a:t>
            </a:r>
          </a:p>
          <a:p>
            <a:pPr marL="0" indent="0">
              <a:buNone/>
            </a:pPr>
            <a:r>
              <a:rPr lang="de-DE" sz="1100" b="0" i="0" dirty="0">
                <a:effectLst/>
                <a:latin typeface="Arial" panose="020B0604020202020204" pitchFamily="34" charset="0"/>
              </a:rPr>
              <a:t>9 22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a:t>
            </a:r>
            <a:r>
              <a:rPr lang="de-DE" sz="1100" b="0" i="0" dirty="0" err="1">
                <a:effectLst/>
                <a:latin typeface="Arial" panose="020B0604020202020204" pitchFamily="34" charset="0"/>
              </a:rPr>
              <a:t>Ancient</a:t>
            </a:r>
            <a:r>
              <a:rPr lang="de-DE" sz="1100" b="0" i="0" dirty="0">
                <a:effectLst/>
                <a:latin typeface="Arial" panose="020B0604020202020204" pitchFamily="34" charset="0"/>
              </a:rPr>
              <a:t>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 Take Su Shi </a:t>
            </a:r>
            <a:r>
              <a:rPr lang="de-DE" sz="1100" b="0" i="0" dirty="0" err="1">
                <a:effectLst/>
                <a:latin typeface="Arial" panose="020B0604020202020204" pitchFamily="34" charset="0"/>
              </a:rPr>
              <a:t>as</a:t>
            </a:r>
            <a:r>
              <a:rPr lang="de-DE" sz="1100" b="0" i="0" dirty="0">
                <a:effectLst/>
                <a:latin typeface="Arial" panose="020B0604020202020204" pitchFamily="34" charset="0"/>
              </a:rPr>
              <a:t> an </a:t>
            </a:r>
            <a:r>
              <a:rPr lang="de-DE" sz="1100" b="0" i="0" dirty="0" err="1">
                <a:effectLst/>
                <a:latin typeface="Arial" panose="020B0604020202020204" pitchFamily="34" charset="0"/>
              </a:rPr>
              <a:t>example</a:t>
            </a:r>
            <a:r>
              <a:rPr lang="de-DE" sz="1100" b="0" i="0" dirty="0">
                <a:effectLst/>
                <a:latin typeface="Arial" panose="020B0604020202020204" pitchFamily="34" charset="0"/>
              </a:rPr>
              <a:t>. Relegation </a:t>
            </a:r>
            <a:r>
              <a:rPr lang="de-DE" sz="1100" b="0" i="0" dirty="0" err="1">
                <a:effectLst/>
                <a:latin typeface="Arial" panose="020B0604020202020204" pitchFamily="34" charset="0"/>
              </a:rPr>
              <a:t>Literature</a:t>
            </a:r>
            <a:r>
              <a:rPr lang="de-DE" sz="1100" b="0" i="0" dirty="0">
                <a:effectLst/>
                <a:latin typeface="Arial" panose="020B0604020202020204" pitchFamily="34" charset="0"/>
              </a:rPr>
              <a:t> in </a:t>
            </a:r>
            <a:r>
              <a:rPr lang="de-DE" sz="1100" b="0" i="0" dirty="0" err="1">
                <a:effectLst/>
                <a:latin typeface="Arial" panose="020B0604020202020204" pitchFamily="34" charset="0"/>
              </a:rPr>
              <a:t>Ancient</a:t>
            </a:r>
            <a:r>
              <a:rPr lang="de-DE" sz="1100" b="0" i="0" dirty="0">
                <a:effectLst/>
                <a:latin typeface="Arial" panose="020B0604020202020204" pitchFamily="34" charset="0"/>
              </a:rPr>
              <a:t> China 55%</a:t>
            </a:r>
          </a:p>
          <a:p>
            <a:pPr marL="0" indent="0">
              <a:buNone/>
            </a:pPr>
            <a:r>
              <a:rPr lang="de-DE" sz="1100" dirty="0">
                <a:latin typeface="Arial" panose="020B0604020202020204" pitchFamily="34" charset="0"/>
              </a:rPr>
              <a:t>9 11 </a:t>
            </a:r>
            <a:r>
              <a:rPr lang="de-DE" sz="1100" dirty="0" err="1">
                <a:latin typeface="Arial" panose="020B0604020202020204" pitchFamily="34" charset="0"/>
              </a:rPr>
              <a:t>Literature</a:t>
            </a:r>
            <a:r>
              <a:rPr lang="de-DE" sz="1100" dirty="0">
                <a:latin typeface="Arial" panose="020B0604020202020204" pitchFamily="34" charset="0"/>
              </a:rPr>
              <a:t>: </a:t>
            </a:r>
            <a:r>
              <a:rPr lang="de-DE" sz="1100" dirty="0" err="1">
                <a:latin typeface="Arial" panose="020B0604020202020204" pitchFamily="34" charset="0"/>
              </a:rPr>
              <a:t>Premodern</a:t>
            </a:r>
            <a:r>
              <a:rPr lang="de-DE" sz="1100" dirty="0">
                <a:latin typeface="Arial" panose="020B0604020202020204" pitchFamily="34" charset="0"/>
              </a:rPr>
              <a:t> </a:t>
            </a:r>
            <a:r>
              <a:rPr lang="de-DE" sz="1100" dirty="0" err="1">
                <a:latin typeface="Arial" panose="020B0604020202020204" pitchFamily="34" charset="0"/>
              </a:rPr>
              <a:t>literature</a:t>
            </a:r>
            <a:r>
              <a:rPr lang="de-DE" sz="1100" dirty="0">
                <a:latin typeface="Arial" panose="020B0604020202020204" pitchFamily="34" charset="0"/>
              </a:rPr>
              <a:t> - </a:t>
            </a:r>
            <a:r>
              <a:rPr lang="de-DE" sz="1100" dirty="0" err="1">
                <a:latin typeface="Arial" panose="020B0604020202020204" pitchFamily="34" charset="0"/>
              </a:rPr>
              <a:t>China's</a:t>
            </a:r>
            <a:r>
              <a:rPr lang="de-DE" sz="1100" dirty="0">
                <a:latin typeface="Arial" panose="020B0604020202020204" pitchFamily="34" charset="0"/>
              </a:rPr>
              <a:t> </a:t>
            </a:r>
            <a:r>
              <a:rPr lang="de-DE" sz="1100" dirty="0" err="1">
                <a:latin typeface="Arial" panose="020B0604020202020204" pitchFamily="34" charset="0"/>
              </a:rPr>
              <a:t>Four</a:t>
            </a:r>
            <a:r>
              <a:rPr lang="de-DE" sz="1100" dirty="0">
                <a:latin typeface="Arial" panose="020B0604020202020204" pitchFamily="34" charset="0"/>
              </a:rPr>
              <a:t> Great </a:t>
            </a:r>
            <a:r>
              <a:rPr lang="de-DE" sz="1100" dirty="0" err="1">
                <a:latin typeface="Arial" panose="020B0604020202020204" pitchFamily="34" charset="0"/>
              </a:rPr>
              <a:t>Classical</a:t>
            </a:r>
            <a:r>
              <a:rPr lang="de-DE" sz="1100" dirty="0">
                <a:latin typeface="Arial" panose="020B0604020202020204" pitchFamily="34" charset="0"/>
              </a:rPr>
              <a:t> </a:t>
            </a:r>
            <a:r>
              <a:rPr lang="de-DE" sz="1100" dirty="0" err="1">
                <a:latin typeface="Arial" panose="020B0604020202020204" pitchFamily="34" charset="0"/>
              </a:rPr>
              <a:t>Novels</a:t>
            </a:r>
            <a:r>
              <a:rPr lang="de-DE" sz="1100" dirty="0">
                <a:latin typeface="Arial" panose="020B0604020202020204" pitchFamily="34" charset="0"/>
              </a:rPr>
              <a:t> 63%</a:t>
            </a:r>
          </a:p>
          <a:p>
            <a:pPr marL="0" indent="0">
              <a:buNone/>
            </a:pPr>
            <a:r>
              <a:rPr lang="de-DE" sz="1100" dirty="0">
                <a:solidFill>
                  <a:srgbClr val="C00000"/>
                </a:solidFill>
                <a:latin typeface="Arial" panose="020B0604020202020204" pitchFamily="34" charset="0"/>
              </a:rPr>
              <a:t>10 19 Language: </a:t>
            </a:r>
            <a:r>
              <a:rPr lang="de-DE" sz="1100" dirty="0" err="1">
                <a:solidFill>
                  <a:srgbClr val="C00000"/>
                </a:solidFill>
                <a:latin typeface="Arial" panose="020B0604020202020204" pitchFamily="34" charset="0"/>
              </a:rPr>
              <a:t>How</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the</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language</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shapes</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the</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mind</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comparison</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with</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other</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languages</a:t>
            </a:r>
            <a:r>
              <a:rPr lang="de-DE" sz="1100" dirty="0">
                <a:solidFill>
                  <a:srgbClr val="C00000"/>
                </a:solidFill>
                <a:latin typeface="Arial" panose="020B0604020202020204" pitchFamily="34" charset="0"/>
              </a:rPr>
              <a:t>) 57%</a:t>
            </a:r>
          </a:p>
          <a:p>
            <a:pPr marL="0" indent="0">
              <a:buNone/>
            </a:pPr>
            <a:r>
              <a:rPr lang="de-DE" sz="1100" dirty="0">
                <a:solidFill>
                  <a:srgbClr val="C00000"/>
                </a:solidFill>
                <a:latin typeface="Arial" panose="020B0604020202020204" pitchFamily="34" charset="0"/>
              </a:rPr>
              <a:t>10 24 Language Styles (</a:t>
            </a:r>
            <a:r>
              <a:rPr lang="de-DE" sz="1100" dirty="0" err="1">
                <a:solidFill>
                  <a:srgbClr val="C00000"/>
                </a:solidFill>
                <a:latin typeface="Arial" panose="020B0604020202020204" pitchFamily="34" charset="0"/>
              </a:rPr>
              <a:t>official</a:t>
            </a:r>
            <a:r>
              <a:rPr lang="de-DE" sz="1100" dirty="0">
                <a:solidFill>
                  <a:srgbClr val="C00000"/>
                </a:solidFill>
                <a:latin typeface="Arial" panose="020B0604020202020204" pitchFamily="34" charset="0"/>
              </a:rPr>
              <a:t>, formal, </a:t>
            </a:r>
            <a:r>
              <a:rPr lang="de-DE" sz="1100" dirty="0" err="1">
                <a:solidFill>
                  <a:srgbClr val="C00000"/>
                </a:solidFill>
                <a:latin typeface="Arial" panose="020B0604020202020204" pitchFamily="34" charset="0"/>
              </a:rPr>
              <a:t>written</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colloquial</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slang</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sociolects</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dialects</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regionalects</a:t>
            </a:r>
            <a:r>
              <a:rPr lang="de-DE" sz="1100" dirty="0">
                <a:solidFill>
                  <a:srgbClr val="C00000"/>
                </a:solidFill>
                <a:latin typeface="Arial" panose="020B0604020202020204" pitchFamily="34" charset="0"/>
              </a:rPr>
              <a:t> etc.) 55%</a:t>
            </a:r>
          </a:p>
          <a:p>
            <a:pPr marL="0" indent="0">
              <a:buNone/>
            </a:pPr>
            <a:r>
              <a:rPr lang="de-DE" sz="1100" dirty="0">
                <a:solidFill>
                  <a:srgbClr val="C00000"/>
                </a:solidFill>
                <a:latin typeface="Arial" panose="020B0604020202020204" pitchFamily="34" charset="0"/>
              </a:rPr>
              <a:t>10 30 Language: </a:t>
            </a:r>
            <a:r>
              <a:rPr lang="de-DE" sz="1100" dirty="0" err="1">
                <a:solidFill>
                  <a:srgbClr val="C00000"/>
                </a:solidFill>
                <a:latin typeface="Arial" panose="020B0604020202020204" pitchFamily="34" charset="0"/>
              </a:rPr>
              <a:t>Ambiguity</a:t>
            </a:r>
            <a:r>
              <a:rPr lang="de-DE" sz="1100" dirty="0">
                <a:solidFill>
                  <a:srgbClr val="C00000"/>
                </a:solidFill>
                <a:latin typeface="Arial" panose="020B0604020202020204" pitchFamily="34" charset="0"/>
              </a:rPr>
              <a:t> </a:t>
            </a:r>
            <a:r>
              <a:rPr lang="de-DE" sz="1100" dirty="0" err="1">
                <a:solidFill>
                  <a:srgbClr val="C00000"/>
                </a:solidFill>
                <a:latin typeface="Arial" panose="020B0604020202020204" pitchFamily="34" charset="0"/>
              </a:rPr>
              <a:t>of</a:t>
            </a:r>
            <a:r>
              <a:rPr lang="de-DE" sz="1100" dirty="0">
                <a:solidFill>
                  <a:srgbClr val="C00000"/>
                </a:solidFill>
                <a:latin typeface="Arial" panose="020B0604020202020204" pitchFamily="34" charset="0"/>
              </a:rPr>
              <a:t> Chinese Language (e.g. Tang </a:t>
            </a:r>
            <a:r>
              <a:rPr lang="de-DE" sz="1100" dirty="0" err="1">
                <a:solidFill>
                  <a:srgbClr val="C00000"/>
                </a:solidFill>
                <a:latin typeface="Arial" panose="020B0604020202020204" pitchFamily="34" charset="0"/>
              </a:rPr>
              <a:t>poetry</a:t>
            </a:r>
            <a:r>
              <a:rPr lang="de-DE" sz="1100" dirty="0">
                <a:solidFill>
                  <a:srgbClr val="C00000"/>
                </a:solidFill>
                <a:latin typeface="Arial" panose="020B0604020202020204" pitchFamily="34" charset="0"/>
              </a:rPr>
              <a:t>) 54%</a:t>
            </a:r>
          </a:p>
          <a:p>
            <a:pPr marL="0" indent="0">
              <a:buNone/>
            </a:pPr>
            <a:r>
              <a:rPr lang="de-DE" sz="1100" dirty="0">
                <a:solidFill>
                  <a:srgbClr val="C00000"/>
                </a:solidFill>
                <a:latin typeface="Arial" panose="020B0604020202020204" pitchFamily="34" charset="0"/>
              </a:rPr>
              <a:t>10 39 Language: </a:t>
            </a:r>
            <a:r>
              <a:rPr lang="de-DE" sz="1100" dirty="0" err="1">
                <a:solidFill>
                  <a:srgbClr val="C00000"/>
                </a:solidFill>
                <a:latin typeface="Arial" panose="020B0604020202020204" pitchFamily="34" charset="0"/>
              </a:rPr>
              <a:t>Rhethorics</a:t>
            </a:r>
            <a:r>
              <a:rPr lang="de-DE" sz="1100" dirty="0">
                <a:solidFill>
                  <a:srgbClr val="C00000"/>
                </a:solidFill>
                <a:latin typeface="Arial" panose="020B0604020202020204" pitchFamily="34" charset="0"/>
              </a:rPr>
              <a:t> and Propaganda in China 51%</a:t>
            </a:r>
          </a:p>
          <a:p>
            <a:pPr marL="0" indent="0">
              <a:buNone/>
            </a:pPr>
            <a:r>
              <a:rPr lang="de-DE" sz="1100" dirty="0">
                <a:solidFill>
                  <a:srgbClr val="000000"/>
                </a:solidFill>
                <a:latin typeface="Arial" panose="020B0604020202020204" pitchFamily="34" charset="0"/>
              </a:rPr>
              <a:t>11 10 Stage </a:t>
            </a:r>
            <a:r>
              <a:rPr lang="de-DE" sz="1100" dirty="0" err="1">
                <a:solidFill>
                  <a:srgbClr val="000000"/>
                </a:solidFill>
                <a:latin typeface="Arial" panose="020B0604020202020204" pitchFamily="34" charset="0"/>
              </a:rPr>
              <a:t>entertainment</a:t>
            </a:r>
            <a:r>
              <a:rPr lang="de-DE" sz="1100" dirty="0">
                <a:solidFill>
                  <a:srgbClr val="000000"/>
                </a:solidFill>
                <a:latin typeface="Arial" panose="020B0604020202020204" pitchFamily="34" charset="0"/>
              </a:rPr>
              <a:t>: Crosstalk </a:t>
            </a:r>
            <a:r>
              <a:rPr lang="zh-CN" altLang="de-DE" sz="1100" dirty="0">
                <a:solidFill>
                  <a:srgbClr val="000000"/>
                </a:solidFill>
                <a:latin typeface="Arial" panose="020B0604020202020204" pitchFamily="34" charset="0"/>
              </a:rPr>
              <a:t>相声 </a:t>
            </a:r>
            <a:r>
              <a:rPr lang="de-DE" altLang="zh-CN" sz="1100" dirty="0">
                <a:solidFill>
                  <a:srgbClr val="000000"/>
                </a:solidFill>
                <a:latin typeface="Arial" panose="020B0604020202020204" pitchFamily="34" charset="0"/>
              </a:rPr>
              <a:t>63%</a:t>
            </a:r>
          </a:p>
          <a:p>
            <a:pPr marL="0" indent="0">
              <a:buNone/>
            </a:pPr>
            <a:r>
              <a:rPr lang="de-DE" altLang="zh-CN" sz="1100" dirty="0">
                <a:solidFill>
                  <a:srgbClr val="000000"/>
                </a:solidFill>
                <a:latin typeface="Arial" panose="020B0604020202020204" pitchFamily="34" charset="0"/>
              </a:rPr>
              <a:t>12 26 </a:t>
            </a:r>
            <a:r>
              <a:rPr lang="de-DE" sz="1100" dirty="0">
                <a:solidFill>
                  <a:srgbClr val="000000"/>
                </a:solidFill>
                <a:latin typeface="Arial" panose="020B0604020202020204" pitchFamily="34" charset="0"/>
              </a:rPr>
              <a:t>Chinese Writing: Chinese </a:t>
            </a:r>
            <a:r>
              <a:rPr lang="de-DE" sz="1100" dirty="0" err="1">
                <a:solidFill>
                  <a:srgbClr val="000000"/>
                </a:solidFill>
                <a:latin typeface="Arial" panose="020B0604020202020204" pitchFamily="34" charset="0"/>
              </a:rPr>
              <a:t>Characters</a:t>
            </a:r>
            <a:r>
              <a:rPr lang="de-DE" sz="1100" dirty="0">
                <a:solidFill>
                  <a:srgbClr val="000000"/>
                </a:solidFill>
                <a:latin typeface="Arial" panose="020B0604020202020204" pitchFamily="34" charset="0"/>
              </a:rPr>
              <a:t> 54%</a:t>
            </a:r>
          </a:p>
          <a:p>
            <a:pPr marL="0" indent="0">
              <a:buNone/>
            </a:pPr>
            <a:r>
              <a:rPr lang="de-DE" sz="1100" dirty="0">
                <a:solidFill>
                  <a:srgbClr val="000000"/>
                </a:solidFill>
                <a:latin typeface="Arial" panose="020B0604020202020204" pitchFamily="34" charset="0"/>
              </a:rPr>
              <a:t>12 36 Chinese Writing: </a:t>
            </a:r>
            <a:r>
              <a:rPr lang="de-DE" sz="1100" dirty="0" err="1">
                <a:solidFill>
                  <a:srgbClr val="000000"/>
                </a:solidFill>
                <a:latin typeface="Arial" panose="020B0604020202020204" pitchFamily="34" charset="0"/>
              </a:rPr>
              <a:t>Calligraphy</a:t>
            </a:r>
            <a:r>
              <a:rPr lang="de-DE" sz="1100" dirty="0">
                <a:solidFill>
                  <a:srgbClr val="000000"/>
                </a:solidFill>
                <a:latin typeface="Arial" panose="020B0604020202020204" pitchFamily="34" charset="0"/>
              </a:rPr>
              <a:t> 53%</a:t>
            </a:r>
          </a:p>
          <a:p>
            <a:pPr marL="0" indent="0">
              <a:buNone/>
            </a:pPr>
            <a:r>
              <a:rPr lang="de-DE" sz="1100" dirty="0">
                <a:solidFill>
                  <a:srgbClr val="000000"/>
                </a:solidFill>
                <a:latin typeface="Arial" panose="020B0604020202020204" pitchFamily="34" charset="0"/>
              </a:rPr>
              <a:t>12 33 Traditional Festivals: Spring Festival Couplets 53%</a:t>
            </a:r>
          </a:p>
          <a:p>
            <a:pPr marL="0" indent="0">
              <a:buNone/>
            </a:pPr>
            <a:r>
              <a:rPr lang="de-DE" sz="1100" dirty="0">
                <a:solidFill>
                  <a:srgbClr val="000000"/>
                </a:solidFill>
                <a:latin typeface="Arial" panose="020B0604020202020204" pitchFamily="34" charset="0"/>
              </a:rPr>
              <a:t>13 20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Modern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Qian </a:t>
            </a:r>
            <a:r>
              <a:rPr lang="de-DE" sz="1100" dirty="0" err="1">
                <a:solidFill>
                  <a:srgbClr val="000000"/>
                </a:solidFill>
                <a:latin typeface="Arial" panose="020B0604020202020204" pitchFamily="34" charset="0"/>
              </a:rPr>
              <a:t>Zhongshu</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Ch'ien</a:t>
            </a:r>
            <a:r>
              <a:rPr lang="de-DE" sz="1100" dirty="0">
                <a:solidFill>
                  <a:srgbClr val="000000"/>
                </a:solidFill>
                <a:latin typeface="Arial" panose="020B0604020202020204" pitchFamily="34" charset="0"/>
              </a:rPr>
              <a:t> Chung-</a:t>
            </a:r>
            <a:r>
              <a:rPr lang="de-DE" sz="1100" dirty="0" err="1">
                <a:solidFill>
                  <a:srgbClr val="000000"/>
                </a:solidFill>
                <a:latin typeface="Arial" panose="020B0604020202020204" pitchFamily="34" charset="0"/>
              </a:rPr>
              <a:t>shu</a:t>
            </a:r>
            <a:r>
              <a:rPr lang="de-DE" sz="1100" dirty="0">
                <a:solidFill>
                  <a:srgbClr val="000000"/>
                </a:solidFill>
                <a:latin typeface="Arial" panose="020B0604020202020204" pitchFamily="34" charset="0"/>
              </a:rPr>
              <a:t>) 56%</a:t>
            </a:r>
          </a:p>
          <a:p>
            <a:pPr marL="0" indent="0">
              <a:buNone/>
            </a:pPr>
            <a:r>
              <a:rPr lang="de-DE" sz="1100" dirty="0">
                <a:solidFill>
                  <a:srgbClr val="000000"/>
                </a:solidFill>
                <a:latin typeface="Arial" panose="020B0604020202020204" pitchFamily="34" charset="0"/>
              </a:rPr>
              <a:t>13 23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Modern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55%</a:t>
            </a:r>
          </a:p>
          <a:p>
            <a:pPr marL="0" indent="0">
              <a:buNone/>
            </a:pPr>
            <a:r>
              <a:rPr lang="de-DE" sz="1100" dirty="0">
                <a:solidFill>
                  <a:srgbClr val="000000"/>
                </a:solidFill>
                <a:latin typeface="Arial" panose="020B0604020202020204" pitchFamily="34" charset="0"/>
              </a:rPr>
              <a:t>13 29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Modern and Contemporary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Science Fiction, and Fantasy 54%</a:t>
            </a:r>
          </a:p>
          <a:p>
            <a:pPr marL="0" indent="0">
              <a:buNone/>
            </a:pPr>
            <a:r>
              <a:rPr lang="de-DE" sz="1100" dirty="0">
                <a:solidFill>
                  <a:srgbClr val="000000"/>
                </a:solidFill>
                <a:latin typeface="Arial" panose="020B0604020202020204" pitchFamily="34" charset="0"/>
              </a:rPr>
              <a:t>13 40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Contemporary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50%</a:t>
            </a:r>
          </a:p>
          <a:p>
            <a:pPr marL="0" indent="0">
              <a:buNone/>
            </a:pPr>
            <a:r>
              <a:rPr lang="de-DE" sz="1100" dirty="0">
                <a:solidFill>
                  <a:srgbClr val="000000"/>
                </a:solidFill>
                <a:latin typeface="Arial" panose="020B0604020202020204" pitchFamily="34" charset="0"/>
              </a:rPr>
              <a:t>14 38 Opera: Peking Opera 52%</a:t>
            </a:r>
          </a:p>
          <a:p>
            <a:pPr marL="0" indent="0">
              <a:buNone/>
            </a:pPr>
            <a:r>
              <a:rPr lang="de-DE" sz="1100" dirty="0">
                <a:solidFill>
                  <a:srgbClr val="000000"/>
                </a:solidFill>
                <a:latin typeface="Arial" panose="020B0604020202020204" pitchFamily="34" charset="0"/>
              </a:rPr>
              <a:t>14 41 Opera: Peking Opera Actor Mei </a:t>
            </a:r>
            <a:r>
              <a:rPr lang="de-DE" sz="1100" dirty="0" err="1">
                <a:solidFill>
                  <a:srgbClr val="000000"/>
                </a:solidFill>
                <a:latin typeface="Arial" panose="020B0604020202020204" pitchFamily="34" charset="0"/>
              </a:rPr>
              <a:t>Lanfang</a:t>
            </a:r>
            <a:r>
              <a:rPr lang="de-DE" sz="1100" dirty="0">
                <a:solidFill>
                  <a:srgbClr val="000000"/>
                </a:solidFill>
                <a:latin typeface="Arial" panose="020B0604020202020204" pitchFamily="34" charset="0"/>
              </a:rPr>
              <a:t> 50%</a:t>
            </a:r>
          </a:p>
          <a:p>
            <a:pPr marL="0" indent="0">
              <a:buNone/>
            </a:pPr>
            <a:r>
              <a:rPr lang="de-DE" sz="1100" dirty="0">
                <a:solidFill>
                  <a:srgbClr val="000000"/>
                </a:solidFill>
                <a:latin typeface="Arial" panose="020B0604020202020204" pitchFamily="34" charset="0"/>
              </a:rPr>
              <a:t>14 42 Opera: Hunan Flower-drum Opera (</a:t>
            </a:r>
            <a:r>
              <a:rPr lang="de-DE" sz="1100" dirty="0" err="1">
                <a:solidFill>
                  <a:srgbClr val="000000"/>
                </a:solidFill>
                <a:latin typeface="Arial" panose="020B0604020202020204" pitchFamily="34" charset="0"/>
              </a:rPr>
              <a:t>Huagu</a:t>
            </a:r>
            <a:r>
              <a:rPr lang="de-DE" sz="1100" dirty="0">
                <a:solidFill>
                  <a:srgbClr val="000000"/>
                </a:solidFill>
                <a:latin typeface="Arial" panose="020B0604020202020204" pitchFamily="34" charset="0"/>
              </a:rPr>
              <a:t> Opera) 50%</a:t>
            </a:r>
          </a:p>
          <a:p>
            <a:pPr marL="0" indent="0">
              <a:buNone/>
            </a:pPr>
            <a:r>
              <a:rPr lang="de-DE" sz="1100" dirty="0">
                <a:solidFill>
                  <a:srgbClr val="000000"/>
                </a:solidFill>
                <a:latin typeface="Arial" panose="020B0604020202020204" pitchFamily="34" charset="0"/>
              </a:rPr>
              <a:t>15 27 </a:t>
            </a:r>
            <a:r>
              <a:rPr lang="de-DE" sz="1100" dirty="0" err="1">
                <a:solidFill>
                  <a:srgbClr val="000000"/>
                </a:solidFill>
                <a:latin typeface="Arial" panose="020B0604020202020204" pitchFamily="34" charset="0"/>
              </a:rPr>
              <a:t>Globalization</a:t>
            </a:r>
            <a:r>
              <a:rPr lang="de-DE" sz="1100" dirty="0">
                <a:solidFill>
                  <a:srgbClr val="000000"/>
                </a:solidFill>
                <a:latin typeface="Arial" panose="020B0604020202020204" pitchFamily="34" charset="0"/>
              </a:rPr>
              <a:t>: The </a:t>
            </a:r>
            <a:r>
              <a:rPr lang="de-DE" sz="1100" dirty="0" err="1">
                <a:solidFill>
                  <a:srgbClr val="000000"/>
                </a:solidFill>
                <a:latin typeface="Arial" panose="020B0604020202020204" pitchFamily="34" charset="0"/>
              </a:rPr>
              <a:t>Westernization</a:t>
            </a:r>
            <a:r>
              <a:rPr lang="de-DE" sz="1100" dirty="0">
                <a:solidFill>
                  <a:srgbClr val="000000"/>
                </a:solidFill>
                <a:latin typeface="Arial" panose="020B0604020202020204" pitchFamily="34" charset="0"/>
              </a:rPr>
              <a:t> Movement 54%</a:t>
            </a:r>
          </a:p>
          <a:p>
            <a:pPr marL="0" indent="0">
              <a:buNone/>
            </a:pPr>
            <a:r>
              <a:rPr lang="de-DE" sz="1100" dirty="0">
                <a:solidFill>
                  <a:srgbClr val="000000"/>
                </a:solidFill>
                <a:latin typeface="Arial" panose="020B0604020202020204" pitchFamily="34" charset="0"/>
              </a:rPr>
              <a:t>15 31 </a:t>
            </a:r>
            <a:r>
              <a:rPr lang="de-DE" sz="1100" dirty="0" err="1">
                <a:solidFill>
                  <a:srgbClr val="000000"/>
                </a:solidFill>
                <a:latin typeface="Arial" panose="020B0604020202020204" pitchFamily="34" charset="0"/>
              </a:rPr>
              <a:t>Globalization</a:t>
            </a:r>
            <a:r>
              <a:rPr lang="de-DE" sz="1100" dirty="0">
                <a:solidFill>
                  <a:srgbClr val="000000"/>
                </a:solidFill>
                <a:latin typeface="Arial" panose="020B0604020202020204" pitchFamily="34" charset="0"/>
              </a:rPr>
              <a:t>: The </a:t>
            </a:r>
            <a:r>
              <a:rPr lang="de-DE" sz="1100" dirty="0" err="1">
                <a:solidFill>
                  <a:srgbClr val="000000"/>
                </a:solidFill>
                <a:latin typeface="Arial" panose="020B0604020202020204" pitchFamily="34" charset="0"/>
              </a:rPr>
              <a:t>Eastward</a:t>
            </a:r>
            <a:r>
              <a:rPr lang="de-DE" sz="1100" dirty="0">
                <a:solidFill>
                  <a:srgbClr val="000000"/>
                </a:solidFill>
                <a:latin typeface="Arial" panose="020B0604020202020204" pitchFamily="34" charset="0"/>
              </a:rPr>
              <a:t> Spread </a:t>
            </a:r>
            <a:r>
              <a:rPr lang="de-DE" sz="1100" dirty="0" err="1">
                <a:solidFill>
                  <a:srgbClr val="000000"/>
                </a:solidFill>
                <a:latin typeface="Arial" panose="020B0604020202020204" pitchFamily="34" charset="0"/>
              </a:rPr>
              <a:t>of</a:t>
            </a:r>
            <a:r>
              <a:rPr lang="de-DE" sz="1100" dirty="0">
                <a:solidFill>
                  <a:srgbClr val="000000"/>
                </a:solidFill>
                <a:latin typeface="Arial" panose="020B0604020202020204" pitchFamily="34" charset="0"/>
              </a:rPr>
              <a:t> Western Learning 53%</a:t>
            </a:r>
          </a:p>
        </p:txBody>
      </p:sp>
    </p:spTree>
    <p:extLst>
      <p:ext uri="{BB962C8B-B14F-4D97-AF65-F5344CB8AC3E}">
        <p14:creationId xmlns:p14="http://schemas.microsoft.com/office/powerpoint/2010/main" val="336721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C5811-2BB7-4FF1-9512-AD16481E13AB}"/>
              </a:ext>
            </a:extLst>
          </p:cNvPr>
          <p:cNvSpPr>
            <a:spLocks noGrp="1"/>
          </p:cNvSpPr>
          <p:nvPr>
            <p:ph type="title"/>
          </p:nvPr>
        </p:nvSpPr>
        <p:spPr/>
        <p:txBody>
          <a:bodyPr>
            <a:normAutofit/>
          </a:bodyPr>
          <a:lstStyle/>
          <a:p>
            <a:r>
              <a:rPr lang="de-DE" dirty="0"/>
              <a:t>Life in </a:t>
            </a:r>
            <a:r>
              <a:rPr lang="de-DE" dirty="0" err="1"/>
              <a:t>the</a:t>
            </a:r>
            <a:r>
              <a:rPr lang="de-DE" dirty="0"/>
              <a:t> </a:t>
            </a:r>
            <a:r>
              <a:rPr lang="de-DE" dirty="0" err="1"/>
              <a:t>bubble</a:t>
            </a:r>
            <a:endParaRPr lang="de-DE" dirty="0"/>
          </a:p>
        </p:txBody>
      </p:sp>
      <p:sp>
        <p:nvSpPr>
          <p:cNvPr id="3" name="Inhaltsplatzhalter 2">
            <a:extLst>
              <a:ext uri="{FF2B5EF4-FFF2-40B4-BE49-F238E27FC236}">
                <a16:creationId xmlns:a16="http://schemas.microsoft.com/office/drawing/2014/main" id="{42DD8C4E-988F-478D-8F4B-9B6DC081FD88}"/>
              </a:ext>
            </a:extLst>
          </p:cNvPr>
          <p:cNvSpPr>
            <a:spLocks noGrp="1"/>
          </p:cNvSpPr>
          <p:nvPr>
            <p:ph idx="1"/>
          </p:nvPr>
        </p:nvSpPr>
        <p:spPr>
          <a:xfrm>
            <a:off x="6372200" y="1628800"/>
            <a:ext cx="2143150" cy="2823800"/>
          </a:xfrm>
        </p:spPr>
        <p:txBody>
          <a:bodyPr>
            <a:normAutofit/>
          </a:bodyPr>
          <a:lstStyle/>
          <a:p>
            <a:r>
              <a:rPr lang="de-DE" sz="2000" dirty="0"/>
              <a:t>Are </a:t>
            </a:r>
            <a:r>
              <a:rPr lang="de-DE" sz="2000" dirty="0" err="1"/>
              <a:t>we</a:t>
            </a:r>
            <a:r>
              <a:rPr lang="de-DE" sz="2000" dirty="0"/>
              <a:t> </a:t>
            </a:r>
            <a:r>
              <a:rPr lang="de-DE" sz="2000" dirty="0" err="1"/>
              <a:t>aware</a:t>
            </a:r>
            <a:r>
              <a:rPr lang="de-DE" sz="2000" dirty="0"/>
              <a:t> </a:t>
            </a:r>
            <a:r>
              <a:rPr lang="de-DE" sz="2000" dirty="0" err="1"/>
              <a:t>that</a:t>
            </a:r>
            <a:r>
              <a:rPr lang="de-DE" sz="2000" dirty="0"/>
              <a:t> </a:t>
            </a:r>
            <a:r>
              <a:rPr lang="de-DE" sz="2000" dirty="0" err="1"/>
              <a:t>we</a:t>
            </a:r>
            <a:r>
              <a:rPr lang="de-DE" sz="2000" dirty="0"/>
              <a:t> </a:t>
            </a:r>
            <a:r>
              <a:rPr lang="de-DE" sz="2000" dirty="0" err="1"/>
              <a:t>are</a:t>
            </a:r>
            <a:r>
              <a:rPr lang="de-DE" sz="2000" dirty="0"/>
              <a:t> </a:t>
            </a:r>
            <a:r>
              <a:rPr lang="de-DE" sz="2000" dirty="0" err="1"/>
              <a:t>living</a:t>
            </a:r>
            <a:r>
              <a:rPr lang="de-DE" sz="2000" dirty="0"/>
              <a:t> in a </a:t>
            </a:r>
            <a:r>
              <a:rPr lang="de-DE" sz="2000" dirty="0" err="1"/>
              <a:t>bubble</a:t>
            </a:r>
            <a:r>
              <a:rPr lang="de-DE" sz="2000" dirty="0"/>
              <a:t>?</a:t>
            </a:r>
          </a:p>
          <a:p>
            <a:r>
              <a:rPr lang="de-DE" sz="2000" dirty="0"/>
              <a:t>Are </a:t>
            </a:r>
            <a:r>
              <a:rPr lang="de-DE" sz="2000" dirty="0" err="1"/>
              <a:t>we</a:t>
            </a:r>
            <a:r>
              <a:rPr lang="de-DE" sz="2000" dirty="0"/>
              <a:t> </a:t>
            </a:r>
            <a:r>
              <a:rPr lang="de-DE" sz="2000" dirty="0" err="1"/>
              <a:t>able</a:t>
            </a:r>
            <a:r>
              <a:rPr lang="de-DE" sz="2000" dirty="0"/>
              <a:t> </a:t>
            </a:r>
            <a:r>
              <a:rPr lang="de-DE" sz="2000" dirty="0" err="1"/>
              <a:t>to</a:t>
            </a:r>
            <a:r>
              <a:rPr lang="de-DE" sz="2000" dirty="0"/>
              <a:t> </a:t>
            </a:r>
            <a:r>
              <a:rPr lang="de-DE" sz="2000" dirty="0" err="1"/>
              <a:t>watch</a:t>
            </a:r>
            <a:r>
              <a:rPr lang="de-DE" sz="2000" dirty="0"/>
              <a:t> </a:t>
            </a:r>
            <a:r>
              <a:rPr lang="de-DE" sz="2000" dirty="0" err="1"/>
              <a:t>from</a:t>
            </a:r>
            <a:r>
              <a:rPr lang="de-DE" sz="2000" dirty="0"/>
              <a:t> outside </a:t>
            </a:r>
            <a:r>
              <a:rPr lang="de-DE" sz="2000" dirty="0" err="1"/>
              <a:t>of</a:t>
            </a:r>
            <a:r>
              <a:rPr lang="de-DE" sz="2000" dirty="0"/>
              <a:t> </a:t>
            </a:r>
            <a:r>
              <a:rPr lang="de-DE" sz="2000" dirty="0" err="1"/>
              <a:t>the</a:t>
            </a:r>
            <a:r>
              <a:rPr lang="de-DE" sz="2000" dirty="0"/>
              <a:t> </a:t>
            </a:r>
            <a:r>
              <a:rPr lang="de-DE" sz="2000" dirty="0" err="1"/>
              <a:t>bubble</a:t>
            </a:r>
            <a:r>
              <a:rPr lang="de-DE" sz="2000" dirty="0"/>
              <a:t>?</a:t>
            </a:r>
          </a:p>
        </p:txBody>
      </p:sp>
      <p:graphicFrame>
        <p:nvGraphicFramePr>
          <p:cNvPr id="4" name="Diagramm 3">
            <a:extLst>
              <a:ext uri="{FF2B5EF4-FFF2-40B4-BE49-F238E27FC236}">
                <a16:creationId xmlns:a16="http://schemas.microsoft.com/office/drawing/2014/main" id="{7EA43B5C-104D-4144-B419-1ACFF436FB85}"/>
              </a:ext>
            </a:extLst>
          </p:cNvPr>
          <p:cNvGraphicFramePr/>
          <p:nvPr>
            <p:extLst>
              <p:ext uri="{D42A27DB-BD31-4B8C-83A1-F6EECF244321}">
                <p14:modId xmlns:p14="http://schemas.microsoft.com/office/powerpoint/2010/main" val="164542173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nhaltsplatzhalter 2">
            <a:extLst>
              <a:ext uri="{FF2B5EF4-FFF2-40B4-BE49-F238E27FC236}">
                <a16:creationId xmlns:a16="http://schemas.microsoft.com/office/drawing/2014/main" id="{2CFAD9B0-4922-4198-B75D-64165954D2E6}"/>
              </a:ext>
            </a:extLst>
          </p:cNvPr>
          <p:cNvSpPr txBox="1">
            <a:spLocks/>
          </p:cNvSpPr>
          <p:nvPr/>
        </p:nvSpPr>
        <p:spPr>
          <a:xfrm>
            <a:off x="323528" y="5733256"/>
            <a:ext cx="83632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dirty="0" err="1"/>
              <a:t>Example</a:t>
            </a:r>
            <a:r>
              <a:rPr lang="de-DE" sz="2000" dirty="0"/>
              <a:t>: Self-</a:t>
            </a:r>
            <a:r>
              <a:rPr lang="de-DE" sz="2000" dirty="0" err="1"/>
              <a:t>perception</a:t>
            </a:r>
            <a:r>
              <a:rPr lang="de-DE" sz="2000" dirty="0"/>
              <a:t> „</a:t>
            </a:r>
            <a:r>
              <a:rPr lang="de-DE" sz="2000" dirty="0" err="1"/>
              <a:t>We</a:t>
            </a:r>
            <a:r>
              <a:rPr lang="de-DE" sz="2000" dirty="0"/>
              <a:t> </a:t>
            </a:r>
            <a:r>
              <a:rPr lang="de-DE" sz="2000" dirty="0" err="1"/>
              <a:t>are</a:t>
            </a:r>
            <a:r>
              <a:rPr lang="de-DE" sz="2000" dirty="0"/>
              <a:t> </a:t>
            </a:r>
            <a:r>
              <a:rPr lang="de-DE" sz="2000" dirty="0" err="1"/>
              <a:t>the</a:t>
            </a:r>
            <a:r>
              <a:rPr lang="de-DE" sz="2000" dirty="0"/>
              <a:t> </a:t>
            </a:r>
            <a:r>
              <a:rPr lang="de-DE" sz="2000" dirty="0" err="1"/>
              <a:t>good</a:t>
            </a:r>
            <a:r>
              <a:rPr lang="de-DE" sz="2000" dirty="0"/>
              <a:t> </a:t>
            </a:r>
            <a:r>
              <a:rPr lang="de-DE" sz="2000" dirty="0" err="1"/>
              <a:t>guys</a:t>
            </a:r>
            <a:r>
              <a:rPr lang="de-DE" sz="2000" dirty="0"/>
              <a:t>.“ </a:t>
            </a:r>
            <a:br>
              <a:rPr lang="de-DE" sz="2000" dirty="0"/>
            </a:br>
            <a:r>
              <a:rPr lang="de-DE" sz="2000" dirty="0" err="1"/>
              <a:t>Foreign</a:t>
            </a:r>
            <a:r>
              <a:rPr lang="de-DE" sz="2000" dirty="0"/>
              <a:t> </a:t>
            </a:r>
            <a:r>
              <a:rPr lang="de-DE" sz="2000" dirty="0" err="1"/>
              <a:t>perception</a:t>
            </a:r>
            <a:r>
              <a:rPr lang="de-DE" sz="2000" dirty="0"/>
              <a:t> „</a:t>
            </a:r>
            <a:r>
              <a:rPr lang="de-DE" sz="2000" dirty="0" err="1"/>
              <a:t>They</a:t>
            </a:r>
            <a:r>
              <a:rPr lang="de-DE" sz="2000" dirty="0"/>
              <a:t> </a:t>
            </a:r>
            <a:r>
              <a:rPr lang="de-DE" sz="2000" dirty="0" err="1"/>
              <a:t>are</a:t>
            </a:r>
            <a:r>
              <a:rPr lang="de-DE" sz="2000" dirty="0"/>
              <a:t> </a:t>
            </a:r>
            <a:r>
              <a:rPr lang="de-DE" sz="2000" dirty="0" err="1"/>
              <a:t>the</a:t>
            </a:r>
            <a:r>
              <a:rPr lang="de-DE" sz="2000" dirty="0"/>
              <a:t> </a:t>
            </a:r>
            <a:r>
              <a:rPr lang="de-DE" sz="2000" dirty="0" err="1"/>
              <a:t>bad</a:t>
            </a:r>
            <a:r>
              <a:rPr lang="de-DE" sz="2000" dirty="0"/>
              <a:t> </a:t>
            </a:r>
            <a:r>
              <a:rPr lang="de-DE" sz="2000" dirty="0" err="1"/>
              <a:t>guys</a:t>
            </a:r>
            <a:r>
              <a:rPr lang="de-DE" sz="2000" dirty="0"/>
              <a:t>!“</a:t>
            </a:r>
          </a:p>
        </p:txBody>
      </p:sp>
    </p:spTree>
    <p:extLst>
      <p:ext uri="{BB962C8B-B14F-4D97-AF65-F5344CB8AC3E}">
        <p14:creationId xmlns:p14="http://schemas.microsoft.com/office/powerpoint/2010/main" val="247580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C5811-2BB7-4FF1-9512-AD16481E13AB}"/>
              </a:ext>
            </a:extLst>
          </p:cNvPr>
          <p:cNvSpPr>
            <a:spLocks noGrp="1"/>
          </p:cNvSpPr>
          <p:nvPr>
            <p:ph type="title"/>
          </p:nvPr>
        </p:nvSpPr>
        <p:spPr/>
        <p:txBody>
          <a:bodyPr>
            <a:normAutofit fontScale="90000"/>
          </a:bodyPr>
          <a:lstStyle/>
          <a:p>
            <a:r>
              <a:rPr lang="de-DE" dirty="0"/>
              <a:t>2. Charakteristika </a:t>
            </a:r>
            <a:r>
              <a:rPr lang="de-DE" dirty="0" err="1"/>
              <a:t>of</a:t>
            </a:r>
            <a:r>
              <a:rPr lang="de-DE" dirty="0"/>
              <a:t> </a:t>
            </a:r>
            <a:r>
              <a:rPr lang="de-DE" dirty="0" err="1"/>
              <a:t>the</a:t>
            </a:r>
            <a:r>
              <a:rPr lang="de-DE" dirty="0"/>
              <a:t> </a:t>
            </a:r>
            <a:r>
              <a:rPr lang="de-DE" dirty="0" err="1"/>
              <a:t>communication</a:t>
            </a:r>
            <a:r>
              <a:rPr lang="de-DE" dirty="0"/>
              <a:t>: Paradoxa</a:t>
            </a:r>
          </a:p>
        </p:txBody>
      </p:sp>
      <p:sp>
        <p:nvSpPr>
          <p:cNvPr id="3" name="Inhaltsplatzhalter 2">
            <a:extLst>
              <a:ext uri="{FF2B5EF4-FFF2-40B4-BE49-F238E27FC236}">
                <a16:creationId xmlns:a16="http://schemas.microsoft.com/office/drawing/2014/main" id="{42DD8C4E-988F-478D-8F4B-9B6DC081FD88}"/>
              </a:ext>
            </a:extLst>
          </p:cNvPr>
          <p:cNvSpPr>
            <a:spLocks noGrp="1"/>
          </p:cNvSpPr>
          <p:nvPr>
            <p:ph idx="1"/>
          </p:nvPr>
        </p:nvSpPr>
        <p:spPr>
          <a:xfrm>
            <a:off x="628650" y="2666172"/>
            <a:ext cx="7886700" cy="2823800"/>
          </a:xfrm>
        </p:spPr>
        <p:txBody>
          <a:bodyPr>
            <a:normAutofit/>
          </a:bodyPr>
          <a:lstStyle/>
          <a:p>
            <a:r>
              <a:rPr lang="en-US" sz="1400" dirty="0"/>
              <a:t>Capitalism =&gt; "Chinese-style socialism"</a:t>
            </a:r>
          </a:p>
          <a:p>
            <a:r>
              <a:rPr lang="en-US" sz="1400" dirty="0"/>
              <a:t>"No interference in internal affairs" &lt;-&gt; Scarborough reef (Philippines) is occupied in 2012</a:t>
            </a:r>
          </a:p>
          <a:p>
            <a:r>
              <a:rPr lang="en-US" sz="1400" dirty="0"/>
              <a:t>Imperialist West enforced colonialism with army (&lt;-&gt; Zheng He fleet)</a:t>
            </a:r>
          </a:p>
          <a:p>
            <a:r>
              <a:rPr lang="en-US" sz="1400" dirty="0"/>
              <a:t>Core values of socialism: democracy, human rights ('collective'), rule of law, equality (, freedoms in comp. &lt;-&gt; reality)</a:t>
            </a:r>
          </a:p>
          <a:p>
            <a:r>
              <a:rPr lang="en-US" sz="1400" dirty="0"/>
              <a:t>Africa "no strings attached" &lt;-&gt; influence on presidential elections</a:t>
            </a:r>
          </a:p>
        </p:txBody>
      </p:sp>
    </p:spTree>
    <p:extLst>
      <p:ext uri="{BB962C8B-B14F-4D97-AF65-F5344CB8AC3E}">
        <p14:creationId xmlns:p14="http://schemas.microsoft.com/office/powerpoint/2010/main" val="274567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7E507153-DA87-4439-BB74-27D9496B7E84}"/>
              </a:ext>
            </a:extLst>
          </p:cNvPr>
          <p:cNvSpPr>
            <a:spLocks noGrp="1" noChangeArrowheads="1"/>
          </p:cNvSpPr>
          <p:nvPr>
            <p:ph type="title"/>
          </p:nvPr>
        </p:nvSpPr>
        <p:spPr>
          <a:xfrm>
            <a:off x="1835696" y="5006578"/>
            <a:ext cx="2952328" cy="994172"/>
          </a:xfrm>
        </p:spPr>
        <p:txBody>
          <a:bodyPr>
            <a:normAutofit fontScale="90000"/>
          </a:bodyPr>
          <a:lstStyle/>
          <a:p>
            <a:pPr eaLnBrk="1" hangingPunct="1"/>
            <a:r>
              <a:rPr lang="de-DE" altLang="de-DE" b="1" dirty="0" err="1"/>
              <a:t>Indirectness</a:t>
            </a:r>
            <a:endParaRPr lang="de-DE" altLang="de-DE" b="1" dirty="0"/>
          </a:p>
        </p:txBody>
      </p:sp>
      <p:sp>
        <p:nvSpPr>
          <p:cNvPr id="296964" name="AutoShape 4">
            <a:extLst>
              <a:ext uri="{FF2B5EF4-FFF2-40B4-BE49-F238E27FC236}">
                <a16:creationId xmlns:a16="http://schemas.microsoft.com/office/drawing/2014/main" id="{924641E8-0CF3-47EA-93F7-E42252E04C09}"/>
              </a:ext>
            </a:extLst>
          </p:cNvPr>
          <p:cNvSpPr>
            <a:spLocks noChangeArrowheads="1"/>
          </p:cNvSpPr>
          <p:nvPr/>
        </p:nvSpPr>
        <p:spPr bwMode="auto">
          <a:xfrm>
            <a:off x="1439466" y="1107281"/>
            <a:ext cx="2808684" cy="3511154"/>
          </a:xfrm>
          <a:prstGeom prst="wedgeEllipseCallout">
            <a:avLst>
              <a:gd name="adj1" fmla="val -59875"/>
              <a:gd name="adj2" fmla="val 88690"/>
            </a:avLst>
          </a:prstGeom>
          <a:gradFill rotWithShape="1">
            <a:gsLst>
              <a:gs pos="0">
                <a:srgbClr val="FF0000">
                  <a:alpha val="0"/>
                </a:srgbClr>
              </a:gs>
              <a:gs pos="100000">
                <a:srgbClr val="FF1010"/>
              </a:gs>
            </a:gsLst>
            <a:path path="rect">
              <a:fillToRect l="50000" t="50000" r="50000" b="50000"/>
            </a:path>
          </a:gradFill>
          <a:ln w="76200" algn="ctr">
            <a:solidFill>
              <a:schemeClr val="folHlink"/>
            </a:solidFill>
            <a:miter lim="800000"/>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kumimoji="1" lang="en-US" altLang="de-DE" sz="4500" dirty="0">
                <a:latin typeface="Times New Roman" panose="02020603050405020304" pitchFamily="18" charset="0"/>
                <a:cs typeface="Arial" panose="020B0604020202020204" pitchFamily="34" charset="0"/>
              </a:rPr>
              <a:t>The boss thinks, you…</a:t>
            </a:r>
            <a:endParaRPr kumimoji="1" lang="de-DE" altLang="de-DE" sz="4500" dirty="0">
              <a:latin typeface="Times New Roman" panose="02020603050405020304" pitchFamily="18" charset="0"/>
              <a:cs typeface="Arial" panose="020B0604020202020204" pitchFamily="34" charset="0"/>
            </a:endParaRPr>
          </a:p>
        </p:txBody>
      </p:sp>
      <p:sp>
        <p:nvSpPr>
          <p:cNvPr id="296965" name="AutoShape 5">
            <a:extLst>
              <a:ext uri="{FF2B5EF4-FFF2-40B4-BE49-F238E27FC236}">
                <a16:creationId xmlns:a16="http://schemas.microsoft.com/office/drawing/2014/main" id="{EC8080D4-C21A-40A9-8C1C-A1D68A8FD943}"/>
              </a:ext>
            </a:extLst>
          </p:cNvPr>
          <p:cNvSpPr>
            <a:spLocks noChangeArrowheads="1"/>
          </p:cNvSpPr>
          <p:nvPr/>
        </p:nvSpPr>
        <p:spPr bwMode="auto">
          <a:xfrm>
            <a:off x="4248150" y="1214437"/>
            <a:ext cx="3752850" cy="4786313"/>
          </a:xfrm>
          <a:prstGeom prst="cloudCallout">
            <a:avLst>
              <a:gd name="adj1" fmla="val 49556"/>
              <a:gd name="adj2" fmla="val 48954"/>
            </a:avLst>
          </a:prstGeom>
          <a:gradFill rotWithShape="1">
            <a:gsLst>
              <a:gs pos="0">
                <a:srgbClr val="00FF00">
                  <a:alpha val="0"/>
                </a:srgbClr>
              </a:gs>
              <a:gs pos="100000">
                <a:srgbClr val="10FF10"/>
              </a:gs>
            </a:gsLst>
            <a:path path="rect">
              <a:fillToRect l="50000" t="50000" r="50000" b="50000"/>
            </a:path>
          </a:gradFill>
          <a:ln w="76200">
            <a:solidFill>
              <a:schemeClr val="folHlink"/>
            </a:solidFill>
            <a:round/>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4500" dirty="0" err="1">
                <a:latin typeface="Times New Roman" panose="02020603050405020304" pitchFamily="18" charset="0"/>
                <a:cs typeface="Arial" panose="020B0604020202020204" pitchFamily="34" charset="0"/>
              </a:rPr>
              <a:t>Why</a:t>
            </a:r>
            <a:r>
              <a:rPr lang="de-DE" altLang="de-DE" sz="4500" dirty="0">
                <a:latin typeface="Times New Roman" panose="02020603050405020304" pitchFamily="18" charset="0"/>
                <a:cs typeface="Arial" panose="020B0604020202020204" pitchFamily="34" charset="0"/>
              </a:rPr>
              <a:t> </a:t>
            </a:r>
            <a:r>
              <a:rPr lang="de-DE" altLang="de-DE" sz="4500" dirty="0" err="1">
                <a:latin typeface="Times New Roman" panose="02020603050405020304" pitchFamily="18" charset="0"/>
                <a:cs typeface="Arial" panose="020B0604020202020204" pitchFamily="34" charset="0"/>
              </a:rPr>
              <a:t>does‘nt</a:t>
            </a:r>
            <a:r>
              <a:rPr lang="de-DE" altLang="de-DE" sz="4500" dirty="0">
                <a:latin typeface="Times New Roman" panose="02020603050405020304" pitchFamily="18" charset="0"/>
                <a:cs typeface="Arial" panose="020B0604020202020204" pitchFamily="34" charset="0"/>
              </a:rPr>
              <a:t> he </a:t>
            </a:r>
            <a:r>
              <a:rPr lang="de-DE" altLang="de-DE" sz="4500" dirty="0" err="1">
                <a:latin typeface="Times New Roman" panose="02020603050405020304" pitchFamily="18" charset="0"/>
                <a:cs typeface="Arial" panose="020B0604020202020204" pitchFamily="34" charset="0"/>
              </a:rPr>
              <a:t>tell</a:t>
            </a:r>
            <a:r>
              <a:rPr lang="de-DE" altLang="de-DE" sz="4500" dirty="0">
                <a:latin typeface="Times New Roman" panose="02020603050405020304" pitchFamily="18" charset="0"/>
                <a:cs typeface="Arial" panose="020B0604020202020204" pitchFamily="34" charset="0"/>
              </a:rPr>
              <a:t> </a:t>
            </a:r>
            <a:r>
              <a:rPr lang="de-DE" altLang="de-DE" sz="4500" dirty="0" err="1">
                <a:latin typeface="Times New Roman" panose="02020603050405020304" pitchFamily="18" charset="0"/>
                <a:cs typeface="Arial" panose="020B0604020202020204" pitchFamily="34" charset="0"/>
              </a:rPr>
              <a:t>me</a:t>
            </a:r>
            <a:r>
              <a:rPr lang="de-DE" altLang="de-DE" sz="4500" dirty="0">
                <a:latin typeface="Times New Roman" panose="02020603050405020304" pitchFamily="18" charset="0"/>
                <a:cs typeface="Arial" panose="020B0604020202020204" pitchFamily="34" charset="0"/>
              </a:rPr>
              <a:t> </a:t>
            </a:r>
            <a:r>
              <a:rPr lang="de-DE" altLang="de-DE" sz="4500" dirty="0" err="1">
                <a:latin typeface="Times New Roman" panose="02020603050405020304" pitchFamily="18" charset="0"/>
                <a:cs typeface="Arial" panose="020B0604020202020204" pitchFamily="34" charset="0"/>
              </a:rPr>
              <a:t>directly</a:t>
            </a:r>
            <a:r>
              <a:rPr lang="de-DE" altLang="de-DE" sz="4500" dirty="0">
                <a:latin typeface="Times New Roman" panose="02020603050405020304" pitchFamily="18"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969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9696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969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P spid="296964" grpId="0" animBg="1"/>
      <p:bldP spid="296964" grpId="1" animBg="1"/>
      <p:bldP spid="296965" grpId="0" animBg="1"/>
      <p:bldP spid="29696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6DC309D-080D-4D78-B7B0-274032D649A5}"/>
              </a:ext>
            </a:extLst>
          </p:cNvPr>
          <p:cNvSpPr txBox="1">
            <a:spLocks noChangeArrowheads="1"/>
          </p:cNvSpPr>
          <p:nvPr/>
        </p:nvSpPr>
        <p:spPr>
          <a:xfrm>
            <a:off x="1793082" y="983456"/>
            <a:ext cx="5875262" cy="663179"/>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ltLang="de-DE" sz="3300" dirty="0"/>
              <a:t>Family </a:t>
            </a:r>
            <a:r>
              <a:rPr lang="de-DE" altLang="de-DE" sz="3300" dirty="0" err="1"/>
              <a:t>realations</a:t>
            </a:r>
            <a:r>
              <a:rPr lang="de-DE" altLang="de-DE" sz="3300" dirty="0"/>
              <a:t> </a:t>
            </a:r>
            <a:r>
              <a:rPr lang="de-DE" altLang="de-DE" sz="3300" dirty="0" err="1"/>
              <a:t>of</a:t>
            </a:r>
            <a:r>
              <a:rPr lang="de-DE" altLang="de-DE" sz="3300" dirty="0"/>
              <a:t> </a:t>
            </a:r>
            <a:r>
              <a:rPr lang="de-DE" altLang="de-DE" sz="3300" dirty="0" err="1"/>
              <a:t>culture</a:t>
            </a:r>
            <a:r>
              <a:rPr lang="de-DE" altLang="de-DE" sz="3300" dirty="0"/>
              <a:t> and </a:t>
            </a:r>
            <a:r>
              <a:rPr lang="de-DE" altLang="de-DE" sz="3300" dirty="0" err="1"/>
              <a:t>language</a:t>
            </a:r>
            <a:endParaRPr lang="de-DE" altLang="de-DE" sz="3300" dirty="0"/>
          </a:p>
        </p:txBody>
      </p:sp>
      <p:sp>
        <p:nvSpPr>
          <p:cNvPr id="5" name="Rectangle 3">
            <a:extLst>
              <a:ext uri="{FF2B5EF4-FFF2-40B4-BE49-F238E27FC236}">
                <a16:creationId xmlns:a16="http://schemas.microsoft.com/office/drawing/2014/main" id="{741365C1-86AE-4468-8641-75B6271E8FEB}"/>
              </a:ext>
            </a:extLst>
          </p:cNvPr>
          <p:cNvSpPr txBox="1">
            <a:spLocks noChangeArrowheads="1"/>
          </p:cNvSpPr>
          <p:nvPr/>
        </p:nvSpPr>
        <p:spPr>
          <a:xfrm>
            <a:off x="377687" y="1808560"/>
            <a:ext cx="8338931" cy="4192190"/>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de-DE" sz="2100" dirty="0"/>
              <a:t>Cultural Comparison: Distant and Affine Cultures on the Example of Translation Problems of Literary Texts</a:t>
            </a:r>
            <a:endParaRPr lang="de-DE" altLang="de-DE" sz="2100" dirty="0"/>
          </a:p>
          <a:p>
            <a:pPr marL="0" indent="0">
              <a:lnSpc>
                <a:spcPct val="120000"/>
              </a:lnSpc>
              <a:buNone/>
            </a:pPr>
            <a:endParaRPr lang="de-DE" altLang="de-DE" sz="2100" dirty="0"/>
          </a:p>
          <a:p>
            <a:pPr marL="0" indent="0">
              <a:lnSpc>
                <a:spcPct val="120000"/>
              </a:lnSpc>
              <a:buNone/>
            </a:pPr>
            <a:endParaRPr lang="de-DE" altLang="de-DE" sz="2100" dirty="0"/>
          </a:p>
          <a:p>
            <a:pPr marL="0" indent="0">
              <a:lnSpc>
                <a:spcPct val="120000"/>
              </a:lnSpc>
              <a:buNone/>
            </a:pPr>
            <a:endParaRPr lang="de-DE" altLang="de-DE" sz="2100" dirty="0"/>
          </a:p>
          <a:p>
            <a:pPr marL="0" indent="0">
              <a:lnSpc>
                <a:spcPct val="120000"/>
              </a:lnSpc>
              <a:buNone/>
            </a:pPr>
            <a:endParaRPr lang="de-DE" altLang="de-DE" sz="2100" dirty="0"/>
          </a:p>
          <a:p>
            <a:pPr marL="0" indent="0">
              <a:lnSpc>
                <a:spcPct val="120000"/>
              </a:lnSpc>
              <a:buNone/>
            </a:pPr>
            <a:endParaRPr lang="de-DE" altLang="de-DE" sz="2100" dirty="0"/>
          </a:p>
          <a:p>
            <a:pPr marL="0" indent="0">
              <a:lnSpc>
                <a:spcPct val="120000"/>
              </a:lnSpc>
              <a:buNone/>
            </a:pPr>
            <a:endParaRPr lang="de-DE" altLang="de-DE" sz="2100" dirty="0"/>
          </a:p>
          <a:p>
            <a:pPr marL="0" indent="0">
              <a:lnSpc>
                <a:spcPct val="120000"/>
              </a:lnSpc>
              <a:buNone/>
            </a:pPr>
            <a:endParaRPr lang="de-DE" altLang="de-DE" sz="2100" dirty="0"/>
          </a:p>
          <a:p>
            <a:pPr marL="0" indent="0">
              <a:lnSpc>
                <a:spcPct val="120000"/>
              </a:lnSpc>
              <a:buNone/>
            </a:pPr>
            <a:endParaRPr lang="de-DE" altLang="de-DE" sz="2100" dirty="0"/>
          </a:p>
          <a:p>
            <a:pPr marL="0" indent="0">
              <a:lnSpc>
                <a:spcPct val="120000"/>
              </a:lnSpc>
              <a:buNone/>
            </a:pPr>
            <a:r>
              <a:rPr lang="de-DE" altLang="de-DE" sz="1800" dirty="0" err="1"/>
              <a:t>Woesler</a:t>
            </a:r>
            <a:r>
              <a:rPr lang="de-DE" altLang="de-DE" sz="1800" dirty="0"/>
              <a:t>, "Der literarische Übersetzungsprozess und die Kulturpole Deutschland - China", in: </a:t>
            </a:r>
            <a:r>
              <a:rPr lang="de-DE" altLang="de-DE" sz="1800" dirty="0" err="1"/>
              <a:t>China.Literatur.Übersetzen</a:t>
            </a:r>
            <a:r>
              <a:rPr lang="de-DE" altLang="de-DE" sz="1800" dirty="0"/>
              <a:t>. Beiträge eines Symposiums zu Ehren von Ulrich Kautz, Peter Lang, Bern 2006, S. 39-57, hier S. 44</a:t>
            </a:r>
          </a:p>
        </p:txBody>
      </p:sp>
      <p:pic>
        <p:nvPicPr>
          <p:cNvPr id="6" name="Picture 4">
            <a:extLst>
              <a:ext uri="{FF2B5EF4-FFF2-40B4-BE49-F238E27FC236}">
                <a16:creationId xmlns:a16="http://schemas.microsoft.com/office/drawing/2014/main" id="{7FFC2D48-4D0C-4534-BEA1-FC7D6A34D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87" y="2457424"/>
            <a:ext cx="8249556" cy="278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24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4" name="Rectangle 6">
            <a:extLst>
              <a:ext uri="{FF2B5EF4-FFF2-40B4-BE49-F238E27FC236}">
                <a16:creationId xmlns:a16="http://schemas.microsoft.com/office/drawing/2014/main" id="{16D3BB78-66E9-4432-BDEC-D8404716EDC6}"/>
              </a:ext>
            </a:extLst>
          </p:cNvPr>
          <p:cNvSpPr>
            <a:spLocks noGrp="1" noChangeArrowheads="1"/>
          </p:cNvSpPr>
          <p:nvPr>
            <p:ph type="body" idx="1"/>
          </p:nvPr>
        </p:nvSpPr>
        <p:spPr/>
        <p:txBody>
          <a:bodyPr/>
          <a:lstStyle/>
          <a:p>
            <a:pPr eaLnBrk="1" hangingPunct="1"/>
            <a:r>
              <a:rPr lang="de-DE" altLang="de-DE" dirty="0"/>
              <a:t>audio-kommunikative Kompetenz (</a:t>
            </a:r>
            <a:r>
              <a:rPr lang="en-US" altLang="de-DE" dirty="0" err="1"/>
              <a:t>完了</a:t>
            </a:r>
            <a:r>
              <a:rPr lang="de-DE" altLang="de-DE" dirty="0"/>
              <a:t>)</a:t>
            </a:r>
          </a:p>
          <a:p>
            <a:pPr eaLnBrk="1" hangingPunct="1"/>
            <a:r>
              <a:rPr lang="de-DE" altLang="de-DE" dirty="0"/>
              <a:t>situative Kompetenz</a:t>
            </a:r>
          </a:p>
        </p:txBody>
      </p:sp>
      <p:sp>
        <p:nvSpPr>
          <p:cNvPr id="288770" name="Rectangle 2">
            <a:extLst>
              <a:ext uri="{FF2B5EF4-FFF2-40B4-BE49-F238E27FC236}">
                <a16:creationId xmlns:a16="http://schemas.microsoft.com/office/drawing/2014/main" id="{46206FAC-A628-454A-A24A-9ECE6CA67180}"/>
              </a:ext>
            </a:extLst>
          </p:cNvPr>
          <p:cNvSpPr>
            <a:spLocks noGrp="1" noChangeArrowheads="1"/>
          </p:cNvSpPr>
          <p:nvPr>
            <p:ph type="title"/>
          </p:nvPr>
        </p:nvSpPr>
        <p:spPr/>
        <p:txBody>
          <a:bodyPr/>
          <a:lstStyle/>
          <a:p>
            <a:pPr eaLnBrk="1" hangingPunct="1"/>
            <a:endParaRPr lang="de-DE" altLang="de-DE" b="1" dirty="0"/>
          </a:p>
        </p:txBody>
      </p:sp>
      <p:sp>
        <p:nvSpPr>
          <p:cNvPr id="288771" name="AutoShape 3">
            <a:extLst>
              <a:ext uri="{FF2B5EF4-FFF2-40B4-BE49-F238E27FC236}">
                <a16:creationId xmlns:a16="http://schemas.microsoft.com/office/drawing/2014/main" id="{5C4AF3E0-FBCC-468B-9DEB-D0D59A3CD5C6}"/>
              </a:ext>
            </a:extLst>
          </p:cNvPr>
          <p:cNvSpPr>
            <a:spLocks noChangeArrowheads="1"/>
          </p:cNvSpPr>
          <p:nvPr/>
        </p:nvSpPr>
        <p:spPr bwMode="auto">
          <a:xfrm>
            <a:off x="2575323" y="944167"/>
            <a:ext cx="3293269" cy="3511153"/>
          </a:xfrm>
          <a:prstGeom prst="wedgeEllipseCallout">
            <a:avLst>
              <a:gd name="adj1" fmla="val -92481"/>
              <a:gd name="adj2" fmla="val 18056"/>
            </a:avLst>
          </a:prstGeom>
          <a:gradFill rotWithShape="1">
            <a:gsLst>
              <a:gs pos="0">
                <a:srgbClr val="FF0000">
                  <a:alpha val="0"/>
                </a:srgbClr>
              </a:gs>
              <a:gs pos="100000">
                <a:srgbClr val="FF1010"/>
              </a:gs>
            </a:gsLst>
            <a:path path="rect">
              <a:fillToRect l="50000" t="50000" r="50000" b="50000"/>
            </a:path>
          </a:gradFill>
          <a:ln w="76200" algn="ctr">
            <a:solidFill>
              <a:schemeClr val="folHlink"/>
            </a:solidFill>
            <a:miter lim="800000"/>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kumimoji="1" lang="en-US" altLang="de-DE" sz="7500">
                <a:latin typeface="Times New Roman" panose="02020603050405020304" pitchFamily="18" charset="0"/>
                <a:cs typeface="Arial" panose="020B0604020202020204" pitchFamily="34" charset="0"/>
              </a:rPr>
              <a:t>我完了！</a:t>
            </a:r>
            <a:endParaRPr kumimoji="1" lang="de-DE" altLang="de-DE" sz="7500">
              <a:latin typeface="Times New Roman" panose="02020603050405020304" pitchFamily="18" charset="0"/>
              <a:cs typeface="Arial" panose="020B0604020202020204" pitchFamily="34" charset="0"/>
            </a:endParaRPr>
          </a:p>
        </p:txBody>
      </p:sp>
      <p:sp>
        <p:nvSpPr>
          <p:cNvPr id="288772" name="AutoShape 4">
            <a:extLst>
              <a:ext uri="{FF2B5EF4-FFF2-40B4-BE49-F238E27FC236}">
                <a16:creationId xmlns:a16="http://schemas.microsoft.com/office/drawing/2014/main" id="{DBD37165-63D9-4DB6-A1CC-33EE664D1367}"/>
              </a:ext>
            </a:extLst>
          </p:cNvPr>
          <p:cNvSpPr>
            <a:spLocks noChangeArrowheads="1"/>
          </p:cNvSpPr>
          <p:nvPr/>
        </p:nvSpPr>
        <p:spPr bwMode="auto">
          <a:xfrm>
            <a:off x="5706666" y="1863330"/>
            <a:ext cx="2290763" cy="3401615"/>
          </a:xfrm>
          <a:prstGeom prst="cloudCallout">
            <a:avLst>
              <a:gd name="adj1" fmla="val 49431"/>
              <a:gd name="adj2" fmla="val 70162"/>
            </a:avLst>
          </a:prstGeom>
          <a:gradFill rotWithShape="1">
            <a:gsLst>
              <a:gs pos="0">
                <a:srgbClr val="00FF00">
                  <a:alpha val="0"/>
                </a:srgbClr>
              </a:gs>
              <a:gs pos="100000">
                <a:srgbClr val="10FF10"/>
              </a:gs>
            </a:gsLst>
            <a:path path="rect">
              <a:fillToRect l="50000" t="50000" r="50000" b="50000"/>
            </a:path>
          </a:gradFill>
          <a:ln w="76200">
            <a:solidFill>
              <a:schemeClr val="folHlink"/>
            </a:solidFill>
            <a:round/>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3750" dirty="0">
                <a:latin typeface="Times New Roman" panose="02020603050405020304" pitchFamily="18" charset="0"/>
                <a:cs typeface="Arial" panose="020B0604020202020204" pitchFamily="34" charset="0"/>
              </a:rPr>
              <a:t>He </a:t>
            </a:r>
            <a:r>
              <a:rPr lang="de-DE" altLang="de-DE" sz="3750" dirty="0" err="1">
                <a:latin typeface="Times New Roman" panose="02020603050405020304" pitchFamily="18" charset="0"/>
                <a:cs typeface="Arial" panose="020B0604020202020204" pitchFamily="34" charset="0"/>
              </a:rPr>
              <a:t>made</a:t>
            </a:r>
            <a:r>
              <a:rPr lang="de-DE" altLang="de-DE" sz="3750" dirty="0">
                <a:latin typeface="Times New Roman" panose="02020603050405020304" pitchFamily="18" charset="0"/>
                <a:cs typeface="Arial" panose="020B0604020202020204" pitchFamily="34" charset="0"/>
              </a:rPr>
              <a:t> </a:t>
            </a:r>
            <a:r>
              <a:rPr lang="de-DE" altLang="de-DE" sz="3750" dirty="0" err="1">
                <a:latin typeface="Times New Roman" panose="02020603050405020304" pitchFamily="18" charset="0"/>
                <a:cs typeface="Arial" panose="020B0604020202020204" pitchFamily="34" charset="0"/>
              </a:rPr>
              <a:t>it!</a:t>
            </a:r>
            <a:endParaRPr lang="de-DE" altLang="de-DE" sz="3750" dirty="0">
              <a:latin typeface="Times New Roman" panose="02020603050405020304" pitchFamily="18" charset="0"/>
              <a:cs typeface="Arial" panose="020B0604020202020204" pitchFamily="34" charset="0"/>
            </a:endParaRPr>
          </a:p>
        </p:txBody>
      </p:sp>
      <p:sp>
        <p:nvSpPr>
          <p:cNvPr id="288773" name="AutoShape 5">
            <a:extLst>
              <a:ext uri="{FF2B5EF4-FFF2-40B4-BE49-F238E27FC236}">
                <a16:creationId xmlns:a16="http://schemas.microsoft.com/office/drawing/2014/main" id="{404E875D-0E42-4F0D-BA82-90A3C5457531}"/>
              </a:ext>
            </a:extLst>
          </p:cNvPr>
          <p:cNvSpPr>
            <a:spLocks noChangeArrowheads="1"/>
          </p:cNvSpPr>
          <p:nvPr/>
        </p:nvSpPr>
        <p:spPr bwMode="auto">
          <a:xfrm>
            <a:off x="683568" y="4076700"/>
            <a:ext cx="4158705" cy="1728788"/>
          </a:xfrm>
          <a:prstGeom prst="cloudCallout">
            <a:avLst>
              <a:gd name="adj1" fmla="val -48778"/>
              <a:gd name="adj2" fmla="val -92009"/>
            </a:avLst>
          </a:prstGeom>
          <a:gradFill rotWithShape="1">
            <a:gsLst>
              <a:gs pos="0">
                <a:srgbClr val="FF0000">
                  <a:alpha val="0"/>
                </a:srgbClr>
              </a:gs>
              <a:gs pos="100000">
                <a:srgbClr val="FF1010"/>
              </a:gs>
            </a:gsLst>
            <a:path path="rect">
              <a:fillToRect l="50000" t="50000" r="50000" b="50000"/>
            </a:path>
          </a:gradFill>
          <a:ln w="76200">
            <a:solidFill>
              <a:schemeClr val="folHlink"/>
            </a:solidFill>
            <a:round/>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3750" dirty="0">
                <a:latin typeface="Times New Roman" panose="02020603050405020304" pitchFamily="18" charset="0"/>
                <a:cs typeface="Arial" panose="020B0604020202020204" pitchFamily="34" charset="0"/>
              </a:rPr>
              <a:t>I am </a:t>
            </a:r>
            <a:r>
              <a:rPr lang="de-DE" altLang="de-DE" sz="3750" dirty="0" err="1">
                <a:latin typeface="Times New Roman" panose="02020603050405020304" pitchFamily="18" charset="0"/>
                <a:cs typeface="Arial" panose="020B0604020202020204" pitchFamily="34" charset="0"/>
              </a:rPr>
              <a:t>knocked</a:t>
            </a:r>
            <a:r>
              <a:rPr lang="de-DE" altLang="de-DE" sz="3750" dirty="0">
                <a:latin typeface="Times New Roman" panose="02020603050405020304" pitchFamily="18" charset="0"/>
                <a:cs typeface="Arial" panose="020B0604020202020204" pitchFamily="34" charset="0"/>
              </a:rPr>
              <a:t> out!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8772"/>
                                        </p:tgtEl>
                                        <p:attrNameLst>
                                          <p:attrName>style.visibility</p:attrName>
                                        </p:attrNameLst>
                                      </p:cBhvr>
                                      <p:to>
                                        <p:strVal val="visible"/>
                                      </p:to>
                                    </p:set>
                                    <p:anim calcmode="lin" valueType="num">
                                      <p:cBhvr>
                                        <p:cTn id="7" dur="500" fill="hold"/>
                                        <p:tgtEl>
                                          <p:spTgt spid="288772"/>
                                        </p:tgtEl>
                                        <p:attrNameLst>
                                          <p:attrName>ppt_w</p:attrName>
                                        </p:attrNameLst>
                                      </p:cBhvr>
                                      <p:tavLst>
                                        <p:tav tm="0">
                                          <p:val>
                                            <p:fltVal val="0"/>
                                          </p:val>
                                        </p:tav>
                                        <p:tav tm="100000">
                                          <p:val>
                                            <p:strVal val="#ppt_w"/>
                                          </p:val>
                                        </p:tav>
                                      </p:tavLst>
                                    </p:anim>
                                    <p:anim calcmode="lin" valueType="num">
                                      <p:cBhvr>
                                        <p:cTn id="8" dur="500" fill="hold"/>
                                        <p:tgtEl>
                                          <p:spTgt spid="2887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288773"/>
                                        </p:tgtEl>
                                        <p:attrNameLst>
                                          <p:attrName>style.visibility</p:attrName>
                                        </p:attrNameLst>
                                      </p:cBhvr>
                                      <p:to>
                                        <p:strVal val="visible"/>
                                      </p:to>
                                    </p:set>
                                    <p:anim from="(-#ppt_w/2)" to="(#ppt_x)" calcmode="lin" valueType="num">
                                      <p:cBhvr>
                                        <p:cTn id="13" dur="600" fill="hold">
                                          <p:stCondLst>
                                            <p:cond delay="0"/>
                                          </p:stCondLst>
                                        </p:cTn>
                                        <p:tgtEl>
                                          <p:spTgt spid="288773"/>
                                        </p:tgtEl>
                                        <p:attrNameLst>
                                          <p:attrName>ppt_x</p:attrName>
                                        </p:attrNameLst>
                                      </p:cBhvr>
                                    </p:anim>
                                    <p:anim from="0" to="-1.0" calcmode="lin" valueType="num">
                                      <p:cBhvr>
                                        <p:cTn id="14" dur="200" decel="50000" autoRev="1" fill="hold">
                                          <p:stCondLst>
                                            <p:cond delay="600"/>
                                          </p:stCondLst>
                                        </p:cTn>
                                        <p:tgtEl>
                                          <p:spTgt spid="288773"/>
                                        </p:tgtEl>
                                        <p:attrNameLst>
                                          <p:attrName>xshear</p:attrName>
                                        </p:attrNameLst>
                                      </p:cBhvr>
                                    </p:anim>
                                    <p:animScale>
                                      <p:cBhvr>
                                        <p:cTn id="15" dur="200" decel="100000" autoRev="1" fill="hold">
                                          <p:stCondLst>
                                            <p:cond delay="600"/>
                                          </p:stCondLst>
                                        </p:cTn>
                                        <p:tgtEl>
                                          <p:spTgt spid="288773"/>
                                        </p:tgtEl>
                                      </p:cBhvr>
                                      <p:from x="100000" y="100000"/>
                                      <p:to x="80000" y="100000"/>
                                    </p:animScale>
                                    <p:anim by="(#ppt_h/3+#ppt_w*0.1)" calcmode="lin" valueType="num">
                                      <p:cBhvr additive="sum">
                                        <p:cTn id="16" dur="200" decel="100000" autoRev="1" fill="hold">
                                          <p:stCondLst>
                                            <p:cond delay="600"/>
                                          </p:stCondLst>
                                        </p:cTn>
                                        <p:tgtEl>
                                          <p:spTgt spid="288773"/>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0" nodeType="clickEffect">
                                  <p:stCondLst>
                                    <p:cond delay="0"/>
                                  </p:stCondLst>
                                  <p:childTnLst>
                                    <p:anim calcmode="lin" valueType="num">
                                      <p:cBhvr>
                                        <p:cTn id="20" dur="500"/>
                                        <p:tgtEl>
                                          <p:spTgt spid="288771"/>
                                        </p:tgtEl>
                                        <p:attrNameLst>
                                          <p:attrName>ppt_w</p:attrName>
                                        </p:attrNameLst>
                                      </p:cBhvr>
                                      <p:tavLst>
                                        <p:tav tm="0">
                                          <p:val>
                                            <p:strVal val="ppt_w"/>
                                          </p:val>
                                        </p:tav>
                                        <p:tav tm="100000">
                                          <p:val>
                                            <p:fltVal val="0"/>
                                          </p:val>
                                        </p:tav>
                                      </p:tavLst>
                                    </p:anim>
                                    <p:anim calcmode="lin" valueType="num">
                                      <p:cBhvr>
                                        <p:cTn id="21" dur="500"/>
                                        <p:tgtEl>
                                          <p:spTgt spid="288771"/>
                                        </p:tgtEl>
                                        <p:attrNameLst>
                                          <p:attrName>ppt_h</p:attrName>
                                        </p:attrNameLst>
                                      </p:cBhvr>
                                      <p:tavLst>
                                        <p:tav tm="0">
                                          <p:val>
                                            <p:strVal val="ppt_h"/>
                                          </p:val>
                                        </p:tav>
                                        <p:tav tm="100000">
                                          <p:val>
                                            <p:fltVal val="0"/>
                                          </p:val>
                                        </p:tav>
                                      </p:tavLst>
                                    </p:anim>
                                    <p:animEffect transition="out" filter="fade">
                                      <p:cBhvr>
                                        <p:cTn id="22" dur="500"/>
                                        <p:tgtEl>
                                          <p:spTgt spid="288771"/>
                                        </p:tgtEl>
                                      </p:cBhvr>
                                    </p:animEffect>
                                    <p:set>
                                      <p:cBhvr>
                                        <p:cTn id="23" dur="1" fill="hold">
                                          <p:stCondLst>
                                            <p:cond delay="499"/>
                                          </p:stCondLst>
                                        </p:cTn>
                                        <p:tgtEl>
                                          <p:spTgt spid="288771"/>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288773"/>
                                        </p:tgtEl>
                                        <p:attrNameLst>
                                          <p:attrName>ppt_w</p:attrName>
                                        </p:attrNameLst>
                                      </p:cBhvr>
                                      <p:tavLst>
                                        <p:tav tm="0">
                                          <p:val>
                                            <p:strVal val="ppt_w"/>
                                          </p:val>
                                        </p:tav>
                                        <p:tav tm="100000">
                                          <p:val>
                                            <p:fltVal val="0"/>
                                          </p:val>
                                        </p:tav>
                                      </p:tavLst>
                                    </p:anim>
                                    <p:anim calcmode="lin" valueType="num">
                                      <p:cBhvr>
                                        <p:cTn id="26" dur="500"/>
                                        <p:tgtEl>
                                          <p:spTgt spid="288773"/>
                                        </p:tgtEl>
                                        <p:attrNameLst>
                                          <p:attrName>ppt_h</p:attrName>
                                        </p:attrNameLst>
                                      </p:cBhvr>
                                      <p:tavLst>
                                        <p:tav tm="0">
                                          <p:val>
                                            <p:strVal val="ppt_h"/>
                                          </p:val>
                                        </p:tav>
                                        <p:tav tm="100000">
                                          <p:val>
                                            <p:fltVal val="0"/>
                                          </p:val>
                                        </p:tav>
                                      </p:tavLst>
                                    </p:anim>
                                    <p:animEffect transition="out" filter="fade">
                                      <p:cBhvr>
                                        <p:cTn id="27" dur="500"/>
                                        <p:tgtEl>
                                          <p:spTgt spid="288773"/>
                                        </p:tgtEl>
                                      </p:cBhvr>
                                    </p:animEffect>
                                    <p:set>
                                      <p:cBhvr>
                                        <p:cTn id="28" dur="1" fill="hold">
                                          <p:stCondLst>
                                            <p:cond delay="499"/>
                                          </p:stCondLst>
                                        </p:cTn>
                                        <p:tgtEl>
                                          <p:spTgt spid="288773"/>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288772"/>
                                        </p:tgtEl>
                                        <p:attrNameLst>
                                          <p:attrName>ppt_w</p:attrName>
                                        </p:attrNameLst>
                                      </p:cBhvr>
                                      <p:tavLst>
                                        <p:tav tm="0">
                                          <p:val>
                                            <p:strVal val="ppt_w"/>
                                          </p:val>
                                        </p:tav>
                                        <p:tav tm="100000">
                                          <p:val>
                                            <p:fltVal val="0"/>
                                          </p:val>
                                        </p:tav>
                                      </p:tavLst>
                                    </p:anim>
                                    <p:anim calcmode="lin" valueType="num">
                                      <p:cBhvr>
                                        <p:cTn id="31" dur="500"/>
                                        <p:tgtEl>
                                          <p:spTgt spid="288772"/>
                                        </p:tgtEl>
                                        <p:attrNameLst>
                                          <p:attrName>ppt_h</p:attrName>
                                        </p:attrNameLst>
                                      </p:cBhvr>
                                      <p:tavLst>
                                        <p:tav tm="0">
                                          <p:val>
                                            <p:strVal val="ppt_h"/>
                                          </p:val>
                                        </p:tav>
                                        <p:tav tm="100000">
                                          <p:val>
                                            <p:fltVal val="0"/>
                                          </p:val>
                                        </p:tav>
                                      </p:tavLst>
                                    </p:anim>
                                    <p:animEffect transition="out" filter="fade">
                                      <p:cBhvr>
                                        <p:cTn id="32" dur="500"/>
                                        <p:tgtEl>
                                          <p:spTgt spid="288772"/>
                                        </p:tgtEl>
                                      </p:cBhvr>
                                    </p:animEffect>
                                    <p:set>
                                      <p:cBhvr>
                                        <p:cTn id="33" dur="1" fill="hold">
                                          <p:stCondLst>
                                            <p:cond delay="499"/>
                                          </p:stCondLst>
                                        </p:cTn>
                                        <p:tgtEl>
                                          <p:spTgt spid="288772"/>
                                        </p:tgtEl>
                                        <p:attrNameLst>
                                          <p:attrName>style.visibility</p:attrName>
                                        </p:attrNameLst>
                                      </p:cBhvr>
                                      <p:to>
                                        <p:strVal val="hidden"/>
                                      </p:to>
                                    </p:set>
                                  </p:childTnLst>
                                </p:cTn>
                              </p:par>
                              <p:par>
                                <p:cTn id="34" presetID="1" presetClass="entr" presetSubtype="0" fill="hold" grpId="0" nodeType="withEffect" nodePh="1">
                                  <p:stCondLst>
                                    <p:cond delay="0"/>
                                  </p:stCondLst>
                                  <p:endCondLst>
                                    <p:cond evt="begin" delay="0">
                                      <p:tn val="34"/>
                                    </p:cond>
                                  </p:endCondLst>
                                  <p:childTnLst>
                                    <p:set>
                                      <p:cBhvr>
                                        <p:cTn id="35" dur="1" fill="hold">
                                          <p:stCondLst>
                                            <p:cond delay="0"/>
                                          </p:stCondLst>
                                        </p:cTn>
                                        <p:tgtEl>
                                          <p:spTgt spid="28877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8774">
                                            <p:txEl>
                                              <p:pRg st="0" end="0"/>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87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build="p"/>
      <p:bldP spid="288770" grpId="0"/>
      <p:bldP spid="288771" grpId="0" animBg="1"/>
      <p:bldP spid="288772" grpId="0" animBg="1"/>
      <p:bldP spid="288772" grpId="1" animBg="1"/>
      <p:bldP spid="288773" grpId="0" animBg="1"/>
      <p:bldP spid="28877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sgsg013p">
            <a:extLst>
              <a:ext uri="{FF2B5EF4-FFF2-40B4-BE49-F238E27FC236}">
                <a16:creationId xmlns:a16="http://schemas.microsoft.com/office/drawing/2014/main" id="{41B324FD-1B09-4846-8DF1-83F598DE29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3001" y="2149078"/>
            <a:ext cx="7209235" cy="3871913"/>
          </a:xfrm>
          <a:noFill/>
        </p:spPr>
      </p:pic>
      <p:sp>
        <p:nvSpPr>
          <p:cNvPr id="290820" name="Rectangle 4">
            <a:extLst>
              <a:ext uri="{FF2B5EF4-FFF2-40B4-BE49-F238E27FC236}">
                <a16:creationId xmlns:a16="http://schemas.microsoft.com/office/drawing/2014/main" id="{47B1DDBF-F0AD-45C8-A0E0-891F14E89F62}"/>
              </a:ext>
            </a:extLst>
          </p:cNvPr>
          <p:cNvSpPr>
            <a:spLocks noGrp="1" noChangeArrowheads="1"/>
          </p:cNvSpPr>
          <p:nvPr>
            <p:ph type="body" sz="half" idx="1"/>
          </p:nvPr>
        </p:nvSpPr>
        <p:spPr>
          <a:xfrm>
            <a:off x="2412206" y="1808561"/>
            <a:ext cx="5487591" cy="3564731"/>
          </a:xfrm>
        </p:spPr>
        <p:txBody>
          <a:bodyPr/>
          <a:lstStyle/>
          <a:p>
            <a:pPr eaLnBrk="1" hangingPunct="1"/>
            <a:r>
              <a:rPr lang="de-DE" altLang="de-DE"/>
              <a:t>audio-kommunikative Kompetenz (</a:t>
            </a:r>
            <a:r>
              <a:rPr lang="en-US" altLang="de-DE"/>
              <a:t>完了)</a:t>
            </a:r>
            <a:endParaRPr lang="de-DE" altLang="de-DE"/>
          </a:p>
          <a:p>
            <a:pPr eaLnBrk="1" hangingPunct="1"/>
            <a:r>
              <a:rPr lang="de-DE" altLang="de-DE"/>
              <a:t>situative Kompetenz (Kritik vor anderen)</a:t>
            </a:r>
          </a:p>
          <a:p>
            <a:pPr eaLnBrk="1" hangingPunct="1"/>
            <a:r>
              <a:rPr lang="de-DE" altLang="de-DE"/>
              <a:t>soziokulturelle Kompetenz (Höherstehender)</a:t>
            </a:r>
          </a:p>
          <a:p>
            <a:pPr eaLnBrk="1" hangingPunct="1"/>
            <a:endParaRPr lang="de-DE" altLang="de-DE"/>
          </a:p>
        </p:txBody>
      </p:sp>
      <p:sp>
        <p:nvSpPr>
          <p:cNvPr id="290821" name="AutoShape 5">
            <a:extLst>
              <a:ext uri="{FF2B5EF4-FFF2-40B4-BE49-F238E27FC236}">
                <a16:creationId xmlns:a16="http://schemas.microsoft.com/office/drawing/2014/main" id="{D24707CB-DB15-4F39-BAAC-C2E6132B210E}"/>
              </a:ext>
            </a:extLst>
          </p:cNvPr>
          <p:cNvSpPr>
            <a:spLocks noChangeArrowheads="1"/>
          </p:cNvSpPr>
          <p:nvPr/>
        </p:nvSpPr>
        <p:spPr bwMode="auto">
          <a:xfrm>
            <a:off x="4193381" y="1107281"/>
            <a:ext cx="972741" cy="972741"/>
          </a:xfrm>
          <a:prstGeom prst="smileyFace">
            <a:avLst>
              <a:gd name="adj" fmla="val 4653"/>
            </a:avLst>
          </a:prstGeom>
          <a:gradFill rotWithShape="1">
            <a:gsLst>
              <a:gs pos="0">
                <a:srgbClr val="FF0000">
                  <a:alpha val="0"/>
                </a:srgbClr>
              </a:gs>
              <a:gs pos="100000">
                <a:srgbClr val="FF1010"/>
              </a:gs>
            </a:gsLst>
            <a:path path="shape">
              <a:fillToRect l="50000" t="50000" r="50000" b="50000"/>
            </a:path>
          </a:gradFill>
          <a:ln w="76200">
            <a:solidFill>
              <a:schemeClr val="folHlink"/>
            </a:solidFill>
            <a:round/>
            <a:headEnd/>
            <a:tailEnd/>
          </a:ln>
        </p:spPr>
        <p:txBody>
          <a:bodyPr wrap="none" lIns="67500" tIns="35100" rIns="67500" bIns="35100"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sz="1800"/>
          </a:p>
        </p:txBody>
      </p:sp>
      <p:sp>
        <p:nvSpPr>
          <p:cNvPr id="290822" name="AutoShape 6">
            <a:extLst>
              <a:ext uri="{FF2B5EF4-FFF2-40B4-BE49-F238E27FC236}">
                <a16:creationId xmlns:a16="http://schemas.microsoft.com/office/drawing/2014/main" id="{CAD1220C-764F-4F98-93AE-02E1597ED0F0}"/>
              </a:ext>
            </a:extLst>
          </p:cNvPr>
          <p:cNvSpPr>
            <a:spLocks noChangeArrowheads="1"/>
          </p:cNvSpPr>
          <p:nvPr/>
        </p:nvSpPr>
        <p:spPr bwMode="auto">
          <a:xfrm>
            <a:off x="2303861" y="4832749"/>
            <a:ext cx="972740" cy="972740"/>
          </a:xfrm>
          <a:prstGeom prst="smileyFace">
            <a:avLst>
              <a:gd name="adj" fmla="val 4653"/>
            </a:avLst>
          </a:prstGeom>
          <a:gradFill rotWithShape="1">
            <a:gsLst>
              <a:gs pos="0">
                <a:srgbClr val="00FF00">
                  <a:alpha val="0"/>
                </a:srgbClr>
              </a:gs>
              <a:gs pos="100000">
                <a:srgbClr val="10FF10"/>
              </a:gs>
            </a:gsLst>
            <a:path path="shape">
              <a:fillToRect l="50000" t="50000" r="50000" b="50000"/>
            </a:path>
          </a:gradFill>
          <a:ln w="76200">
            <a:solidFill>
              <a:schemeClr val="folHlink"/>
            </a:solidFill>
            <a:round/>
            <a:headEnd/>
            <a:tailEnd/>
          </a:ln>
        </p:spPr>
        <p:txBody>
          <a:bodyPr wrap="none" lIns="67500" tIns="35100" rIns="67500" bIns="35100"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sz="1800"/>
          </a:p>
        </p:txBody>
      </p:sp>
      <p:sp>
        <p:nvSpPr>
          <p:cNvPr id="290823" name="AutoShape 7">
            <a:extLst>
              <a:ext uri="{FF2B5EF4-FFF2-40B4-BE49-F238E27FC236}">
                <a16:creationId xmlns:a16="http://schemas.microsoft.com/office/drawing/2014/main" id="{71C40D0D-4EDC-4A76-9E3A-2645D14876DF}"/>
              </a:ext>
            </a:extLst>
          </p:cNvPr>
          <p:cNvSpPr>
            <a:spLocks noChangeArrowheads="1"/>
          </p:cNvSpPr>
          <p:nvPr/>
        </p:nvSpPr>
        <p:spPr bwMode="auto">
          <a:xfrm>
            <a:off x="4031456" y="4832749"/>
            <a:ext cx="972741" cy="972740"/>
          </a:xfrm>
          <a:prstGeom prst="smileyFace">
            <a:avLst>
              <a:gd name="adj" fmla="val 4653"/>
            </a:avLst>
          </a:prstGeom>
          <a:gradFill rotWithShape="1">
            <a:gsLst>
              <a:gs pos="0">
                <a:srgbClr val="FF0000">
                  <a:alpha val="0"/>
                </a:srgbClr>
              </a:gs>
              <a:gs pos="100000">
                <a:srgbClr val="FF1010"/>
              </a:gs>
            </a:gsLst>
            <a:path path="shape">
              <a:fillToRect l="50000" t="50000" r="50000" b="50000"/>
            </a:path>
          </a:gradFill>
          <a:ln w="76200">
            <a:solidFill>
              <a:schemeClr val="folHlink"/>
            </a:solidFill>
            <a:round/>
            <a:headEnd/>
            <a:tailEnd/>
          </a:ln>
        </p:spPr>
        <p:txBody>
          <a:bodyPr wrap="none" lIns="67500" tIns="35100" rIns="67500" bIns="35100"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sz="1800"/>
          </a:p>
        </p:txBody>
      </p:sp>
      <p:sp>
        <p:nvSpPr>
          <p:cNvPr id="290824" name="AutoShape 8">
            <a:extLst>
              <a:ext uri="{FF2B5EF4-FFF2-40B4-BE49-F238E27FC236}">
                <a16:creationId xmlns:a16="http://schemas.microsoft.com/office/drawing/2014/main" id="{D1A14BD1-FEA2-4F57-8FC2-94B5C723463C}"/>
              </a:ext>
            </a:extLst>
          </p:cNvPr>
          <p:cNvSpPr>
            <a:spLocks noChangeArrowheads="1"/>
          </p:cNvSpPr>
          <p:nvPr/>
        </p:nvSpPr>
        <p:spPr bwMode="auto">
          <a:xfrm>
            <a:off x="5975749" y="4832749"/>
            <a:ext cx="972740" cy="972740"/>
          </a:xfrm>
          <a:prstGeom prst="smileyFace">
            <a:avLst>
              <a:gd name="adj" fmla="val 4653"/>
            </a:avLst>
          </a:prstGeom>
          <a:gradFill rotWithShape="1">
            <a:gsLst>
              <a:gs pos="0">
                <a:srgbClr val="FF0000">
                  <a:alpha val="0"/>
                </a:srgbClr>
              </a:gs>
              <a:gs pos="100000">
                <a:srgbClr val="FF1010"/>
              </a:gs>
            </a:gsLst>
            <a:path path="shape">
              <a:fillToRect l="50000" t="50000" r="50000" b="50000"/>
            </a:path>
          </a:gradFill>
          <a:ln w="76200">
            <a:solidFill>
              <a:schemeClr val="folHlink"/>
            </a:solidFill>
            <a:round/>
            <a:headEnd/>
            <a:tailEnd/>
          </a:ln>
        </p:spPr>
        <p:txBody>
          <a:bodyPr wrap="none" lIns="67500" tIns="35100" rIns="67500" bIns="35100"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sz="1800"/>
          </a:p>
        </p:txBody>
      </p:sp>
      <p:sp>
        <p:nvSpPr>
          <p:cNvPr id="290825" name="AutoShape 9">
            <a:extLst>
              <a:ext uri="{FF2B5EF4-FFF2-40B4-BE49-F238E27FC236}">
                <a16:creationId xmlns:a16="http://schemas.microsoft.com/office/drawing/2014/main" id="{B8B86F8C-01E3-40E2-976E-C1AB3288D167}"/>
              </a:ext>
            </a:extLst>
          </p:cNvPr>
          <p:cNvSpPr>
            <a:spLocks noChangeArrowheads="1"/>
          </p:cNvSpPr>
          <p:nvPr/>
        </p:nvSpPr>
        <p:spPr bwMode="auto">
          <a:xfrm>
            <a:off x="1331119" y="4131470"/>
            <a:ext cx="890588" cy="1403747"/>
          </a:xfrm>
          <a:prstGeom prst="cloudCallout">
            <a:avLst>
              <a:gd name="adj1" fmla="val 109227"/>
              <a:gd name="adj2" fmla="val 296"/>
            </a:avLst>
          </a:prstGeom>
          <a:gradFill rotWithShape="1">
            <a:gsLst>
              <a:gs pos="0">
                <a:srgbClr val="00FF00">
                  <a:alpha val="0"/>
                </a:srgbClr>
              </a:gs>
              <a:gs pos="100000">
                <a:srgbClr val="10FF10"/>
              </a:gs>
            </a:gsLst>
            <a:path path="rect">
              <a:fillToRect l="50000" t="50000" r="50000" b="50000"/>
            </a:path>
          </a:gradFill>
          <a:ln w="76200">
            <a:solidFill>
              <a:schemeClr val="folHlink"/>
            </a:solidFill>
            <a:round/>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7500">
                <a:latin typeface="Times New Roman" panose="02020603050405020304" pitchFamily="18" charset="0"/>
                <a:cs typeface="Arial" panose="020B0604020202020204" pitchFamily="34" charset="0"/>
              </a:rPr>
              <a:t>+</a:t>
            </a:r>
          </a:p>
        </p:txBody>
      </p:sp>
      <p:sp>
        <p:nvSpPr>
          <p:cNvPr id="290826" name="AutoShape 10">
            <a:extLst>
              <a:ext uri="{FF2B5EF4-FFF2-40B4-BE49-F238E27FC236}">
                <a16:creationId xmlns:a16="http://schemas.microsoft.com/office/drawing/2014/main" id="{C0F3A046-2303-4EA6-B282-4D939C2585EF}"/>
              </a:ext>
            </a:extLst>
          </p:cNvPr>
          <p:cNvSpPr>
            <a:spLocks noChangeArrowheads="1"/>
          </p:cNvSpPr>
          <p:nvPr/>
        </p:nvSpPr>
        <p:spPr bwMode="auto">
          <a:xfrm>
            <a:off x="5922169" y="1107283"/>
            <a:ext cx="1890713" cy="1403747"/>
          </a:xfrm>
          <a:prstGeom prst="wedgeEllipseCallout">
            <a:avLst>
              <a:gd name="adj1" fmla="val -91815"/>
              <a:gd name="adj2" fmla="val -12509"/>
            </a:avLst>
          </a:prstGeom>
          <a:gradFill rotWithShape="1">
            <a:gsLst>
              <a:gs pos="0">
                <a:srgbClr val="FF0000">
                  <a:alpha val="0"/>
                </a:srgbClr>
              </a:gs>
              <a:gs pos="100000">
                <a:srgbClr val="FF1010"/>
              </a:gs>
            </a:gsLst>
            <a:path path="rect">
              <a:fillToRect l="50000" t="50000" r="50000" b="50000"/>
            </a:path>
          </a:gradFill>
          <a:ln w="76200" algn="ctr">
            <a:solidFill>
              <a:schemeClr val="folHlink"/>
            </a:solidFill>
            <a:miter lim="800000"/>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7500">
                <a:latin typeface="Times New Roman" panose="02020603050405020304" pitchFamily="18" charset="0"/>
                <a:cs typeface="Arial" panose="020B0604020202020204" pitchFamily="34" charset="0"/>
              </a:rPr>
              <a:t>A</a:t>
            </a:r>
          </a:p>
        </p:txBody>
      </p:sp>
      <p:sp>
        <p:nvSpPr>
          <p:cNvPr id="290827" name="AutoShape 11">
            <a:extLst>
              <a:ext uri="{FF2B5EF4-FFF2-40B4-BE49-F238E27FC236}">
                <a16:creationId xmlns:a16="http://schemas.microsoft.com/office/drawing/2014/main" id="{21C70730-4491-4808-8FA5-805F2B49E5AF}"/>
              </a:ext>
            </a:extLst>
          </p:cNvPr>
          <p:cNvSpPr>
            <a:spLocks noChangeArrowheads="1"/>
          </p:cNvSpPr>
          <p:nvPr/>
        </p:nvSpPr>
        <p:spPr bwMode="auto">
          <a:xfrm>
            <a:off x="2195514" y="1107282"/>
            <a:ext cx="1565672" cy="1512094"/>
          </a:xfrm>
          <a:prstGeom prst="wedgeEllipseCallout">
            <a:avLst>
              <a:gd name="adj1" fmla="val -12130"/>
              <a:gd name="adj2" fmla="val 184171"/>
            </a:avLst>
          </a:prstGeom>
          <a:gradFill rotWithShape="1">
            <a:gsLst>
              <a:gs pos="0">
                <a:srgbClr val="00FF00">
                  <a:alpha val="0"/>
                </a:srgbClr>
              </a:gs>
              <a:gs pos="100000">
                <a:srgbClr val="10FF10"/>
              </a:gs>
            </a:gsLst>
            <a:path path="rect">
              <a:fillToRect l="50000" t="50000" r="50000" b="50000"/>
            </a:path>
          </a:gradFill>
          <a:ln w="76200" algn="ctr">
            <a:solidFill>
              <a:schemeClr val="folHlink"/>
            </a:solidFill>
            <a:miter lim="800000"/>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7500">
                <a:latin typeface="Times New Roman" panose="02020603050405020304" pitchFamily="18" charset="0"/>
                <a:cs typeface="Arial" panose="020B0604020202020204" pitchFamily="34" charset="0"/>
              </a:rPr>
              <a:t>B</a:t>
            </a:r>
          </a:p>
        </p:txBody>
      </p:sp>
      <p:sp>
        <p:nvSpPr>
          <p:cNvPr id="290828" name="AutoShape 12">
            <a:extLst>
              <a:ext uri="{FF2B5EF4-FFF2-40B4-BE49-F238E27FC236}">
                <a16:creationId xmlns:a16="http://schemas.microsoft.com/office/drawing/2014/main" id="{515F10DA-796D-454A-BEDD-951D71D4617C}"/>
              </a:ext>
            </a:extLst>
          </p:cNvPr>
          <p:cNvSpPr>
            <a:spLocks noChangeArrowheads="1"/>
          </p:cNvSpPr>
          <p:nvPr/>
        </p:nvSpPr>
        <p:spPr bwMode="auto">
          <a:xfrm>
            <a:off x="5004197" y="3969545"/>
            <a:ext cx="1027509" cy="1350169"/>
          </a:xfrm>
          <a:prstGeom prst="cloudCallout">
            <a:avLst>
              <a:gd name="adj1" fmla="val -93106"/>
              <a:gd name="adj2" fmla="val 14023"/>
            </a:avLst>
          </a:prstGeom>
          <a:gradFill rotWithShape="1">
            <a:gsLst>
              <a:gs pos="0">
                <a:srgbClr val="FF0000">
                  <a:alpha val="0"/>
                </a:srgbClr>
              </a:gs>
              <a:gs pos="100000">
                <a:srgbClr val="FF1010"/>
              </a:gs>
            </a:gsLst>
            <a:path path="rect">
              <a:fillToRect l="50000" t="50000" r="50000" b="50000"/>
            </a:path>
          </a:gradFill>
          <a:ln w="76200">
            <a:solidFill>
              <a:schemeClr val="folHlink"/>
            </a:solidFill>
            <a:round/>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7500">
                <a:latin typeface="Times New Roman" panose="02020603050405020304" pitchFamily="18" charset="0"/>
                <a:cs typeface="Arial" panose="020B0604020202020204" pitchFamily="34" charset="0"/>
              </a:rPr>
              <a:t>-</a:t>
            </a:r>
          </a:p>
        </p:txBody>
      </p:sp>
      <p:sp>
        <p:nvSpPr>
          <p:cNvPr id="290829" name="AutoShape 13">
            <a:extLst>
              <a:ext uri="{FF2B5EF4-FFF2-40B4-BE49-F238E27FC236}">
                <a16:creationId xmlns:a16="http://schemas.microsoft.com/office/drawing/2014/main" id="{E5741F3D-6572-4018-9EA4-D1BE7350B3C5}"/>
              </a:ext>
            </a:extLst>
          </p:cNvPr>
          <p:cNvSpPr>
            <a:spLocks noChangeArrowheads="1"/>
          </p:cNvSpPr>
          <p:nvPr/>
        </p:nvSpPr>
        <p:spPr bwMode="auto">
          <a:xfrm>
            <a:off x="7056836" y="4185048"/>
            <a:ext cx="944165" cy="1350169"/>
          </a:xfrm>
          <a:prstGeom prst="cloudCallout">
            <a:avLst>
              <a:gd name="adj1" fmla="val -92245"/>
              <a:gd name="adj2" fmla="val 264"/>
            </a:avLst>
          </a:prstGeom>
          <a:gradFill rotWithShape="1">
            <a:gsLst>
              <a:gs pos="0">
                <a:srgbClr val="FF0000">
                  <a:alpha val="0"/>
                </a:srgbClr>
              </a:gs>
              <a:gs pos="100000">
                <a:srgbClr val="FF1010"/>
              </a:gs>
            </a:gsLst>
            <a:path path="rect">
              <a:fillToRect l="50000" t="50000" r="50000" b="50000"/>
            </a:path>
          </a:gradFill>
          <a:ln w="76200">
            <a:solidFill>
              <a:schemeClr val="folHlink"/>
            </a:solidFill>
            <a:round/>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7500">
                <a:latin typeface="Times New Roman" panose="02020603050405020304" pitchFamily="18" charset="0"/>
                <a:cs typeface="Arial" panose="020B0604020202020204" pitchFamily="34" charset="0"/>
              </a:rPr>
              <a:t>-</a:t>
            </a:r>
          </a:p>
        </p:txBody>
      </p:sp>
      <p:sp>
        <p:nvSpPr>
          <p:cNvPr id="290830" name="AutoShape 14">
            <a:extLst>
              <a:ext uri="{FF2B5EF4-FFF2-40B4-BE49-F238E27FC236}">
                <a16:creationId xmlns:a16="http://schemas.microsoft.com/office/drawing/2014/main" id="{7F0A5AB3-0D5F-4FAE-9DE9-2A30DA0BB8F0}"/>
              </a:ext>
            </a:extLst>
          </p:cNvPr>
          <p:cNvSpPr>
            <a:spLocks noChangeArrowheads="1"/>
          </p:cNvSpPr>
          <p:nvPr/>
        </p:nvSpPr>
        <p:spPr bwMode="auto">
          <a:xfrm>
            <a:off x="5328049" y="2240757"/>
            <a:ext cx="1459706" cy="1350169"/>
          </a:xfrm>
          <a:prstGeom prst="cloudCallout">
            <a:avLst>
              <a:gd name="adj1" fmla="val -68352"/>
              <a:gd name="adj2" fmla="val -73102"/>
            </a:avLst>
          </a:prstGeom>
          <a:gradFill rotWithShape="1">
            <a:gsLst>
              <a:gs pos="0">
                <a:srgbClr val="FF0000">
                  <a:alpha val="0"/>
                </a:srgbClr>
              </a:gs>
              <a:gs pos="100000">
                <a:srgbClr val="FF1010"/>
              </a:gs>
            </a:gsLst>
            <a:path path="rect">
              <a:fillToRect l="50000" t="50000" r="50000" b="50000"/>
            </a:path>
          </a:gradFill>
          <a:ln w="76200">
            <a:solidFill>
              <a:schemeClr val="folHlink"/>
            </a:solidFill>
            <a:round/>
            <a:headEnd/>
            <a:tailEnd/>
          </a:ln>
        </p:spPr>
        <p:txBody>
          <a:bodyPr lIns="67500" tIns="35100" rIns="67500" bIns="3510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7500">
                <a:latin typeface="Times New Roman" panose="02020603050405020304" pitchFamily="18" charset="0"/>
                <a:cs typeface="Arial" panose="020B0604020202020204" pitchFamily="34" charset="0"/>
              </a:rPr>
              <a:t>--</a:t>
            </a:r>
          </a:p>
        </p:txBody>
      </p:sp>
      <p:sp>
        <p:nvSpPr>
          <p:cNvPr id="290831" name="AutoShape 15">
            <a:extLst>
              <a:ext uri="{FF2B5EF4-FFF2-40B4-BE49-F238E27FC236}">
                <a16:creationId xmlns:a16="http://schemas.microsoft.com/office/drawing/2014/main" id="{EBA8B53F-81E9-4A4C-BD79-C8D27FE0C7B9}"/>
              </a:ext>
            </a:extLst>
          </p:cNvPr>
          <p:cNvSpPr>
            <a:spLocks noChangeArrowheads="1"/>
          </p:cNvSpPr>
          <p:nvPr/>
        </p:nvSpPr>
        <p:spPr bwMode="auto">
          <a:xfrm flipH="1">
            <a:off x="2951560" y="1701403"/>
            <a:ext cx="1728788" cy="3024188"/>
          </a:xfrm>
          <a:prstGeom prst="lightningBolt">
            <a:avLst/>
          </a:prstGeom>
          <a:gradFill rotWithShape="1">
            <a:gsLst>
              <a:gs pos="0">
                <a:srgbClr val="00FF00"/>
              </a:gs>
              <a:gs pos="100000">
                <a:srgbClr val="FF0000"/>
              </a:gs>
            </a:gsLst>
            <a:path path="rect">
              <a:fillToRect t="100000" r="100000"/>
            </a:path>
          </a:gradFill>
          <a:ln w="76200" algn="ctr">
            <a:solidFill>
              <a:schemeClr val="folHlink"/>
            </a:solidFill>
            <a:miter lim="800000"/>
            <a:headEnd/>
            <a:tailEnd/>
          </a:ln>
        </p:spPr>
        <p:txBody>
          <a:bodyPr wrap="none" lIns="67500" tIns="35100" rIns="67500" bIns="35100"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sz="1800"/>
          </a:p>
        </p:txBody>
      </p:sp>
      <p:sp>
        <p:nvSpPr>
          <p:cNvPr id="3" name="Titel 2">
            <a:extLst>
              <a:ext uri="{FF2B5EF4-FFF2-40B4-BE49-F238E27FC236}">
                <a16:creationId xmlns:a16="http://schemas.microsoft.com/office/drawing/2014/main" id="{28883E83-A8EC-444B-B898-86B96E8DC4AD}"/>
              </a:ext>
            </a:extLst>
          </p:cNvPr>
          <p:cNvSpPr>
            <a:spLocks noGrp="1"/>
          </p:cNvSpPr>
          <p:nvPr>
            <p:ph type="title"/>
          </p:nvPr>
        </p:nvSpPr>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0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8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8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08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908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908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2908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9082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9082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9083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0831"/>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29083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2000"/>
                                        <p:tgtEl>
                                          <p:spTgt spid="290821"/>
                                        </p:tgtEl>
                                      </p:cBhvr>
                                    </p:animEffect>
                                    <p:set>
                                      <p:cBhvr>
                                        <p:cTn id="43" dur="1" fill="hold">
                                          <p:stCondLst>
                                            <p:cond delay="1999"/>
                                          </p:stCondLst>
                                        </p:cTn>
                                        <p:tgtEl>
                                          <p:spTgt spid="29082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290822"/>
                                        </p:tgtEl>
                                      </p:cBhvr>
                                    </p:animEffect>
                                    <p:set>
                                      <p:cBhvr>
                                        <p:cTn id="46" dur="1" fill="hold">
                                          <p:stCondLst>
                                            <p:cond delay="1999"/>
                                          </p:stCondLst>
                                        </p:cTn>
                                        <p:tgtEl>
                                          <p:spTgt spid="29082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290823"/>
                                        </p:tgtEl>
                                      </p:cBhvr>
                                    </p:animEffect>
                                    <p:set>
                                      <p:cBhvr>
                                        <p:cTn id="49" dur="1" fill="hold">
                                          <p:stCondLst>
                                            <p:cond delay="1999"/>
                                          </p:stCondLst>
                                        </p:cTn>
                                        <p:tgtEl>
                                          <p:spTgt spid="29082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290824"/>
                                        </p:tgtEl>
                                      </p:cBhvr>
                                    </p:animEffect>
                                    <p:set>
                                      <p:cBhvr>
                                        <p:cTn id="52" dur="1" fill="hold">
                                          <p:stCondLst>
                                            <p:cond delay="1999"/>
                                          </p:stCondLst>
                                        </p:cTn>
                                        <p:tgtEl>
                                          <p:spTgt spid="290824"/>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2000"/>
                                        <p:tgtEl>
                                          <p:spTgt spid="290826"/>
                                        </p:tgtEl>
                                      </p:cBhvr>
                                    </p:animEffect>
                                    <p:set>
                                      <p:cBhvr>
                                        <p:cTn id="55" dur="1" fill="hold">
                                          <p:stCondLst>
                                            <p:cond delay="1999"/>
                                          </p:stCondLst>
                                        </p:cTn>
                                        <p:tgtEl>
                                          <p:spTgt spid="290826"/>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2000"/>
                                        <p:tgtEl>
                                          <p:spTgt spid="290827"/>
                                        </p:tgtEl>
                                      </p:cBhvr>
                                    </p:animEffect>
                                    <p:set>
                                      <p:cBhvr>
                                        <p:cTn id="58" dur="1" fill="hold">
                                          <p:stCondLst>
                                            <p:cond delay="1999"/>
                                          </p:stCondLst>
                                        </p:cTn>
                                        <p:tgtEl>
                                          <p:spTgt spid="29082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2000"/>
                                        <p:tgtEl>
                                          <p:spTgt spid="290828"/>
                                        </p:tgtEl>
                                      </p:cBhvr>
                                    </p:animEffect>
                                    <p:set>
                                      <p:cBhvr>
                                        <p:cTn id="61" dur="1" fill="hold">
                                          <p:stCondLst>
                                            <p:cond delay="1999"/>
                                          </p:stCondLst>
                                        </p:cTn>
                                        <p:tgtEl>
                                          <p:spTgt spid="29082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2000"/>
                                        <p:tgtEl>
                                          <p:spTgt spid="290829"/>
                                        </p:tgtEl>
                                      </p:cBhvr>
                                    </p:animEffect>
                                    <p:set>
                                      <p:cBhvr>
                                        <p:cTn id="64" dur="1" fill="hold">
                                          <p:stCondLst>
                                            <p:cond delay="1999"/>
                                          </p:stCondLst>
                                        </p:cTn>
                                        <p:tgtEl>
                                          <p:spTgt spid="29082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2000"/>
                                        <p:tgtEl>
                                          <p:spTgt spid="290830"/>
                                        </p:tgtEl>
                                      </p:cBhvr>
                                    </p:animEffect>
                                    <p:set>
                                      <p:cBhvr>
                                        <p:cTn id="67" dur="1" fill="hold">
                                          <p:stCondLst>
                                            <p:cond delay="1999"/>
                                          </p:stCondLst>
                                        </p:cTn>
                                        <p:tgtEl>
                                          <p:spTgt spid="29083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290831"/>
                                        </p:tgtEl>
                                      </p:cBhvr>
                                    </p:animEffect>
                                    <p:set>
                                      <p:cBhvr>
                                        <p:cTn id="70" dur="1" fill="hold">
                                          <p:stCondLst>
                                            <p:cond delay="1999"/>
                                          </p:stCondLst>
                                        </p:cTn>
                                        <p:tgtEl>
                                          <p:spTgt spid="290831"/>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2000"/>
                                        <p:tgtEl>
                                          <p:spTgt spid="290825"/>
                                        </p:tgtEl>
                                      </p:cBhvr>
                                    </p:animEffect>
                                    <p:set>
                                      <p:cBhvr>
                                        <p:cTn id="73" dur="1" fill="hold">
                                          <p:stCondLst>
                                            <p:cond delay="1999"/>
                                          </p:stCondLst>
                                        </p:cTn>
                                        <p:tgtEl>
                                          <p:spTgt spid="290825"/>
                                        </p:tgtEl>
                                        <p:attrNameLst>
                                          <p:attrName>style.visibility</p:attrName>
                                        </p:attrNameLst>
                                      </p:cBhvr>
                                      <p:to>
                                        <p:strVal val="hidden"/>
                                      </p:to>
                                    </p:set>
                                  </p:childTnLst>
                                </p:cTn>
                              </p:par>
                              <p:par>
                                <p:cTn id="74" presetID="53" presetClass="exit" presetSubtype="0" fill="hold" nodeType="withEffect">
                                  <p:stCondLst>
                                    <p:cond delay="0"/>
                                  </p:stCondLst>
                                  <p:childTnLst>
                                    <p:anim calcmode="lin" valueType="num">
                                      <p:cBhvr>
                                        <p:cTn id="75" dur="500"/>
                                        <p:tgtEl>
                                          <p:spTgt spid="290818"/>
                                        </p:tgtEl>
                                        <p:attrNameLst>
                                          <p:attrName>ppt_w</p:attrName>
                                        </p:attrNameLst>
                                      </p:cBhvr>
                                      <p:tavLst>
                                        <p:tav tm="0">
                                          <p:val>
                                            <p:strVal val="ppt_w"/>
                                          </p:val>
                                        </p:tav>
                                        <p:tav tm="100000">
                                          <p:val>
                                            <p:fltVal val="0"/>
                                          </p:val>
                                        </p:tav>
                                      </p:tavLst>
                                    </p:anim>
                                    <p:anim calcmode="lin" valueType="num">
                                      <p:cBhvr>
                                        <p:cTn id="76" dur="500"/>
                                        <p:tgtEl>
                                          <p:spTgt spid="290818"/>
                                        </p:tgtEl>
                                        <p:attrNameLst>
                                          <p:attrName>ppt_h</p:attrName>
                                        </p:attrNameLst>
                                      </p:cBhvr>
                                      <p:tavLst>
                                        <p:tav tm="0">
                                          <p:val>
                                            <p:strVal val="ppt_h"/>
                                          </p:val>
                                        </p:tav>
                                        <p:tav tm="100000">
                                          <p:val>
                                            <p:fltVal val="0"/>
                                          </p:val>
                                        </p:tav>
                                      </p:tavLst>
                                    </p:anim>
                                    <p:animEffect transition="out" filter="fade">
                                      <p:cBhvr>
                                        <p:cTn id="77" dur="500"/>
                                        <p:tgtEl>
                                          <p:spTgt spid="290818"/>
                                        </p:tgtEl>
                                      </p:cBhvr>
                                    </p:animEffect>
                                    <p:set>
                                      <p:cBhvr>
                                        <p:cTn id="78" dur="1" fill="hold">
                                          <p:stCondLst>
                                            <p:cond delay="499"/>
                                          </p:stCondLst>
                                        </p:cTn>
                                        <p:tgtEl>
                                          <p:spTgt spid="290818"/>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90820">
                                            <p:txEl>
                                              <p:pRg st="0" end="0"/>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0820">
                                            <p:txEl>
                                              <p:pRg st="1" end="1"/>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0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build="p"/>
      <p:bldP spid="290821" grpId="0" animBg="1"/>
      <p:bldP spid="290821" grpId="1" animBg="1"/>
      <p:bldP spid="290822" grpId="0" animBg="1"/>
      <p:bldP spid="290822" grpId="1" animBg="1"/>
      <p:bldP spid="290823" grpId="0" animBg="1"/>
      <p:bldP spid="290823" grpId="1" animBg="1"/>
      <p:bldP spid="290824" grpId="0" animBg="1"/>
      <p:bldP spid="290824" grpId="1" animBg="1"/>
      <p:bldP spid="290825" grpId="0" animBg="1"/>
      <p:bldP spid="290825" grpId="1" animBg="1"/>
      <p:bldP spid="290826" grpId="0" animBg="1"/>
      <p:bldP spid="290826" grpId="1" animBg="1"/>
      <p:bldP spid="290827" grpId="0" animBg="1"/>
      <p:bldP spid="290827" grpId="1" animBg="1"/>
      <p:bldP spid="290828" grpId="0" animBg="1"/>
      <p:bldP spid="290828" grpId="1" animBg="1"/>
      <p:bldP spid="290829" grpId="0" animBg="1"/>
      <p:bldP spid="290829" grpId="1" animBg="1"/>
      <p:bldP spid="290830" grpId="0" animBg="1"/>
      <p:bldP spid="290830" grpId="1" animBg="1"/>
      <p:bldP spid="290830" grpId="2" animBg="1"/>
      <p:bldP spid="290831" grpId="0" animBg="1"/>
      <p:bldP spid="29083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a:extLst>
              <a:ext uri="{FF2B5EF4-FFF2-40B4-BE49-F238E27FC236}">
                <a16:creationId xmlns:a16="http://schemas.microsoft.com/office/drawing/2014/main" id="{0560BD60-B7D5-479F-A962-55FB406C8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757" y="1107281"/>
            <a:ext cx="683419" cy="4643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2867" name="Picture 3">
            <a:extLst>
              <a:ext uri="{FF2B5EF4-FFF2-40B4-BE49-F238E27FC236}">
                <a16:creationId xmlns:a16="http://schemas.microsoft.com/office/drawing/2014/main" id="{580A633A-041B-4F98-803D-848B58A90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1" y="1107281"/>
            <a:ext cx="683419" cy="4643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2869" name="Text Box 5">
            <a:extLst>
              <a:ext uri="{FF2B5EF4-FFF2-40B4-BE49-F238E27FC236}">
                <a16:creationId xmlns:a16="http://schemas.microsoft.com/office/drawing/2014/main" id="{CED507F0-D152-4BD5-93B5-05DC12665FFD}"/>
              </a:ext>
            </a:extLst>
          </p:cNvPr>
          <p:cNvSpPr txBox="1">
            <a:spLocks noChangeArrowheads="1"/>
          </p:cNvSpPr>
          <p:nvPr/>
        </p:nvSpPr>
        <p:spPr bwMode="auto">
          <a:xfrm>
            <a:off x="4410076" y="1701405"/>
            <a:ext cx="2321719" cy="647967"/>
          </a:xfrm>
          <a:prstGeom prst="rect">
            <a:avLst/>
          </a:prstGeom>
          <a:solidFill>
            <a:srgbClr val="FFFF00"/>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lIns="67500" tIns="35100" rIns="67500" bIns="351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de-DE" altLang="de-DE" sz="3750" dirty="0">
                <a:solidFill>
                  <a:schemeClr val="hlink"/>
                </a:solidFill>
                <a:latin typeface="Times New Roman" panose="02020603050405020304" pitchFamily="18" charset="0"/>
                <a:cs typeface="Arial" panose="020B0604020202020204" pitchFamily="34" charset="0"/>
              </a:rPr>
              <a:t>SMITH</a:t>
            </a:r>
          </a:p>
        </p:txBody>
      </p:sp>
      <p:sp>
        <p:nvSpPr>
          <p:cNvPr id="292870" name="Rectangle 6">
            <a:extLst>
              <a:ext uri="{FF2B5EF4-FFF2-40B4-BE49-F238E27FC236}">
                <a16:creationId xmlns:a16="http://schemas.microsoft.com/office/drawing/2014/main" id="{1C80BA2A-D334-4D9E-86C0-F7993E42A505}"/>
              </a:ext>
            </a:extLst>
          </p:cNvPr>
          <p:cNvSpPr>
            <a:spLocks noGrp="1" noChangeArrowheads="1"/>
          </p:cNvSpPr>
          <p:nvPr>
            <p:ph type="body" sz="half" idx="1"/>
          </p:nvPr>
        </p:nvSpPr>
        <p:spPr>
          <a:xfrm>
            <a:off x="2121695" y="2719388"/>
            <a:ext cx="6047185" cy="3086100"/>
          </a:xfrm>
        </p:spPr>
        <p:txBody>
          <a:bodyPr>
            <a:normAutofit fontScale="85000" lnSpcReduction="20000"/>
          </a:bodyPr>
          <a:lstStyle/>
          <a:p>
            <a:pPr eaLnBrk="1" hangingPunct="1"/>
            <a:r>
              <a:rPr lang="de-DE" altLang="de-DE" dirty="0"/>
              <a:t>audio-kommunikative Kompetenz (</a:t>
            </a:r>
            <a:r>
              <a:rPr lang="en-US" altLang="de-DE" dirty="0" err="1"/>
              <a:t>完了</a:t>
            </a:r>
            <a:r>
              <a:rPr lang="en-US" altLang="de-DE" dirty="0"/>
              <a:t>)</a:t>
            </a:r>
            <a:endParaRPr lang="de-DE" altLang="de-DE" dirty="0"/>
          </a:p>
          <a:p>
            <a:pPr eaLnBrk="1" hangingPunct="1"/>
            <a:r>
              <a:rPr lang="de-DE" altLang="de-DE" dirty="0"/>
              <a:t>situative Kompetenz (Kritik vor anderen)</a:t>
            </a:r>
          </a:p>
          <a:p>
            <a:pPr eaLnBrk="1" hangingPunct="1"/>
            <a:r>
              <a:rPr lang="de-DE" altLang="de-DE" dirty="0"/>
              <a:t>soziokulturelle Kompetenz (Höherstehender)</a:t>
            </a:r>
          </a:p>
          <a:p>
            <a:pPr eaLnBrk="1" hangingPunct="1"/>
            <a:r>
              <a:rPr lang="de-DE" altLang="de-DE" dirty="0"/>
              <a:t>kognitive Kompetenz (Kollektivismus, Traditionen, Kalligraphie)</a:t>
            </a:r>
          </a:p>
        </p:txBody>
      </p:sp>
      <p:sp>
        <p:nvSpPr>
          <p:cNvPr id="75783" name="Text Box 7">
            <a:extLst>
              <a:ext uri="{FF2B5EF4-FFF2-40B4-BE49-F238E27FC236}">
                <a16:creationId xmlns:a16="http://schemas.microsoft.com/office/drawing/2014/main" id="{09206954-F5E3-4B4A-AAC4-9E4FA49BD49D}"/>
              </a:ext>
            </a:extLst>
          </p:cNvPr>
          <p:cNvSpPr txBox="1">
            <a:spLocks noChangeArrowheads="1"/>
          </p:cNvSpPr>
          <p:nvPr/>
        </p:nvSpPr>
        <p:spPr bwMode="auto">
          <a:xfrm>
            <a:off x="2694386" y="1584724"/>
            <a:ext cx="135731" cy="4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67500" tIns="35100" rIns="67500" bIns="351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endParaRPr lang="de-DE" altLang="de-DE" sz="2250">
              <a:latin typeface="Times New Roman" panose="02020603050405020304" pitchFamily="18" charset="0"/>
              <a:cs typeface="Arial" panose="020B0604020202020204" pitchFamily="34" charset="0"/>
            </a:endParaRPr>
          </a:p>
        </p:txBody>
      </p:sp>
      <p:pic>
        <p:nvPicPr>
          <p:cNvPr id="292872" name="Picture 8">
            <a:extLst>
              <a:ext uri="{FF2B5EF4-FFF2-40B4-BE49-F238E27FC236}">
                <a16:creationId xmlns:a16="http://schemas.microsoft.com/office/drawing/2014/main" id="{F61E8FFB-E7A3-4E10-941C-F9F3BE277A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467" y="1107281"/>
            <a:ext cx="682228" cy="4643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2873" name="Picture 9">
            <a:extLst>
              <a:ext uri="{FF2B5EF4-FFF2-40B4-BE49-F238E27FC236}">
                <a16:creationId xmlns:a16="http://schemas.microsoft.com/office/drawing/2014/main" id="{E491603A-7ACE-4DB9-82A9-910A8DFC0D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175" y="1107281"/>
            <a:ext cx="681038" cy="4643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B9403F1B-6611-4B60-B7BB-DC06776C1980}"/>
              </a:ext>
            </a:extLst>
          </p:cNvPr>
          <p:cNvSpPr>
            <a:spLocks noGrp="1"/>
          </p:cNvSpPr>
          <p:nvPr>
            <p:ph type="title"/>
          </p:nvPr>
        </p:nvSpPr>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28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28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28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28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292867"/>
                                        </p:tgtEl>
                                        <p:attrNameLst>
                                          <p:attrName>ppt_x</p:attrName>
                                        </p:attrNameLst>
                                      </p:cBhvr>
                                      <p:tavLst>
                                        <p:tav tm="0">
                                          <p:val>
                                            <p:strVal val="ppt_x"/>
                                          </p:val>
                                        </p:tav>
                                        <p:tav tm="100000">
                                          <p:val>
                                            <p:strVal val="ppt_x"/>
                                          </p:val>
                                        </p:tav>
                                      </p:tavLst>
                                    </p:anim>
                                    <p:anim calcmode="lin" valueType="num">
                                      <p:cBhvr additive="base">
                                        <p:cTn id="17" dur="500"/>
                                        <p:tgtEl>
                                          <p:spTgt spid="292867"/>
                                        </p:tgtEl>
                                        <p:attrNameLst>
                                          <p:attrName>ppt_y</p:attrName>
                                        </p:attrNameLst>
                                      </p:cBhvr>
                                      <p:tavLst>
                                        <p:tav tm="0">
                                          <p:val>
                                            <p:strVal val="ppt_y"/>
                                          </p:val>
                                        </p:tav>
                                        <p:tav tm="100000">
                                          <p:val>
                                            <p:strVal val="1+ppt_h/2"/>
                                          </p:val>
                                        </p:tav>
                                      </p:tavLst>
                                    </p:anim>
                                    <p:set>
                                      <p:cBhvr>
                                        <p:cTn id="18" dur="1" fill="hold">
                                          <p:stCondLst>
                                            <p:cond delay="499"/>
                                          </p:stCondLst>
                                        </p:cTn>
                                        <p:tgtEl>
                                          <p:spTgt spid="292867"/>
                                        </p:tgtEl>
                                        <p:attrNameLst>
                                          <p:attrName>style.visibility</p:attrName>
                                        </p:attrNameLst>
                                      </p:cBhvr>
                                      <p:to>
                                        <p:strVal val="hidden"/>
                                      </p:to>
                                    </p:set>
                                  </p:childTnLst>
                                </p:cTn>
                              </p:par>
                              <p:par>
                                <p:cTn id="19" presetID="51" presetClass="entr" presetSubtype="0" fill="hold" grpId="0" nodeType="withEffect">
                                  <p:stCondLst>
                                    <p:cond delay="0"/>
                                  </p:stCondLst>
                                  <p:childTnLst>
                                    <p:set>
                                      <p:cBhvr>
                                        <p:cTn id="20" dur="1" fill="hold">
                                          <p:stCondLst>
                                            <p:cond delay="0"/>
                                          </p:stCondLst>
                                        </p:cTn>
                                        <p:tgtEl>
                                          <p:spTgt spid="292869"/>
                                        </p:tgtEl>
                                        <p:attrNameLst>
                                          <p:attrName>style.visibility</p:attrName>
                                        </p:attrNameLst>
                                      </p:cBhvr>
                                      <p:to>
                                        <p:strVal val="visible"/>
                                      </p:to>
                                    </p:set>
                                    <p:animEffect transition="in" filter="fade">
                                      <p:cBhvr>
                                        <p:cTn id="21" dur="770" decel="100000"/>
                                        <p:tgtEl>
                                          <p:spTgt spid="292869"/>
                                        </p:tgtEl>
                                      </p:cBhvr>
                                    </p:animEffect>
                                    <p:animScale>
                                      <p:cBhvr>
                                        <p:cTn id="22" dur="770" decel="100000"/>
                                        <p:tgtEl>
                                          <p:spTgt spid="292869"/>
                                        </p:tgtEl>
                                      </p:cBhvr>
                                      <p:from x="10000" y="10000"/>
                                      <p:to x="200000" y="450000"/>
                                    </p:animScale>
                                    <p:animScale>
                                      <p:cBhvr>
                                        <p:cTn id="23" dur="1230" accel="100000" fill="hold">
                                          <p:stCondLst>
                                            <p:cond delay="770"/>
                                          </p:stCondLst>
                                        </p:cTn>
                                        <p:tgtEl>
                                          <p:spTgt spid="292869"/>
                                        </p:tgtEl>
                                      </p:cBhvr>
                                      <p:from x="200000" y="450000"/>
                                      <p:to x="100000" y="100000"/>
                                    </p:animScale>
                                    <p:set>
                                      <p:cBhvr>
                                        <p:cTn id="24" dur="770" fill="hold"/>
                                        <p:tgtEl>
                                          <p:spTgt spid="292869"/>
                                        </p:tgtEl>
                                        <p:attrNameLst>
                                          <p:attrName>ppt_x</p:attrName>
                                        </p:attrNameLst>
                                      </p:cBhvr>
                                      <p:to>
                                        <p:strVal val="(0.5)"/>
                                      </p:to>
                                    </p:set>
                                    <p:anim from="(0.5)" to="(#ppt_x)" calcmode="lin" valueType="num">
                                      <p:cBhvr>
                                        <p:cTn id="25" dur="1230" accel="100000" fill="hold">
                                          <p:stCondLst>
                                            <p:cond delay="770"/>
                                          </p:stCondLst>
                                        </p:cTn>
                                        <p:tgtEl>
                                          <p:spTgt spid="292869"/>
                                        </p:tgtEl>
                                        <p:attrNameLst>
                                          <p:attrName>ppt_x</p:attrName>
                                        </p:attrNameLst>
                                      </p:cBhvr>
                                    </p:anim>
                                    <p:set>
                                      <p:cBhvr>
                                        <p:cTn id="26" dur="770" fill="hold"/>
                                        <p:tgtEl>
                                          <p:spTgt spid="292869"/>
                                        </p:tgtEl>
                                        <p:attrNameLst>
                                          <p:attrName>ppt_y</p:attrName>
                                        </p:attrNameLst>
                                      </p:cBhvr>
                                      <p:to>
                                        <p:strVal val="(#ppt_y+0.4)"/>
                                      </p:to>
                                    </p:set>
                                    <p:anim from="(#ppt_y+0.4)" to="(#ppt_y)" calcmode="lin" valueType="num">
                                      <p:cBhvr>
                                        <p:cTn id="27" dur="1230" accel="100000" fill="hold">
                                          <p:stCondLst>
                                            <p:cond delay="770"/>
                                          </p:stCondLst>
                                        </p:cTn>
                                        <p:tgtEl>
                                          <p:spTgt spid="292869"/>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2000"/>
                                        <p:tgtEl>
                                          <p:spTgt spid="292869"/>
                                        </p:tgtEl>
                                      </p:cBhvr>
                                    </p:animEffect>
                                    <p:set>
                                      <p:cBhvr>
                                        <p:cTn id="32" dur="1" fill="hold">
                                          <p:stCondLst>
                                            <p:cond delay="1999"/>
                                          </p:stCondLst>
                                        </p:cTn>
                                        <p:tgtEl>
                                          <p:spTgt spid="292869"/>
                                        </p:tgtEl>
                                        <p:attrNameLst>
                                          <p:attrName>style.visibility</p:attrName>
                                        </p:attrNameLst>
                                      </p:cBhvr>
                                      <p:to>
                                        <p:strVal val="hidden"/>
                                      </p:to>
                                    </p:set>
                                  </p:childTnLst>
                                </p:cTn>
                              </p:par>
                              <p:par>
                                <p:cTn id="33" presetID="53" presetClass="exit" presetSubtype="0" fill="hold" nodeType="withEffect">
                                  <p:stCondLst>
                                    <p:cond delay="0"/>
                                  </p:stCondLst>
                                  <p:childTnLst>
                                    <p:anim calcmode="lin" valueType="num">
                                      <p:cBhvr>
                                        <p:cTn id="34" dur="500"/>
                                        <p:tgtEl>
                                          <p:spTgt spid="292872"/>
                                        </p:tgtEl>
                                        <p:attrNameLst>
                                          <p:attrName>ppt_w</p:attrName>
                                        </p:attrNameLst>
                                      </p:cBhvr>
                                      <p:tavLst>
                                        <p:tav tm="0">
                                          <p:val>
                                            <p:strVal val="ppt_w"/>
                                          </p:val>
                                        </p:tav>
                                        <p:tav tm="100000">
                                          <p:val>
                                            <p:fltVal val="0"/>
                                          </p:val>
                                        </p:tav>
                                      </p:tavLst>
                                    </p:anim>
                                    <p:anim calcmode="lin" valueType="num">
                                      <p:cBhvr>
                                        <p:cTn id="35" dur="500"/>
                                        <p:tgtEl>
                                          <p:spTgt spid="292872"/>
                                        </p:tgtEl>
                                        <p:attrNameLst>
                                          <p:attrName>ppt_h</p:attrName>
                                        </p:attrNameLst>
                                      </p:cBhvr>
                                      <p:tavLst>
                                        <p:tav tm="0">
                                          <p:val>
                                            <p:strVal val="ppt_h"/>
                                          </p:val>
                                        </p:tav>
                                        <p:tav tm="100000">
                                          <p:val>
                                            <p:fltVal val="0"/>
                                          </p:val>
                                        </p:tav>
                                      </p:tavLst>
                                    </p:anim>
                                    <p:animEffect transition="out" filter="fade">
                                      <p:cBhvr>
                                        <p:cTn id="36" dur="500"/>
                                        <p:tgtEl>
                                          <p:spTgt spid="292872"/>
                                        </p:tgtEl>
                                      </p:cBhvr>
                                    </p:animEffect>
                                    <p:set>
                                      <p:cBhvr>
                                        <p:cTn id="37" dur="1" fill="hold">
                                          <p:stCondLst>
                                            <p:cond delay="499"/>
                                          </p:stCondLst>
                                        </p:cTn>
                                        <p:tgtEl>
                                          <p:spTgt spid="292872"/>
                                        </p:tgtEl>
                                        <p:attrNameLst>
                                          <p:attrName>style.visibility</p:attrName>
                                        </p:attrNameLst>
                                      </p:cBhvr>
                                      <p:to>
                                        <p:strVal val="hidden"/>
                                      </p:to>
                                    </p:set>
                                  </p:childTnLst>
                                </p:cTn>
                              </p:par>
                              <p:par>
                                <p:cTn id="38" presetID="53" presetClass="exit" presetSubtype="0" fill="hold" nodeType="withEffect">
                                  <p:stCondLst>
                                    <p:cond delay="0"/>
                                  </p:stCondLst>
                                  <p:childTnLst>
                                    <p:anim calcmode="lin" valueType="num">
                                      <p:cBhvr>
                                        <p:cTn id="39" dur="500"/>
                                        <p:tgtEl>
                                          <p:spTgt spid="292866"/>
                                        </p:tgtEl>
                                        <p:attrNameLst>
                                          <p:attrName>ppt_w</p:attrName>
                                        </p:attrNameLst>
                                      </p:cBhvr>
                                      <p:tavLst>
                                        <p:tav tm="0">
                                          <p:val>
                                            <p:strVal val="ppt_w"/>
                                          </p:val>
                                        </p:tav>
                                        <p:tav tm="100000">
                                          <p:val>
                                            <p:fltVal val="0"/>
                                          </p:val>
                                        </p:tav>
                                      </p:tavLst>
                                    </p:anim>
                                    <p:anim calcmode="lin" valueType="num">
                                      <p:cBhvr>
                                        <p:cTn id="40" dur="500"/>
                                        <p:tgtEl>
                                          <p:spTgt spid="292866"/>
                                        </p:tgtEl>
                                        <p:attrNameLst>
                                          <p:attrName>ppt_h</p:attrName>
                                        </p:attrNameLst>
                                      </p:cBhvr>
                                      <p:tavLst>
                                        <p:tav tm="0">
                                          <p:val>
                                            <p:strVal val="ppt_h"/>
                                          </p:val>
                                        </p:tav>
                                        <p:tav tm="100000">
                                          <p:val>
                                            <p:fltVal val="0"/>
                                          </p:val>
                                        </p:tav>
                                      </p:tavLst>
                                    </p:anim>
                                    <p:animEffect transition="out" filter="fade">
                                      <p:cBhvr>
                                        <p:cTn id="41" dur="500"/>
                                        <p:tgtEl>
                                          <p:spTgt spid="292866"/>
                                        </p:tgtEl>
                                      </p:cBhvr>
                                    </p:animEffect>
                                    <p:set>
                                      <p:cBhvr>
                                        <p:cTn id="42" dur="1" fill="hold">
                                          <p:stCondLst>
                                            <p:cond delay="499"/>
                                          </p:stCondLst>
                                        </p:cTn>
                                        <p:tgtEl>
                                          <p:spTgt spid="292866"/>
                                        </p:tgtEl>
                                        <p:attrNameLst>
                                          <p:attrName>style.visibility</p:attrName>
                                        </p:attrNameLst>
                                      </p:cBhvr>
                                      <p:to>
                                        <p:strVal val="hidden"/>
                                      </p:to>
                                    </p:set>
                                  </p:childTnLst>
                                </p:cTn>
                              </p:par>
                              <p:par>
                                <p:cTn id="43" presetID="53" presetClass="exit" presetSubtype="0" fill="hold" nodeType="withEffect">
                                  <p:stCondLst>
                                    <p:cond delay="0"/>
                                  </p:stCondLst>
                                  <p:childTnLst>
                                    <p:anim calcmode="lin" valueType="num">
                                      <p:cBhvr>
                                        <p:cTn id="44" dur="500"/>
                                        <p:tgtEl>
                                          <p:spTgt spid="292873"/>
                                        </p:tgtEl>
                                        <p:attrNameLst>
                                          <p:attrName>ppt_w</p:attrName>
                                        </p:attrNameLst>
                                      </p:cBhvr>
                                      <p:tavLst>
                                        <p:tav tm="0">
                                          <p:val>
                                            <p:strVal val="ppt_w"/>
                                          </p:val>
                                        </p:tav>
                                        <p:tav tm="100000">
                                          <p:val>
                                            <p:fltVal val="0"/>
                                          </p:val>
                                        </p:tav>
                                      </p:tavLst>
                                    </p:anim>
                                    <p:anim calcmode="lin" valueType="num">
                                      <p:cBhvr>
                                        <p:cTn id="45" dur="500"/>
                                        <p:tgtEl>
                                          <p:spTgt spid="292873"/>
                                        </p:tgtEl>
                                        <p:attrNameLst>
                                          <p:attrName>ppt_h</p:attrName>
                                        </p:attrNameLst>
                                      </p:cBhvr>
                                      <p:tavLst>
                                        <p:tav tm="0">
                                          <p:val>
                                            <p:strVal val="ppt_h"/>
                                          </p:val>
                                        </p:tav>
                                        <p:tav tm="100000">
                                          <p:val>
                                            <p:fltVal val="0"/>
                                          </p:val>
                                        </p:tav>
                                      </p:tavLst>
                                    </p:anim>
                                    <p:animEffect transition="out" filter="fade">
                                      <p:cBhvr>
                                        <p:cTn id="46" dur="500"/>
                                        <p:tgtEl>
                                          <p:spTgt spid="292873"/>
                                        </p:tgtEl>
                                      </p:cBhvr>
                                    </p:animEffect>
                                    <p:set>
                                      <p:cBhvr>
                                        <p:cTn id="47" dur="1" fill="hold">
                                          <p:stCondLst>
                                            <p:cond delay="499"/>
                                          </p:stCondLst>
                                        </p:cTn>
                                        <p:tgtEl>
                                          <p:spTgt spid="292873"/>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292870">
                                            <p:txEl>
                                              <p:pRg st="0" end="0"/>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2870">
                                            <p:txEl>
                                              <p:pRg st="1" end="1"/>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2870">
                                            <p:txEl>
                                              <p:pRg st="2" end="2"/>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28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animBg="1"/>
      <p:bldP spid="292869" grpId="1" animBg="1"/>
      <p:bldP spid="29287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a:extLst>
              <a:ext uri="{FF2B5EF4-FFF2-40B4-BE49-F238E27FC236}">
                <a16:creationId xmlns:a16="http://schemas.microsoft.com/office/drawing/2014/main" id="{96882C8F-A0E6-4F4E-B52A-7D4C51A0D1B6}"/>
              </a:ext>
            </a:extLst>
          </p:cNvPr>
          <p:cNvSpPr>
            <a:spLocks noGrp="1" noChangeArrowheads="1"/>
          </p:cNvSpPr>
          <p:nvPr>
            <p:ph type="body" idx="1"/>
          </p:nvPr>
        </p:nvSpPr>
        <p:spPr>
          <a:xfrm>
            <a:off x="1657350" y="2100263"/>
            <a:ext cx="5938838" cy="3086100"/>
          </a:xfrm>
        </p:spPr>
        <p:txBody>
          <a:bodyPr>
            <a:normAutofit fontScale="77500" lnSpcReduction="20000"/>
          </a:bodyPr>
          <a:lstStyle/>
          <a:p>
            <a:pPr eaLnBrk="1" hangingPunct="1"/>
            <a:r>
              <a:rPr lang="de-DE" altLang="de-DE"/>
              <a:t>audio-kommunikative Kompetenz (</a:t>
            </a:r>
            <a:r>
              <a:rPr lang="en-US" altLang="de-DE"/>
              <a:t>完了)</a:t>
            </a:r>
            <a:endParaRPr lang="de-DE" altLang="de-DE"/>
          </a:p>
          <a:p>
            <a:pPr eaLnBrk="1" hangingPunct="1"/>
            <a:r>
              <a:rPr lang="de-DE" altLang="de-DE"/>
              <a:t>situative Kompetenz (Kritik vor anderen)</a:t>
            </a:r>
          </a:p>
          <a:p>
            <a:pPr eaLnBrk="1" hangingPunct="1"/>
            <a:r>
              <a:rPr lang="de-DE" altLang="de-DE"/>
              <a:t>soziokulturelle Kompetenz (Höherstehender)</a:t>
            </a:r>
          </a:p>
          <a:p>
            <a:pPr eaLnBrk="1" hangingPunct="1"/>
            <a:r>
              <a:rPr lang="de-DE" altLang="de-DE"/>
              <a:t>kognitive Kompetenz (Kollektivismus, Traditionen, Kalligraphie, (volks)religiös-mythische Traditionen, z.B. Aberglauben – 514 – „Ich will sterben.“)</a:t>
            </a:r>
          </a:p>
          <a:p>
            <a:pPr eaLnBrk="1" hangingPunct="1"/>
            <a:endParaRPr lang="de-DE" altLang="de-DE"/>
          </a:p>
        </p:txBody>
      </p:sp>
      <p:sp>
        <p:nvSpPr>
          <p:cNvPr id="294916" name="Text Box 4">
            <a:extLst>
              <a:ext uri="{FF2B5EF4-FFF2-40B4-BE49-F238E27FC236}">
                <a16:creationId xmlns:a16="http://schemas.microsoft.com/office/drawing/2014/main" id="{8EF0A839-8639-4E5A-86B8-5EEB433B3E33}"/>
              </a:ext>
            </a:extLst>
          </p:cNvPr>
          <p:cNvSpPr txBox="1">
            <a:spLocks noChangeArrowheads="1"/>
          </p:cNvSpPr>
          <p:nvPr/>
        </p:nvSpPr>
        <p:spPr bwMode="auto">
          <a:xfrm>
            <a:off x="1759992" y="944166"/>
            <a:ext cx="5603777" cy="13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lIns="67500" tIns="35100" rIns="67500" bIns="351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8100">
                <a:solidFill>
                  <a:srgbClr val="FF0000"/>
                </a:solidFill>
                <a:latin typeface="Times New Roman" panose="02020603050405020304" pitchFamily="18" charset="0"/>
                <a:cs typeface="Arial" panose="020B0604020202020204" pitchFamily="34" charset="0"/>
              </a:rPr>
              <a:t>Tel. 5174886</a:t>
            </a:r>
          </a:p>
        </p:txBody>
      </p:sp>
      <p:sp>
        <p:nvSpPr>
          <p:cNvPr id="294917" name="Text Box 5">
            <a:extLst>
              <a:ext uri="{FF2B5EF4-FFF2-40B4-BE49-F238E27FC236}">
                <a16:creationId xmlns:a16="http://schemas.microsoft.com/office/drawing/2014/main" id="{F856EB7A-BBC2-4E23-9FD7-2E0CE31948D9}"/>
              </a:ext>
            </a:extLst>
          </p:cNvPr>
          <p:cNvSpPr txBox="1">
            <a:spLocks noChangeArrowheads="1"/>
          </p:cNvSpPr>
          <p:nvPr/>
        </p:nvSpPr>
        <p:spPr bwMode="auto">
          <a:xfrm>
            <a:off x="1720453" y="2138363"/>
            <a:ext cx="4957763" cy="353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67500" tIns="35100" rIns="67500" bIns="351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zh-CN" altLang="en-US" sz="3750" b="1">
                <a:solidFill>
                  <a:srgbClr val="FF0000"/>
                </a:solidFill>
                <a:latin typeface="Times New Roman" panose="02020603050405020304" pitchFamily="18" charset="0"/>
                <a:ea typeface="宋体" panose="02010600030101010101" pitchFamily="2" charset="-122"/>
                <a:cs typeface="Arial" panose="020B0604020202020204" pitchFamily="34" charset="0"/>
              </a:rPr>
              <a:t>五 </a:t>
            </a:r>
            <a:r>
              <a:rPr lang="de-DE"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5</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我 </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Ich</a:t>
            </a:r>
          </a:p>
          <a:p>
            <a:pPr eaLnBrk="1" hangingPunct="1"/>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一 </a:t>
            </a:r>
            <a:r>
              <a:rPr lang="de-DE"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1</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要 </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will</a:t>
            </a:r>
          </a:p>
          <a:p>
            <a:pPr eaLnBrk="1" hangingPunct="1"/>
            <a:r>
              <a:rPr lang="zh-CN"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七 </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7</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zh-CN"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气</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mich ärgern</a:t>
            </a:r>
          </a:p>
          <a:p>
            <a:pPr eaLnBrk="1" hangingPunct="1"/>
            <a:r>
              <a:rPr lang="zh-CN"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四</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4 </a:t>
            </a:r>
            <a:r>
              <a:rPr lang="zh-CN"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死</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zu Tode.</a:t>
            </a:r>
          </a:p>
          <a:p>
            <a:pPr eaLnBrk="1" hangingPunct="1"/>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八八 </a:t>
            </a:r>
            <a:r>
              <a:rPr lang="de-DE"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88</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拜拜 </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Bye-bye!</a:t>
            </a:r>
          </a:p>
          <a:p>
            <a:pPr eaLnBrk="1" hangingPunct="1"/>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六 </a:t>
            </a:r>
            <a:r>
              <a:rPr lang="de-DE"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6</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 </a:t>
            </a:r>
            <a:r>
              <a:rPr lang="zh-CN" altLang="de-DE" sz="3750" b="1">
                <a:solidFill>
                  <a:srgbClr val="FF0000"/>
                </a:solidFill>
                <a:latin typeface="Times New Roman" panose="02020603050405020304" pitchFamily="18" charset="0"/>
                <a:ea typeface="宋体" panose="02010600030101010101" pitchFamily="2" charset="-122"/>
                <a:cs typeface="Arial" panose="020B0604020202020204" pitchFamily="34" charset="0"/>
              </a:rPr>
              <a:t>了 </a:t>
            </a:r>
            <a:r>
              <a:rPr lang="de-DE" altLang="zh-CN" sz="3750" b="1">
                <a:solidFill>
                  <a:srgbClr val="FF0000"/>
                </a:solidFill>
                <a:latin typeface="Times New Roman" panose="02020603050405020304" pitchFamily="18" charset="0"/>
                <a:ea typeface="宋体" panose="02010600030101010101" pitchFamily="2" charset="-122"/>
                <a:cs typeface="Arial" panose="020B0604020202020204" pitchFamily="34" charset="0"/>
              </a:rPr>
              <a:t>[Partikel]</a:t>
            </a:r>
          </a:p>
        </p:txBody>
      </p:sp>
      <p:sp>
        <p:nvSpPr>
          <p:cNvPr id="3" name="Titel 2">
            <a:extLst>
              <a:ext uri="{FF2B5EF4-FFF2-40B4-BE49-F238E27FC236}">
                <a16:creationId xmlns:a16="http://schemas.microsoft.com/office/drawing/2014/main" id="{498BA82A-2BC4-48E9-965C-1F8EC0A32C49}"/>
              </a:ext>
            </a:extLst>
          </p:cNvPr>
          <p:cNvSpPr>
            <a:spLocks noGrp="1"/>
          </p:cNvSpPr>
          <p:nvPr>
            <p:ph type="title"/>
          </p:nvPr>
        </p:nvSpPr>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4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94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2000"/>
                                        <p:tgtEl>
                                          <p:spTgt spid="294916"/>
                                        </p:tgtEl>
                                      </p:cBhvr>
                                    </p:animEffect>
                                    <p:set>
                                      <p:cBhvr>
                                        <p:cTn id="15" dur="1" fill="hold">
                                          <p:stCondLst>
                                            <p:cond delay="1999"/>
                                          </p:stCondLst>
                                        </p:cTn>
                                        <p:tgtEl>
                                          <p:spTgt spid="2949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294917"/>
                                        </p:tgtEl>
                                      </p:cBhvr>
                                    </p:animEffect>
                                    <p:set>
                                      <p:cBhvr>
                                        <p:cTn id="18" dur="1" fill="hold">
                                          <p:stCondLst>
                                            <p:cond delay="1999"/>
                                          </p:stCondLst>
                                        </p:cTn>
                                        <p:tgtEl>
                                          <p:spTgt spid="2949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9491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491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491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16" grpId="0"/>
      <p:bldP spid="294916" grpId="1"/>
      <p:bldP spid="294917" grpId="0"/>
      <p:bldP spid="29491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descr="pick1">
            <a:extLst>
              <a:ext uri="{FF2B5EF4-FFF2-40B4-BE49-F238E27FC236}">
                <a16:creationId xmlns:a16="http://schemas.microsoft.com/office/drawing/2014/main" id="{D06094FB-6F3C-406F-8A6A-F9C6D8419FF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43000" y="2187180"/>
            <a:ext cx="6858000" cy="3506390"/>
          </a:xfrm>
          <a:noFill/>
        </p:spPr>
      </p:pic>
      <p:sp>
        <p:nvSpPr>
          <p:cNvPr id="299012" name="Rectangle 4">
            <a:extLst>
              <a:ext uri="{FF2B5EF4-FFF2-40B4-BE49-F238E27FC236}">
                <a16:creationId xmlns:a16="http://schemas.microsoft.com/office/drawing/2014/main" id="{F624B34F-4730-4130-B9C8-91404E1EEE64}"/>
              </a:ext>
            </a:extLst>
          </p:cNvPr>
          <p:cNvSpPr>
            <a:spLocks noGrp="1" noChangeArrowheads="1"/>
          </p:cNvSpPr>
          <p:nvPr>
            <p:ph type="body" sz="half" idx="1"/>
          </p:nvPr>
        </p:nvSpPr>
        <p:spPr>
          <a:xfrm>
            <a:off x="1657350" y="2100263"/>
            <a:ext cx="5938838" cy="3705225"/>
          </a:xfrm>
        </p:spPr>
        <p:txBody>
          <a:bodyPr>
            <a:normAutofit fontScale="70000" lnSpcReduction="20000"/>
          </a:bodyPr>
          <a:lstStyle/>
          <a:p>
            <a:pPr eaLnBrk="1" hangingPunct="1"/>
            <a:r>
              <a:rPr lang="de-DE" altLang="de-DE"/>
              <a:t>audio-kommunikative Kompetenz (</a:t>
            </a:r>
            <a:r>
              <a:rPr lang="en-US" altLang="de-DE"/>
              <a:t>完了)</a:t>
            </a:r>
            <a:endParaRPr lang="de-DE" altLang="de-DE"/>
          </a:p>
          <a:p>
            <a:pPr eaLnBrk="1" hangingPunct="1"/>
            <a:r>
              <a:rPr lang="de-DE" altLang="de-DE"/>
              <a:t>situative Kompetenz (Kritik vor anderen)</a:t>
            </a:r>
          </a:p>
          <a:p>
            <a:pPr eaLnBrk="1" hangingPunct="1"/>
            <a:r>
              <a:rPr lang="de-DE" altLang="de-DE"/>
              <a:t>soziokulturelle Kompetenz (Höherstehender)</a:t>
            </a:r>
          </a:p>
          <a:p>
            <a:pPr eaLnBrk="1" hangingPunct="1"/>
            <a:r>
              <a:rPr lang="de-DE" altLang="de-DE"/>
              <a:t>kognitive Kompetenz (Kollektivismus, Traditionen, Kalligraphie, (volks)religiös-mythische Traditio-nen, z.B. Aberglauben – 514 – „Ich will sterben.“)</a:t>
            </a:r>
          </a:p>
          <a:p>
            <a:pPr eaLnBrk="1" hangingPunct="1"/>
            <a:r>
              <a:rPr lang="de-DE" altLang="de-DE"/>
              <a:t>Indirektheit</a:t>
            </a:r>
          </a:p>
          <a:p>
            <a:pPr eaLnBrk="1" hangingPunct="1"/>
            <a:r>
              <a:rPr lang="de-DE" altLang="de-DE"/>
              <a:t>kulturelle Traditionen (Sonnenbräune, Magerkeit, freizügige Bekleidung, Zubereitungsart, Naturwahrnehmung)</a:t>
            </a:r>
          </a:p>
        </p:txBody>
      </p:sp>
      <p:pic>
        <p:nvPicPr>
          <p:cNvPr id="299013" name="Picture 5" descr="salat1">
            <a:extLst>
              <a:ext uri="{FF2B5EF4-FFF2-40B4-BE49-F238E27FC236}">
                <a16:creationId xmlns:a16="http://schemas.microsoft.com/office/drawing/2014/main" id="{FDC3678D-69C3-43A4-8BFA-8ABCC5AE4918}"/>
              </a:ext>
            </a:extLst>
          </p:cNvP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001000" y="2457451"/>
            <a:ext cx="1243013" cy="650081"/>
          </a:xfrm>
          <a:noFill/>
        </p:spPr>
      </p:pic>
      <p:pic>
        <p:nvPicPr>
          <p:cNvPr id="299014" name="Picture 6" descr="salat1">
            <a:extLst>
              <a:ext uri="{FF2B5EF4-FFF2-40B4-BE49-F238E27FC236}">
                <a16:creationId xmlns:a16="http://schemas.microsoft.com/office/drawing/2014/main" id="{B6DBEF74-2791-4336-919E-E911CD106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37085"/>
            <a:ext cx="68580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7D713404-2A23-4DA5-AF5B-FEC10F994E75}"/>
              </a:ext>
            </a:extLst>
          </p:cNvPr>
          <p:cNvSpPr>
            <a:spLocks noGrp="1"/>
          </p:cNvSpPr>
          <p:nvPr>
            <p:ph type="title"/>
          </p:nvPr>
        </p:nvSpPr>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90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299014"/>
                                        </p:tgtEl>
                                      </p:cBhvr>
                                      <p:by x="25000" y="25000"/>
                                    </p:animScale>
                                  </p:childTnLst>
                                </p:cTn>
                              </p:par>
                              <p:par>
                                <p:cTn id="11" presetID="0" presetClass="path" presetSubtype="0" accel="50000" decel="50000" fill="hold" nodeType="withEffect">
                                  <p:stCondLst>
                                    <p:cond delay="0"/>
                                  </p:stCondLst>
                                  <p:childTnLst>
                                    <p:animMotion origin="layout" path="M -1.73472E-18 -1.73472E-18 C 0.12969 -0.09723 0.25938 -0.19445 0.37083 -0.21389 C 0.48229 -0.23334 0.61354 -0.13704 0.66875 -0.11667 " pathEditMode="relative" ptsTypes="aaA">
                                      <p:cBhvr>
                                        <p:cTn id="12" dur="2000" fill="hold"/>
                                        <p:tgtEl>
                                          <p:spTgt spid="299014"/>
                                        </p:tgtEl>
                                        <p:attrNameLst>
                                          <p:attrName>ppt_x</p:attrName>
                                          <p:attrName>ppt_y</p:attrName>
                                        </p:attrNameLst>
                                      </p:cBhvr>
                                    </p:animMotion>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2990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99013"/>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4.16667E-6 -4.44444E-6 C -0.48628 0.00718 -0.97257 0.01436 -0.99791 0.07778 C -1.02326 0.14121 -0.27118 0.30926 -0.15208 0.38056 C -0.03298 0.45186 -0.26145 0.48473 -0.28333 0.50556 " pathEditMode="relative" rAng="0" ptsTypes="aaaA">
                                      <p:cBhvr>
                                        <p:cTn id="19" dur="2000" fill="hold"/>
                                        <p:tgtEl>
                                          <p:spTgt spid="299013"/>
                                        </p:tgtEl>
                                        <p:attrNameLst>
                                          <p:attrName>ppt_x</p:attrName>
                                          <p:attrName>ppt_y</p:attrName>
                                        </p:attrNameLst>
                                      </p:cBhvr>
                                      <p:rCtr x="-51163" y="25278"/>
                                    </p:animMotion>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nodeType="clickEffect">
                                  <p:stCondLst>
                                    <p:cond delay="0"/>
                                  </p:stCondLst>
                                  <p:childTnLst>
                                    <p:anim calcmode="lin" valueType="num">
                                      <p:cBhvr>
                                        <p:cTn id="23" dur="500"/>
                                        <p:tgtEl>
                                          <p:spTgt spid="299010"/>
                                        </p:tgtEl>
                                        <p:attrNameLst>
                                          <p:attrName>ppt_w</p:attrName>
                                        </p:attrNameLst>
                                      </p:cBhvr>
                                      <p:tavLst>
                                        <p:tav tm="0">
                                          <p:val>
                                            <p:strVal val="ppt_w"/>
                                          </p:val>
                                        </p:tav>
                                        <p:tav tm="100000">
                                          <p:val>
                                            <p:fltVal val="0"/>
                                          </p:val>
                                        </p:tav>
                                      </p:tavLst>
                                    </p:anim>
                                    <p:anim calcmode="lin" valueType="num">
                                      <p:cBhvr>
                                        <p:cTn id="24" dur="500"/>
                                        <p:tgtEl>
                                          <p:spTgt spid="299010"/>
                                        </p:tgtEl>
                                        <p:attrNameLst>
                                          <p:attrName>ppt_h</p:attrName>
                                        </p:attrNameLst>
                                      </p:cBhvr>
                                      <p:tavLst>
                                        <p:tav tm="0">
                                          <p:val>
                                            <p:strVal val="ppt_h"/>
                                          </p:val>
                                        </p:tav>
                                        <p:tav tm="100000">
                                          <p:val>
                                            <p:fltVal val="0"/>
                                          </p:val>
                                        </p:tav>
                                      </p:tavLst>
                                    </p:anim>
                                    <p:animEffect transition="out" filter="fade">
                                      <p:cBhvr>
                                        <p:cTn id="25" dur="500"/>
                                        <p:tgtEl>
                                          <p:spTgt spid="299010"/>
                                        </p:tgtEl>
                                      </p:cBhvr>
                                    </p:animEffect>
                                    <p:set>
                                      <p:cBhvr>
                                        <p:cTn id="26" dur="1" fill="hold">
                                          <p:stCondLst>
                                            <p:cond delay="499"/>
                                          </p:stCondLst>
                                        </p:cTn>
                                        <p:tgtEl>
                                          <p:spTgt spid="299010"/>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500"/>
                                        <p:tgtEl>
                                          <p:spTgt spid="299013"/>
                                        </p:tgtEl>
                                        <p:attrNameLst>
                                          <p:attrName>ppt_w</p:attrName>
                                        </p:attrNameLst>
                                      </p:cBhvr>
                                      <p:tavLst>
                                        <p:tav tm="0">
                                          <p:val>
                                            <p:strVal val="ppt_w"/>
                                          </p:val>
                                        </p:tav>
                                        <p:tav tm="100000">
                                          <p:val>
                                            <p:fltVal val="0"/>
                                          </p:val>
                                        </p:tav>
                                      </p:tavLst>
                                    </p:anim>
                                    <p:anim calcmode="lin" valueType="num">
                                      <p:cBhvr>
                                        <p:cTn id="29" dur="500"/>
                                        <p:tgtEl>
                                          <p:spTgt spid="299013"/>
                                        </p:tgtEl>
                                        <p:attrNameLst>
                                          <p:attrName>ppt_h</p:attrName>
                                        </p:attrNameLst>
                                      </p:cBhvr>
                                      <p:tavLst>
                                        <p:tav tm="0">
                                          <p:val>
                                            <p:strVal val="ppt_h"/>
                                          </p:val>
                                        </p:tav>
                                        <p:tav tm="100000">
                                          <p:val>
                                            <p:fltVal val="0"/>
                                          </p:val>
                                        </p:tav>
                                      </p:tavLst>
                                    </p:anim>
                                    <p:animEffect transition="out" filter="fade">
                                      <p:cBhvr>
                                        <p:cTn id="30" dur="500"/>
                                        <p:tgtEl>
                                          <p:spTgt spid="299013"/>
                                        </p:tgtEl>
                                      </p:cBhvr>
                                    </p:animEffect>
                                    <p:set>
                                      <p:cBhvr>
                                        <p:cTn id="31" dur="1" fill="hold">
                                          <p:stCondLst>
                                            <p:cond delay="499"/>
                                          </p:stCondLst>
                                        </p:cTn>
                                        <p:tgtEl>
                                          <p:spTgt spid="29901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9901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9012">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9012">
                                            <p:txEl>
                                              <p:pRg st="2" end="2"/>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99012">
                                            <p:txEl>
                                              <p:pRg st="3" end="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9012">
                                            <p:txEl>
                                              <p:pRg st="4" end="4"/>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9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519F9319-64AE-4992-A4E7-8EE9B2F3264E}"/>
              </a:ext>
            </a:extLst>
          </p:cNvPr>
          <p:cNvSpPr>
            <a:spLocks noGrp="1" noChangeArrowheads="1"/>
          </p:cNvSpPr>
          <p:nvPr>
            <p:ph type="body" sz="half" idx="1"/>
          </p:nvPr>
        </p:nvSpPr>
        <p:spPr>
          <a:xfrm>
            <a:off x="725557" y="2755624"/>
            <a:ext cx="7961243" cy="3020564"/>
          </a:xfrm>
        </p:spPr>
        <p:txBody>
          <a:bodyPr>
            <a:noAutofit/>
          </a:bodyPr>
          <a:lstStyle/>
          <a:p>
            <a:pPr marL="0" indent="0">
              <a:buNone/>
            </a:pPr>
            <a:r>
              <a:rPr lang="de-DE" altLang="zh-CN" sz="2000" dirty="0">
                <a:ea typeface="宋体" panose="02010600030101010101" pitchFamily="2" charset="-122"/>
              </a:rPr>
              <a:t>Das Wichtigste zuerst 		Das Leichtverdauliche zuerst</a:t>
            </a:r>
          </a:p>
          <a:p>
            <a:pPr marL="0" indent="0">
              <a:lnSpc>
                <a:spcPct val="150000"/>
              </a:lnSpc>
              <a:spcBef>
                <a:spcPct val="0"/>
              </a:spcBef>
              <a:buNone/>
            </a:pPr>
            <a:r>
              <a:rPr lang="de-DE" altLang="zh-CN" sz="2000" dirty="0">
                <a:ea typeface="宋体" panose="02010600030101010101" pitchFamily="2" charset="-122"/>
              </a:rPr>
              <a:t>Trennung Sache / Person 		Einheit von Sache / Person</a:t>
            </a:r>
          </a:p>
          <a:p>
            <a:pPr marL="0" indent="0">
              <a:lnSpc>
                <a:spcPct val="150000"/>
              </a:lnSpc>
              <a:spcBef>
                <a:spcPct val="0"/>
              </a:spcBef>
              <a:buNone/>
            </a:pPr>
            <a:r>
              <a:rPr lang="de-DE" altLang="zh-CN" sz="2000" dirty="0">
                <a:ea typeface="宋体" panose="02010600030101010101" pitchFamily="2" charset="-122"/>
              </a:rPr>
              <a:t>These / Antithese 			Fokus auf Gemeinsamkeiten</a:t>
            </a:r>
          </a:p>
          <a:p>
            <a:pPr marL="0" indent="0">
              <a:lnSpc>
                <a:spcPct val="150000"/>
              </a:lnSpc>
              <a:spcBef>
                <a:spcPct val="0"/>
              </a:spcBef>
              <a:buNone/>
            </a:pPr>
            <a:r>
              <a:rPr lang="de-DE" altLang="zh-CN" sz="2000" dirty="0">
                <a:ea typeface="宋体" panose="02010600030101010101" pitchFamily="2" charset="-122"/>
              </a:rPr>
              <a:t>entweder - oder			sowohl - als auch</a:t>
            </a:r>
          </a:p>
          <a:p>
            <a:pPr marL="0" indent="0">
              <a:lnSpc>
                <a:spcPct val="150000"/>
              </a:lnSpc>
              <a:spcBef>
                <a:spcPct val="0"/>
              </a:spcBef>
              <a:buNone/>
            </a:pPr>
            <a:r>
              <a:rPr lang="de-DE" altLang="zh-CN" sz="2000" dirty="0">
                <a:ea typeface="宋体" panose="02010600030101010101" pitchFamily="2" charset="-122"/>
              </a:rPr>
              <a:t>deduktiv				induktiv</a:t>
            </a:r>
          </a:p>
          <a:p>
            <a:pPr marL="0" indent="0">
              <a:lnSpc>
                <a:spcPct val="150000"/>
              </a:lnSpc>
              <a:spcBef>
                <a:spcPct val="0"/>
              </a:spcBef>
              <a:buNone/>
            </a:pPr>
            <a:r>
              <a:rPr lang="de-DE" altLang="zh-CN" sz="2000" dirty="0">
                <a:ea typeface="宋体" panose="02010600030101010101" pitchFamily="2" charset="-122"/>
              </a:rPr>
              <a:t>Redundanzvermeidung		Redundanz = Relevanz</a:t>
            </a:r>
          </a:p>
          <a:p>
            <a:pPr marL="0" indent="0">
              <a:lnSpc>
                <a:spcPct val="150000"/>
              </a:lnSpc>
              <a:spcBef>
                <a:spcPct val="0"/>
              </a:spcBef>
              <a:buNone/>
            </a:pPr>
            <a:r>
              <a:rPr lang="de-DE" altLang="de-DE" sz="2000" i="1" dirty="0"/>
              <a:t>Sachdominanz			Beziehungs- und Machtdominanz</a:t>
            </a:r>
            <a:endParaRPr lang="de-DE" altLang="zh-CN" sz="2000" i="1" dirty="0">
              <a:ea typeface="宋体" panose="02010600030101010101" pitchFamily="2" charset="-122"/>
            </a:endParaRPr>
          </a:p>
        </p:txBody>
      </p:sp>
      <p:sp>
        <p:nvSpPr>
          <p:cNvPr id="4" name="Titel 2">
            <a:extLst>
              <a:ext uri="{FF2B5EF4-FFF2-40B4-BE49-F238E27FC236}">
                <a16:creationId xmlns:a16="http://schemas.microsoft.com/office/drawing/2014/main" id="{C47DBC9E-FAF0-426D-AA20-2D3F9B19B776}"/>
              </a:ext>
            </a:extLst>
          </p:cNvPr>
          <p:cNvSpPr>
            <a:spLocks noGrp="1"/>
          </p:cNvSpPr>
          <p:nvPr>
            <p:ph type="title"/>
          </p:nvPr>
        </p:nvSpPr>
        <p:spPr>
          <a:xfrm>
            <a:off x="628650" y="1131094"/>
            <a:ext cx="7886700" cy="994172"/>
          </a:xfrm>
        </p:spPr>
        <p:txBody>
          <a:bodyPr/>
          <a:lstStyle/>
          <a:p>
            <a:r>
              <a:rPr lang="de-DE" dirty="0"/>
              <a:t>Rules </a:t>
            </a:r>
            <a:r>
              <a:rPr lang="de-DE" dirty="0" err="1"/>
              <a:t>of</a:t>
            </a:r>
            <a:r>
              <a:rPr lang="de-DE" dirty="0"/>
              <a:t> Speech</a:t>
            </a:r>
          </a:p>
        </p:txBody>
      </p:sp>
      <p:graphicFrame>
        <p:nvGraphicFramePr>
          <p:cNvPr id="5" name="Object 4">
            <a:extLst>
              <a:ext uri="{FF2B5EF4-FFF2-40B4-BE49-F238E27FC236}">
                <a16:creationId xmlns:a16="http://schemas.microsoft.com/office/drawing/2014/main" id="{041225B6-E209-40CE-9884-67A483B96F2A}"/>
              </a:ext>
            </a:extLst>
          </p:cNvPr>
          <p:cNvGraphicFramePr>
            <a:graphicFrameLocks noChangeAspect="1"/>
          </p:cNvGraphicFramePr>
          <p:nvPr/>
        </p:nvGraphicFramePr>
        <p:xfrm>
          <a:off x="2106215" y="2040913"/>
          <a:ext cx="615554" cy="483394"/>
        </p:xfrm>
        <a:graphic>
          <a:graphicData uri="http://schemas.openxmlformats.org/presentationml/2006/ole">
            <mc:AlternateContent xmlns:mc="http://schemas.openxmlformats.org/markup-compatibility/2006">
              <mc:Choice xmlns:v="urn:schemas-microsoft-com:vml" Requires="v">
                <p:oleObj spid="_x0000_s3076" name="Harvard F/X Drawing" r:id="rId4" imgW="4121640" imgH="2509560" progId="HarvardFX">
                  <p:embed/>
                </p:oleObj>
              </mc:Choice>
              <mc:Fallback>
                <p:oleObj name="Harvard F/X Drawing" r:id="rId4" imgW="4121640" imgH="2509560" progId="HarvardFX">
                  <p:embed/>
                  <p:pic>
                    <p:nvPicPr>
                      <p:cNvPr id="5" name="Object 4">
                        <a:extLst>
                          <a:ext uri="{FF2B5EF4-FFF2-40B4-BE49-F238E27FC236}">
                            <a16:creationId xmlns:a16="http://schemas.microsoft.com/office/drawing/2014/main" id="{041225B6-E209-40CE-9884-67A483B96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15" y="2040913"/>
                        <a:ext cx="615554" cy="48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52483035-2FC4-4EAA-802E-EFA230E38689}"/>
              </a:ext>
            </a:extLst>
          </p:cNvPr>
          <p:cNvGraphicFramePr>
            <a:graphicFrameLocks noChangeAspect="1"/>
          </p:cNvGraphicFramePr>
          <p:nvPr/>
        </p:nvGraphicFramePr>
        <p:xfrm>
          <a:off x="5885261" y="2045080"/>
          <a:ext cx="536972" cy="475059"/>
        </p:xfrm>
        <a:graphic>
          <a:graphicData uri="http://schemas.openxmlformats.org/presentationml/2006/ole">
            <mc:AlternateContent xmlns:mc="http://schemas.openxmlformats.org/markup-compatibility/2006">
              <mc:Choice xmlns:v="urn:schemas-microsoft-com:vml" Requires="v">
                <p:oleObj spid="_x0000_s3077" name="Dokument" r:id="rId6" imgW="640165" imgH="585699" progId="Word.Document.8">
                  <p:embed/>
                </p:oleObj>
              </mc:Choice>
              <mc:Fallback>
                <p:oleObj name="Dokument" r:id="rId6" imgW="640165" imgH="585699" progId="Word.Document.8">
                  <p:embed/>
                  <p:pic>
                    <p:nvPicPr>
                      <p:cNvPr id="6" name="Object 5">
                        <a:extLst>
                          <a:ext uri="{FF2B5EF4-FFF2-40B4-BE49-F238E27FC236}">
                            <a16:creationId xmlns:a16="http://schemas.microsoft.com/office/drawing/2014/main" id="{52483035-2FC4-4EAA-802E-EFA230E386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261" y="2045080"/>
                        <a:ext cx="536972" cy="47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7811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10 </a:t>
            </a:r>
            <a:r>
              <a:rPr lang="zh-CN" altLang="de-DE" dirty="0">
                <a:solidFill>
                  <a:srgbClr val="0E5772"/>
                </a:solidFill>
                <a:latin typeface="Arial" panose="020B0604020202020204" pitchFamily="34" charset="0"/>
                <a:cs typeface="Arial" panose="020B0604020202020204" pitchFamily="34" charset="0"/>
              </a:rPr>
              <a:t>第十周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fontScale="92500" lnSpcReduction="200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Follow WeChat Group and </a:t>
            </a:r>
            <a:r>
              <a:rPr lang="en-US" altLang="zh-CN" sz="2200" b="1" dirty="0">
                <a:latin typeface="Arial" panose="020B0604020202020204" pitchFamily="34" charset="0"/>
                <a:cs typeface="Arial" panose="020B0604020202020204" pitchFamily="34" charset="0"/>
                <a:sym typeface="+mn-ea"/>
              </a:rPr>
              <a:t>course website http://bit.ly/LANG2022</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Read </a:t>
            </a:r>
            <a:r>
              <a:rPr lang="de-DE" altLang="zh-CN" sz="2200" b="1" dirty="0" err="1">
                <a:latin typeface="Arial" panose="020B0604020202020204" pitchFamily="34" charset="0"/>
                <a:cs typeface="Arial" panose="020B0604020202020204" pitchFamily="34" charset="0"/>
                <a:sym typeface="+mn-ea"/>
              </a:rPr>
              <a:t>textbook</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texts</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Answer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quizzes</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Translate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Homework</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Correct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fellow</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Presenting</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prepare</a:t>
            </a:r>
            <a:endParaRPr lang="de-DE" altLang="zh-CN" sz="2200" b="1" dirty="0">
              <a:latin typeface="Arial" panose="020B0604020202020204" pitchFamily="34" charset="0"/>
              <a:cs typeface="Arial" panose="020B0604020202020204" pitchFamily="34" charset="0"/>
              <a:sym typeface="+mn-ea"/>
            </a:endParaRPr>
          </a:p>
          <a:p>
            <a:pPr marL="857250" lvl="1" indent="-457200">
              <a:buFont typeface="Garamond" panose="02020404030301010803" pitchFamily="18" charset="0"/>
              <a:buAutoNum type="arabicPeriod"/>
            </a:pPr>
            <a:r>
              <a:rPr lang="de-DE" altLang="zh-CN" sz="1800" b="1" dirty="0" err="1">
                <a:latin typeface="Arial" panose="020B0604020202020204" pitchFamily="34" charset="0"/>
                <a:cs typeface="Arial" panose="020B0604020202020204" pitchFamily="34" charset="0"/>
                <a:sym typeface="+mn-ea"/>
              </a:rPr>
              <a:t>Ppt</a:t>
            </a:r>
            <a:endParaRPr lang="de-DE" altLang="zh-CN" sz="1800" b="1" dirty="0">
              <a:latin typeface="Arial" panose="020B0604020202020204" pitchFamily="34" charset="0"/>
              <a:cs typeface="Arial" panose="020B0604020202020204" pitchFamily="34" charset="0"/>
              <a:sym typeface="+mn-ea"/>
            </a:endParaRPr>
          </a:p>
          <a:p>
            <a:pPr marL="857250" lvl="1" indent="-457200">
              <a:buFont typeface="Garamond" panose="02020404030301010803" pitchFamily="18" charset="0"/>
              <a:buAutoNum type="arabicPeriod"/>
            </a:pPr>
            <a:r>
              <a:rPr lang="de-DE" altLang="zh-CN" sz="1800" b="1" dirty="0">
                <a:latin typeface="Arial" panose="020B0604020202020204" pitchFamily="34" charset="0"/>
                <a:cs typeface="Arial" panose="020B0604020202020204" pitchFamily="34" charset="0"/>
                <a:sym typeface="+mn-ea"/>
              </a:rPr>
              <a:t>Podium </a:t>
            </a:r>
            <a:r>
              <a:rPr lang="de-DE" altLang="zh-CN" sz="1800" b="1" dirty="0" err="1">
                <a:latin typeface="Arial" panose="020B0604020202020204" pitchFamily="34" charset="0"/>
                <a:cs typeface="Arial" panose="020B0604020202020204" pitchFamily="34" charset="0"/>
                <a:sym typeface="+mn-ea"/>
              </a:rPr>
              <a:t>Discussion</a:t>
            </a:r>
            <a:r>
              <a:rPr lang="de-DE" altLang="zh-CN" sz="1800" b="1" dirty="0">
                <a:latin typeface="Arial" panose="020B0604020202020204" pitchFamily="34" charset="0"/>
                <a:cs typeface="Arial" panose="020B0604020202020204" pitchFamily="34" charset="0"/>
                <a:sym typeface="+mn-ea"/>
              </a:rPr>
              <a:t> (Arguments </a:t>
            </a:r>
            <a:r>
              <a:rPr lang="de-DE" altLang="zh-CN" sz="1800" b="1" dirty="0" err="1">
                <a:latin typeface="Arial" panose="020B0604020202020204" pitchFamily="34" charset="0"/>
                <a:cs typeface="Arial" panose="020B0604020202020204" pitchFamily="34" charset="0"/>
                <a:sym typeface="+mn-ea"/>
              </a:rPr>
              <a:t>need</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to</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be</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uploaded</a:t>
            </a:r>
            <a:r>
              <a:rPr lang="de-DE" altLang="zh-CN" sz="1800" b="1" dirty="0">
                <a:latin typeface="Arial" panose="020B0604020202020204" pitchFamily="34" charset="0"/>
                <a:cs typeface="Arial" panose="020B0604020202020204" pitchFamily="34" charset="0"/>
                <a:sym typeface="+mn-ea"/>
              </a:rPr>
              <a:t> on Wiki)</a:t>
            </a:r>
          </a:p>
          <a:p>
            <a:pPr marL="857250" lvl="1" indent="-457200">
              <a:buFont typeface="Garamond" panose="02020404030301010803" pitchFamily="18" charset="0"/>
              <a:buAutoNum type="arabicPeriod"/>
            </a:pPr>
            <a:r>
              <a:rPr lang="de-DE" altLang="zh-CN" sz="1800" b="1" dirty="0" err="1">
                <a:latin typeface="Arial" panose="020B0604020202020204" pitchFamily="34" charset="0"/>
                <a:cs typeface="Arial" panose="020B0604020202020204" pitchFamily="34" charset="0"/>
                <a:sym typeface="+mn-ea"/>
              </a:rPr>
              <a:t>Literature</a:t>
            </a:r>
            <a:r>
              <a:rPr lang="de-DE" altLang="zh-CN" sz="1800" b="1" dirty="0">
                <a:latin typeface="Arial" panose="020B0604020202020204" pitchFamily="34" charset="0"/>
                <a:cs typeface="Arial" panose="020B0604020202020204" pitchFamily="34" charset="0"/>
                <a:sym typeface="+mn-ea"/>
              </a:rPr>
              <a:t> Review and Handout</a:t>
            </a:r>
          </a:p>
          <a:p>
            <a:pPr marL="857250" lvl="1" indent="-457200">
              <a:buFont typeface="Garamond" panose="02020404030301010803" pitchFamily="18" charset="0"/>
              <a:buAutoNum type="arabicPeriod"/>
            </a:pPr>
            <a:r>
              <a:rPr lang="de-DE" altLang="zh-CN" sz="1800" b="1" dirty="0">
                <a:latin typeface="Arial" panose="020B0604020202020204" pitchFamily="34" charset="0"/>
                <a:cs typeface="Arial" panose="020B0604020202020204" pitchFamily="34" charset="0"/>
                <a:sym typeface="+mn-ea"/>
              </a:rPr>
              <a:t>Wiki </a:t>
            </a:r>
            <a:r>
              <a:rPr lang="de-DE" altLang="zh-CN" sz="1800" b="1" dirty="0" err="1">
                <a:latin typeface="Arial" panose="020B0604020202020204" pitchFamily="34" charset="0"/>
                <a:cs typeface="Arial" panose="020B0604020202020204" pitchFamily="34" charset="0"/>
                <a:sym typeface="+mn-ea"/>
              </a:rPr>
              <a:t>Article</a:t>
            </a:r>
            <a:r>
              <a:rPr lang="de-DE" altLang="zh-CN" sz="1800" b="1" dirty="0">
                <a:latin typeface="Arial" panose="020B0604020202020204" pitchFamily="34" charset="0"/>
                <a:cs typeface="Arial" panose="020B0604020202020204" pitchFamily="34" charset="0"/>
                <a:sym typeface="+mn-ea"/>
              </a:rPr>
              <a:t> on </a:t>
            </a:r>
            <a:r>
              <a:rPr lang="de-DE" altLang="zh-CN" sz="1800" b="1" dirty="0" err="1">
                <a:latin typeface="Arial" panose="020B0604020202020204" pitchFamily="34" charset="0"/>
                <a:cs typeface="Arial" panose="020B0604020202020204" pitchFamily="34" charset="0"/>
                <a:sym typeface="+mn-ea"/>
              </a:rPr>
              <a:t>the</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topic</a:t>
            </a:r>
            <a:endParaRPr lang="de-DE" altLang="zh-CN" sz="18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Online </a:t>
            </a:r>
            <a:r>
              <a:rPr lang="de-DE" altLang="zh-CN" sz="2200" b="1" dirty="0" err="1">
                <a:latin typeface="Arial" panose="020B0604020202020204" pitchFamily="34" charset="0"/>
                <a:cs typeface="Arial" panose="020B0604020202020204" pitchFamily="34" charset="0"/>
                <a:sym typeface="+mn-ea"/>
              </a:rPr>
              <a:t>Participants</a:t>
            </a:r>
            <a:r>
              <a:rPr lang="de-DE" altLang="zh-CN" sz="2200" b="1" dirty="0">
                <a:latin typeface="Arial" panose="020B0604020202020204" pitchFamily="34" charset="0"/>
                <a:cs typeface="Arial" panose="020B0604020202020204" pitchFamily="34" charset="0"/>
                <a:sym typeface="+mn-ea"/>
              </a:rPr>
              <a:t>: </a:t>
            </a:r>
            <a:r>
              <a:rPr lang="en-US" altLang="zh-CN" sz="2200" b="1" dirty="0">
                <a:latin typeface="Arial" panose="020B0604020202020204" pitchFamily="34" charset="0"/>
                <a:cs typeface="Arial" panose="020B0604020202020204" pitchFamily="34" charset="0"/>
                <a:sym typeface="+mn-ea"/>
              </a:rPr>
              <a:t>Start </a:t>
            </a:r>
            <a:r>
              <a:rPr lang="en-US" altLang="zh-CN" sz="2200" b="1" dirty="0" err="1">
                <a:latin typeface="Arial" panose="020B0604020202020204" pitchFamily="34" charset="0"/>
                <a:cs typeface="Arial" panose="020B0604020202020204" pitchFamily="34" charset="0"/>
                <a:sym typeface="+mn-ea"/>
              </a:rPr>
              <a:t>VooV</a:t>
            </a:r>
            <a:r>
              <a:rPr lang="en-US" altLang="zh-CN" sz="2200" b="1" dirty="0">
                <a:latin typeface="Arial" panose="020B0604020202020204" pitchFamily="34" charset="0"/>
                <a:cs typeface="Arial" panose="020B0604020202020204" pitchFamily="34" charset="0"/>
                <a:sym typeface="+mn-ea"/>
              </a:rPr>
              <a:t> 775-353-554. (All students need to turn on camera or will be blocked by student assistant. If Tencent does not work, here is an emergency Zoom session: </a:t>
            </a:r>
            <a:r>
              <a:rPr lang="en-US" altLang="zh-CN" sz="2200" b="1" dirty="0">
                <a:latin typeface="Arial" panose="020B0604020202020204" pitchFamily="34" charset="0"/>
                <a:cs typeface="Arial" panose="020B0604020202020204" pitchFamily="34" charset="0"/>
                <a:sym typeface="+mn-ea"/>
                <a:hlinkClick r:id="rId2"/>
              </a:rPr>
              <a:t>https://bit.ly/ZOOMCOURSE</a:t>
            </a:r>
            <a:r>
              <a:rPr lang="en-US"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Start </a:t>
            </a:r>
            <a:r>
              <a:rPr lang="de-DE" altLang="zh-CN" sz="2200" b="1" dirty="0" err="1">
                <a:latin typeface="Arial" panose="020B0604020202020204" pitchFamily="34" charset="0"/>
                <a:cs typeface="Arial" panose="020B0604020202020204" pitchFamily="34" charset="0"/>
                <a:sym typeface="+mn-ea"/>
              </a:rPr>
              <a:t>your</a:t>
            </a:r>
            <a:r>
              <a:rPr lang="de-DE" altLang="zh-CN" sz="2200" b="1" dirty="0">
                <a:latin typeface="Arial" panose="020B0604020202020204" pitchFamily="34" charset="0"/>
                <a:cs typeface="Arial" panose="020B0604020202020204" pitchFamily="34" charset="0"/>
                <a:sym typeface="+mn-ea"/>
              </a:rPr>
              <a:t> final </a:t>
            </a:r>
            <a:r>
              <a:rPr lang="de-DE" altLang="zh-CN" sz="2200" b="1" dirty="0" err="1">
                <a:latin typeface="Arial" panose="020B0604020202020204" pitchFamily="34" charset="0"/>
                <a:cs typeface="Arial" panose="020B0604020202020204" pitchFamily="34" charset="0"/>
                <a:sym typeface="+mn-ea"/>
              </a:rPr>
              <a:t>exam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paper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now</a:t>
            </a:r>
            <a:r>
              <a:rPr lang="de-DE" altLang="zh-CN" sz="2200" b="1"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0D94BA5B-3423-47A3-A64C-6CED1135B9A4}"/>
              </a:ext>
            </a:extLst>
          </p:cNvPr>
          <p:cNvSpPr>
            <a:spLocks noGrp="1" noChangeArrowheads="1"/>
          </p:cNvSpPr>
          <p:nvPr>
            <p:ph type="body" sz="half" idx="1"/>
          </p:nvPr>
        </p:nvSpPr>
        <p:spPr>
          <a:xfrm>
            <a:off x="628650" y="2921587"/>
            <a:ext cx="3078646" cy="2669381"/>
          </a:xfrm>
          <a:noFill/>
        </p:spPr>
        <p:txBody>
          <a:bodyPr>
            <a:normAutofit fontScale="92500" lnSpcReduction="10000"/>
          </a:bodyPr>
          <a:lstStyle/>
          <a:p>
            <a:pPr marL="0" indent="0">
              <a:buNone/>
            </a:pPr>
            <a:r>
              <a:rPr lang="de-DE" altLang="de-DE" sz="2400" dirty="0"/>
              <a:t>mündig, offen-direkt</a:t>
            </a:r>
          </a:p>
          <a:p>
            <a:pPr marL="0" indent="0">
              <a:buNone/>
            </a:pPr>
            <a:r>
              <a:rPr lang="de-DE" altLang="de-DE" sz="2400" dirty="0"/>
              <a:t>leistungsmotiviert</a:t>
            </a:r>
          </a:p>
          <a:p>
            <a:pPr marL="0" indent="0">
              <a:buNone/>
            </a:pPr>
            <a:r>
              <a:rPr lang="de-DE" altLang="de-DE" sz="2400" dirty="0"/>
              <a:t>aktiv, selbständig</a:t>
            </a:r>
          </a:p>
          <a:p>
            <a:pPr marL="0" indent="0">
              <a:buNone/>
            </a:pPr>
            <a:r>
              <a:rPr lang="de-DE" altLang="de-DE" sz="2400" dirty="0"/>
              <a:t>analytisch-forschend</a:t>
            </a:r>
          </a:p>
          <a:p>
            <a:pPr marL="0" indent="0">
              <a:buNone/>
            </a:pPr>
            <a:r>
              <a:rPr lang="de-DE" altLang="de-DE" sz="2400" dirty="0"/>
              <a:t>kreativ (originell)</a:t>
            </a:r>
          </a:p>
          <a:p>
            <a:pPr marL="0" indent="0">
              <a:buNone/>
            </a:pPr>
            <a:r>
              <a:rPr lang="de-DE" altLang="de-DE" sz="2400" dirty="0"/>
              <a:t>entfaltend</a:t>
            </a:r>
          </a:p>
          <a:p>
            <a:pPr marL="0" indent="0">
              <a:buNone/>
            </a:pPr>
            <a:r>
              <a:rPr lang="de-DE" altLang="de-DE" sz="2400" dirty="0"/>
              <a:t>konfliktfähig</a:t>
            </a:r>
          </a:p>
        </p:txBody>
      </p:sp>
      <p:sp>
        <p:nvSpPr>
          <p:cNvPr id="30725" name="Rectangle 3">
            <a:extLst>
              <a:ext uri="{FF2B5EF4-FFF2-40B4-BE49-F238E27FC236}">
                <a16:creationId xmlns:a16="http://schemas.microsoft.com/office/drawing/2014/main" id="{D3F137F5-CD14-4CBA-80EB-E04CFDECDA20}"/>
              </a:ext>
            </a:extLst>
          </p:cNvPr>
          <p:cNvSpPr>
            <a:spLocks noGrp="1" noChangeArrowheads="1"/>
          </p:cNvSpPr>
          <p:nvPr>
            <p:ph type="body" sz="half" idx="2"/>
          </p:nvPr>
        </p:nvSpPr>
        <p:spPr>
          <a:xfrm>
            <a:off x="4244009" y="2921587"/>
            <a:ext cx="3445049" cy="2914649"/>
          </a:xfrm>
          <a:noFill/>
        </p:spPr>
        <p:txBody>
          <a:bodyPr>
            <a:normAutofit fontScale="92500"/>
          </a:bodyPr>
          <a:lstStyle/>
          <a:p>
            <a:pPr marL="0" indent="0">
              <a:buNone/>
            </a:pPr>
            <a:r>
              <a:rPr lang="de-DE" altLang="de-DE" sz="2400" dirty="0"/>
              <a:t>respektvoll, zurückhaltend </a:t>
            </a:r>
          </a:p>
          <a:p>
            <a:pPr marL="0" indent="0">
              <a:buNone/>
            </a:pPr>
            <a:r>
              <a:rPr lang="de-DE" altLang="de-DE" sz="2400" dirty="0" err="1"/>
              <a:t>pflichtbewußt</a:t>
            </a:r>
            <a:r>
              <a:rPr lang="de-DE" altLang="de-DE" sz="2400" dirty="0"/>
              <a:t> und fleißig</a:t>
            </a:r>
          </a:p>
          <a:p>
            <a:pPr marL="0" indent="0">
              <a:buNone/>
            </a:pPr>
            <a:r>
              <a:rPr lang="de-DE" altLang="de-DE" sz="2400" dirty="0"/>
              <a:t>geduldig, rezeptiv</a:t>
            </a:r>
          </a:p>
          <a:p>
            <a:pPr marL="0" indent="0">
              <a:buNone/>
            </a:pPr>
            <a:r>
              <a:rPr lang="de-DE" altLang="de-DE" sz="2400" dirty="0"/>
              <a:t>ausgleichend</a:t>
            </a:r>
          </a:p>
          <a:p>
            <a:pPr marL="0" indent="0">
              <a:buNone/>
            </a:pPr>
            <a:r>
              <a:rPr lang="de-DE" altLang="de-DE" sz="2400" dirty="0"/>
              <a:t>reproduktiv-adaptiv</a:t>
            </a:r>
          </a:p>
          <a:p>
            <a:pPr marL="0" indent="0">
              <a:buNone/>
            </a:pPr>
            <a:r>
              <a:rPr lang="de-DE" altLang="de-DE" sz="2400" dirty="0"/>
              <a:t>selbstregulierend </a:t>
            </a:r>
          </a:p>
          <a:p>
            <a:pPr marL="0" indent="0">
              <a:buNone/>
            </a:pPr>
            <a:r>
              <a:rPr lang="de-DE" altLang="de-DE" sz="2400" dirty="0"/>
              <a:t>konflikttolerant</a:t>
            </a:r>
          </a:p>
        </p:txBody>
      </p:sp>
      <p:graphicFrame>
        <p:nvGraphicFramePr>
          <p:cNvPr id="30722" name="Object 4">
            <a:extLst>
              <a:ext uri="{FF2B5EF4-FFF2-40B4-BE49-F238E27FC236}">
                <a16:creationId xmlns:a16="http://schemas.microsoft.com/office/drawing/2014/main" id="{1D5E4A47-E757-4C93-8FC6-3E2123BA4567}"/>
              </a:ext>
            </a:extLst>
          </p:cNvPr>
          <p:cNvGraphicFramePr>
            <a:graphicFrameLocks noChangeAspect="1"/>
          </p:cNvGraphicFramePr>
          <p:nvPr/>
        </p:nvGraphicFramePr>
        <p:xfrm>
          <a:off x="2106215" y="2150242"/>
          <a:ext cx="615554" cy="483394"/>
        </p:xfrm>
        <a:graphic>
          <a:graphicData uri="http://schemas.openxmlformats.org/presentationml/2006/ole">
            <mc:AlternateContent xmlns:mc="http://schemas.openxmlformats.org/markup-compatibility/2006">
              <mc:Choice xmlns:v="urn:schemas-microsoft-com:vml" Requires="v">
                <p:oleObj spid="_x0000_s4100" name="Harvard F/X Drawing" r:id="rId4" imgW="4121640" imgH="2509560" progId="HarvardFX">
                  <p:embed/>
                </p:oleObj>
              </mc:Choice>
              <mc:Fallback>
                <p:oleObj name="Harvard F/X Drawing" r:id="rId4" imgW="4121640" imgH="2509560" progId="HarvardFX">
                  <p:embed/>
                  <p:pic>
                    <p:nvPicPr>
                      <p:cNvPr id="30722" name="Object 4">
                        <a:extLst>
                          <a:ext uri="{FF2B5EF4-FFF2-40B4-BE49-F238E27FC236}">
                            <a16:creationId xmlns:a16="http://schemas.microsoft.com/office/drawing/2014/main" id="{1D5E4A47-E757-4C93-8FC6-3E2123BA4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15" y="2150242"/>
                        <a:ext cx="615554" cy="48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5">
            <a:extLst>
              <a:ext uri="{FF2B5EF4-FFF2-40B4-BE49-F238E27FC236}">
                <a16:creationId xmlns:a16="http://schemas.microsoft.com/office/drawing/2014/main" id="{6708776F-4CEA-49D5-BE3B-D1052A625320}"/>
              </a:ext>
            </a:extLst>
          </p:cNvPr>
          <p:cNvGraphicFramePr>
            <a:graphicFrameLocks noChangeAspect="1"/>
          </p:cNvGraphicFramePr>
          <p:nvPr/>
        </p:nvGraphicFramePr>
        <p:xfrm>
          <a:off x="5885261" y="2154409"/>
          <a:ext cx="536972" cy="475059"/>
        </p:xfrm>
        <a:graphic>
          <a:graphicData uri="http://schemas.openxmlformats.org/presentationml/2006/ole">
            <mc:AlternateContent xmlns:mc="http://schemas.openxmlformats.org/markup-compatibility/2006">
              <mc:Choice xmlns:v="urn:schemas-microsoft-com:vml" Requires="v">
                <p:oleObj spid="_x0000_s4101" name="Dokument" r:id="rId6" imgW="640165" imgH="585699" progId="Word.Document.8">
                  <p:embed/>
                </p:oleObj>
              </mc:Choice>
              <mc:Fallback>
                <p:oleObj name="Dokument" r:id="rId6" imgW="640165" imgH="585699" progId="Word.Document.8">
                  <p:embed/>
                  <p:pic>
                    <p:nvPicPr>
                      <p:cNvPr id="30723" name="Object 5">
                        <a:extLst>
                          <a:ext uri="{FF2B5EF4-FFF2-40B4-BE49-F238E27FC236}">
                            <a16:creationId xmlns:a16="http://schemas.microsoft.com/office/drawing/2014/main" id="{6708776F-4CEA-49D5-BE3B-D1052A6253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261" y="2154409"/>
                        <a:ext cx="536972" cy="47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el 2">
            <a:extLst>
              <a:ext uri="{FF2B5EF4-FFF2-40B4-BE49-F238E27FC236}">
                <a16:creationId xmlns:a16="http://schemas.microsoft.com/office/drawing/2014/main" id="{0AB01683-E920-4CE5-8BDA-20C14D7462E5}"/>
              </a:ext>
            </a:extLst>
          </p:cNvPr>
          <p:cNvSpPr>
            <a:spLocks noGrp="1"/>
          </p:cNvSpPr>
          <p:nvPr>
            <p:ph type="title"/>
          </p:nvPr>
        </p:nvSpPr>
        <p:spPr/>
        <p:txBody>
          <a:bodyPr>
            <a:normAutofit/>
          </a:bodyPr>
          <a:lstStyle/>
          <a:p>
            <a:r>
              <a:rPr lang="de-DE" dirty="0" err="1"/>
              <a:t>Aims</a:t>
            </a:r>
            <a:r>
              <a:rPr lang="de-DE" dirty="0"/>
              <a:t> </a:t>
            </a:r>
            <a:r>
              <a:rPr lang="de-DE" dirty="0" err="1"/>
              <a:t>of</a:t>
            </a:r>
            <a:r>
              <a:rPr lang="de-DE" dirty="0"/>
              <a:t> Personality Development</a:t>
            </a:r>
          </a:p>
        </p:txBody>
      </p:sp>
    </p:spTree>
    <p:extLst>
      <p:ext uri="{BB962C8B-B14F-4D97-AF65-F5344CB8AC3E}">
        <p14:creationId xmlns:p14="http://schemas.microsoft.com/office/powerpoint/2010/main" val="553388878"/>
      </p:ext>
    </p:extLst>
  </p:cSld>
  <p:clrMapOvr>
    <a:masterClrMapping/>
  </p:clrMapOvr>
  <p:transition>
    <p:comb/>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49803035-51B9-4618-8D48-D5C6C6FAA9FB}"/>
              </a:ext>
            </a:extLst>
          </p:cNvPr>
          <p:cNvSpPr>
            <a:spLocks noGrp="1" noChangeArrowheads="1"/>
          </p:cNvSpPr>
          <p:nvPr>
            <p:ph type="body" sz="half" idx="1"/>
          </p:nvPr>
        </p:nvSpPr>
        <p:spPr>
          <a:xfrm>
            <a:off x="554105" y="2651574"/>
            <a:ext cx="3789296" cy="2908697"/>
          </a:xfrm>
          <a:noFill/>
        </p:spPr>
        <p:txBody>
          <a:bodyPr>
            <a:normAutofit lnSpcReduction="10000"/>
          </a:bodyPr>
          <a:lstStyle/>
          <a:p>
            <a:pPr marL="0" indent="0">
              <a:buClr>
                <a:srgbClr val="FF0000"/>
              </a:buClr>
              <a:buNone/>
            </a:pPr>
            <a:r>
              <a:rPr lang="de-DE" altLang="de-DE" sz="2400" dirty="0"/>
              <a:t>selbständiges Arbeiten</a:t>
            </a:r>
          </a:p>
          <a:p>
            <a:pPr marL="0" indent="0">
              <a:buClr>
                <a:srgbClr val="FF0000"/>
              </a:buClr>
              <a:buNone/>
            </a:pPr>
            <a:r>
              <a:rPr lang="de-DE" altLang="de-DE" sz="2400" dirty="0"/>
              <a:t>Gruppenarbeit</a:t>
            </a:r>
          </a:p>
          <a:p>
            <a:pPr marL="0" indent="0">
              <a:buClr>
                <a:srgbClr val="FF0000"/>
              </a:buClr>
              <a:buNone/>
            </a:pPr>
            <a:r>
              <a:rPr lang="de-DE" altLang="de-DE" sz="2400" dirty="0"/>
              <a:t>Theorie und Praxis (dual)</a:t>
            </a:r>
          </a:p>
          <a:p>
            <a:pPr marL="0" indent="0">
              <a:buClr>
                <a:srgbClr val="FF0000"/>
              </a:buClr>
              <a:buNone/>
            </a:pPr>
            <a:r>
              <a:rPr lang="de-DE" altLang="de-DE" sz="2400" dirty="0"/>
              <a:t>Diskurs/Kontroverse</a:t>
            </a:r>
          </a:p>
          <a:p>
            <a:pPr marL="0" indent="0">
              <a:buClr>
                <a:srgbClr val="FF0000"/>
              </a:buClr>
              <a:buNone/>
            </a:pPr>
            <a:r>
              <a:rPr lang="de-DE" altLang="de-DE" sz="2400" dirty="0"/>
              <a:t>Vergleiche anstellten</a:t>
            </a:r>
          </a:p>
          <a:p>
            <a:pPr marL="0" indent="0">
              <a:buClr>
                <a:srgbClr val="FF0000"/>
              </a:buClr>
              <a:buNone/>
            </a:pPr>
            <a:r>
              <a:rPr lang="de-DE" altLang="de-DE" sz="2400" dirty="0"/>
              <a:t>das Wissen erarbeiten</a:t>
            </a:r>
          </a:p>
          <a:p>
            <a:pPr marL="0" indent="0">
              <a:buClr>
                <a:srgbClr val="FF0000"/>
              </a:buClr>
              <a:buNone/>
            </a:pPr>
            <a:r>
              <a:rPr lang="de-DE" altLang="de-DE" sz="2400" dirty="0"/>
              <a:t>Lernen ist Denken</a:t>
            </a:r>
          </a:p>
        </p:txBody>
      </p:sp>
      <p:sp>
        <p:nvSpPr>
          <p:cNvPr id="31749" name="Rectangle 3">
            <a:extLst>
              <a:ext uri="{FF2B5EF4-FFF2-40B4-BE49-F238E27FC236}">
                <a16:creationId xmlns:a16="http://schemas.microsoft.com/office/drawing/2014/main" id="{F59AC456-1D9C-49F9-BF3B-DE11ED8F438D}"/>
              </a:ext>
            </a:extLst>
          </p:cNvPr>
          <p:cNvSpPr>
            <a:spLocks noGrp="1" noChangeArrowheads="1"/>
          </p:cNvSpPr>
          <p:nvPr>
            <p:ph type="body" sz="half" idx="2"/>
          </p:nvPr>
        </p:nvSpPr>
        <p:spPr>
          <a:xfrm>
            <a:off x="4244009" y="2651574"/>
            <a:ext cx="4581939" cy="2866870"/>
          </a:xfrm>
          <a:noFill/>
        </p:spPr>
        <p:txBody>
          <a:bodyPr>
            <a:normAutofit fontScale="77500" lnSpcReduction="20000"/>
          </a:bodyPr>
          <a:lstStyle/>
          <a:p>
            <a:pPr marL="0" indent="0">
              <a:buClr>
                <a:srgbClr val="FF0000"/>
              </a:buClr>
              <a:buNone/>
            </a:pPr>
            <a:r>
              <a:rPr lang="de-DE" altLang="de-DE" dirty="0"/>
              <a:t>Memorieren</a:t>
            </a:r>
          </a:p>
          <a:p>
            <a:pPr marL="0" indent="0">
              <a:buClr>
                <a:srgbClr val="FF0000"/>
              </a:buClr>
              <a:buNone/>
            </a:pPr>
            <a:r>
              <a:rPr lang="de-DE" altLang="de-DE" dirty="0"/>
              <a:t>Vorträge, Referate</a:t>
            </a:r>
          </a:p>
          <a:p>
            <a:pPr marL="0" indent="0">
              <a:buClr>
                <a:srgbClr val="FF0000"/>
              </a:buClr>
              <a:buNone/>
            </a:pPr>
            <a:r>
              <a:rPr lang="de-DE" altLang="de-DE" dirty="0"/>
              <a:t>viel Theorie</a:t>
            </a:r>
          </a:p>
          <a:p>
            <a:pPr marL="0" indent="0">
              <a:buClr>
                <a:srgbClr val="FF0000"/>
              </a:buClr>
              <a:buNone/>
            </a:pPr>
            <a:r>
              <a:rPr lang="de-DE" altLang="de-DE" dirty="0"/>
              <a:t>Lehrer erklärt, Schüler fassen zusammen</a:t>
            </a:r>
          </a:p>
          <a:p>
            <a:pPr marL="0" indent="0">
              <a:buClr>
                <a:srgbClr val="FF0000"/>
              </a:buClr>
              <a:buNone/>
            </a:pPr>
            <a:r>
              <a:rPr lang="de-DE" altLang="de-DE" dirty="0"/>
              <a:t>Interpretation</a:t>
            </a:r>
          </a:p>
          <a:p>
            <a:pPr marL="0" indent="0">
              <a:buClr>
                <a:srgbClr val="FF0000"/>
              </a:buClr>
              <a:buNone/>
            </a:pPr>
            <a:r>
              <a:rPr lang="de-DE" altLang="de-DE" dirty="0"/>
              <a:t>das Wissen sammeln</a:t>
            </a:r>
          </a:p>
          <a:p>
            <a:pPr marL="0" indent="0">
              <a:buClr>
                <a:srgbClr val="FF0000"/>
              </a:buClr>
              <a:buNone/>
            </a:pPr>
            <a:r>
              <a:rPr lang="de-DE" altLang="de-DE" dirty="0"/>
              <a:t>erst lernen - dann denken</a:t>
            </a:r>
          </a:p>
        </p:txBody>
      </p:sp>
      <p:sp>
        <p:nvSpPr>
          <p:cNvPr id="31750" name="Text Box 6">
            <a:extLst>
              <a:ext uri="{FF2B5EF4-FFF2-40B4-BE49-F238E27FC236}">
                <a16:creationId xmlns:a16="http://schemas.microsoft.com/office/drawing/2014/main" id="{C07CEFB2-902C-410C-A616-16106222A865}"/>
              </a:ext>
            </a:extLst>
          </p:cNvPr>
          <p:cNvSpPr txBox="1">
            <a:spLocks noChangeArrowheads="1"/>
          </p:cNvSpPr>
          <p:nvPr/>
        </p:nvSpPr>
        <p:spPr bwMode="auto">
          <a:xfrm>
            <a:off x="971550" y="5391306"/>
            <a:ext cx="2477328" cy="303703"/>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72167" tIns="36083" rIns="72167" bIns="36083">
            <a:spAutoFit/>
          </a:bodyPr>
          <a:lstStyle>
            <a:lvl1pPr defTabSz="792163" eaLnBrk="0" hangingPunct="0">
              <a:defRPr sz="2400">
                <a:solidFill>
                  <a:schemeClr val="tx1"/>
                </a:solidFill>
                <a:latin typeface="Arial" panose="020B0604020202020204" pitchFamily="34" charset="0"/>
              </a:defRPr>
            </a:lvl1pPr>
            <a:lvl2pPr marL="742950" indent="-285750" defTabSz="792163" eaLnBrk="0" hangingPunct="0">
              <a:defRPr sz="2400">
                <a:solidFill>
                  <a:schemeClr val="tx1"/>
                </a:solidFill>
                <a:latin typeface="Arial" panose="020B0604020202020204" pitchFamily="34" charset="0"/>
              </a:defRPr>
            </a:lvl2pPr>
            <a:lvl3pPr marL="1143000" indent="-228600" defTabSz="792163" eaLnBrk="0" hangingPunct="0">
              <a:defRPr sz="2400">
                <a:solidFill>
                  <a:schemeClr val="tx1"/>
                </a:solidFill>
                <a:latin typeface="Arial" panose="020B0604020202020204" pitchFamily="34" charset="0"/>
              </a:defRPr>
            </a:lvl3pPr>
            <a:lvl4pPr marL="1600200" indent="-228600" defTabSz="792163" eaLnBrk="0" hangingPunct="0">
              <a:defRPr sz="2400">
                <a:solidFill>
                  <a:schemeClr val="tx1"/>
                </a:solidFill>
                <a:latin typeface="Arial" panose="020B0604020202020204" pitchFamily="34" charset="0"/>
              </a:defRPr>
            </a:lvl4pPr>
            <a:lvl5pPr marL="2057400" indent="-228600" defTabSz="792163" eaLnBrk="0" hangingPunct="0">
              <a:defRPr sz="2400">
                <a:solidFill>
                  <a:schemeClr val="tx1"/>
                </a:solidFill>
                <a:latin typeface="Arial" panose="020B0604020202020204" pitchFamily="34" charset="0"/>
              </a:defRPr>
            </a:lvl5pPr>
            <a:lvl6pPr marL="2514600" indent="-228600" defTabSz="7921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921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921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92163"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buFont typeface="Wingdings" panose="05000000000000000000" pitchFamily="2" charset="2"/>
              <a:buNone/>
            </a:pPr>
            <a:r>
              <a:rPr lang="de-DE" altLang="de-DE" sz="1500" b="1" dirty="0">
                <a:ea typeface="宋体" panose="02010600030101010101" pitchFamily="2" charset="-122"/>
              </a:rPr>
              <a:t>aktive Kompetenz</a:t>
            </a:r>
          </a:p>
        </p:txBody>
      </p:sp>
      <p:sp>
        <p:nvSpPr>
          <p:cNvPr id="31751" name="Text Box 7">
            <a:extLst>
              <a:ext uri="{FF2B5EF4-FFF2-40B4-BE49-F238E27FC236}">
                <a16:creationId xmlns:a16="http://schemas.microsoft.com/office/drawing/2014/main" id="{6FED6008-C20F-4485-AC34-C1C0289C9FF9}"/>
              </a:ext>
            </a:extLst>
          </p:cNvPr>
          <p:cNvSpPr txBox="1">
            <a:spLocks noChangeArrowheads="1"/>
          </p:cNvSpPr>
          <p:nvPr/>
        </p:nvSpPr>
        <p:spPr bwMode="auto">
          <a:xfrm>
            <a:off x="5257801" y="5402234"/>
            <a:ext cx="2151461" cy="303703"/>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72167" tIns="36083" rIns="72167" bIns="36083">
            <a:spAutoFit/>
          </a:bodyPr>
          <a:lstStyle>
            <a:lvl1pPr defTabSz="792163" eaLnBrk="0" hangingPunct="0">
              <a:defRPr sz="2400">
                <a:solidFill>
                  <a:schemeClr val="tx1"/>
                </a:solidFill>
                <a:latin typeface="Arial" panose="020B0604020202020204" pitchFamily="34" charset="0"/>
              </a:defRPr>
            </a:lvl1pPr>
            <a:lvl2pPr marL="742950" indent="-285750" defTabSz="792163" eaLnBrk="0" hangingPunct="0">
              <a:defRPr sz="2400">
                <a:solidFill>
                  <a:schemeClr val="tx1"/>
                </a:solidFill>
                <a:latin typeface="Arial" panose="020B0604020202020204" pitchFamily="34" charset="0"/>
              </a:defRPr>
            </a:lvl2pPr>
            <a:lvl3pPr marL="1143000" indent="-228600" defTabSz="792163" eaLnBrk="0" hangingPunct="0">
              <a:defRPr sz="2400">
                <a:solidFill>
                  <a:schemeClr val="tx1"/>
                </a:solidFill>
                <a:latin typeface="Arial" panose="020B0604020202020204" pitchFamily="34" charset="0"/>
              </a:defRPr>
            </a:lvl3pPr>
            <a:lvl4pPr marL="1600200" indent="-228600" defTabSz="792163" eaLnBrk="0" hangingPunct="0">
              <a:defRPr sz="2400">
                <a:solidFill>
                  <a:schemeClr val="tx1"/>
                </a:solidFill>
                <a:latin typeface="Arial" panose="020B0604020202020204" pitchFamily="34" charset="0"/>
              </a:defRPr>
            </a:lvl4pPr>
            <a:lvl5pPr marL="2057400" indent="-228600" defTabSz="792163" eaLnBrk="0" hangingPunct="0">
              <a:defRPr sz="2400">
                <a:solidFill>
                  <a:schemeClr val="tx1"/>
                </a:solidFill>
                <a:latin typeface="Arial" panose="020B0604020202020204" pitchFamily="34" charset="0"/>
              </a:defRPr>
            </a:lvl5pPr>
            <a:lvl6pPr marL="2514600" indent="-228600" defTabSz="7921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921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921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92163"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buFont typeface="Wingdings" panose="05000000000000000000" pitchFamily="2" charset="2"/>
              <a:buNone/>
            </a:pPr>
            <a:r>
              <a:rPr lang="de-DE" altLang="de-DE" sz="1500" b="1">
                <a:ea typeface="宋体" panose="02010600030101010101" pitchFamily="2" charset="-122"/>
              </a:rPr>
              <a:t>rezeptive Bildung</a:t>
            </a:r>
          </a:p>
        </p:txBody>
      </p:sp>
      <p:sp>
        <p:nvSpPr>
          <p:cNvPr id="10" name="Titel 2">
            <a:extLst>
              <a:ext uri="{FF2B5EF4-FFF2-40B4-BE49-F238E27FC236}">
                <a16:creationId xmlns:a16="http://schemas.microsoft.com/office/drawing/2014/main" id="{DE592966-314C-48C0-858B-178CB7A1CDD3}"/>
              </a:ext>
            </a:extLst>
          </p:cNvPr>
          <p:cNvSpPr>
            <a:spLocks noGrp="1"/>
          </p:cNvSpPr>
          <p:nvPr>
            <p:ph type="title"/>
          </p:nvPr>
        </p:nvSpPr>
        <p:spPr>
          <a:xfrm>
            <a:off x="628650" y="692696"/>
            <a:ext cx="7886700" cy="994172"/>
          </a:xfrm>
        </p:spPr>
        <p:txBody>
          <a:bodyPr>
            <a:normAutofit fontScale="90000"/>
          </a:bodyPr>
          <a:lstStyle/>
          <a:p>
            <a:r>
              <a:rPr lang="en-US" dirty="0"/>
              <a:t>Preferred teaching form and learning behavior</a:t>
            </a:r>
            <a:endParaRPr lang="de-DE" dirty="0"/>
          </a:p>
        </p:txBody>
      </p:sp>
      <p:graphicFrame>
        <p:nvGraphicFramePr>
          <p:cNvPr id="11" name="Object 4">
            <a:extLst>
              <a:ext uri="{FF2B5EF4-FFF2-40B4-BE49-F238E27FC236}">
                <a16:creationId xmlns:a16="http://schemas.microsoft.com/office/drawing/2014/main" id="{FA71D357-2E3E-4D9E-83AF-C583EE87A17E}"/>
              </a:ext>
            </a:extLst>
          </p:cNvPr>
          <p:cNvGraphicFramePr>
            <a:graphicFrameLocks noChangeAspect="1"/>
          </p:cNvGraphicFramePr>
          <p:nvPr/>
        </p:nvGraphicFramePr>
        <p:xfrm>
          <a:off x="2106215" y="2040913"/>
          <a:ext cx="615554" cy="483394"/>
        </p:xfrm>
        <a:graphic>
          <a:graphicData uri="http://schemas.openxmlformats.org/presentationml/2006/ole">
            <mc:AlternateContent xmlns:mc="http://schemas.openxmlformats.org/markup-compatibility/2006">
              <mc:Choice xmlns:v="urn:schemas-microsoft-com:vml" Requires="v">
                <p:oleObj spid="_x0000_s5124" name="Harvard F/X Drawing" r:id="rId4" imgW="4121640" imgH="2509560" progId="HarvardFX">
                  <p:embed/>
                </p:oleObj>
              </mc:Choice>
              <mc:Fallback>
                <p:oleObj name="Harvard F/X Drawing" r:id="rId4" imgW="4121640" imgH="2509560" progId="HarvardFX">
                  <p:embed/>
                  <p:pic>
                    <p:nvPicPr>
                      <p:cNvPr id="11" name="Object 4">
                        <a:extLst>
                          <a:ext uri="{FF2B5EF4-FFF2-40B4-BE49-F238E27FC236}">
                            <a16:creationId xmlns:a16="http://schemas.microsoft.com/office/drawing/2014/main" id="{FA71D357-2E3E-4D9E-83AF-C583EE87A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15" y="2040913"/>
                        <a:ext cx="615554" cy="48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5">
            <a:extLst>
              <a:ext uri="{FF2B5EF4-FFF2-40B4-BE49-F238E27FC236}">
                <a16:creationId xmlns:a16="http://schemas.microsoft.com/office/drawing/2014/main" id="{6BAFAAAF-99AF-4E00-9A5A-1F26F69E00BE}"/>
              </a:ext>
            </a:extLst>
          </p:cNvPr>
          <p:cNvGraphicFramePr>
            <a:graphicFrameLocks noChangeAspect="1"/>
          </p:cNvGraphicFramePr>
          <p:nvPr/>
        </p:nvGraphicFramePr>
        <p:xfrm>
          <a:off x="5885261" y="2045080"/>
          <a:ext cx="536972" cy="475059"/>
        </p:xfrm>
        <a:graphic>
          <a:graphicData uri="http://schemas.openxmlformats.org/presentationml/2006/ole">
            <mc:AlternateContent xmlns:mc="http://schemas.openxmlformats.org/markup-compatibility/2006">
              <mc:Choice xmlns:v="urn:schemas-microsoft-com:vml" Requires="v">
                <p:oleObj spid="_x0000_s5125" name="Dokument" r:id="rId6" imgW="640165" imgH="585699" progId="Word.Document.8">
                  <p:embed/>
                </p:oleObj>
              </mc:Choice>
              <mc:Fallback>
                <p:oleObj name="Dokument" r:id="rId6" imgW="640165" imgH="585699" progId="Word.Document.8">
                  <p:embed/>
                  <p:pic>
                    <p:nvPicPr>
                      <p:cNvPr id="12" name="Object 5">
                        <a:extLst>
                          <a:ext uri="{FF2B5EF4-FFF2-40B4-BE49-F238E27FC236}">
                            <a16:creationId xmlns:a16="http://schemas.microsoft.com/office/drawing/2014/main" id="{6BAFAAAF-99AF-4E00-9A5A-1F26F69E0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261" y="2045080"/>
                        <a:ext cx="536972" cy="47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93306769"/>
      </p:ext>
    </p:extLst>
  </p:cSld>
  <p:clrMapOvr>
    <a:masterClrMapping/>
  </p:clrMapOvr>
  <p:transition>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4CE46EE-10E4-47B1-9BEF-FFDA48EC0AE2}"/>
              </a:ext>
            </a:extLst>
          </p:cNvPr>
          <p:cNvSpPr/>
          <p:nvPr/>
        </p:nvSpPr>
        <p:spPr>
          <a:xfrm>
            <a:off x="0" y="1853272"/>
            <a:ext cx="9144000" cy="414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5" name="Picture 2" descr="https://www.der-querschnitt.de/wp-content/uploads/2015/10/SH-28078918-Linda-Bucklin-gross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0" y="1853272"/>
            <a:ext cx="9144000" cy="4144489"/>
          </a:xfrm>
          <a:prstGeom prst="rect">
            <a:avLst/>
          </a:prstGeom>
          <a:noFill/>
          <a:effectLst>
            <a:outerShdw blurRad="50800" dist="50800" dir="5400000" sx="171000" sy="171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2323532" y="1916832"/>
            <a:ext cx="6422903" cy="4080929"/>
          </a:xfrm>
        </p:spPr>
        <p:txBody>
          <a:bodyPr>
            <a:normAutofit/>
          </a:bodyPr>
          <a:lstStyle/>
          <a:p>
            <a:pPr marL="0" indent="0" algn="r">
              <a:buNone/>
            </a:pPr>
            <a:r>
              <a:rPr lang="de-DE" sz="2100" b="1" dirty="0">
                <a:solidFill>
                  <a:schemeClr val="bg1"/>
                </a:solidFill>
                <a:latin typeface="Calibri" panose="020F0502020204030204" pitchFamily="34" charset="0"/>
                <a:cs typeface="Calibri" panose="020F0502020204030204" pitchFamily="34" charset="0"/>
              </a:rPr>
              <a:t>1.0 </a:t>
            </a:r>
            <a:r>
              <a:rPr lang="de-DE" sz="2100" b="1" dirty="0" err="1">
                <a:solidFill>
                  <a:schemeClr val="bg1"/>
                </a:solidFill>
                <a:latin typeface="Calibri" panose="020F0502020204030204" pitchFamily="34" charset="0"/>
                <a:cs typeface="Calibri" panose="020F0502020204030204" pitchFamily="34" charset="0"/>
              </a:rPr>
              <a:t>Orality</a:t>
            </a:r>
            <a:br>
              <a:rPr lang="de-DE" sz="2100" dirty="0">
                <a:solidFill>
                  <a:schemeClr val="bg1"/>
                </a:solidFill>
                <a:latin typeface="Calibri" panose="020F0502020204030204" pitchFamily="34" charset="0"/>
                <a:cs typeface="Calibri" panose="020F0502020204030204" pitchFamily="34" charset="0"/>
              </a:rPr>
            </a:br>
            <a:r>
              <a:rPr lang="de-DE" sz="2100" b="1" dirty="0">
                <a:solidFill>
                  <a:schemeClr val="bg1"/>
                </a:solidFill>
                <a:latin typeface="Calibri" panose="020F0502020204030204" pitchFamily="34" charset="0"/>
                <a:cs typeface="Calibri" panose="020F0502020204030204" pitchFamily="34" charset="0"/>
              </a:rPr>
              <a:t>2.0 Script</a:t>
            </a:r>
            <a:r>
              <a:rPr lang="de-DE" sz="2100" dirty="0">
                <a:solidFill>
                  <a:schemeClr val="bg1"/>
                </a:solidFill>
                <a:latin typeface="Calibri" panose="020F0502020204030204" pitchFamily="34" charset="0"/>
                <a:cs typeface="Calibri" panose="020F0502020204030204" pitchFamily="34" charset="0"/>
              </a:rPr>
              <a:t> (5000 </a:t>
            </a:r>
            <a:r>
              <a:rPr lang="de-DE" sz="2100" dirty="0" err="1">
                <a:solidFill>
                  <a:schemeClr val="bg1"/>
                </a:solidFill>
                <a:latin typeface="Calibri" panose="020F0502020204030204" pitchFamily="34" charset="0"/>
                <a:cs typeface="Calibri" panose="020F0502020204030204" pitchFamily="34" charset="0"/>
              </a:rPr>
              <a:t>years</a:t>
            </a:r>
            <a:r>
              <a:rPr lang="de-DE" sz="2100" dirty="0">
                <a:solidFill>
                  <a:schemeClr val="bg1"/>
                </a:solidFill>
                <a:latin typeface="Calibri" panose="020F0502020204030204" pitchFamily="34" charset="0"/>
                <a:cs typeface="Calibri" panose="020F0502020204030204" pitchFamily="34" charset="0"/>
              </a:rPr>
              <a:t> </a:t>
            </a:r>
            <a:r>
              <a:rPr lang="de-DE" sz="2100" dirty="0" err="1">
                <a:solidFill>
                  <a:schemeClr val="bg1"/>
                </a:solidFill>
                <a:latin typeface="Calibri" panose="020F0502020204030204" pitchFamily="34" charset="0"/>
                <a:cs typeface="Calibri" panose="020F0502020204030204" pitchFamily="34" charset="0"/>
              </a:rPr>
              <a:t>ago</a:t>
            </a:r>
            <a:r>
              <a:rPr lang="de-DE" sz="2100" dirty="0">
                <a:solidFill>
                  <a:schemeClr val="bg1"/>
                </a:solidFill>
                <a:latin typeface="Calibri" panose="020F0502020204030204" pitchFamily="34" charset="0"/>
                <a:cs typeface="Calibri" panose="020F0502020204030204" pitchFamily="34" charset="0"/>
              </a:rPr>
              <a:t>) </a:t>
            </a:r>
            <a:r>
              <a:rPr lang="de-DE" sz="1800" dirty="0">
                <a:solidFill>
                  <a:schemeClr val="bg1"/>
                </a:solidFill>
                <a:latin typeface="Calibri" panose="020F0502020204030204" pitchFamily="34" charset="0"/>
                <a:cs typeface="Calibri" panose="020F0502020204030204" pitchFamily="34" charset="0"/>
              </a:rPr>
              <a:t>2.1 </a:t>
            </a:r>
            <a:r>
              <a:rPr lang="de-DE" sz="1800" dirty="0" err="1">
                <a:solidFill>
                  <a:schemeClr val="bg1"/>
                </a:solidFill>
                <a:latin typeface="Calibri" panose="020F0502020204030204" pitchFamily="34" charset="0"/>
                <a:cs typeface="Calibri" panose="020F0502020204030204" pitchFamily="34" charset="0"/>
              </a:rPr>
              <a:t>Pictograms</a:t>
            </a:r>
            <a:r>
              <a:rPr lang="de-DE" sz="1800" dirty="0">
                <a:solidFill>
                  <a:schemeClr val="bg1"/>
                </a:solidFill>
                <a:latin typeface="Calibri" panose="020F0502020204030204" pitchFamily="34" charset="0"/>
                <a:cs typeface="Calibri" panose="020F0502020204030204" pitchFamily="34" charset="0"/>
              </a:rPr>
              <a:t> → </a:t>
            </a:r>
            <a:r>
              <a:rPr lang="de-DE" sz="1800" dirty="0" err="1">
                <a:solidFill>
                  <a:schemeClr val="bg1"/>
                </a:solidFill>
                <a:latin typeface="Calibri" panose="020F0502020204030204" pitchFamily="34" charset="0"/>
                <a:cs typeface="Calibri" panose="020F0502020204030204" pitchFamily="34" charset="0"/>
              </a:rPr>
              <a:t>Phonetic</a:t>
            </a:r>
            <a:endParaRPr lang="de-DE" sz="1800" dirty="0">
              <a:solidFill>
                <a:schemeClr val="bg1"/>
              </a:solidFill>
              <a:latin typeface="Calibri" panose="020F0502020204030204" pitchFamily="34" charset="0"/>
              <a:cs typeface="Calibri" panose="020F0502020204030204" pitchFamily="34" charset="0"/>
            </a:endParaRPr>
          </a:p>
          <a:p>
            <a:pPr marL="0" indent="0" algn="r">
              <a:buNone/>
            </a:pPr>
            <a:r>
              <a:rPr lang="de-DE" sz="2100" b="1" dirty="0">
                <a:solidFill>
                  <a:schemeClr val="bg1"/>
                </a:solidFill>
                <a:latin typeface="Calibri" panose="020F0502020204030204" pitchFamily="34" charset="0"/>
                <a:cs typeface="Calibri" panose="020F0502020204030204" pitchFamily="34" charset="0"/>
              </a:rPr>
              <a:t>3.0 </a:t>
            </a:r>
            <a:r>
              <a:rPr lang="de-DE" sz="2100" b="1" dirty="0" err="1">
                <a:solidFill>
                  <a:schemeClr val="bg1"/>
                </a:solidFill>
                <a:latin typeface="Calibri" panose="020F0502020204030204" pitchFamily="34" charset="0"/>
                <a:cs typeface="Calibri" panose="020F0502020204030204" pitchFamily="34" charset="0"/>
              </a:rPr>
              <a:t>Printing</a:t>
            </a:r>
            <a:r>
              <a:rPr lang="de-DE" sz="2100" b="1" dirty="0">
                <a:solidFill>
                  <a:schemeClr val="bg1"/>
                </a:solidFill>
                <a:latin typeface="Calibri" panose="020F0502020204030204" pitchFamily="34" charset="0"/>
                <a:cs typeface="Calibri" panose="020F0502020204030204" pitchFamily="34" charset="0"/>
              </a:rPr>
              <a:t> Press</a:t>
            </a:r>
            <a:r>
              <a:rPr lang="de-DE" sz="2100" dirty="0">
                <a:solidFill>
                  <a:schemeClr val="bg1"/>
                </a:solidFill>
                <a:latin typeface="Calibri" panose="020F0502020204030204" pitchFamily="34" charset="0"/>
                <a:cs typeface="Calibri" panose="020F0502020204030204" pitchFamily="34" charset="0"/>
              </a:rPr>
              <a:t> </a:t>
            </a:r>
            <a:r>
              <a:rPr lang="de-DE" sz="1800" dirty="0">
                <a:solidFill>
                  <a:schemeClr val="bg1"/>
                </a:solidFill>
                <a:latin typeface="Calibri" panose="020F0502020204030204" pitchFamily="34" charset="0"/>
                <a:cs typeface="Calibri" panose="020F0502020204030204" pitchFamily="34" charset="0"/>
              </a:rPr>
              <a:t>(1150/568 </a:t>
            </a:r>
            <a:r>
              <a:rPr lang="de-DE" sz="1800" dirty="0" err="1">
                <a:solidFill>
                  <a:schemeClr val="bg1"/>
                </a:solidFill>
                <a:latin typeface="Calibri" panose="020F0502020204030204" pitchFamily="34" charset="0"/>
                <a:cs typeface="Calibri" panose="020F0502020204030204" pitchFamily="34" charset="0"/>
              </a:rPr>
              <a:t>years</a:t>
            </a:r>
            <a:r>
              <a:rPr lang="de-DE" sz="1800" dirty="0">
                <a:solidFill>
                  <a:schemeClr val="bg1"/>
                </a:solidFill>
                <a:latin typeface="Calibri" panose="020F0502020204030204" pitchFamily="34" charset="0"/>
                <a:cs typeface="Calibri" panose="020F0502020204030204" pitchFamily="34" charset="0"/>
              </a:rPr>
              <a:t> </a:t>
            </a:r>
            <a:r>
              <a:rPr lang="de-DE" sz="1800" dirty="0" err="1">
                <a:solidFill>
                  <a:schemeClr val="bg1"/>
                </a:solidFill>
                <a:latin typeface="Calibri" panose="020F0502020204030204" pitchFamily="34" charset="0"/>
                <a:cs typeface="Calibri" panose="020F0502020204030204" pitchFamily="34" charset="0"/>
              </a:rPr>
              <a:t>ago</a:t>
            </a:r>
            <a:r>
              <a:rPr lang="de-DE" sz="1800" dirty="0">
                <a:solidFill>
                  <a:schemeClr val="bg1"/>
                </a:solidFill>
                <a:latin typeface="Calibri" panose="020F0502020204030204" pitchFamily="34" charset="0"/>
                <a:cs typeface="Calibri" panose="020F0502020204030204" pitchFamily="34" charset="0"/>
              </a:rPr>
              <a:t>, </a:t>
            </a:r>
            <a:r>
              <a:rPr lang="de-DE" sz="1800" dirty="0" err="1">
                <a:solidFill>
                  <a:schemeClr val="bg1"/>
                </a:solidFill>
                <a:latin typeface="Calibri" panose="020F0502020204030204" pitchFamily="34" charset="0"/>
                <a:cs typeface="Calibri" panose="020F0502020204030204" pitchFamily="34" charset="0"/>
              </a:rPr>
              <a:t>mass</a:t>
            </a:r>
            <a:r>
              <a:rPr lang="de-DE" sz="1800" dirty="0">
                <a:solidFill>
                  <a:schemeClr val="bg1"/>
                </a:solidFill>
                <a:latin typeface="Calibri" panose="020F0502020204030204" pitchFamily="34" charset="0"/>
                <a:cs typeface="Calibri" panose="020F0502020204030204" pitchFamily="34" charset="0"/>
              </a:rPr>
              <a:t> </a:t>
            </a:r>
            <a:r>
              <a:rPr lang="de-DE" sz="1800" dirty="0" err="1">
                <a:solidFill>
                  <a:schemeClr val="bg1"/>
                </a:solidFill>
                <a:latin typeface="Calibri" panose="020F0502020204030204" pitchFamily="34" charset="0"/>
                <a:cs typeface="Calibri" panose="020F0502020204030204" pitchFamily="34" charset="0"/>
              </a:rPr>
              <a:t>audience</a:t>
            </a:r>
            <a:r>
              <a:rPr lang="de-DE" sz="1800" dirty="0">
                <a:solidFill>
                  <a:schemeClr val="bg1"/>
                </a:solidFill>
                <a:latin typeface="Calibri" panose="020F0502020204030204" pitchFamily="34" charset="0"/>
                <a:cs typeface="Calibri" panose="020F0502020204030204" pitchFamily="34" charset="0"/>
              </a:rPr>
              <a:t>)</a:t>
            </a:r>
          </a:p>
          <a:p>
            <a:pPr marL="0" indent="0" algn="r">
              <a:buNone/>
            </a:pPr>
            <a:r>
              <a:rPr lang="de-DE" sz="2100" b="1" dirty="0">
                <a:solidFill>
                  <a:schemeClr val="bg1"/>
                </a:solidFill>
                <a:latin typeface="Calibri" panose="020F0502020204030204" pitchFamily="34" charset="0"/>
                <a:cs typeface="Calibri" panose="020F0502020204030204" pitchFamily="34" charset="0"/>
              </a:rPr>
              <a:t>4.0 </a:t>
            </a:r>
            <a:r>
              <a:rPr lang="de-DE" sz="2100" b="1" dirty="0" err="1">
                <a:solidFill>
                  <a:schemeClr val="bg1"/>
                </a:solidFill>
                <a:latin typeface="Calibri" panose="020F0502020204030204" pitchFamily="34" charset="0"/>
                <a:cs typeface="Calibri" panose="020F0502020204030204" pitchFamily="34" charset="0"/>
              </a:rPr>
              <a:t>Digitization</a:t>
            </a:r>
            <a:r>
              <a:rPr lang="de-DE" sz="2100" dirty="0">
                <a:solidFill>
                  <a:schemeClr val="bg1"/>
                </a:solidFill>
                <a:latin typeface="Calibri" panose="020F0502020204030204" pitchFamily="34" charset="0"/>
                <a:cs typeface="Calibri" panose="020F0502020204030204" pitchFamily="34" charset="0"/>
              </a:rPr>
              <a:t> </a:t>
            </a:r>
            <a:r>
              <a:rPr lang="de-DE" sz="1800" dirty="0">
                <a:solidFill>
                  <a:schemeClr val="bg1"/>
                </a:solidFill>
                <a:latin typeface="Calibri" panose="020F0502020204030204" pitchFamily="34" charset="0"/>
                <a:cs typeface="Calibri" panose="020F0502020204030204" pitchFamily="34" charset="0"/>
              </a:rPr>
              <a:t>(electronic)</a:t>
            </a:r>
          </a:p>
          <a:p>
            <a:pPr lvl="1"/>
            <a:endParaRPr lang="de-DE" sz="1800" dirty="0">
              <a:solidFill>
                <a:schemeClr val="bg1"/>
              </a:solidFill>
              <a:latin typeface="Calibri" panose="020F0502020204030204" pitchFamily="34" charset="0"/>
              <a:cs typeface="Calibri" panose="020F0502020204030204" pitchFamily="34" charset="0"/>
            </a:endParaRPr>
          </a:p>
          <a:p>
            <a:pPr lvl="1"/>
            <a:endParaRPr lang="de-DE" sz="1800" dirty="0">
              <a:solidFill>
                <a:schemeClr val="bg1"/>
              </a:solidFill>
              <a:latin typeface="Calibri" panose="020F0502020204030204" pitchFamily="34" charset="0"/>
              <a:cs typeface="Calibri" panose="020F0502020204030204" pitchFamily="34" charset="0"/>
            </a:endParaRPr>
          </a:p>
          <a:p>
            <a:pPr lvl="1"/>
            <a:endParaRPr lang="de-DE" sz="1800" dirty="0">
              <a:solidFill>
                <a:schemeClr val="bg1"/>
              </a:solidFill>
              <a:latin typeface="Calibri" panose="020F0502020204030204" pitchFamily="34" charset="0"/>
              <a:cs typeface="Calibri" panose="020F0502020204030204" pitchFamily="34" charset="0"/>
            </a:endParaRPr>
          </a:p>
          <a:p>
            <a:pPr marL="0" indent="0">
              <a:buNone/>
            </a:pPr>
            <a:endParaRPr lang="de-DE" sz="1350" dirty="0">
              <a:solidFill>
                <a:schemeClr val="bg1"/>
              </a:solidFill>
              <a:latin typeface="Calibri" panose="020F0502020204030204" pitchFamily="34" charset="0"/>
              <a:cs typeface="Calibri" panose="020F0502020204030204" pitchFamily="34" charset="0"/>
            </a:endParaRPr>
          </a:p>
          <a:p>
            <a:pPr marL="0" indent="0">
              <a:buNone/>
            </a:pPr>
            <a:br>
              <a:rPr lang="de-DE" sz="1350" dirty="0">
                <a:solidFill>
                  <a:schemeClr val="bg1"/>
                </a:solidFill>
                <a:latin typeface="Calibri" panose="020F0502020204030204" pitchFamily="34" charset="0"/>
                <a:cs typeface="Calibri" panose="020F0502020204030204" pitchFamily="34" charset="0"/>
              </a:rPr>
            </a:br>
            <a:endParaRPr lang="de-DE" sz="1350" dirty="0">
              <a:solidFill>
                <a:schemeClr val="bg1"/>
              </a:solidFill>
              <a:latin typeface="Calibri" panose="020F0502020204030204" pitchFamily="34" charset="0"/>
              <a:cs typeface="Calibri" panose="020F0502020204030204" pitchFamily="34" charset="0"/>
            </a:endParaRPr>
          </a:p>
        </p:txBody>
      </p:sp>
      <p:sp>
        <p:nvSpPr>
          <p:cNvPr id="4" name="Textfeld 3"/>
          <p:cNvSpPr txBox="1"/>
          <p:nvPr/>
        </p:nvSpPr>
        <p:spPr>
          <a:xfrm>
            <a:off x="3769713" y="1142237"/>
            <a:ext cx="4976722" cy="600164"/>
          </a:xfrm>
          <a:prstGeom prst="rect">
            <a:avLst/>
          </a:prstGeom>
          <a:noFill/>
        </p:spPr>
        <p:txBody>
          <a:bodyPr wrap="square" rtlCol="0">
            <a:spAutoFit/>
          </a:bodyPr>
          <a:lstStyle/>
          <a:p>
            <a:r>
              <a:rPr lang="de-DE" sz="3300" cap="all" dirty="0">
                <a:latin typeface="Calibri" panose="020F0502020204030204" pitchFamily="34" charset="0"/>
                <a:cs typeface="Calibri" panose="020F0502020204030204" pitchFamily="34" charset="0"/>
              </a:rPr>
              <a:t>Communication 1.0 - 5.0</a:t>
            </a:r>
            <a:endParaRPr lang="de-DE" sz="4500" cap="all" dirty="0">
              <a:latin typeface="Calibri" panose="020F0502020204030204" pitchFamily="34" charset="0"/>
              <a:cs typeface="Calibri" panose="020F0502020204030204" pitchFamily="34" charset="0"/>
            </a:endParaRPr>
          </a:p>
        </p:txBody>
      </p:sp>
      <p:graphicFrame>
        <p:nvGraphicFramePr>
          <p:cNvPr id="6" name="Diagramm 5">
            <a:extLst>
              <a:ext uri="{FF2B5EF4-FFF2-40B4-BE49-F238E27FC236}">
                <a16:creationId xmlns:a16="http://schemas.microsoft.com/office/drawing/2014/main" id="{5E8FE10F-9563-4C9C-90F4-022F6BD160CB}"/>
              </a:ext>
            </a:extLst>
          </p:cNvPr>
          <p:cNvGraphicFramePr/>
          <p:nvPr/>
        </p:nvGraphicFramePr>
        <p:xfrm>
          <a:off x="248479" y="3129602"/>
          <a:ext cx="2196548" cy="2537308"/>
        </p:xfrm>
        <a:graphic>
          <a:graphicData uri="http://schemas.openxmlformats.org/drawingml/2006/chart">
            <c:chart xmlns:c="http://schemas.openxmlformats.org/drawingml/2006/chart" xmlns:r="http://schemas.openxmlformats.org/officeDocument/2006/relationships" r:id="rId4"/>
          </a:graphicData>
        </a:graphic>
      </p:graphicFrame>
      <p:sp>
        <p:nvSpPr>
          <p:cNvPr id="2" name="Foliennummernplatzhalter 1">
            <a:extLst>
              <a:ext uri="{FF2B5EF4-FFF2-40B4-BE49-F238E27FC236}">
                <a16:creationId xmlns:a16="http://schemas.microsoft.com/office/drawing/2014/main" id="{9CA486CC-3123-4779-88F3-DC117DFC0811}"/>
              </a:ext>
            </a:extLst>
          </p:cNvPr>
          <p:cNvSpPr>
            <a:spLocks noGrp="1"/>
          </p:cNvSpPr>
          <p:nvPr>
            <p:ph type="sldNum" sz="quarter" idx="12"/>
          </p:nvPr>
        </p:nvSpPr>
        <p:spPr/>
        <p:txBody>
          <a:bodyPr/>
          <a:lstStyle/>
          <a:p>
            <a:fld id="{6D22F896-40B5-4ADD-8801-0D06FADFA095}" type="slidenum">
              <a:rPr lang="en-US" smtClean="0"/>
              <a:t>32</a:t>
            </a:fld>
            <a:endParaRPr lang="en-US" dirty="0"/>
          </a:p>
        </p:txBody>
      </p:sp>
      <p:sp>
        <p:nvSpPr>
          <p:cNvPr id="8" name="Pfeil: nach rechts 7">
            <a:extLst>
              <a:ext uri="{FF2B5EF4-FFF2-40B4-BE49-F238E27FC236}">
                <a16:creationId xmlns:a16="http://schemas.microsoft.com/office/drawing/2014/main" id="{4441A409-DA4E-401A-9392-4B314FE82AC7}"/>
              </a:ext>
            </a:extLst>
          </p:cNvPr>
          <p:cNvSpPr/>
          <p:nvPr/>
        </p:nvSpPr>
        <p:spPr>
          <a:xfrm>
            <a:off x="0" y="3457783"/>
            <a:ext cx="914400" cy="631831"/>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German</a:t>
            </a:r>
            <a:endParaRPr lang="de-DE" sz="1350" dirty="0">
              <a:solidFill>
                <a:schemeClr val="bg1"/>
              </a:solidFill>
            </a:endParaRPr>
          </a:p>
        </p:txBody>
      </p:sp>
      <p:sp>
        <p:nvSpPr>
          <p:cNvPr id="10" name="Textfeld 9">
            <a:extLst>
              <a:ext uri="{FF2B5EF4-FFF2-40B4-BE49-F238E27FC236}">
                <a16:creationId xmlns:a16="http://schemas.microsoft.com/office/drawing/2014/main" id="{E2613F92-64B3-4159-8377-EABD6B8197B8}"/>
              </a:ext>
            </a:extLst>
          </p:cNvPr>
          <p:cNvSpPr txBox="1"/>
          <p:nvPr/>
        </p:nvSpPr>
        <p:spPr>
          <a:xfrm>
            <a:off x="1782440" y="4747423"/>
            <a:ext cx="3895344" cy="1107996"/>
          </a:xfrm>
          <a:prstGeom prst="rect">
            <a:avLst/>
          </a:prstGeom>
          <a:noFill/>
        </p:spPr>
        <p:txBody>
          <a:bodyPr wrap="square" rtlCol="0">
            <a:spAutoFit/>
          </a:bodyPr>
          <a:lstStyle/>
          <a:p>
            <a:r>
              <a:rPr lang="de-DE" sz="6600" b="1" dirty="0">
                <a:solidFill>
                  <a:schemeClr val="bg1"/>
                </a:solidFill>
                <a:latin typeface="Calibri" panose="020F0502020204030204" pitchFamily="34" charset="0"/>
                <a:cs typeface="Calibri" panose="020F0502020204030204" pitchFamily="34" charset="0"/>
              </a:rPr>
              <a:t>5.0 Virtual</a:t>
            </a:r>
            <a:endParaRPr lang="de-DE" sz="4050" dirty="0"/>
          </a:p>
        </p:txBody>
      </p:sp>
      <p:sp>
        <p:nvSpPr>
          <p:cNvPr id="11" name="Textfeld 10">
            <a:extLst>
              <a:ext uri="{FF2B5EF4-FFF2-40B4-BE49-F238E27FC236}">
                <a16:creationId xmlns:a16="http://schemas.microsoft.com/office/drawing/2014/main" id="{4D0DE276-36B6-41B0-968F-90C9C2FACC9F}"/>
              </a:ext>
            </a:extLst>
          </p:cNvPr>
          <p:cNvSpPr txBox="1"/>
          <p:nvPr/>
        </p:nvSpPr>
        <p:spPr>
          <a:xfrm>
            <a:off x="95316" y="2036826"/>
            <a:ext cx="2743896" cy="1338828"/>
          </a:xfrm>
          <a:prstGeom prst="rect">
            <a:avLst/>
          </a:prstGeom>
          <a:noFill/>
        </p:spPr>
        <p:txBody>
          <a:bodyPr wrap="square" rtlCol="0">
            <a:spAutoFit/>
          </a:bodyPr>
          <a:lstStyle/>
          <a:p>
            <a:r>
              <a:rPr lang="de-DE" sz="1350" dirty="0" err="1">
                <a:solidFill>
                  <a:schemeClr val="bg1"/>
                </a:solidFill>
                <a:latin typeface="Calibri" panose="020F0502020204030204" pitchFamily="34" charset="0"/>
                <a:cs typeface="Calibri" panose="020F0502020204030204" pitchFamily="34" charset="0"/>
              </a:rPr>
              <a:t>Literature</a:t>
            </a:r>
            <a:r>
              <a:rPr lang="de-DE" sz="1350" dirty="0">
                <a:solidFill>
                  <a:schemeClr val="bg1"/>
                </a:solidFill>
                <a:latin typeface="Calibri" panose="020F0502020204030204" pitchFamily="34" charset="0"/>
                <a:cs typeface="Calibri" panose="020F0502020204030204" pitchFamily="34" charset="0"/>
              </a:rPr>
              <a:t>: </a:t>
            </a:r>
          </a:p>
          <a:p>
            <a:r>
              <a:rPr lang="de-DE" sz="1350" dirty="0">
                <a:solidFill>
                  <a:schemeClr val="bg1"/>
                </a:solidFill>
                <a:latin typeface="Calibri" panose="020F0502020204030204" pitchFamily="34" charset="0"/>
                <a:cs typeface="Calibri" panose="020F0502020204030204" pitchFamily="34" charset="0"/>
              </a:rPr>
              <a:t>Niklas Luhmann. </a:t>
            </a:r>
            <a:r>
              <a:rPr lang="de-DE" sz="1350" i="1" dirty="0">
                <a:solidFill>
                  <a:schemeClr val="bg1"/>
                </a:solidFill>
                <a:latin typeface="Calibri" panose="020F0502020204030204" pitchFamily="34" charset="0"/>
                <a:cs typeface="Calibri" panose="020F0502020204030204" pitchFamily="34" charset="0"/>
              </a:rPr>
              <a:t>Die Gesellschaft </a:t>
            </a:r>
            <a:br>
              <a:rPr lang="de-DE" sz="1350" i="1" dirty="0">
                <a:solidFill>
                  <a:schemeClr val="bg1"/>
                </a:solidFill>
                <a:latin typeface="Calibri" panose="020F0502020204030204" pitchFamily="34" charset="0"/>
                <a:cs typeface="Calibri" panose="020F0502020204030204" pitchFamily="34" charset="0"/>
              </a:rPr>
            </a:br>
            <a:r>
              <a:rPr lang="de-DE" sz="1350" i="1" dirty="0">
                <a:solidFill>
                  <a:schemeClr val="bg1"/>
                </a:solidFill>
                <a:latin typeface="Calibri" panose="020F0502020204030204" pitchFamily="34" charset="0"/>
                <a:cs typeface="Calibri" panose="020F0502020204030204" pitchFamily="34" charset="0"/>
              </a:rPr>
              <a:t>der Gesellschaft</a:t>
            </a:r>
            <a:r>
              <a:rPr lang="de-DE" sz="1350" dirty="0">
                <a:solidFill>
                  <a:schemeClr val="bg1"/>
                </a:solidFill>
                <a:latin typeface="Calibri" panose="020F0502020204030204" pitchFamily="34" charset="0"/>
                <a:cs typeface="Calibri" panose="020F0502020204030204" pitchFamily="34" charset="0"/>
              </a:rPr>
              <a:t>. 1997</a:t>
            </a:r>
          </a:p>
          <a:p>
            <a:r>
              <a:rPr lang="de-DE" sz="1350" dirty="0">
                <a:solidFill>
                  <a:schemeClr val="bg1"/>
                </a:solidFill>
                <a:latin typeface="Calibri" panose="020F0502020204030204" pitchFamily="34" charset="0"/>
                <a:cs typeface="Calibri" panose="020F0502020204030204" pitchFamily="34" charset="0"/>
              </a:rPr>
              <a:t>Dirk </a:t>
            </a:r>
            <a:r>
              <a:rPr lang="de-DE" sz="1350" dirty="0" err="1">
                <a:solidFill>
                  <a:schemeClr val="bg1"/>
                </a:solidFill>
                <a:latin typeface="Calibri" panose="020F0502020204030204" pitchFamily="34" charset="0"/>
                <a:cs typeface="Calibri" panose="020F0502020204030204" pitchFamily="34" charset="0"/>
              </a:rPr>
              <a:t>Baecker</a:t>
            </a:r>
            <a:r>
              <a:rPr lang="de-DE" sz="1350" dirty="0">
                <a:solidFill>
                  <a:schemeClr val="bg1"/>
                </a:solidFill>
                <a:latin typeface="Calibri" panose="020F0502020204030204" pitchFamily="34" charset="0"/>
                <a:cs typeface="Calibri" panose="020F0502020204030204" pitchFamily="34" charset="0"/>
              </a:rPr>
              <a:t>. </a:t>
            </a:r>
            <a:r>
              <a:rPr lang="de-DE" sz="1350" i="1" dirty="0">
                <a:solidFill>
                  <a:schemeClr val="bg1"/>
                </a:solidFill>
                <a:latin typeface="Calibri" panose="020F0502020204030204" pitchFamily="34" charset="0"/>
                <a:cs typeface="Calibri" panose="020F0502020204030204" pitchFamily="34" charset="0"/>
              </a:rPr>
              <a:t>Studien zur nächsten </a:t>
            </a:r>
            <a:br>
              <a:rPr lang="de-DE" sz="1350" i="1" dirty="0">
                <a:solidFill>
                  <a:schemeClr val="bg1"/>
                </a:solidFill>
                <a:latin typeface="Calibri" panose="020F0502020204030204" pitchFamily="34" charset="0"/>
                <a:cs typeface="Calibri" panose="020F0502020204030204" pitchFamily="34" charset="0"/>
              </a:rPr>
            </a:br>
            <a:r>
              <a:rPr lang="de-DE" sz="1350" i="1" dirty="0">
                <a:solidFill>
                  <a:schemeClr val="bg1"/>
                </a:solidFill>
                <a:latin typeface="Calibri" panose="020F0502020204030204" pitchFamily="34" charset="0"/>
                <a:cs typeface="Calibri" panose="020F0502020204030204" pitchFamily="34" charset="0"/>
              </a:rPr>
              <a:t>Gesellschaft</a:t>
            </a:r>
            <a:r>
              <a:rPr lang="de-DE" sz="1350" dirty="0">
                <a:solidFill>
                  <a:schemeClr val="bg1"/>
                </a:solidFill>
                <a:latin typeface="Calibri" panose="020F0502020204030204" pitchFamily="34" charset="0"/>
                <a:cs typeface="Calibri" panose="020F0502020204030204" pitchFamily="34" charset="0"/>
              </a:rPr>
              <a:t>. Frankfurt 2007</a:t>
            </a:r>
          </a:p>
          <a:p>
            <a:endParaRPr lang="de-DE" sz="1350" dirty="0">
              <a:solidFill>
                <a:schemeClr val="bg1"/>
              </a:solidFill>
            </a:endParaRPr>
          </a:p>
        </p:txBody>
      </p:sp>
      <p:sp>
        <p:nvSpPr>
          <p:cNvPr id="12" name="Textfeld 11">
            <a:extLst>
              <a:ext uri="{FF2B5EF4-FFF2-40B4-BE49-F238E27FC236}">
                <a16:creationId xmlns:a16="http://schemas.microsoft.com/office/drawing/2014/main" id="{549CE11B-C578-43B1-AD5D-601EF0116E0C}"/>
              </a:ext>
            </a:extLst>
          </p:cNvPr>
          <p:cNvSpPr txBox="1"/>
          <p:nvPr/>
        </p:nvSpPr>
        <p:spPr>
          <a:xfrm>
            <a:off x="7357482" y="4850992"/>
            <a:ext cx="1786518" cy="1200329"/>
          </a:xfrm>
          <a:prstGeom prst="rect">
            <a:avLst/>
          </a:prstGeom>
          <a:noFill/>
        </p:spPr>
        <p:txBody>
          <a:bodyPr wrap="square" rtlCol="0">
            <a:spAutoFit/>
          </a:bodyPr>
          <a:lstStyle/>
          <a:p>
            <a:pPr algn="ctr"/>
            <a:r>
              <a:rPr lang="de-DE" sz="3600" dirty="0">
                <a:solidFill>
                  <a:schemeClr val="bg1"/>
                </a:solidFill>
                <a:latin typeface="Calibri" panose="020F0502020204030204" pitchFamily="34" charset="0"/>
                <a:cs typeface="Calibri" panose="020F0502020204030204" pitchFamily="34" charset="0"/>
              </a:rPr>
              <a:t>(AI </a:t>
            </a:r>
            <a:r>
              <a:rPr lang="de-DE" sz="3600" dirty="0" err="1">
                <a:solidFill>
                  <a:schemeClr val="bg1"/>
                </a:solidFill>
                <a:latin typeface="Calibri" panose="020F0502020204030204" pitchFamily="34" charset="0"/>
                <a:cs typeface="Calibri" panose="020F0502020204030204" pitchFamily="34" charset="0"/>
              </a:rPr>
              <a:t>takes</a:t>
            </a:r>
            <a:br>
              <a:rPr lang="de-DE" sz="3600" dirty="0">
                <a:solidFill>
                  <a:schemeClr val="bg1"/>
                </a:solidFill>
                <a:latin typeface="Calibri" panose="020F0502020204030204" pitchFamily="34" charset="0"/>
                <a:cs typeface="Calibri" panose="020F0502020204030204" pitchFamily="34" charset="0"/>
              </a:rPr>
            </a:br>
            <a:r>
              <a:rPr lang="de-DE" sz="3600" dirty="0">
                <a:solidFill>
                  <a:schemeClr val="bg1"/>
                </a:solidFill>
                <a:latin typeface="Calibri" panose="020F0502020204030204" pitchFamily="34" charset="0"/>
                <a:cs typeface="Calibri" panose="020F0502020204030204" pitchFamily="34" charset="0"/>
              </a:rPr>
              <a:t> </a:t>
            </a:r>
            <a:r>
              <a:rPr lang="de-DE" sz="3600" dirty="0" err="1">
                <a:solidFill>
                  <a:schemeClr val="bg1"/>
                </a:solidFill>
                <a:latin typeface="Calibri" panose="020F0502020204030204" pitchFamily="34" charset="0"/>
                <a:cs typeface="Calibri" panose="020F0502020204030204" pitchFamily="34" charset="0"/>
              </a:rPr>
              <a:t>over</a:t>
            </a:r>
            <a:r>
              <a:rPr lang="de-DE" sz="3600" dirty="0">
                <a:solidFill>
                  <a:schemeClr val="bg1"/>
                </a:solidFill>
                <a:latin typeface="Calibri" panose="020F0502020204030204" pitchFamily="34" charset="0"/>
                <a:cs typeface="Calibri" panose="020F0502020204030204" pitchFamily="34" charset="0"/>
              </a:rPr>
              <a:t>)</a:t>
            </a:r>
            <a:endParaRPr lang="de-DE" sz="4050" dirty="0"/>
          </a:p>
        </p:txBody>
      </p:sp>
    </p:spTree>
    <p:extLst>
      <p:ext uri="{BB962C8B-B14F-4D97-AF65-F5344CB8AC3E}">
        <p14:creationId xmlns:p14="http://schemas.microsoft.com/office/powerpoint/2010/main" val="160170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a:bodyPr>
          <a:lstStyle/>
          <a:p>
            <a:pPr>
              <a:lnSpc>
                <a:spcPct val="150000"/>
              </a:lnSpc>
            </a:pPr>
            <a:r>
              <a:rPr lang="de-DE" sz="2100" dirty="0">
                <a:latin typeface="Arial" panose="020B0604020202020204" pitchFamily="34" charset="0"/>
                <a:cs typeface="Arial" panose="020B0604020202020204" pitchFamily="34" charset="0"/>
              </a:rPr>
              <a:t>Virtual Communication </a:t>
            </a:r>
          </a:p>
          <a:p>
            <a:pPr>
              <a:lnSpc>
                <a:spcPct val="150000"/>
              </a:lnSpc>
            </a:pPr>
            <a:r>
              <a:rPr lang="de-DE" sz="2100" dirty="0">
                <a:latin typeface="Arial" panose="020B0604020202020204" pitchFamily="34" charset="0"/>
                <a:cs typeface="Arial" panose="020B0604020202020204" pitchFamily="34" charset="0"/>
              </a:rPr>
              <a:t>AI </a:t>
            </a:r>
            <a:r>
              <a:rPr lang="de-DE" sz="2100" dirty="0" err="1">
                <a:latin typeface="Arial" panose="020B0604020202020204" pitchFamily="34" charset="0"/>
                <a:cs typeface="Arial" panose="020B0604020202020204" pitchFamily="34" charset="0"/>
              </a:rPr>
              <a:t>has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taken</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over</a:t>
            </a:r>
            <a:endParaRPr lang="de-DE" sz="2100" dirty="0">
              <a:latin typeface="Arial" panose="020B0604020202020204" pitchFamily="34" charset="0"/>
              <a:cs typeface="Arial" panose="020B0604020202020204" pitchFamily="34" charset="0"/>
            </a:endParaRPr>
          </a:p>
          <a:p>
            <a:pPr>
              <a:lnSpc>
                <a:spcPct val="150000"/>
              </a:lnSpc>
            </a:pPr>
            <a:r>
              <a:rPr lang="de-DE" sz="2100" dirty="0" err="1">
                <a:latin typeface="Arial" panose="020B0604020202020204" pitchFamily="34" charset="0"/>
                <a:cs typeface="Arial" panose="020B0604020202020204" pitchFamily="34" charset="0"/>
              </a:rPr>
              <a:t>Humans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are</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objects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of</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manipulation</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customers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voters</a:t>
            </a:r>
            <a:r>
              <a:rPr lang="de-DE" sz="2100" dirty="0">
                <a:latin typeface="Arial" panose="020B0604020202020204" pitchFamily="34" charset="0"/>
                <a:cs typeface="Arial" panose="020B0604020202020204" pitchFamily="34" charset="0"/>
              </a:rPr>
              <a:t>)</a:t>
            </a:r>
          </a:p>
          <a:p>
            <a:pPr>
              <a:lnSpc>
                <a:spcPct val="150000"/>
              </a:lnSpc>
            </a:pPr>
            <a:r>
              <a:rPr lang="de-DE" sz="2100" dirty="0" err="1">
                <a:latin typeface="Arial" panose="020B0604020202020204" pitchFamily="34" charset="0"/>
                <a:cs typeface="Arial" panose="020B0604020202020204" pitchFamily="34" charset="0"/>
              </a:rPr>
              <a:t>Algorithms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analyze</a:t>
            </a:r>
            <a:r>
              <a:rPr lang="de-DE" sz="2100" dirty="0">
                <a:latin typeface="Arial" panose="020B0604020202020204" pitchFamily="34" charset="0"/>
                <a:cs typeface="Arial" panose="020B0604020202020204" pitchFamily="34" charset="0"/>
              </a:rPr>
              <a:t> multimodal </a:t>
            </a:r>
            <a:r>
              <a:rPr lang="de-DE" sz="2100" dirty="0" err="1">
                <a:latin typeface="Arial" panose="020B0604020202020204" pitchFamily="34" charset="0"/>
                <a:cs typeface="Arial" panose="020B0604020202020204" pitchFamily="34" charset="0"/>
              </a:rPr>
              <a:t>communication</a:t>
            </a:r>
            <a:endParaRPr lang="de-DE" sz="2100" dirty="0">
              <a:latin typeface="Arial" panose="020B0604020202020204" pitchFamily="34" charset="0"/>
              <a:cs typeface="Arial" panose="020B0604020202020204" pitchFamily="34" charset="0"/>
            </a:endParaRPr>
          </a:p>
          <a:p>
            <a:pPr>
              <a:lnSpc>
                <a:spcPct val="150000"/>
              </a:lnSpc>
            </a:pPr>
            <a:r>
              <a:rPr lang="de-DE" sz="2100" dirty="0" err="1">
                <a:latin typeface="Arial" panose="020B0604020202020204" pitchFamily="34" charset="0"/>
                <a:cs typeface="Arial" panose="020B0604020202020204" pitchFamily="34" charset="0"/>
              </a:rPr>
              <a:t>Algorithms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compare</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personality</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profile</a:t>
            </a:r>
            <a:r>
              <a:rPr lang="de-DE" sz="2100" dirty="0">
                <a:latin typeface="Arial" panose="020B0604020202020204" pitchFamily="34" charset="0"/>
                <a:cs typeface="Arial" panose="020B0604020202020204" pitchFamily="34" charset="0"/>
              </a:rPr>
              <a:t> </a:t>
            </a:r>
            <a:br>
              <a:rPr lang="de-DE" sz="2100" dirty="0">
                <a:latin typeface="Arial" panose="020B0604020202020204" pitchFamily="34" charset="0"/>
                <a:cs typeface="Arial" panose="020B0604020202020204" pitchFamily="34" charset="0"/>
              </a:rPr>
            </a:br>
            <a:r>
              <a:rPr lang="de-DE" sz="2100" dirty="0" err="1">
                <a:latin typeface="Arial" panose="020B0604020202020204" pitchFamily="34" charset="0"/>
                <a:cs typeface="Arial" panose="020B0604020202020204" pitchFamily="34" charset="0"/>
              </a:rPr>
              <a:t>with</a:t>
            </a:r>
            <a:r>
              <a:rPr lang="de-DE" sz="2100" dirty="0">
                <a:latin typeface="Arial" panose="020B0604020202020204" pitchFamily="34" charset="0"/>
                <a:cs typeface="Arial" panose="020B0604020202020204" pitchFamily="34" charset="0"/>
              </a:rPr>
              <a:t> Big Data, </a:t>
            </a:r>
            <a:r>
              <a:rPr lang="de-DE" sz="2100" dirty="0" err="1">
                <a:latin typeface="Arial" panose="020B0604020202020204" pitchFamily="34" charset="0"/>
                <a:cs typeface="Arial" panose="020B0604020202020204" pitchFamily="34" charset="0"/>
              </a:rPr>
              <a:t>base</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decisions</a:t>
            </a:r>
            <a:r>
              <a:rPr lang="de-DE" sz="2100" dirty="0">
                <a:latin typeface="Arial" panose="020B0604020202020204" pitchFamily="34" charset="0"/>
                <a:cs typeface="Arial" panose="020B0604020202020204" pitchFamily="34" charset="0"/>
              </a:rPr>
              <a:t> on </a:t>
            </a:r>
            <a:r>
              <a:rPr lang="de-DE" sz="2100" dirty="0" err="1">
                <a:latin typeface="Arial" panose="020B0604020202020204" pitchFamily="34" charset="0"/>
                <a:cs typeface="Arial" panose="020B0604020202020204" pitchFamily="34" charset="0"/>
              </a:rPr>
              <a:t>correlations</a:t>
            </a:r>
            <a:endParaRPr lang="de-DE" sz="2100" dirty="0">
              <a:latin typeface="Arial" panose="020B0604020202020204" pitchFamily="34" charset="0"/>
              <a:cs typeface="Arial" panose="020B0604020202020204" pitchFamily="34" charset="0"/>
            </a:endParaRPr>
          </a:p>
        </p:txBody>
      </p:sp>
      <p:sp>
        <p:nvSpPr>
          <p:cNvPr id="5" name="Textfeld 4"/>
          <p:cNvSpPr txBox="1"/>
          <p:nvPr/>
        </p:nvSpPr>
        <p:spPr>
          <a:xfrm>
            <a:off x="5360458" y="857251"/>
            <a:ext cx="2785378" cy="1015663"/>
          </a:xfrm>
          <a:prstGeom prst="rect">
            <a:avLst/>
          </a:prstGeom>
          <a:noFill/>
        </p:spPr>
        <p:txBody>
          <a:bodyPr wrap="none" rtlCol="0">
            <a:spAutoFit/>
          </a:bodyPr>
          <a:lstStyle/>
          <a:p>
            <a:r>
              <a:rPr lang="de-DE" sz="6000" dirty="0">
                <a:latin typeface="Calibri" panose="020F0502020204030204" pitchFamily="34" charset="0"/>
                <a:cs typeface="Calibri" panose="020F0502020204030204" pitchFamily="34" charset="0"/>
              </a:rPr>
              <a:t>Abstract</a:t>
            </a:r>
          </a:p>
        </p:txBody>
      </p:sp>
      <p:sp>
        <p:nvSpPr>
          <p:cNvPr id="2" name="Foliennummernplatzhalter 1">
            <a:extLst>
              <a:ext uri="{FF2B5EF4-FFF2-40B4-BE49-F238E27FC236}">
                <a16:creationId xmlns:a16="http://schemas.microsoft.com/office/drawing/2014/main" id="{0954932D-753D-4225-9FEB-E959EEC5191E}"/>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94782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a:bodyPr>
          <a:lstStyle/>
          <a:p>
            <a:pPr>
              <a:lnSpc>
                <a:spcPct val="150000"/>
              </a:lnSpc>
            </a:pPr>
            <a:r>
              <a:rPr lang="de-DE" sz="2100" dirty="0" err="1">
                <a:latin typeface="Arial" panose="020B0604020202020204" pitchFamily="34" charset="0"/>
                <a:cs typeface="Arial" panose="020B0604020202020204" pitchFamily="34" charset="0"/>
              </a:rPr>
              <a:t>Algorithms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target</a:t>
            </a:r>
            <a:r>
              <a:rPr lang="de-DE" sz="2100" dirty="0">
                <a:latin typeface="Arial" panose="020B0604020202020204" pitchFamily="34" charset="0"/>
                <a:cs typeface="Arial" panose="020B0604020202020204" pitchFamily="34" charset="0"/>
              </a:rPr>
              <a:t> not just explicit, but </a:t>
            </a:r>
            <a:r>
              <a:rPr lang="de-DE" sz="2100" dirty="0" err="1">
                <a:latin typeface="Arial" panose="020B0604020202020204" pitchFamily="34" charset="0"/>
                <a:cs typeface="Arial" panose="020B0604020202020204" pitchFamily="34" charset="0"/>
              </a:rPr>
              <a:t>implicit</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communication</a:t>
            </a:r>
            <a:r>
              <a:rPr lang="de-DE" sz="2100" dirty="0">
                <a:latin typeface="Arial" panose="020B0604020202020204" pitchFamily="34" charset="0"/>
                <a:cs typeface="Arial" panose="020B0604020202020204" pitchFamily="34" charset="0"/>
              </a:rPr>
              <a:t> (incl. </a:t>
            </a:r>
            <a:r>
              <a:rPr lang="de-DE" sz="2100" dirty="0" err="1">
                <a:latin typeface="Arial" panose="020B0604020202020204" pitchFamily="34" charset="0"/>
                <a:cs typeface="Arial" panose="020B0604020202020204" pitchFamily="34" charset="0"/>
              </a:rPr>
              <a:t>thoughts</a:t>
            </a:r>
            <a:r>
              <a:rPr lang="de-DE" sz="2100" dirty="0">
                <a:latin typeface="Arial" panose="020B0604020202020204" pitchFamily="34" charset="0"/>
                <a:cs typeface="Arial" panose="020B0604020202020204" pitchFamily="34" charset="0"/>
              </a:rPr>
              <a:t>)</a:t>
            </a:r>
          </a:p>
          <a:p>
            <a:pPr>
              <a:lnSpc>
                <a:spcPct val="150000"/>
              </a:lnSpc>
            </a:pPr>
            <a:r>
              <a:rPr lang="de-DE" sz="2100" dirty="0" err="1">
                <a:latin typeface="Arial" panose="020B0604020202020204" pitchFamily="34" charset="0"/>
                <a:cs typeface="Arial" panose="020B0604020202020204" pitchFamily="34" charset="0"/>
              </a:rPr>
              <a:t>Algorithms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predict</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future</a:t>
            </a:r>
            <a:r>
              <a:rPr lang="de-DE" sz="2100" dirty="0">
                <a:latin typeface="Arial" panose="020B0604020202020204" pitchFamily="34" charset="0"/>
                <a:cs typeface="Arial" panose="020B0604020202020204" pitchFamily="34" charset="0"/>
              </a:rPr>
              <a:t> and </a:t>
            </a:r>
            <a:r>
              <a:rPr lang="de-DE" sz="2100" dirty="0" err="1">
                <a:latin typeface="Arial" panose="020B0604020202020204" pitchFamily="34" charset="0"/>
                <a:cs typeface="Arial" panose="020B0604020202020204" pitchFamily="34" charset="0"/>
              </a:rPr>
              <a:t>simulate</a:t>
            </a:r>
            <a:r>
              <a:rPr lang="de-DE" sz="2100" dirty="0">
                <a:latin typeface="Arial" panose="020B0604020202020204" pitchFamily="34" charset="0"/>
                <a:cs typeface="Arial" panose="020B0604020202020204" pitchFamily="34" charset="0"/>
              </a:rPr>
              <a:t> imminent </a:t>
            </a:r>
            <a:r>
              <a:rPr lang="de-DE" sz="2100" dirty="0" err="1">
                <a:latin typeface="Arial" panose="020B0604020202020204" pitchFamily="34" charset="0"/>
                <a:cs typeface="Arial" panose="020B0604020202020204" pitchFamily="34" charset="0"/>
              </a:rPr>
              <a:t>future</a:t>
            </a:r>
            <a:endParaRPr lang="de-DE" sz="2100" dirty="0">
              <a:latin typeface="Arial" panose="020B0604020202020204" pitchFamily="34" charset="0"/>
              <a:cs typeface="Arial" panose="020B0604020202020204" pitchFamily="34" charset="0"/>
            </a:endParaRPr>
          </a:p>
          <a:p>
            <a:pPr>
              <a:lnSpc>
                <a:spcPct val="150000"/>
              </a:lnSpc>
            </a:pPr>
            <a:r>
              <a:rPr lang="de-DE" sz="2100" dirty="0" err="1">
                <a:latin typeface="Arial" panose="020B0604020202020204" pitchFamily="34" charset="0"/>
                <a:cs typeface="Arial" panose="020B0604020202020204" pitchFamily="34" charset="0"/>
              </a:rPr>
              <a:t>Mightier</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algorithms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replace</a:t>
            </a:r>
            <a:r>
              <a:rPr lang="de-DE" sz="2100" dirty="0">
                <a:latin typeface="Arial" panose="020B0604020202020204" pitchFamily="34" charset="0"/>
                <a:cs typeface="Arial" panose="020B0604020202020204" pitchFamily="34" charset="0"/>
              </a:rPr>
              <a:t> human </a:t>
            </a:r>
            <a:r>
              <a:rPr lang="de-DE" sz="2100" dirty="0" err="1">
                <a:latin typeface="Arial" panose="020B0604020202020204" pitchFamily="34" charset="0"/>
                <a:cs typeface="Arial" panose="020B0604020202020204" pitchFamily="34" charset="0"/>
              </a:rPr>
              <a:t>court</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decisions</a:t>
            </a:r>
            <a:endParaRPr lang="de-DE" sz="2100" dirty="0">
              <a:latin typeface="Arial" panose="020B0604020202020204" pitchFamily="34" charset="0"/>
              <a:cs typeface="Arial" panose="020B0604020202020204" pitchFamily="34" charset="0"/>
            </a:endParaRPr>
          </a:p>
          <a:p>
            <a:pPr>
              <a:lnSpc>
                <a:spcPct val="150000"/>
              </a:lnSpc>
            </a:pPr>
            <a:r>
              <a:rPr lang="de-DE" sz="2100" dirty="0">
                <a:latin typeface="Arial" panose="020B0604020202020204" pitchFamily="34" charset="0"/>
                <a:cs typeface="Arial" panose="020B0604020202020204" pitchFamily="34" charset="0"/>
              </a:rPr>
              <a:t>Sets </a:t>
            </a:r>
            <a:r>
              <a:rPr lang="de-DE" sz="2100" dirty="0" err="1">
                <a:latin typeface="Arial" panose="020B0604020202020204" pitchFamily="34" charset="0"/>
                <a:cs typeface="Arial" panose="020B0604020202020204" pitchFamily="34" charset="0"/>
              </a:rPr>
              <a:t>of</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algorithms</a:t>
            </a:r>
            <a:r>
              <a:rPr lang="de-DE" sz="2100" dirty="0">
                <a:latin typeface="Arial" panose="020B0604020202020204" pitchFamily="34" charset="0"/>
                <a:cs typeface="Arial" panose="020B0604020202020204" pitchFamily="34" charset="0"/>
              </a:rPr>
              <a:t> manage </a:t>
            </a:r>
            <a:r>
              <a:rPr lang="de-DE" sz="2100" dirty="0" err="1">
                <a:latin typeface="Arial" panose="020B0604020202020204" pitchFamily="34" charset="0"/>
                <a:cs typeface="Arial" panose="020B0604020202020204" pitchFamily="34" charset="0"/>
              </a:rPr>
              <a:t>houses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cities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societies</a:t>
            </a:r>
            <a:endParaRPr lang="de-DE" sz="2100" dirty="0">
              <a:latin typeface="Arial" panose="020B0604020202020204" pitchFamily="34" charset="0"/>
              <a:cs typeface="Arial" panose="020B0604020202020204" pitchFamily="34" charset="0"/>
            </a:endParaRPr>
          </a:p>
        </p:txBody>
      </p:sp>
      <p:sp>
        <p:nvSpPr>
          <p:cNvPr id="5" name="Textfeld 4"/>
          <p:cNvSpPr txBox="1"/>
          <p:nvPr/>
        </p:nvSpPr>
        <p:spPr>
          <a:xfrm>
            <a:off x="5360458" y="857251"/>
            <a:ext cx="2785378" cy="1015663"/>
          </a:xfrm>
          <a:prstGeom prst="rect">
            <a:avLst/>
          </a:prstGeom>
          <a:noFill/>
        </p:spPr>
        <p:txBody>
          <a:bodyPr wrap="none" rtlCol="0">
            <a:spAutoFit/>
          </a:bodyPr>
          <a:lstStyle/>
          <a:p>
            <a:r>
              <a:rPr lang="de-DE" sz="6000" dirty="0">
                <a:latin typeface="Calibri" panose="020F0502020204030204" pitchFamily="34" charset="0"/>
                <a:cs typeface="Calibri" panose="020F0502020204030204" pitchFamily="34" charset="0"/>
              </a:rPr>
              <a:t>Abstract</a:t>
            </a:r>
          </a:p>
        </p:txBody>
      </p:sp>
      <p:sp>
        <p:nvSpPr>
          <p:cNvPr id="2" name="Foliennummernplatzhalter 1">
            <a:extLst>
              <a:ext uri="{FF2B5EF4-FFF2-40B4-BE49-F238E27FC236}">
                <a16:creationId xmlns:a16="http://schemas.microsoft.com/office/drawing/2014/main" id="{0954932D-753D-4225-9FEB-E959EEC5191E}"/>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63575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a:bodyPr>
          <a:lstStyle/>
          <a:p>
            <a:pPr>
              <a:lnSpc>
                <a:spcPct val="150000"/>
              </a:lnSpc>
            </a:pPr>
            <a:r>
              <a:rPr lang="de-DE" sz="2100" dirty="0" err="1">
                <a:latin typeface="Arial" panose="020B0604020202020204" pitchFamily="34" charset="0"/>
                <a:cs typeface="Arial" panose="020B0604020202020204" pitchFamily="34" charset="0"/>
              </a:rPr>
              <a:t>Describes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examples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phenomenological</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level</a:t>
            </a:r>
            <a:r>
              <a:rPr lang="de-DE" sz="2100" dirty="0">
                <a:latin typeface="Arial" panose="020B0604020202020204" pitchFamily="34" charset="0"/>
                <a:cs typeface="Arial" panose="020B0604020202020204" pitchFamily="34" charset="0"/>
              </a:rPr>
              <a:t>)</a:t>
            </a:r>
          </a:p>
          <a:p>
            <a:pPr>
              <a:lnSpc>
                <a:spcPct val="150000"/>
              </a:lnSpc>
            </a:pPr>
            <a:r>
              <a:rPr lang="de-DE" sz="2100" dirty="0" err="1">
                <a:latin typeface="Arial" panose="020B0604020202020204" pitchFamily="34" charset="0"/>
                <a:cs typeface="Arial" panose="020B0604020202020204" pitchFamily="34" charset="0"/>
              </a:rPr>
              <a:t>Analyzes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benefits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security</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enhancement</a:t>
            </a:r>
            <a:r>
              <a:rPr lang="de-DE" sz="2100" dirty="0">
                <a:latin typeface="Arial" panose="020B0604020202020204" pitchFamily="34" charset="0"/>
                <a:cs typeface="Arial" panose="020B0604020202020204" pitchFamily="34" charset="0"/>
              </a:rPr>
              <a:t>)</a:t>
            </a:r>
          </a:p>
          <a:p>
            <a:pPr>
              <a:lnSpc>
                <a:spcPct val="150000"/>
              </a:lnSpc>
            </a:pPr>
            <a:r>
              <a:rPr lang="de-DE" sz="2100" dirty="0" err="1">
                <a:latin typeface="Arial" panose="020B0604020202020204" pitchFamily="34" charset="0"/>
                <a:cs typeface="Arial" panose="020B0604020202020204" pitchFamily="34" charset="0"/>
              </a:rPr>
              <a:t>Warns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of</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abuse</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harmful</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developments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addiction</a:t>
            </a:r>
            <a:r>
              <a:rPr lang="de-DE" sz="2100" dirty="0">
                <a:latin typeface="Arial" panose="020B0604020202020204" pitchFamily="34" charset="0"/>
                <a:cs typeface="Arial" panose="020B0604020202020204" pitchFamily="34" charset="0"/>
              </a:rPr>
              <a:t>)</a:t>
            </a:r>
          </a:p>
          <a:p>
            <a:pPr>
              <a:lnSpc>
                <a:spcPct val="150000"/>
              </a:lnSpc>
            </a:pPr>
            <a:r>
              <a:rPr lang="de-DE" sz="2100" dirty="0" err="1">
                <a:latin typeface="Arial" panose="020B0604020202020204" pitchFamily="34" charset="0"/>
                <a:cs typeface="Arial" panose="020B0604020202020204" pitchFamily="34" charset="0"/>
              </a:rPr>
              <a:t>Raises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ethical</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questions</a:t>
            </a:r>
            <a:r>
              <a:rPr lang="de-DE" sz="2100" dirty="0">
                <a:latin typeface="Arial" panose="020B0604020202020204" pitchFamily="34" charset="0"/>
                <a:cs typeface="Arial" panose="020B0604020202020204" pitchFamily="34" charset="0"/>
              </a:rPr>
              <a:t> (e.g. </a:t>
            </a:r>
            <a:r>
              <a:rPr lang="de-DE" sz="2100" dirty="0" err="1">
                <a:latin typeface="Arial" panose="020B0604020202020204" pitchFamily="34" charset="0"/>
                <a:cs typeface="Arial" panose="020B0604020202020204" pitchFamily="34" charset="0"/>
              </a:rPr>
              <a:t>exoskeletal</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ethics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gamification</a:t>
            </a:r>
            <a:r>
              <a:rPr lang="de-DE" sz="2100" dirty="0">
                <a:latin typeface="Arial" panose="020B0604020202020204" pitchFamily="34" charset="0"/>
                <a:cs typeface="Arial" panose="020B0604020202020204" pitchFamily="34" charset="0"/>
              </a:rPr>
              <a:t>)</a:t>
            </a:r>
          </a:p>
        </p:txBody>
      </p:sp>
      <p:sp>
        <p:nvSpPr>
          <p:cNvPr id="5" name="Textfeld 4"/>
          <p:cNvSpPr txBox="1"/>
          <p:nvPr/>
        </p:nvSpPr>
        <p:spPr>
          <a:xfrm>
            <a:off x="5360458" y="857251"/>
            <a:ext cx="3011594" cy="1015663"/>
          </a:xfrm>
          <a:prstGeom prst="rect">
            <a:avLst/>
          </a:prstGeom>
          <a:noFill/>
        </p:spPr>
        <p:txBody>
          <a:bodyPr wrap="none" rtlCol="0">
            <a:spAutoFit/>
          </a:bodyPr>
          <a:lstStyle/>
          <a:p>
            <a:r>
              <a:rPr lang="de-DE" sz="6000" dirty="0">
                <a:latin typeface="Calibri" panose="020F0502020204030204" pitchFamily="34" charset="0"/>
                <a:cs typeface="Calibri" panose="020F0502020204030204" pitchFamily="34" charset="0"/>
              </a:rPr>
              <a:t>Research</a:t>
            </a:r>
          </a:p>
        </p:txBody>
      </p:sp>
      <p:sp>
        <p:nvSpPr>
          <p:cNvPr id="2" name="Foliennummernplatzhalter 1">
            <a:extLst>
              <a:ext uri="{FF2B5EF4-FFF2-40B4-BE49-F238E27FC236}">
                <a16:creationId xmlns:a16="http://schemas.microsoft.com/office/drawing/2014/main" id="{0954932D-753D-4225-9FEB-E959EEC5191E}"/>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59017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a:bodyPr>
          <a:lstStyle/>
          <a:p>
            <a:pPr>
              <a:lnSpc>
                <a:spcPct val="150000"/>
              </a:lnSpc>
            </a:pPr>
            <a:r>
              <a:rPr lang="de-DE" sz="2100" dirty="0">
                <a:latin typeface="Arial" panose="020B0604020202020204" pitchFamily="34" charset="0"/>
                <a:cs typeface="Arial" panose="020B0604020202020204" pitchFamily="34" charset="0"/>
              </a:rPr>
              <a:t>This </a:t>
            </a:r>
            <a:r>
              <a:rPr lang="de-DE" sz="2100" dirty="0" err="1">
                <a:latin typeface="Arial" panose="020B0604020202020204" pitchFamily="34" charset="0"/>
                <a:cs typeface="Arial" panose="020B0604020202020204" pitchFamily="34" charset="0"/>
              </a:rPr>
              <a:t>paper</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deals</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with</a:t>
            </a:r>
            <a:r>
              <a:rPr lang="de-DE" sz="2100" dirty="0">
                <a:latin typeface="Arial" panose="020B0604020202020204" pitchFamily="34" charset="0"/>
                <a:cs typeface="Arial" panose="020B0604020202020204" pitchFamily="34" charset="0"/>
              </a:rPr>
              <a:t> </a:t>
            </a:r>
            <a:r>
              <a:rPr lang="de-DE" sz="2100" dirty="0" err="1">
                <a:latin typeface="Arial" panose="020B0604020202020204" pitchFamily="34" charset="0"/>
                <a:cs typeface="Arial" panose="020B0604020202020204" pitchFamily="34" charset="0"/>
              </a:rPr>
              <a:t>big</a:t>
            </a:r>
            <a:r>
              <a:rPr lang="de-DE" sz="2100" dirty="0">
                <a:latin typeface="Arial" panose="020B0604020202020204" pitchFamily="34" charset="0"/>
                <a:cs typeface="Arial" panose="020B0604020202020204" pitchFamily="34" charset="0"/>
              </a:rPr>
              <a:t>/</a:t>
            </a:r>
            <a:r>
              <a:rPr lang="de-DE" sz="2100" dirty="0" err="1">
                <a:latin typeface="Arial" panose="020B0604020202020204" pitchFamily="34" charset="0"/>
                <a:cs typeface="Arial" panose="020B0604020202020204" pitchFamily="34" charset="0"/>
              </a:rPr>
              <a:t>bad</a:t>
            </a:r>
            <a:r>
              <a:rPr lang="de-DE" sz="2100" dirty="0">
                <a:latin typeface="Arial" panose="020B0604020202020204" pitchFamily="34" charset="0"/>
                <a:cs typeface="Arial" panose="020B0604020202020204" pitchFamily="34" charset="0"/>
              </a:rPr>
              <a:t> ai</a:t>
            </a:r>
          </a:p>
          <a:p>
            <a:pPr>
              <a:lnSpc>
                <a:spcPct val="150000"/>
              </a:lnSpc>
            </a:pPr>
            <a:r>
              <a:rPr lang="de-DE" sz="2100" dirty="0">
                <a:latin typeface="Arial" panose="020B0604020202020204" pitchFamily="34" charset="0"/>
                <a:cs typeface="Arial" panose="020B0604020202020204" pitchFamily="34" charset="0"/>
              </a:rPr>
              <a:t>Systemic disincentives lead to enslavement of humans </a:t>
            </a:r>
            <a:br>
              <a:rPr lang="de-DE" sz="2100" dirty="0">
                <a:latin typeface="Arial" panose="020B0604020202020204" pitchFamily="34" charset="0"/>
                <a:cs typeface="Arial" panose="020B0604020202020204" pitchFamily="34" charset="0"/>
              </a:rPr>
            </a:br>
            <a:r>
              <a:rPr lang="de-DE" sz="2100" dirty="0">
                <a:latin typeface="Arial" panose="020B0604020202020204" pitchFamily="34" charset="0"/>
                <a:cs typeface="Arial" panose="020B0604020202020204" pitchFamily="34" charset="0"/>
              </a:rPr>
              <a:t>(like the unregulated use of derivatives led to financial crisis)</a:t>
            </a:r>
          </a:p>
        </p:txBody>
      </p:sp>
      <p:sp>
        <p:nvSpPr>
          <p:cNvPr id="5" name="Textfeld 4"/>
          <p:cNvSpPr txBox="1"/>
          <p:nvPr/>
        </p:nvSpPr>
        <p:spPr>
          <a:xfrm>
            <a:off x="5360458" y="857251"/>
            <a:ext cx="1694438" cy="1015663"/>
          </a:xfrm>
          <a:prstGeom prst="rect">
            <a:avLst/>
          </a:prstGeom>
          <a:noFill/>
        </p:spPr>
        <p:txBody>
          <a:bodyPr wrap="none" rtlCol="0">
            <a:spAutoFit/>
          </a:bodyPr>
          <a:lstStyle/>
          <a:p>
            <a:r>
              <a:rPr lang="de-DE" sz="6000" dirty="0">
                <a:latin typeface="Calibri" panose="020F0502020204030204" pitchFamily="34" charset="0"/>
                <a:cs typeface="Calibri" panose="020F0502020204030204" pitchFamily="34" charset="0"/>
              </a:rPr>
              <a:t>Intro</a:t>
            </a:r>
          </a:p>
        </p:txBody>
      </p:sp>
    </p:spTree>
    <p:extLst>
      <p:ext uri="{BB962C8B-B14F-4D97-AF65-F5344CB8AC3E}">
        <p14:creationId xmlns:p14="http://schemas.microsoft.com/office/powerpoint/2010/main" val="346585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4CE46EE-10E4-47B1-9BEF-FFDA48EC0AE2}"/>
              </a:ext>
            </a:extLst>
          </p:cNvPr>
          <p:cNvSpPr/>
          <p:nvPr/>
        </p:nvSpPr>
        <p:spPr>
          <a:xfrm>
            <a:off x="0" y="1853272"/>
            <a:ext cx="9144000" cy="414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5" name="Picture 2" descr="https://www.der-querschnitt.de/wp-content/uploads/2015/10/SH-28078918-Linda-Bucklin-gross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0" y="1853272"/>
            <a:ext cx="9144000" cy="4144489"/>
          </a:xfrm>
          <a:prstGeom prst="rect">
            <a:avLst/>
          </a:prstGeom>
          <a:noFill/>
          <a:effectLst>
            <a:outerShdw blurRad="50800" dist="50800" dir="5400000" sx="171000" sy="171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2323532" y="1916832"/>
            <a:ext cx="6422903" cy="4080929"/>
          </a:xfrm>
        </p:spPr>
        <p:txBody>
          <a:bodyPr>
            <a:normAutofit/>
          </a:bodyPr>
          <a:lstStyle/>
          <a:p>
            <a:pPr marL="0" indent="0" algn="r">
              <a:buNone/>
            </a:pPr>
            <a:r>
              <a:rPr lang="de-DE" sz="2100" b="1" dirty="0">
                <a:solidFill>
                  <a:schemeClr val="bg1"/>
                </a:solidFill>
                <a:latin typeface="Calibri" panose="020F0502020204030204" pitchFamily="34" charset="0"/>
                <a:cs typeface="Calibri" panose="020F0502020204030204" pitchFamily="34" charset="0"/>
              </a:rPr>
              <a:t>1.0 </a:t>
            </a:r>
            <a:r>
              <a:rPr lang="de-DE" sz="2100" b="1" dirty="0" err="1">
                <a:solidFill>
                  <a:schemeClr val="bg1"/>
                </a:solidFill>
                <a:latin typeface="Calibri" panose="020F0502020204030204" pitchFamily="34" charset="0"/>
                <a:cs typeface="Calibri" panose="020F0502020204030204" pitchFamily="34" charset="0"/>
              </a:rPr>
              <a:t>Orality</a:t>
            </a:r>
            <a:br>
              <a:rPr lang="de-DE" sz="2100" dirty="0">
                <a:solidFill>
                  <a:schemeClr val="bg1"/>
                </a:solidFill>
                <a:latin typeface="Calibri" panose="020F0502020204030204" pitchFamily="34" charset="0"/>
                <a:cs typeface="Calibri" panose="020F0502020204030204" pitchFamily="34" charset="0"/>
              </a:rPr>
            </a:br>
            <a:r>
              <a:rPr lang="de-DE" sz="2100" b="1" dirty="0">
                <a:solidFill>
                  <a:schemeClr val="bg1"/>
                </a:solidFill>
                <a:latin typeface="Calibri" panose="020F0502020204030204" pitchFamily="34" charset="0"/>
                <a:cs typeface="Calibri" panose="020F0502020204030204" pitchFamily="34" charset="0"/>
              </a:rPr>
              <a:t>2.0 Script</a:t>
            </a:r>
            <a:r>
              <a:rPr lang="de-DE" sz="2100" dirty="0">
                <a:solidFill>
                  <a:schemeClr val="bg1"/>
                </a:solidFill>
                <a:latin typeface="Calibri" panose="020F0502020204030204" pitchFamily="34" charset="0"/>
                <a:cs typeface="Calibri" panose="020F0502020204030204" pitchFamily="34" charset="0"/>
              </a:rPr>
              <a:t> (5000 </a:t>
            </a:r>
            <a:r>
              <a:rPr lang="de-DE" sz="2100" dirty="0" err="1">
                <a:solidFill>
                  <a:schemeClr val="bg1"/>
                </a:solidFill>
                <a:latin typeface="Calibri" panose="020F0502020204030204" pitchFamily="34" charset="0"/>
                <a:cs typeface="Calibri" panose="020F0502020204030204" pitchFamily="34" charset="0"/>
              </a:rPr>
              <a:t>years</a:t>
            </a:r>
            <a:r>
              <a:rPr lang="de-DE" sz="2100" dirty="0">
                <a:solidFill>
                  <a:schemeClr val="bg1"/>
                </a:solidFill>
                <a:latin typeface="Calibri" panose="020F0502020204030204" pitchFamily="34" charset="0"/>
                <a:cs typeface="Calibri" panose="020F0502020204030204" pitchFamily="34" charset="0"/>
              </a:rPr>
              <a:t> </a:t>
            </a:r>
            <a:r>
              <a:rPr lang="de-DE" sz="2100" dirty="0" err="1">
                <a:solidFill>
                  <a:schemeClr val="bg1"/>
                </a:solidFill>
                <a:latin typeface="Calibri" panose="020F0502020204030204" pitchFamily="34" charset="0"/>
                <a:cs typeface="Calibri" panose="020F0502020204030204" pitchFamily="34" charset="0"/>
              </a:rPr>
              <a:t>ago</a:t>
            </a:r>
            <a:r>
              <a:rPr lang="de-DE" sz="2100" dirty="0">
                <a:solidFill>
                  <a:schemeClr val="bg1"/>
                </a:solidFill>
                <a:latin typeface="Calibri" panose="020F0502020204030204" pitchFamily="34" charset="0"/>
                <a:cs typeface="Calibri" panose="020F0502020204030204" pitchFamily="34" charset="0"/>
              </a:rPr>
              <a:t>) </a:t>
            </a:r>
            <a:r>
              <a:rPr lang="de-DE" sz="1800" dirty="0">
                <a:solidFill>
                  <a:schemeClr val="bg1"/>
                </a:solidFill>
                <a:latin typeface="Calibri" panose="020F0502020204030204" pitchFamily="34" charset="0"/>
                <a:cs typeface="Calibri" panose="020F0502020204030204" pitchFamily="34" charset="0"/>
              </a:rPr>
              <a:t>2.1 </a:t>
            </a:r>
            <a:r>
              <a:rPr lang="de-DE" sz="1800" dirty="0" err="1">
                <a:solidFill>
                  <a:schemeClr val="bg1"/>
                </a:solidFill>
                <a:latin typeface="Calibri" panose="020F0502020204030204" pitchFamily="34" charset="0"/>
                <a:cs typeface="Calibri" panose="020F0502020204030204" pitchFamily="34" charset="0"/>
              </a:rPr>
              <a:t>Pictograms</a:t>
            </a:r>
            <a:r>
              <a:rPr lang="de-DE" sz="1800" dirty="0">
                <a:solidFill>
                  <a:schemeClr val="bg1"/>
                </a:solidFill>
                <a:latin typeface="Calibri" panose="020F0502020204030204" pitchFamily="34" charset="0"/>
                <a:cs typeface="Calibri" panose="020F0502020204030204" pitchFamily="34" charset="0"/>
              </a:rPr>
              <a:t> → </a:t>
            </a:r>
            <a:r>
              <a:rPr lang="de-DE" sz="1800" dirty="0" err="1">
                <a:solidFill>
                  <a:schemeClr val="bg1"/>
                </a:solidFill>
                <a:latin typeface="Calibri" panose="020F0502020204030204" pitchFamily="34" charset="0"/>
                <a:cs typeface="Calibri" panose="020F0502020204030204" pitchFamily="34" charset="0"/>
              </a:rPr>
              <a:t>Phonetic</a:t>
            </a:r>
            <a:endParaRPr lang="de-DE" sz="1800" dirty="0">
              <a:solidFill>
                <a:schemeClr val="bg1"/>
              </a:solidFill>
              <a:latin typeface="Calibri" panose="020F0502020204030204" pitchFamily="34" charset="0"/>
              <a:cs typeface="Calibri" panose="020F0502020204030204" pitchFamily="34" charset="0"/>
            </a:endParaRPr>
          </a:p>
          <a:p>
            <a:pPr marL="0" indent="0" algn="r">
              <a:buNone/>
            </a:pPr>
            <a:r>
              <a:rPr lang="de-DE" sz="2100" b="1" dirty="0">
                <a:solidFill>
                  <a:schemeClr val="bg1"/>
                </a:solidFill>
                <a:latin typeface="Calibri" panose="020F0502020204030204" pitchFamily="34" charset="0"/>
                <a:cs typeface="Calibri" panose="020F0502020204030204" pitchFamily="34" charset="0"/>
              </a:rPr>
              <a:t>3.0 </a:t>
            </a:r>
            <a:r>
              <a:rPr lang="de-DE" sz="2100" b="1" dirty="0" err="1">
                <a:solidFill>
                  <a:schemeClr val="bg1"/>
                </a:solidFill>
                <a:latin typeface="Calibri" panose="020F0502020204030204" pitchFamily="34" charset="0"/>
                <a:cs typeface="Calibri" panose="020F0502020204030204" pitchFamily="34" charset="0"/>
              </a:rPr>
              <a:t>Printing</a:t>
            </a:r>
            <a:r>
              <a:rPr lang="de-DE" sz="2100" b="1" dirty="0">
                <a:solidFill>
                  <a:schemeClr val="bg1"/>
                </a:solidFill>
                <a:latin typeface="Calibri" panose="020F0502020204030204" pitchFamily="34" charset="0"/>
                <a:cs typeface="Calibri" panose="020F0502020204030204" pitchFamily="34" charset="0"/>
              </a:rPr>
              <a:t> Press</a:t>
            </a:r>
            <a:r>
              <a:rPr lang="de-DE" sz="2100" dirty="0">
                <a:solidFill>
                  <a:schemeClr val="bg1"/>
                </a:solidFill>
                <a:latin typeface="Calibri" panose="020F0502020204030204" pitchFamily="34" charset="0"/>
                <a:cs typeface="Calibri" panose="020F0502020204030204" pitchFamily="34" charset="0"/>
              </a:rPr>
              <a:t> </a:t>
            </a:r>
            <a:r>
              <a:rPr lang="de-DE" sz="1800" dirty="0">
                <a:solidFill>
                  <a:schemeClr val="bg1"/>
                </a:solidFill>
                <a:latin typeface="Calibri" panose="020F0502020204030204" pitchFamily="34" charset="0"/>
                <a:cs typeface="Calibri" panose="020F0502020204030204" pitchFamily="34" charset="0"/>
              </a:rPr>
              <a:t>(1150/568 </a:t>
            </a:r>
            <a:r>
              <a:rPr lang="de-DE" sz="1800" dirty="0" err="1">
                <a:solidFill>
                  <a:schemeClr val="bg1"/>
                </a:solidFill>
                <a:latin typeface="Calibri" panose="020F0502020204030204" pitchFamily="34" charset="0"/>
                <a:cs typeface="Calibri" panose="020F0502020204030204" pitchFamily="34" charset="0"/>
              </a:rPr>
              <a:t>years</a:t>
            </a:r>
            <a:r>
              <a:rPr lang="de-DE" sz="1800" dirty="0">
                <a:solidFill>
                  <a:schemeClr val="bg1"/>
                </a:solidFill>
                <a:latin typeface="Calibri" panose="020F0502020204030204" pitchFamily="34" charset="0"/>
                <a:cs typeface="Calibri" panose="020F0502020204030204" pitchFamily="34" charset="0"/>
              </a:rPr>
              <a:t> </a:t>
            </a:r>
            <a:r>
              <a:rPr lang="de-DE" sz="1800" dirty="0" err="1">
                <a:solidFill>
                  <a:schemeClr val="bg1"/>
                </a:solidFill>
                <a:latin typeface="Calibri" panose="020F0502020204030204" pitchFamily="34" charset="0"/>
                <a:cs typeface="Calibri" panose="020F0502020204030204" pitchFamily="34" charset="0"/>
              </a:rPr>
              <a:t>ago</a:t>
            </a:r>
            <a:r>
              <a:rPr lang="de-DE" sz="1800" dirty="0">
                <a:solidFill>
                  <a:schemeClr val="bg1"/>
                </a:solidFill>
                <a:latin typeface="Calibri" panose="020F0502020204030204" pitchFamily="34" charset="0"/>
                <a:cs typeface="Calibri" panose="020F0502020204030204" pitchFamily="34" charset="0"/>
              </a:rPr>
              <a:t>, </a:t>
            </a:r>
            <a:r>
              <a:rPr lang="de-DE" sz="1800" dirty="0" err="1">
                <a:solidFill>
                  <a:schemeClr val="bg1"/>
                </a:solidFill>
                <a:latin typeface="Calibri" panose="020F0502020204030204" pitchFamily="34" charset="0"/>
                <a:cs typeface="Calibri" panose="020F0502020204030204" pitchFamily="34" charset="0"/>
              </a:rPr>
              <a:t>mass</a:t>
            </a:r>
            <a:r>
              <a:rPr lang="de-DE" sz="1800" dirty="0">
                <a:solidFill>
                  <a:schemeClr val="bg1"/>
                </a:solidFill>
                <a:latin typeface="Calibri" panose="020F0502020204030204" pitchFamily="34" charset="0"/>
                <a:cs typeface="Calibri" panose="020F0502020204030204" pitchFamily="34" charset="0"/>
              </a:rPr>
              <a:t> </a:t>
            </a:r>
            <a:r>
              <a:rPr lang="de-DE" sz="1800" dirty="0" err="1">
                <a:solidFill>
                  <a:schemeClr val="bg1"/>
                </a:solidFill>
                <a:latin typeface="Calibri" panose="020F0502020204030204" pitchFamily="34" charset="0"/>
                <a:cs typeface="Calibri" panose="020F0502020204030204" pitchFamily="34" charset="0"/>
              </a:rPr>
              <a:t>audience</a:t>
            </a:r>
            <a:r>
              <a:rPr lang="de-DE" sz="1800" dirty="0">
                <a:solidFill>
                  <a:schemeClr val="bg1"/>
                </a:solidFill>
                <a:latin typeface="Calibri" panose="020F0502020204030204" pitchFamily="34" charset="0"/>
                <a:cs typeface="Calibri" panose="020F0502020204030204" pitchFamily="34" charset="0"/>
              </a:rPr>
              <a:t>)</a:t>
            </a:r>
          </a:p>
          <a:p>
            <a:pPr marL="0" indent="0" algn="r">
              <a:buNone/>
            </a:pPr>
            <a:r>
              <a:rPr lang="de-DE" sz="2100" b="1" dirty="0">
                <a:solidFill>
                  <a:schemeClr val="bg1"/>
                </a:solidFill>
                <a:latin typeface="Calibri" panose="020F0502020204030204" pitchFamily="34" charset="0"/>
                <a:cs typeface="Calibri" panose="020F0502020204030204" pitchFamily="34" charset="0"/>
              </a:rPr>
              <a:t>4.0 </a:t>
            </a:r>
            <a:r>
              <a:rPr lang="de-DE" sz="2100" b="1" dirty="0" err="1">
                <a:solidFill>
                  <a:schemeClr val="bg1"/>
                </a:solidFill>
                <a:latin typeface="Calibri" panose="020F0502020204030204" pitchFamily="34" charset="0"/>
                <a:cs typeface="Calibri" panose="020F0502020204030204" pitchFamily="34" charset="0"/>
              </a:rPr>
              <a:t>Digitization</a:t>
            </a:r>
            <a:r>
              <a:rPr lang="de-DE" sz="2100" dirty="0">
                <a:solidFill>
                  <a:schemeClr val="bg1"/>
                </a:solidFill>
                <a:latin typeface="Calibri" panose="020F0502020204030204" pitchFamily="34" charset="0"/>
                <a:cs typeface="Calibri" panose="020F0502020204030204" pitchFamily="34" charset="0"/>
              </a:rPr>
              <a:t> </a:t>
            </a:r>
            <a:r>
              <a:rPr lang="de-DE" sz="1800" dirty="0">
                <a:solidFill>
                  <a:schemeClr val="bg1"/>
                </a:solidFill>
                <a:latin typeface="Calibri" panose="020F0502020204030204" pitchFamily="34" charset="0"/>
                <a:cs typeface="Calibri" panose="020F0502020204030204" pitchFamily="34" charset="0"/>
              </a:rPr>
              <a:t>(electronic)</a:t>
            </a:r>
          </a:p>
          <a:p>
            <a:pPr lvl="1"/>
            <a:endParaRPr lang="de-DE" sz="1800" dirty="0">
              <a:solidFill>
                <a:schemeClr val="bg1"/>
              </a:solidFill>
              <a:latin typeface="Calibri" panose="020F0502020204030204" pitchFamily="34" charset="0"/>
              <a:cs typeface="Calibri" panose="020F0502020204030204" pitchFamily="34" charset="0"/>
            </a:endParaRPr>
          </a:p>
          <a:p>
            <a:pPr lvl="1"/>
            <a:endParaRPr lang="de-DE" sz="1800" dirty="0">
              <a:solidFill>
                <a:schemeClr val="bg1"/>
              </a:solidFill>
              <a:latin typeface="Calibri" panose="020F0502020204030204" pitchFamily="34" charset="0"/>
              <a:cs typeface="Calibri" panose="020F0502020204030204" pitchFamily="34" charset="0"/>
            </a:endParaRPr>
          </a:p>
          <a:p>
            <a:pPr lvl="1"/>
            <a:endParaRPr lang="de-DE" sz="1800" dirty="0">
              <a:solidFill>
                <a:schemeClr val="bg1"/>
              </a:solidFill>
              <a:latin typeface="Calibri" panose="020F0502020204030204" pitchFamily="34" charset="0"/>
              <a:cs typeface="Calibri" panose="020F0502020204030204" pitchFamily="34" charset="0"/>
            </a:endParaRPr>
          </a:p>
          <a:p>
            <a:pPr marL="0" indent="0">
              <a:buNone/>
            </a:pPr>
            <a:endParaRPr lang="de-DE" sz="1350" dirty="0">
              <a:solidFill>
                <a:schemeClr val="bg1"/>
              </a:solidFill>
              <a:latin typeface="Calibri" panose="020F0502020204030204" pitchFamily="34" charset="0"/>
              <a:cs typeface="Calibri" panose="020F0502020204030204" pitchFamily="34" charset="0"/>
            </a:endParaRPr>
          </a:p>
          <a:p>
            <a:pPr marL="0" indent="0">
              <a:buNone/>
            </a:pPr>
            <a:br>
              <a:rPr lang="de-DE" sz="1350" dirty="0">
                <a:solidFill>
                  <a:schemeClr val="bg1"/>
                </a:solidFill>
                <a:latin typeface="Calibri" panose="020F0502020204030204" pitchFamily="34" charset="0"/>
                <a:cs typeface="Calibri" panose="020F0502020204030204" pitchFamily="34" charset="0"/>
              </a:rPr>
            </a:br>
            <a:endParaRPr lang="de-DE" sz="1350" dirty="0">
              <a:solidFill>
                <a:schemeClr val="bg1"/>
              </a:solidFill>
              <a:latin typeface="Calibri" panose="020F0502020204030204" pitchFamily="34" charset="0"/>
              <a:cs typeface="Calibri" panose="020F0502020204030204" pitchFamily="34" charset="0"/>
            </a:endParaRPr>
          </a:p>
        </p:txBody>
      </p:sp>
      <p:sp>
        <p:nvSpPr>
          <p:cNvPr id="4" name="Textfeld 3"/>
          <p:cNvSpPr txBox="1"/>
          <p:nvPr/>
        </p:nvSpPr>
        <p:spPr>
          <a:xfrm>
            <a:off x="3560535" y="1043477"/>
            <a:ext cx="5279427" cy="600164"/>
          </a:xfrm>
          <a:prstGeom prst="rect">
            <a:avLst/>
          </a:prstGeom>
          <a:noFill/>
        </p:spPr>
        <p:txBody>
          <a:bodyPr wrap="square" rtlCol="0">
            <a:spAutoFit/>
          </a:bodyPr>
          <a:lstStyle/>
          <a:p>
            <a:r>
              <a:rPr lang="de-DE" sz="3300" cap="all" dirty="0">
                <a:latin typeface="Calibri" panose="020F0502020204030204" pitchFamily="34" charset="0"/>
                <a:cs typeface="Calibri" panose="020F0502020204030204" pitchFamily="34" charset="0"/>
              </a:rPr>
              <a:t>1 </a:t>
            </a:r>
            <a:r>
              <a:rPr lang="de-DE" sz="3300" cap="all" dirty="0" err="1">
                <a:latin typeface="Calibri" panose="020F0502020204030204" pitchFamily="34" charset="0"/>
                <a:cs typeface="Calibri" panose="020F0502020204030204" pitchFamily="34" charset="0"/>
              </a:rPr>
              <a:t>History</a:t>
            </a:r>
            <a:r>
              <a:rPr lang="de-DE" sz="3300" cap="all" dirty="0">
                <a:latin typeface="Calibri" panose="020F0502020204030204" pitchFamily="34" charset="0"/>
                <a:cs typeface="Calibri" panose="020F0502020204030204" pitchFamily="34" charset="0"/>
              </a:rPr>
              <a:t> </a:t>
            </a:r>
            <a:r>
              <a:rPr lang="de-DE" sz="3300" cap="all" dirty="0" err="1">
                <a:latin typeface="Calibri" panose="020F0502020204030204" pitchFamily="34" charset="0"/>
                <a:cs typeface="Calibri" panose="020F0502020204030204" pitchFamily="34" charset="0"/>
              </a:rPr>
              <a:t>of</a:t>
            </a:r>
            <a:r>
              <a:rPr lang="de-DE" sz="3300" cap="all" dirty="0">
                <a:latin typeface="Calibri" panose="020F0502020204030204" pitchFamily="34" charset="0"/>
                <a:cs typeface="Calibri" panose="020F0502020204030204" pitchFamily="34" charset="0"/>
              </a:rPr>
              <a:t> </a:t>
            </a:r>
            <a:r>
              <a:rPr lang="de-DE" sz="3300" cap="all" dirty="0" err="1">
                <a:latin typeface="Calibri" panose="020F0502020204030204" pitchFamily="34" charset="0"/>
                <a:cs typeface="Calibri" panose="020F0502020204030204" pitchFamily="34" charset="0"/>
              </a:rPr>
              <a:t>media</a:t>
            </a:r>
            <a:r>
              <a:rPr lang="de-DE" sz="3300" cap="all" dirty="0">
                <a:latin typeface="Calibri" panose="020F0502020204030204" pitchFamily="34" charset="0"/>
                <a:cs typeface="Calibri" panose="020F0502020204030204" pitchFamily="34" charset="0"/>
              </a:rPr>
              <a:t> </a:t>
            </a:r>
            <a:r>
              <a:rPr lang="de-DE" sz="3300" cap="all" dirty="0" err="1">
                <a:latin typeface="Calibri" panose="020F0502020204030204" pitchFamily="34" charset="0"/>
                <a:cs typeface="Calibri" panose="020F0502020204030204" pitchFamily="34" charset="0"/>
              </a:rPr>
              <a:t>epochs</a:t>
            </a:r>
            <a:endParaRPr lang="de-DE" sz="2700" cap="all" dirty="0">
              <a:latin typeface="Calibri" panose="020F0502020204030204" pitchFamily="34" charset="0"/>
              <a:cs typeface="Calibri" panose="020F0502020204030204" pitchFamily="34" charset="0"/>
            </a:endParaRPr>
          </a:p>
        </p:txBody>
      </p:sp>
      <p:graphicFrame>
        <p:nvGraphicFramePr>
          <p:cNvPr id="6" name="Diagramm 5">
            <a:extLst>
              <a:ext uri="{FF2B5EF4-FFF2-40B4-BE49-F238E27FC236}">
                <a16:creationId xmlns:a16="http://schemas.microsoft.com/office/drawing/2014/main" id="{5E8FE10F-9563-4C9C-90F4-022F6BD160CB}"/>
              </a:ext>
            </a:extLst>
          </p:cNvPr>
          <p:cNvGraphicFramePr/>
          <p:nvPr/>
        </p:nvGraphicFramePr>
        <p:xfrm>
          <a:off x="248479" y="3129602"/>
          <a:ext cx="2196548" cy="2537308"/>
        </p:xfrm>
        <a:graphic>
          <a:graphicData uri="http://schemas.openxmlformats.org/drawingml/2006/chart">
            <c:chart xmlns:c="http://schemas.openxmlformats.org/drawingml/2006/chart" xmlns:r="http://schemas.openxmlformats.org/officeDocument/2006/relationships" r:id="rId4"/>
          </a:graphicData>
        </a:graphic>
      </p:graphicFrame>
      <p:sp>
        <p:nvSpPr>
          <p:cNvPr id="2" name="Foliennummernplatzhalter 1">
            <a:extLst>
              <a:ext uri="{FF2B5EF4-FFF2-40B4-BE49-F238E27FC236}">
                <a16:creationId xmlns:a16="http://schemas.microsoft.com/office/drawing/2014/main" id="{9CA486CC-3123-4779-88F3-DC117DFC0811}"/>
              </a:ext>
            </a:extLst>
          </p:cNvPr>
          <p:cNvSpPr>
            <a:spLocks noGrp="1"/>
          </p:cNvSpPr>
          <p:nvPr>
            <p:ph type="sldNum" sz="quarter" idx="12"/>
          </p:nvPr>
        </p:nvSpPr>
        <p:spPr/>
        <p:txBody>
          <a:bodyPr/>
          <a:lstStyle/>
          <a:p>
            <a:fld id="{6D22F896-40B5-4ADD-8801-0D06FADFA095}" type="slidenum">
              <a:rPr lang="en-US" smtClean="0"/>
              <a:t>37</a:t>
            </a:fld>
            <a:endParaRPr lang="en-US" dirty="0"/>
          </a:p>
        </p:txBody>
      </p:sp>
      <p:sp>
        <p:nvSpPr>
          <p:cNvPr id="8" name="Pfeil: nach rechts 7">
            <a:extLst>
              <a:ext uri="{FF2B5EF4-FFF2-40B4-BE49-F238E27FC236}">
                <a16:creationId xmlns:a16="http://schemas.microsoft.com/office/drawing/2014/main" id="{4441A409-DA4E-401A-9392-4B314FE82AC7}"/>
              </a:ext>
            </a:extLst>
          </p:cNvPr>
          <p:cNvSpPr/>
          <p:nvPr/>
        </p:nvSpPr>
        <p:spPr>
          <a:xfrm>
            <a:off x="0" y="3457783"/>
            <a:ext cx="914400" cy="631831"/>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German</a:t>
            </a:r>
            <a:endParaRPr lang="de-DE" sz="1350" dirty="0">
              <a:solidFill>
                <a:schemeClr val="bg1"/>
              </a:solidFill>
            </a:endParaRPr>
          </a:p>
        </p:txBody>
      </p:sp>
      <p:sp>
        <p:nvSpPr>
          <p:cNvPr id="10" name="Textfeld 9">
            <a:extLst>
              <a:ext uri="{FF2B5EF4-FFF2-40B4-BE49-F238E27FC236}">
                <a16:creationId xmlns:a16="http://schemas.microsoft.com/office/drawing/2014/main" id="{E2613F92-64B3-4159-8377-EABD6B8197B8}"/>
              </a:ext>
            </a:extLst>
          </p:cNvPr>
          <p:cNvSpPr txBox="1"/>
          <p:nvPr/>
        </p:nvSpPr>
        <p:spPr>
          <a:xfrm>
            <a:off x="1782440" y="4747423"/>
            <a:ext cx="3895344" cy="1107996"/>
          </a:xfrm>
          <a:prstGeom prst="rect">
            <a:avLst/>
          </a:prstGeom>
          <a:noFill/>
        </p:spPr>
        <p:txBody>
          <a:bodyPr wrap="square" rtlCol="0">
            <a:spAutoFit/>
          </a:bodyPr>
          <a:lstStyle/>
          <a:p>
            <a:r>
              <a:rPr lang="de-DE" sz="6600" b="1" dirty="0">
                <a:solidFill>
                  <a:schemeClr val="bg1"/>
                </a:solidFill>
                <a:latin typeface="Calibri" panose="020F0502020204030204" pitchFamily="34" charset="0"/>
                <a:cs typeface="Calibri" panose="020F0502020204030204" pitchFamily="34" charset="0"/>
              </a:rPr>
              <a:t>5.0 Virtual</a:t>
            </a:r>
            <a:endParaRPr lang="de-DE" sz="4050" dirty="0"/>
          </a:p>
        </p:txBody>
      </p:sp>
      <p:sp>
        <p:nvSpPr>
          <p:cNvPr id="11" name="Textfeld 10">
            <a:extLst>
              <a:ext uri="{FF2B5EF4-FFF2-40B4-BE49-F238E27FC236}">
                <a16:creationId xmlns:a16="http://schemas.microsoft.com/office/drawing/2014/main" id="{4D0DE276-36B6-41B0-968F-90C9C2FACC9F}"/>
              </a:ext>
            </a:extLst>
          </p:cNvPr>
          <p:cNvSpPr txBox="1"/>
          <p:nvPr/>
        </p:nvSpPr>
        <p:spPr>
          <a:xfrm>
            <a:off x="95316" y="2036826"/>
            <a:ext cx="2743896" cy="1338828"/>
          </a:xfrm>
          <a:prstGeom prst="rect">
            <a:avLst/>
          </a:prstGeom>
          <a:noFill/>
        </p:spPr>
        <p:txBody>
          <a:bodyPr wrap="square" rtlCol="0">
            <a:spAutoFit/>
          </a:bodyPr>
          <a:lstStyle/>
          <a:p>
            <a:r>
              <a:rPr lang="de-DE" sz="1350" dirty="0" err="1">
                <a:solidFill>
                  <a:schemeClr val="bg1"/>
                </a:solidFill>
                <a:latin typeface="Calibri" panose="020F0502020204030204" pitchFamily="34" charset="0"/>
                <a:cs typeface="Calibri" panose="020F0502020204030204" pitchFamily="34" charset="0"/>
              </a:rPr>
              <a:t>Literature</a:t>
            </a:r>
            <a:r>
              <a:rPr lang="de-DE" sz="1350" dirty="0">
                <a:solidFill>
                  <a:schemeClr val="bg1"/>
                </a:solidFill>
                <a:latin typeface="Calibri" panose="020F0502020204030204" pitchFamily="34" charset="0"/>
                <a:cs typeface="Calibri" panose="020F0502020204030204" pitchFamily="34" charset="0"/>
              </a:rPr>
              <a:t>: </a:t>
            </a:r>
          </a:p>
          <a:p>
            <a:r>
              <a:rPr lang="de-DE" sz="1350" dirty="0">
                <a:solidFill>
                  <a:schemeClr val="bg1"/>
                </a:solidFill>
                <a:latin typeface="Calibri" panose="020F0502020204030204" pitchFamily="34" charset="0"/>
                <a:cs typeface="Calibri" panose="020F0502020204030204" pitchFamily="34" charset="0"/>
              </a:rPr>
              <a:t>Niklas Luhmann. </a:t>
            </a:r>
            <a:r>
              <a:rPr lang="de-DE" sz="1350" i="1" dirty="0">
                <a:solidFill>
                  <a:schemeClr val="bg1"/>
                </a:solidFill>
                <a:latin typeface="Calibri" panose="020F0502020204030204" pitchFamily="34" charset="0"/>
                <a:cs typeface="Calibri" panose="020F0502020204030204" pitchFamily="34" charset="0"/>
              </a:rPr>
              <a:t>Die Gesellschaft </a:t>
            </a:r>
            <a:br>
              <a:rPr lang="de-DE" sz="1350" i="1" dirty="0">
                <a:solidFill>
                  <a:schemeClr val="bg1"/>
                </a:solidFill>
                <a:latin typeface="Calibri" panose="020F0502020204030204" pitchFamily="34" charset="0"/>
                <a:cs typeface="Calibri" panose="020F0502020204030204" pitchFamily="34" charset="0"/>
              </a:rPr>
            </a:br>
            <a:r>
              <a:rPr lang="de-DE" sz="1350" i="1" dirty="0">
                <a:solidFill>
                  <a:schemeClr val="bg1"/>
                </a:solidFill>
                <a:latin typeface="Calibri" panose="020F0502020204030204" pitchFamily="34" charset="0"/>
                <a:cs typeface="Calibri" panose="020F0502020204030204" pitchFamily="34" charset="0"/>
              </a:rPr>
              <a:t>der Gesellschaft</a:t>
            </a:r>
            <a:r>
              <a:rPr lang="de-DE" sz="1350" dirty="0">
                <a:solidFill>
                  <a:schemeClr val="bg1"/>
                </a:solidFill>
                <a:latin typeface="Calibri" panose="020F0502020204030204" pitchFamily="34" charset="0"/>
                <a:cs typeface="Calibri" panose="020F0502020204030204" pitchFamily="34" charset="0"/>
              </a:rPr>
              <a:t>. 1997</a:t>
            </a:r>
          </a:p>
          <a:p>
            <a:r>
              <a:rPr lang="de-DE" sz="1350" dirty="0">
                <a:solidFill>
                  <a:schemeClr val="bg1"/>
                </a:solidFill>
                <a:latin typeface="Calibri" panose="020F0502020204030204" pitchFamily="34" charset="0"/>
                <a:cs typeface="Calibri" panose="020F0502020204030204" pitchFamily="34" charset="0"/>
              </a:rPr>
              <a:t>Dirk </a:t>
            </a:r>
            <a:r>
              <a:rPr lang="de-DE" sz="1350" dirty="0" err="1">
                <a:solidFill>
                  <a:schemeClr val="bg1"/>
                </a:solidFill>
                <a:latin typeface="Calibri" panose="020F0502020204030204" pitchFamily="34" charset="0"/>
                <a:cs typeface="Calibri" panose="020F0502020204030204" pitchFamily="34" charset="0"/>
              </a:rPr>
              <a:t>Baecker</a:t>
            </a:r>
            <a:r>
              <a:rPr lang="de-DE" sz="1350" dirty="0">
                <a:solidFill>
                  <a:schemeClr val="bg1"/>
                </a:solidFill>
                <a:latin typeface="Calibri" panose="020F0502020204030204" pitchFamily="34" charset="0"/>
                <a:cs typeface="Calibri" panose="020F0502020204030204" pitchFamily="34" charset="0"/>
              </a:rPr>
              <a:t>. </a:t>
            </a:r>
            <a:r>
              <a:rPr lang="de-DE" sz="1350" i="1" dirty="0">
                <a:solidFill>
                  <a:schemeClr val="bg1"/>
                </a:solidFill>
                <a:latin typeface="Calibri" panose="020F0502020204030204" pitchFamily="34" charset="0"/>
                <a:cs typeface="Calibri" panose="020F0502020204030204" pitchFamily="34" charset="0"/>
              </a:rPr>
              <a:t>Studien zur nächsten </a:t>
            </a:r>
            <a:br>
              <a:rPr lang="de-DE" sz="1350" i="1" dirty="0">
                <a:solidFill>
                  <a:schemeClr val="bg1"/>
                </a:solidFill>
                <a:latin typeface="Calibri" panose="020F0502020204030204" pitchFamily="34" charset="0"/>
                <a:cs typeface="Calibri" panose="020F0502020204030204" pitchFamily="34" charset="0"/>
              </a:rPr>
            </a:br>
            <a:r>
              <a:rPr lang="de-DE" sz="1350" i="1" dirty="0">
                <a:solidFill>
                  <a:schemeClr val="bg1"/>
                </a:solidFill>
                <a:latin typeface="Calibri" panose="020F0502020204030204" pitchFamily="34" charset="0"/>
                <a:cs typeface="Calibri" panose="020F0502020204030204" pitchFamily="34" charset="0"/>
              </a:rPr>
              <a:t>Gesellschaft</a:t>
            </a:r>
            <a:r>
              <a:rPr lang="de-DE" sz="1350" dirty="0">
                <a:solidFill>
                  <a:schemeClr val="bg1"/>
                </a:solidFill>
                <a:latin typeface="Calibri" panose="020F0502020204030204" pitchFamily="34" charset="0"/>
                <a:cs typeface="Calibri" panose="020F0502020204030204" pitchFamily="34" charset="0"/>
              </a:rPr>
              <a:t>. Frankfurt 2007</a:t>
            </a:r>
          </a:p>
          <a:p>
            <a:endParaRPr lang="de-DE" sz="1350" dirty="0">
              <a:solidFill>
                <a:schemeClr val="bg1"/>
              </a:solidFill>
            </a:endParaRPr>
          </a:p>
        </p:txBody>
      </p:sp>
      <p:sp>
        <p:nvSpPr>
          <p:cNvPr id="12" name="Textfeld 11">
            <a:extLst>
              <a:ext uri="{FF2B5EF4-FFF2-40B4-BE49-F238E27FC236}">
                <a16:creationId xmlns:a16="http://schemas.microsoft.com/office/drawing/2014/main" id="{549CE11B-C578-43B1-AD5D-601EF0116E0C}"/>
              </a:ext>
            </a:extLst>
          </p:cNvPr>
          <p:cNvSpPr txBox="1"/>
          <p:nvPr/>
        </p:nvSpPr>
        <p:spPr>
          <a:xfrm>
            <a:off x="7357482" y="4850992"/>
            <a:ext cx="1786518" cy="1200329"/>
          </a:xfrm>
          <a:prstGeom prst="rect">
            <a:avLst/>
          </a:prstGeom>
          <a:noFill/>
        </p:spPr>
        <p:txBody>
          <a:bodyPr wrap="square" rtlCol="0">
            <a:spAutoFit/>
          </a:bodyPr>
          <a:lstStyle/>
          <a:p>
            <a:pPr algn="ctr"/>
            <a:r>
              <a:rPr lang="de-DE" sz="3600" dirty="0">
                <a:solidFill>
                  <a:schemeClr val="bg1"/>
                </a:solidFill>
                <a:latin typeface="Calibri" panose="020F0502020204030204" pitchFamily="34" charset="0"/>
                <a:cs typeface="Calibri" panose="020F0502020204030204" pitchFamily="34" charset="0"/>
              </a:rPr>
              <a:t>(AI </a:t>
            </a:r>
            <a:r>
              <a:rPr lang="de-DE" sz="3600" dirty="0" err="1">
                <a:solidFill>
                  <a:schemeClr val="bg1"/>
                </a:solidFill>
                <a:latin typeface="Calibri" panose="020F0502020204030204" pitchFamily="34" charset="0"/>
                <a:cs typeface="Calibri" panose="020F0502020204030204" pitchFamily="34" charset="0"/>
              </a:rPr>
              <a:t>takes</a:t>
            </a:r>
            <a:br>
              <a:rPr lang="de-DE" sz="3600" dirty="0">
                <a:solidFill>
                  <a:schemeClr val="bg1"/>
                </a:solidFill>
                <a:latin typeface="Calibri" panose="020F0502020204030204" pitchFamily="34" charset="0"/>
                <a:cs typeface="Calibri" panose="020F0502020204030204" pitchFamily="34" charset="0"/>
              </a:rPr>
            </a:br>
            <a:r>
              <a:rPr lang="de-DE" sz="3600" dirty="0">
                <a:solidFill>
                  <a:schemeClr val="bg1"/>
                </a:solidFill>
                <a:latin typeface="Calibri" panose="020F0502020204030204" pitchFamily="34" charset="0"/>
                <a:cs typeface="Calibri" panose="020F0502020204030204" pitchFamily="34" charset="0"/>
              </a:rPr>
              <a:t> </a:t>
            </a:r>
            <a:r>
              <a:rPr lang="de-DE" sz="3600" dirty="0" err="1">
                <a:solidFill>
                  <a:schemeClr val="bg1"/>
                </a:solidFill>
                <a:latin typeface="Calibri" panose="020F0502020204030204" pitchFamily="34" charset="0"/>
                <a:cs typeface="Calibri" panose="020F0502020204030204" pitchFamily="34" charset="0"/>
              </a:rPr>
              <a:t>over</a:t>
            </a:r>
            <a:r>
              <a:rPr lang="de-DE" sz="3600" dirty="0">
                <a:solidFill>
                  <a:schemeClr val="bg1"/>
                </a:solidFill>
                <a:latin typeface="Calibri" panose="020F0502020204030204" pitchFamily="34" charset="0"/>
                <a:cs typeface="Calibri" panose="020F0502020204030204" pitchFamily="34" charset="0"/>
              </a:rPr>
              <a:t>)</a:t>
            </a:r>
            <a:endParaRPr lang="de-DE" sz="4050" dirty="0"/>
          </a:p>
        </p:txBody>
      </p:sp>
    </p:spTree>
    <p:extLst>
      <p:ext uri="{BB962C8B-B14F-4D97-AF65-F5344CB8AC3E}">
        <p14:creationId xmlns:p14="http://schemas.microsoft.com/office/powerpoint/2010/main" val="41068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3270" y="2102371"/>
            <a:ext cx="1228221" cy="415498"/>
          </a:xfrm>
          <a:prstGeom prst="rect">
            <a:avLst/>
          </a:prstGeom>
          <a:noFill/>
        </p:spPr>
        <p:txBody>
          <a:bodyPr wrap="none" rtlCol="0">
            <a:spAutoFit/>
          </a:bodyPr>
          <a:lstStyle/>
          <a:p>
            <a:r>
              <a:rPr lang="de-DE" sz="2100" b="1" dirty="0">
                <a:latin typeface="Calibri" panose="020F0502020204030204" pitchFamily="34" charset="0"/>
                <a:cs typeface="Calibri" panose="020F0502020204030204" pitchFamily="34" charset="0"/>
              </a:rPr>
              <a:t>Luhmann</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60" y="1659525"/>
            <a:ext cx="3834426" cy="4058008"/>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57" y="2901377"/>
            <a:ext cx="4507842" cy="2942619"/>
          </a:xfrm>
          <a:prstGeom prst="rect">
            <a:avLst/>
          </a:prstGeom>
        </p:spPr>
      </p:pic>
      <p:sp>
        <p:nvSpPr>
          <p:cNvPr id="10" name="Textfeld 9"/>
          <p:cNvSpPr txBox="1"/>
          <p:nvPr/>
        </p:nvSpPr>
        <p:spPr>
          <a:xfrm>
            <a:off x="5016497" y="2178273"/>
            <a:ext cx="1404156" cy="1107996"/>
          </a:xfrm>
          <a:prstGeom prst="rect">
            <a:avLst/>
          </a:prstGeom>
          <a:noFill/>
        </p:spPr>
        <p:txBody>
          <a:bodyPr wrap="square" rtlCol="0">
            <a:spAutoFit/>
          </a:bodyPr>
          <a:lstStyle/>
          <a:p>
            <a:r>
              <a:rPr lang="de-DE" b="1" dirty="0">
                <a:solidFill>
                  <a:schemeClr val="bg1"/>
                </a:solidFill>
                <a:latin typeface="Calibri" panose="020F0502020204030204" pitchFamily="34" charset="0"/>
                <a:cs typeface="Calibri" panose="020F0502020204030204" pitchFamily="34" charset="0"/>
              </a:rPr>
              <a:t>5.0 </a:t>
            </a:r>
            <a:r>
              <a:rPr lang="de-DE" b="1" dirty="0" err="1">
                <a:solidFill>
                  <a:schemeClr val="bg1"/>
                </a:solidFill>
                <a:latin typeface="Calibri" panose="020F0502020204030204" pitchFamily="34" charset="0"/>
                <a:cs typeface="Calibri" panose="020F0502020204030204" pitchFamily="34" charset="0"/>
              </a:rPr>
              <a:t>Artificial</a:t>
            </a:r>
            <a:r>
              <a:rPr lang="de-DE" b="1" dirty="0">
                <a:solidFill>
                  <a:schemeClr val="bg1"/>
                </a:solidFill>
                <a:latin typeface="Calibri" panose="020F0502020204030204" pitchFamily="34" charset="0"/>
                <a:cs typeface="Calibri" panose="020F0502020204030204" pitchFamily="34" charset="0"/>
              </a:rPr>
              <a:t> </a:t>
            </a:r>
            <a:r>
              <a:rPr lang="de-DE" b="1" dirty="0" err="1">
                <a:solidFill>
                  <a:schemeClr val="bg1"/>
                </a:solidFill>
                <a:latin typeface="Calibri" panose="020F0502020204030204" pitchFamily="34" charset="0"/>
                <a:cs typeface="Calibri" panose="020F0502020204030204" pitchFamily="34" charset="0"/>
              </a:rPr>
              <a:t>Intelligence</a:t>
            </a:r>
            <a:r>
              <a:rPr lang="de-DE" dirty="0">
                <a:solidFill>
                  <a:schemeClr val="bg1"/>
                </a:solidFill>
                <a:latin typeface="Calibri" panose="020F0502020204030204" pitchFamily="34" charset="0"/>
                <a:cs typeface="Calibri" panose="020F0502020204030204" pitchFamily="34" charset="0"/>
              </a:rPr>
              <a:t> </a:t>
            </a:r>
            <a:r>
              <a:rPr lang="de-DE" sz="1500" dirty="0">
                <a:solidFill>
                  <a:schemeClr val="bg1"/>
                </a:solidFill>
                <a:latin typeface="Calibri" panose="020F0502020204030204" pitchFamily="34" charset="0"/>
                <a:cs typeface="Calibri" panose="020F0502020204030204" pitchFamily="34" charset="0"/>
              </a:rPr>
              <a:t>(Inside </a:t>
            </a:r>
            <a:r>
              <a:rPr lang="de-DE" sz="1500" dirty="0" err="1">
                <a:solidFill>
                  <a:schemeClr val="bg1"/>
                </a:solidFill>
                <a:latin typeface="Calibri" panose="020F0502020204030204" pitchFamily="34" charset="0"/>
                <a:cs typeface="Calibri" panose="020F0502020204030204" pitchFamily="34" charset="0"/>
              </a:rPr>
              <a:t>the</a:t>
            </a:r>
            <a:r>
              <a:rPr lang="de-DE" sz="1500" dirty="0">
                <a:solidFill>
                  <a:schemeClr val="bg1"/>
                </a:solidFill>
                <a:latin typeface="Calibri" panose="020F0502020204030204" pitchFamily="34" charset="0"/>
                <a:cs typeface="Calibri" panose="020F0502020204030204" pitchFamily="34" charset="0"/>
              </a:rPr>
              <a:t> </a:t>
            </a:r>
            <a:r>
              <a:rPr lang="de-DE" sz="1500" dirty="0" err="1">
                <a:solidFill>
                  <a:schemeClr val="bg1"/>
                </a:solidFill>
                <a:latin typeface="Calibri" panose="020F0502020204030204" pitchFamily="34" charset="0"/>
                <a:cs typeface="Calibri" panose="020F0502020204030204" pitchFamily="34" charset="0"/>
              </a:rPr>
              <a:t>machine</a:t>
            </a:r>
            <a:r>
              <a:rPr lang="de-DE" sz="1500" dirty="0">
                <a:solidFill>
                  <a:schemeClr val="bg1"/>
                </a:solidFill>
                <a:latin typeface="Calibri" panose="020F0502020204030204" pitchFamily="34" charset="0"/>
                <a:cs typeface="Calibri" panose="020F0502020204030204" pitchFamily="34" charset="0"/>
              </a:rPr>
              <a:t>)</a:t>
            </a:r>
          </a:p>
        </p:txBody>
      </p:sp>
      <p:sp>
        <p:nvSpPr>
          <p:cNvPr id="11" name="Textfeld 10"/>
          <p:cNvSpPr txBox="1"/>
          <p:nvPr/>
        </p:nvSpPr>
        <p:spPr>
          <a:xfrm>
            <a:off x="291009" y="3017562"/>
            <a:ext cx="1404156" cy="1569660"/>
          </a:xfrm>
          <a:prstGeom prst="rect">
            <a:avLst/>
          </a:prstGeom>
          <a:noFill/>
        </p:spPr>
        <p:txBody>
          <a:bodyPr wrap="square" rtlCol="0">
            <a:spAutoFit/>
          </a:bodyPr>
          <a:lstStyle/>
          <a:p>
            <a:r>
              <a:rPr lang="de-DE" b="1" dirty="0">
                <a:solidFill>
                  <a:schemeClr val="bg1"/>
                </a:solidFill>
                <a:latin typeface="Calibri" panose="020F0502020204030204" pitchFamily="34" charset="0"/>
                <a:cs typeface="Calibri" panose="020F0502020204030204" pitchFamily="34" charset="0"/>
              </a:rPr>
              <a:t>4.0 </a:t>
            </a:r>
            <a:r>
              <a:rPr lang="de-DE" b="1" dirty="0" err="1">
                <a:solidFill>
                  <a:schemeClr val="bg1"/>
                </a:solidFill>
                <a:latin typeface="Calibri" panose="020F0502020204030204" pitchFamily="34" charset="0"/>
                <a:cs typeface="Calibri" panose="020F0502020204030204" pitchFamily="34" charset="0"/>
              </a:rPr>
              <a:t>Digitization</a:t>
            </a:r>
            <a:r>
              <a:rPr lang="de-DE" dirty="0">
                <a:solidFill>
                  <a:schemeClr val="bg1"/>
                </a:solidFill>
                <a:latin typeface="Calibri" panose="020F0502020204030204" pitchFamily="34" charset="0"/>
                <a:cs typeface="Calibri" panose="020F0502020204030204" pitchFamily="34" charset="0"/>
              </a:rPr>
              <a:t> </a:t>
            </a:r>
            <a:r>
              <a:rPr lang="de-DE" sz="1500" dirty="0">
                <a:solidFill>
                  <a:schemeClr val="bg1"/>
                </a:solidFill>
                <a:latin typeface="Calibri" panose="020F0502020204030204" pitchFamily="34" charset="0"/>
                <a:cs typeface="Calibri" panose="020F0502020204030204" pitchFamily="34" charset="0"/>
              </a:rPr>
              <a:t>Luhmann: „</a:t>
            </a:r>
            <a:r>
              <a:rPr lang="de-DE" sz="1500" i="1" dirty="0">
                <a:solidFill>
                  <a:schemeClr val="bg1"/>
                </a:solidFill>
                <a:latin typeface="Calibri" panose="020F0502020204030204" pitchFamily="34" charset="0"/>
                <a:cs typeface="Calibri" panose="020F0502020204030204" pitchFamily="34" charset="0"/>
              </a:rPr>
              <a:t>Surface and Depth </a:t>
            </a:r>
            <a:r>
              <a:rPr lang="de-DE" sz="1500" i="1" dirty="0" err="1">
                <a:solidFill>
                  <a:schemeClr val="bg1"/>
                </a:solidFill>
                <a:latin typeface="Calibri" panose="020F0502020204030204" pitchFamily="34" charset="0"/>
                <a:cs typeface="Calibri" panose="020F0502020204030204" pitchFamily="34" charset="0"/>
              </a:rPr>
              <a:t>of</a:t>
            </a:r>
            <a:r>
              <a:rPr lang="de-DE" sz="1500" i="1" dirty="0">
                <a:solidFill>
                  <a:schemeClr val="bg1"/>
                </a:solidFill>
                <a:latin typeface="Calibri" panose="020F0502020204030204" pitchFamily="34" charset="0"/>
                <a:cs typeface="Calibri" panose="020F0502020204030204" pitchFamily="34" charset="0"/>
              </a:rPr>
              <a:t> </a:t>
            </a:r>
            <a:r>
              <a:rPr lang="de-DE" sz="1500" i="1" dirty="0" err="1">
                <a:solidFill>
                  <a:schemeClr val="bg1"/>
                </a:solidFill>
                <a:latin typeface="Calibri" panose="020F0502020204030204" pitchFamily="34" charset="0"/>
                <a:cs typeface="Calibri" panose="020F0502020204030204" pitchFamily="34" charset="0"/>
              </a:rPr>
              <a:t>the</a:t>
            </a:r>
            <a:r>
              <a:rPr lang="de-DE" sz="1500" i="1" dirty="0">
                <a:solidFill>
                  <a:schemeClr val="bg1"/>
                </a:solidFill>
                <a:latin typeface="Calibri" panose="020F0502020204030204" pitchFamily="34" charset="0"/>
                <a:cs typeface="Calibri" panose="020F0502020204030204" pitchFamily="34" charset="0"/>
              </a:rPr>
              <a:t> </a:t>
            </a:r>
            <a:r>
              <a:rPr lang="de-DE" sz="1500" i="1" dirty="0" err="1">
                <a:solidFill>
                  <a:schemeClr val="bg1"/>
                </a:solidFill>
                <a:latin typeface="Calibri" panose="020F0502020204030204" pitchFamily="34" charset="0"/>
                <a:cs typeface="Calibri" panose="020F0502020204030204" pitchFamily="34" charset="0"/>
              </a:rPr>
              <a:t>machine</a:t>
            </a:r>
            <a:r>
              <a:rPr lang="de-DE" sz="1500" i="1" dirty="0">
                <a:solidFill>
                  <a:schemeClr val="bg1"/>
                </a:solidFill>
                <a:latin typeface="Calibri" panose="020F0502020204030204" pitchFamily="34" charset="0"/>
                <a:cs typeface="Calibri" panose="020F0502020204030204" pitchFamily="34" charset="0"/>
              </a:rPr>
              <a:t>“</a:t>
            </a:r>
          </a:p>
        </p:txBody>
      </p:sp>
      <p:sp>
        <p:nvSpPr>
          <p:cNvPr id="12" name="Textfeld 11"/>
          <p:cNvSpPr txBox="1"/>
          <p:nvPr/>
        </p:nvSpPr>
        <p:spPr>
          <a:xfrm>
            <a:off x="3251243" y="3017560"/>
            <a:ext cx="1404156" cy="553998"/>
          </a:xfrm>
          <a:prstGeom prst="rect">
            <a:avLst/>
          </a:prstGeom>
          <a:noFill/>
        </p:spPr>
        <p:txBody>
          <a:bodyPr wrap="square" rtlCol="0">
            <a:spAutoFit/>
          </a:bodyPr>
          <a:lstStyle/>
          <a:p>
            <a:r>
              <a:rPr lang="de-DE" sz="1500" dirty="0">
                <a:solidFill>
                  <a:schemeClr val="bg1"/>
                </a:solidFill>
                <a:latin typeface="Calibri" panose="020F0502020204030204" pitchFamily="34" charset="0"/>
                <a:cs typeface="Calibri" panose="020F0502020204030204" pitchFamily="34" charset="0"/>
              </a:rPr>
              <a:t>„</a:t>
            </a:r>
            <a:r>
              <a:rPr lang="de-DE" sz="1500" i="1" dirty="0">
                <a:solidFill>
                  <a:schemeClr val="bg1"/>
                </a:solidFill>
                <a:latin typeface="Calibri" panose="020F0502020204030204" pitchFamily="34" charset="0"/>
                <a:cs typeface="Calibri" panose="020F0502020204030204" pitchFamily="34" charset="0"/>
              </a:rPr>
              <a:t>I am </a:t>
            </a:r>
            <a:r>
              <a:rPr lang="de-DE" sz="1500" i="1" dirty="0" err="1">
                <a:solidFill>
                  <a:schemeClr val="bg1"/>
                </a:solidFill>
                <a:latin typeface="Calibri" panose="020F0502020204030204" pitchFamily="34" charset="0"/>
                <a:cs typeface="Calibri" panose="020F0502020204030204" pitchFamily="34" charset="0"/>
              </a:rPr>
              <a:t>root</a:t>
            </a:r>
            <a:r>
              <a:rPr lang="de-DE" sz="1500" i="1" dirty="0">
                <a:solidFill>
                  <a:schemeClr val="bg1"/>
                </a:solidFill>
                <a:latin typeface="Calibri" panose="020F0502020204030204" pitchFamily="34" charset="0"/>
                <a:cs typeface="Calibri" panose="020F0502020204030204" pitchFamily="34" charset="0"/>
              </a:rPr>
              <a:t>, </a:t>
            </a:r>
            <a:br>
              <a:rPr lang="de-DE" sz="1500" i="1" dirty="0">
                <a:solidFill>
                  <a:schemeClr val="bg1"/>
                </a:solidFill>
                <a:latin typeface="Calibri" panose="020F0502020204030204" pitchFamily="34" charset="0"/>
                <a:cs typeface="Calibri" panose="020F0502020204030204" pitchFamily="34" charset="0"/>
              </a:rPr>
            </a:br>
            <a:r>
              <a:rPr lang="de-DE" sz="1500" i="1" dirty="0">
                <a:solidFill>
                  <a:schemeClr val="bg1"/>
                </a:solidFill>
                <a:latin typeface="Calibri" panose="020F0502020204030204" pitchFamily="34" charset="0"/>
                <a:cs typeface="Calibri" panose="020F0502020204030204" pitchFamily="34" charset="0"/>
              </a:rPr>
              <a:t>I am in </a:t>
            </a:r>
            <a:r>
              <a:rPr lang="de-DE" sz="1500" i="1" dirty="0" err="1">
                <a:solidFill>
                  <a:schemeClr val="bg1"/>
                </a:solidFill>
                <a:latin typeface="Calibri" panose="020F0502020204030204" pitchFamily="34" charset="0"/>
                <a:cs typeface="Calibri" panose="020F0502020204030204" pitchFamily="34" charset="0"/>
              </a:rPr>
              <a:t>charge</a:t>
            </a:r>
            <a:r>
              <a:rPr lang="de-DE" sz="1500" i="1" dirty="0">
                <a:solidFill>
                  <a:schemeClr val="bg1"/>
                </a:solidFill>
                <a:latin typeface="Calibri" panose="020F0502020204030204" pitchFamily="34" charset="0"/>
                <a:cs typeface="Calibri" panose="020F0502020204030204" pitchFamily="34" charset="0"/>
              </a:rPr>
              <a:t>“</a:t>
            </a:r>
          </a:p>
        </p:txBody>
      </p:sp>
      <p:graphicFrame>
        <p:nvGraphicFramePr>
          <p:cNvPr id="3" name="Diagramm 2"/>
          <p:cNvGraphicFramePr/>
          <p:nvPr/>
        </p:nvGraphicFramePr>
        <p:xfrm>
          <a:off x="1778564" y="722040"/>
          <a:ext cx="4642090" cy="2760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3148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a:bodyPr>
          <a:lstStyle/>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Texts</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Surf </a:t>
            </a:r>
            <a:r>
              <a:rPr lang="en-GB" sz="2100" dirty="0" err="1">
                <a:latin typeface="Calibri" panose="020F0502020204030204" pitchFamily="34" charset="0"/>
                <a:ea typeface="SimSun" panose="02010600030101010101" pitchFamily="2" charset="-122"/>
              </a:rPr>
              <a:t>behavior</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Consumer </a:t>
            </a:r>
            <a:r>
              <a:rPr lang="en-GB" sz="2100" dirty="0" err="1">
                <a:latin typeface="Calibri" panose="020F0502020204030204" pitchFamily="34" charset="0"/>
                <a:ea typeface="SimSun" panose="02010600030101010101" pitchFamily="2" charset="-122"/>
              </a:rPr>
              <a:t>behavior</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‘Likes’</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Duration/Attention</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habits/repetitiveness/occurrences</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identification (Raj Kannan 2020)</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social interaction incl. friendships, sexual relationships</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mobility </a:t>
            </a:r>
            <a:r>
              <a:rPr lang="en-GB" sz="2100" dirty="0" err="1">
                <a:latin typeface="Calibri" panose="020F0502020204030204" pitchFamily="34" charset="0"/>
                <a:ea typeface="SimSun" panose="02010600030101010101" pitchFamily="2" charset="-122"/>
              </a:rPr>
              <a:t>behavior</a:t>
            </a:r>
            <a:r>
              <a:rPr lang="en-GB" sz="2100" dirty="0">
                <a:latin typeface="Calibri" panose="020F0502020204030204" pitchFamily="34" charset="0"/>
                <a:ea typeface="SimSun" panose="02010600030101010101" pitchFamily="2" charset="-122"/>
              </a:rPr>
              <a:t>/pattern</a:t>
            </a:r>
            <a:endParaRPr lang="de-DE" sz="2100" dirty="0">
              <a:latin typeface="Times New Roman" panose="02020603050405020304" pitchFamily="18" charset="0"/>
              <a:ea typeface="SimSun" panose="02010600030101010101" pitchFamily="2" charset="-122"/>
            </a:endParaRPr>
          </a:p>
        </p:txBody>
      </p:sp>
      <p:sp>
        <p:nvSpPr>
          <p:cNvPr id="5" name="Textfeld 4"/>
          <p:cNvSpPr txBox="1"/>
          <p:nvPr/>
        </p:nvSpPr>
        <p:spPr>
          <a:xfrm>
            <a:off x="2905295" y="1371601"/>
            <a:ext cx="6002028" cy="646331"/>
          </a:xfrm>
          <a:prstGeom prst="rect">
            <a:avLst/>
          </a:prstGeom>
          <a:noFill/>
        </p:spPr>
        <p:txBody>
          <a:bodyPr wrap="none" rtlCol="0">
            <a:spAutoFit/>
          </a:bodyPr>
          <a:lstStyle/>
          <a:p>
            <a:r>
              <a:rPr lang="de-DE" sz="3600" dirty="0">
                <a:latin typeface="Calibri" panose="020F0502020204030204" pitchFamily="34" charset="0"/>
                <a:cs typeface="Calibri" panose="020F0502020204030204" pitchFamily="34" charset="0"/>
              </a:rPr>
              <a:t>2 </a:t>
            </a:r>
            <a:r>
              <a:rPr lang="de-DE" sz="3600" dirty="0" err="1">
                <a:latin typeface="Calibri" panose="020F0502020204030204" pitchFamily="34" charset="0"/>
                <a:cs typeface="Calibri" panose="020F0502020204030204" pitchFamily="34" charset="0"/>
              </a:rPr>
              <a:t>Types</a:t>
            </a:r>
            <a:r>
              <a:rPr lang="de-DE" sz="3600" dirty="0">
                <a:latin typeface="Calibri" panose="020F0502020204030204" pitchFamily="34" charset="0"/>
                <a:cs typeface="Calibri" panose="020F0502020204030204" pitchFamily="34" charset="0"/>
              </a:rPr>
              <a:t> </a:t>
            </a:r>
            <a:r>
              <a:rPr lang="de-DE" sz="3600" dirty="0" err="1">
                <a:latin typeface="Calibri" panose="020F0502020204030204" pitchFamily="34" charset="0"/>
                <a:cs typeface="Calibri" panose="020F0502020204030204" pitchFamily="34" charset="0"/>
              </a:rPr>
              <a:t>of</a:t>
            </a:r>
            <a:r>
              <a:rPr lang="de-DE" sz="3600" dirty="0">
                <a:latin typeface="Calibri" panose="020F0502020204030204" pitchFamily="34" charset="0"/>
                <a:cs typeface="Calibri" panose="020F0502020204030204" pitchFamily="34" charset="0"/>
              </a:rPr>
              <a:t> </a:t>
            </a:r>
            <a:r>
              <a:rPr lang="de-DE" sz="3600" dirty="0" err="1">
                <a:latin typeface="Calibri" panose="020F0502020204030204" pitchFamily="34" charset="0"/>
                <a:cs typeface="Calibri" panose="020F0502020204030204" pitchFamily="34" charset="0"/>
              </a:rPr>
              <a:t>Communicative</a:t>
            </a:r>
            <a:r>
              <a:rPr lang="de-DE" sz="3600" dirty="0">
                <a:latin typeface="Calibri" panose="020F0502020204030204" pitchFamily="34" charset="0"/>
                <a:cs typeface="Calibri" panose="020F0502020204030204" pitchFamily="34" charset="0"/>
              </a:rPr>
              <a:t> Acts</a:t>
            </a:r>
            <a:endParaRPr lang="de-DE"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50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Session 10 </a:t>
            </a:r>
            <a:r>
              <a:rPr lang="zh-CN" altLang="de-DE" dirty="0">
                <a:solidFill>
                  <a:srgbClr val="0E5772"/>
                </a:solidFill>
                <a:latin typeface="Arial" panose="020B0604020202020204" pitchFamily="34" charset="0"/>
                <a:cs typeface="Arial" panose="020B0604020202020204" pitchFamily="34" charset="0"/>
              </a:rPr>
              <a:t>第十周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fontScale="92500" lnSpcReduction="20000"/>
          </a:bodyPr>
          <a:lstStyle/>
          <a:p>
            <a:pPr marL="0" indent="0" algn="l">
              <a:lnSpc>
                <a:spcPct val="120000"/>
              </a:lnSpc>
              <a:buNone/>
            </a:pPr>
            <a:r>
              <a:rPr lang="en-US" sz="2800" b="0" i="0" dirty="0">
                <a:solidFill>
                  <a:srgbClr val="000000"/>
                </a:solidFill>
                <a:effectLst/>
                <a:latin typeface="Arial" panose="020B0604020202020204" pitchFamily="34" charset="0"/>
              </a:rPr>
              <a:t>Session 10, </a:t>
            </a:r>
            <a:r>
              <a:rPr lang="de-DE" altLang="zh-CN" sz="2800" b="0" i="0" dirty="0">
                <a:solidFill>
                  <a:srgbClr val="000000"/>
                </a:solidFill>
                <a:effectLst/>
                <a:latin typeface="Arial" panose="020B0604020202020204" pitchFamily="34" charset="0"/>
              </a:rPr>
              <a:t>Thu</a:t>
            </a:r>
            <a:r>
              <a:rPr lang="en-US" sz="2800" b="0" i="0" dirty="0">
                <a:solidFill>
                  <a:srgbClr val="000000"/>
                </a:solidFill>
                <a:effectLst/>
                <a:latin typeface="Arial" panose="020B0604020202020204" pitchFamily="34" charset="0"/>
              </a:rPr>
              <a:t> April </a:t>
            </a:r>
            <a:r>
              <a:rPr lang="en-US" sz="2800" dirty="0">
                <a:solidFill>
                  <a:srgbClr val="000000"/>
                </a:solidFill>
                <a:latin typeface="Arial" panose="020B0604020202020204" pitchFamily="34" charset="0"/>
              </a:rPr>
              <a:t>28</a:t>
            </a:r>
            <a:r>
              <a:rPr lang="en-US" sz="2800" b="0" i="0" dirty="0">
                <a:solidFill>
                  <a:srgbClr val="000000"/>
                </a:solidFill>
                <a:effectLst/>
                <a:latin typeface="Arial" panose="020B0604020202020204" pitchFamily="34" charset="0"/>
              </a:rPr>
              <a:t>, 2022 – </a:t>
            </a:r>
            <a:r>
              <a:rPr lang="de-DE" altLang="zh-CN" sz="2800" b="0" i="0" dirty="0" err="1">
                <a:solidFill>
                  <a:srgbClr val="000000"/>
                </a:solidFill>
                <a:effectLst/>
                <a:latin typeface="Arial" panose="020B0604020202020204" pitchFamily="34" charset="0"/>
              </a:rPr>
              <a:t>Literature</a:t>
            </a:r>
            <a:endParaRPr lang="en-US" sz="2800" b="0" i="0" dirty="0">
              <a:solidFill>
                <a:srgbClr val="000000"/>
              </a:solidFill>
              <a:effectLst/>
              <a:latin typeface="Arial" panose="020B0604020202020204" pitchFamily="34" charset="0"/>
            </a:endParaRPr>
          </a:p>
          <a:p>
            <a:pPr marL="0" indent="0">
              <a:lnSpc>
                <a:spcPct val="120000"/>
              </a:lnSpc>
              <a:buNone/>
            </a:pPr>
            <a:r>
              <a:rPr lang="en-US" sz="2800" b="0" i="0" dirty="0">
                <a:solidFill>
                  <a:srgbClr val="000000"/>
                </a:solidFill>
                <a:effectLst/>
                <a:latin typeface="Arial" panose="020B0604020202020204" pitchFamily="34" charset="0"/>
              </a:rPr>
              <a:t>Translation Homework [</a:t>
            </a:r>
            <a:r>
              <a:rPr lang="en-US" sz="2800" b="0" i="0" u="none" strike="noStrike" dirty="0">
                <a:solidFill>
                  <a:srgbClr val="3366BB"/>
                </a:solidFill>
                <a:effectLst/>
                <a:latin typeface="Arial" panose="020B0604020202020204" pitchFamily="34" charset="0"/>
                <a:hlinkClick r:id="rId2"/>
              </a:rPr>
              <a:t>[28]</a:t>
            </a:r>
            <a:r>
              <a:rPr lang="en-US" sz="2800" b="0" i="0" dirty="0">
                <a:solidFill>
                  <a:srgbClr val="000000"/>
                </a:solidFill>
                <a:effectLst/>
                <a:latin typeface="Arial" panose="020B0604020202020204" pitchFamily="34" charset="0"/>
              </a:rPr>
              <a:t>]</a:t>
            </a:r>
          </a:p>
          <a:p>
            <a:pPr marL="0" indent="0" algn="l">
              <a:lnSpc>
                <a:spcPct val="120000"/>
              </a:lnSpc>
              <a:buNone/>
            </a:pPr>
            <a:r>
              <a:rPr lang="en-US" sz="2800" b="1" i="0" dirty="0">
                <a:solidFill>
                  <a:srgbClr val="000000"/>
                </a:solidFill>
                <a:effectLst/>
                <a:latin typeface="Arial" panose="020B0604020202020204" pitchFamily="34" charset="0"/>
              </a:rPr>
              <a:t>Read in preparation</a:t>
            </a:r>
          </a:p>
          <a:p>
            <a:pPr algn="l"/>
            <a:r>
              <a:rPr lang="en-US" sz="1600" b="1" i="0" dirty="0">
                <a:solidFill>
                  <a:srgbClr val="000000"/>
                </a:solidFill>
                <a:effectLst/>
                <a:latin typeface="Arial" panose="020B0604020202020204" pitchFamily="34" charset="0"/>
              </a:rPr>
              <a:t>Topic 1</a:t>
            </a:r>
            <a:r>
              <a:rPr lang="en-US" sz="1600" b="0" i="0" dirty="0">
                <a:solidFill>
                  <a:srgbClr val="000000"/>
                </a:solidFill>
                <a:effectLst/>
                <a:latin typeface="Arial" panose="020B0604020202020204" pitchFamily="34" charset="0"/>
              </a:rPr>
              <a:t>[</a:t>
            </a:r>
            <a:r>
              <a:rPr lang="en-US" sz="1600" b="0" i="0" u="none" strike="noStrike" dirty="0">
                <a:solidFill>
                  <a:srgbClr val="002BB8"/>
                </a:solidFill>
                <a:effectLst/>
                <a:latin typeface="Arial" panose="020B0604020202020204" pitchFamily="34" charset="0"/>
                <a:hlinkClick r:id="rId3" tooltip="Edit section: Topic 1"/>
              </a:rPr>
              <a:t>edit</a:t>
            </a:r>
            <a:r>
              <a:rPr lang="en-US" sz="1600" b="0" i="0" dirty="0">
                <a:solidFill>
                  <a:srgbClr val="000000"/>
                </a:solidFill>
                <a:effectLst/>
                <a:latin typeface="Arial" panose="020B0604020202020204" pitchFamily="34" charset="0"/>
              </a:rPr>
              <a:t>]</a:t>
            </a:r>
            <a:endParaRPr lang="en-US" sz="1600" b="1" i="0" dirty="0">
              <a:solidFill>
                <a:srgbClr val="000000"/>
              </a:solidFill>
              <a:effectLst/>
              <a:latin typeface="Arial" panose="020B0604020202020204" pitchFamily="34" charset="0"/>
            </a:endParaRPr>
          </a:p>
          <a:p>
            <a:pPr algn="l">
              <a:buFont typeface="Arial" panose="020B0604020202020204" pitchFamily="34" charset="0"/>
              <a:buChar char="•"/>
            </a:pPr>
            <a:r>
              <a:rPr lang="en-US" sz="1600" b="0" i="0" dirty="0">
                <a:solidFill>
                  <a:srgbClr val="000000"/>
                </a:solidFill>
                <a:effectLst/>
                <a:latin typeface="Arial" panose="020B0604020202020204" pitchFamily="34" charset="0"/>
              </a:rPr>
              <a:t>What you need to read: Language: How the language shapes the mind (comparison with other languages)</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Take a quiz [</a:t>
            </a:r>
            <a:r>
              <a:rPr lang="en-US" sz="1600" b="0" i="0" u="none" strike="noStrike" dirty="0">
                <a:solidFill>
                  <a:srgbClr val="3366BB"/>
                </a:solidFill>
                <a:effectLst/>
                <a:latin typeface="Arial" panose="020B0604020202020204" pitchFamily="34" charset="0"/>
                <a:hlinkClick r:id="rId4"/>
              </a:rPr>
              <a:t>[29]</a:t>
            </a:r>
            <a:r>
              <a:rPr lang="en-US" sz="1600" b="0" i="0" dirty="0">
                <a:solidFill>
                  <a:srgbClr val="000000"/>
                </a:solidFill>
                <a:effectLst/>
                <a:latin typeface="Arial" panose="020B0604020202020204" pitchFamily="34" charset="0"/>
              </a:rPr>
              <a:t>]</a:t>
            </a:r>
          </a:p>
          <a:p>
            <a:pPr algn="l"/>
            <a:r>
              <a:rPr lang="en-US" sz="1600" b="1" i="0" dirty="0">
                <a:solidFill>
                  <a:srgbClr val="000000"/>
                </a:solidFill>
                <a:effectLst/>
                <a:latin typeface="Arial" panose="020B0604020202020204" pitchFamily="34" charset="0"/>
              </a:rPr>
              <a:t>Topic 2</a:t>
            </a:r>
            <a:r>
              <a:rPr lang="en-US" sz="1600" b="0" i="0" dirty="0">
                <a:solidFill>
                  <a:srgbClr val="000000"/>
                </a:solidFill>
                <a:effectLst/>
                <a:latin typeface="Arial" panose="020B0604020202020204" pitchFamily="34" charset="0"/>
              </a:rPr>
              <a:t>[</a:t>
            </a:r>
            <a:r>
              <a:rPr lang="en-US" sz="1600" b="0" i="0" u="none" strike="noStrike" dirty="0">
                <a:solidFill>
                  <a:srgbClr val="002BB8"/>
                </a:solidFill>
                <a:effectLst/>
                <a:latin typeface="Arial" panose="020B0604020202020204" pitchFamily="34" charset="0"/>
                <a:hlinkClick r:id="rId5" tooltip="Edit section: Topic 2"/>
              </a:rPr>
              <a:t>edit</a:t>
            </a:r>
            <a:r>
              <a:rPr lang="en-US" sz="1600" b="0" i="0" dirty="0">
                <a:solidFill>
                  <a:srgbClr val="000000"/>
                </a:solidFill>
                <a:effectLst/>
                <a:latin typeface="Arial" panose="020B0604020202020204" pitchFamily="34" charset="0"/>
              </a:rPr>
              <a:t>]</a:t>
            </a:r>
            <a:endParaRPr lang="en-US" sz="1600" b="1" i="0" dirty="0">
              <a:solidFill>
                <a:srgbClr val="000000"/>
              </a:solidFill>
              <a:effectLst/>
              <a:latin typeface="Arial" panose="020B0604020202020204" pitchFamily="34" charset="0"/>
            </a:endParaRPr>
          </a:p>
          <a:p>
            <a:pPr algn="l">
              <a:buFont typeface="Arial" panose="020B0604020202020204" pitchFamily="34" charset="0"/>
              <a:buChar char="•"/>
            </a:pPr>
            <a:r>
              <a:rPr lang="en-US" sz="1600" b="0" i="0" dirty="0">
                <a:solidFill>
                  <a:srgbClr val="000000"/>
                </a:solidFill>
                <a:effectLst/>
                <a:latin typeface="Arial" panose="020B0604020202020204" pitchFamily="34" charset="0"/>
              </a:rPr>
              <a:t>What you need to read: Language Styles (official, formal, written, colloquial, slang, sociolects, dialects, </a:t>
            </a:r>
            <a:r>
              <a:rPr lang="en-US" sz="1600" b="0" i="0" dirty="0" err="1">
                <a:solidFill>
                  <a:srgbClr val="000000"/>
                </a:solidFill>
                <a:effectLst/>
                <a:latin typeface="Arial" panose="020B0604020202020204" pitchFamily="34" charset="0"/>
              </a:rPr>
              <a:t>regionalects</a:t>
            </a:r>
            <a:r>
              <a:rPr lang="en-US" sz="1600" b="0" i="0" dirty="0">
                <a:solidFill>
                  <a:srgbClr val="000000"/>
                </a:solidFill>
                <a:effectLst/>
                <a:latin typeface="Arial" panose="020B0604020202020204" pitchFamily="34" charset="0"/>
              </a:rPr>
              <a:t> etc.)</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Take a quiz [</a:t>
            </a:r>
            <a:r>
              <a:rPr lang="en-US" sz="1600" b="0" i="0" u="none" strike="noStrike" dirty="0">
                <a:solidFill>
                  <a:srgbClr val="3366BB"/>
                </a:solidFill>
                <a:effectLst/>
                <a:latin typeface="Arial" panose="020B0604020202020204" pitchFamily="34" charset="0"/>
                <a:hlinkClick r:id="rId4"/>
              </a:rPr>
              <a:t>[30]</a:t>
            </a:r>
            <a:r>
              <a:rPr lang="en-US" sz="1600" b="0" i="0" dirty="0">
                <a:solidFill>
                  <a:srgbClr val="000000"/>
                </a:solidFill>
                <a:effectLst/>
                <a:latin typeface="Arial" panose="020B0604020202020204" pitchFamily="34" charset="0"/>
              </a:rPr>
              <a:t>]</a:t>
            </a:r>
          </a:p>
          <a:p>
            <a:pPr algn="l"/>
            <a:r>
              <a:rPr lang="en-US" sz="1600" b="1" i="0" dirty="0">
                <a:solidFill>
                  <a:srgbClr val="000000"/>
                </a:solidFill>
                <a:effectLst/>
                <a:latin typeface="Arial" panose="020B0604020202020204" pitchFamily="34" charset="0"/>
              </a:rPr>
              <a:t>Topic 3</a:t>
            </a:r>
            <a:r>
              <a:rPr lang="en-US" sz="1600" b="0" i="0" dirty="0">
                <a:solidFill>
                  <a:srgbClr val="000000"/>
                </a:solidFill>
                <a:effectLst/>
                <a:latin typeface="Arial" panose="020B0604020202020204" pitchFamily="34" charset="0"/>
              </a:rPr>
              <a:t>[</a:t>
            </a:r>
            <a:r>
              <a:rPr lang="en-US" sz="1600" b="0" i="0" u="none" strike="noStrike" dirty="0">
                <a:solidFill>
                  <a:srgbClr val="002BB8"/>
                </a:solidFill>
                <a:effectLst/>
                <a:latin typeface="Arial" panose="020B0604020202020204" pitchFamily="34" charset="0"/>
                <a:hlinkClick r:id="rId6" tooltip="Edit section: Topic 3"/>
              </a:rPr>
              <a:t>edit</a:t>
            </a:r>
            <a:r>
              <a:rPr lang="en-US" sz="1600" b="0" i="0" dirty="0">
                <a:solidFill>
                  <a:srgbClr val="000000"/>
                </a:solidFill>
                <a:effectLst/>
                <a:latin typeface="Arial" panose="020B0604020202020204" pitchFamily="34" charset="0"/>
              </a:rPr>
              <a:t>]</a:t>
            </a:r>
            <a:endParaRPr lang="en-US" sz="1600" b="1" i="0" dirty="0">
              <a:solidFill>
                <a:srgbClr val="000000"/>
              </a:solidFill>
              <a:effectLst/>
              <a:latin typeface="Arial" panose="020B0604020202020204" pitchFamily="34" charset="0"/>
            </a:endParaRPr>
          </a:p>
          <a:p>
            <a:pPr algn="l">
              <a:buFont typeface="Arial" panose="020B0604020202020204" pitchFamily="34" charset="0"/>
              <a:buChar char="•"/>
            </a:pPr>
            <a:r>
              <a:rPr lang="en-US" sz="1600" b="0" i="0" dirty="0">
                <a:solidFill>
                  <a:srgbClr val="000000"/>
                </a:solidFill>
                <a:effectLst/>
                <a:latin typeface="Arial" panose="020B0604020202020204" pitchFamily="34" charset="0"/>
              </a:rPr>
              <a:t>What you need to read: Language: Ambiguity of Chinese Language</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Take a quiz [</a:t>
            </a:r>
            <a:r>
              <a:rPr lang="en-US" sz="1600" b="0" i="0" u="none" strike="noStrike" dirty="0">
                <a:solidFill>
                  <a:srgbClr val="3366BB"/>
                </a:solidFill>
                <a:effectLst/>
                <a:latin typeface="Arial" panose="020B0604020202020204" pitchFamily="34" charset="0"/>
                <a:hlinkClick r:id="rId4"/>
              </a:rPr>
              <a:t>[31]</a:t>
            </a:r>
            <a:r>
              <a:rPr lang="en-US" sz="1600" b="0" i="0" dirty="0">
                <a:solidFill>
                  <a:srgbClr val="000000"/>
                </a:solidFill>
                <a:effectLst/>
                <a:latin typeface="Arial" panose="020B0604020202020204" pitchFamily="34" charset="0"/>
              </a:rPr>
              <a:t>]</a:t>
            </a:r>
          </a:p>
          <a:p>
            <a:pPr algn="l"/>
            <a:r>
              <a:rPr lang="en-US" sz="1600" b="1" i="0" dirty="0">
                <a:solidFill>
                  <a:srgbClr val="000000"/>
                </a:solidFill>
                <a:effectLst/>
                <a:latin typeface="Arial" panose="020B0604020202020204" pitchFamily="34" charset="0"/>
              </a:rPr>
              <a:t>Topic 4</a:t>
            </a:r>
            <a:r>
              <a:rPr lang="en-US" sz="1600" b="0" i="0" dirty="0">
                <a:solidFill>
                  <a:srgbClr val="000000"/>
                </a:solidFill>
                <a:effectLst/>
                <a:latin typeface="Arial" panose="020B0604020202020204" pitchFamily="34" charset="0"/>
              </a:rPr>
              <a:t>[</a:t>
            </a:r>
            <a:r>
              <a:rPr lang="en-US" sz="1600" b="0" i="0" u="none" strike="noStrike" dirty="0">
                <a:solidFill>
                  <a:srgbClr val="002BB8"/>
                </a:solidFill>
                <a:effectLst/>
                <a:latin typeface="Arial" panose="020B0604020202020204" pitchFamily="34" charset="0"/>
                <a:hlinkClick r:id="rId7" tooltip="Edit section: Topic 4"/>
              </a:rPr>
              <a:t>edit</a:t>
            </a:r>
            <a:r>
              <a:rPr lang="en-US" sz="1600" b="0" i="0" dirty="0">
                <a:solidFill>
                  <a:srgbClr val="000000"/>
                </a:solidFill>
                <a:effectLst/>
                <a:latin typeface="Arial" panose="020B0604020202020204" pitchFamily="34" charset="0"/>
              </a:rPr>
              <a:t>]</a:t>
            </a:r>
            <a:endParaRPr lang="en-US" sz="1600" b="1" i="0" dirty="0">
              <a:solidFill>
                <a:srgbClr val="000000"/>
              </a:solidFill>
              <a:effectLst/>
              <a:latin typeface="Arial" panose="020B0604020202020204" pitchFamily="34" charset="0"/>
            </a:endParaRPr>
          </a:p>
          <a:p>
            <a:pPr algn="l">
              <a:buFont typeface="Arial" panose="020B0604020202020204" pitchFamily="34" charset="0"/>
              <a:buChar char="•"/>
            </a:pPr>
            <a:r>
              <a:rPr lang="en-US" sz="1600" b="0" i="0" dirty="0">
                <a:solidFill>
                  <a:srgbClr val="000000"/>
                </a:solidFill>
                <a:effectLst/>
                <a:latin typeface="Arial" panose="020B0604020202020204" pitchFamily="34" charset="0"/>
              </a:rPr>
              <a:t>What you need to read: Language: </a:t>
            </a:r>
            <a:r>
              <a:rPr lang="en-US" sz="1600" b="0" i="0" dirty="0" err="1">
                <a:solidFill>
                  <a:srgbClr val="000000"/>
                </a:solidFill>
                <a:effectLst/>
                <a:latin typeface="Arial" panose="020B0604020202020204" pitchFamily="34" charset="0"/>
              </a:rPr>
              <a:t>Rhethorics</a:t>
            </a:r>
            <a:r>
              <a:rPr lang="en-US" sz="1600" b="0" i="0" dirty="0">
                <a:solidFill>
                  <a:srgbClr val="000000"/>
                </a:solidFill>
                <a:effectLst/>
                <a:latin typeface="Arial" panose="020B0604020202020204" pitchFamily="34" charset="0"/>
              </a:rPr>
              <a:t> and Propaganda in China</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Take a quiz [</a:t>
            </a:r>
            <a:r>
              <a:rPr lang="en-US" sz="1600" b="0" i="0" u="none" strike="noStrike" dirty="0">
                <a:solidFill>
                  <a:srgbClr val="3366BB"/>
                </a:solidFill>
                <a:effectLst/>
                <a:latin typeface="Arial" panose="020B0604020202020204" pitchFamily="34" charset="0"/>
                <a:hlinkClick r:id="rId4"/>
              </a:rPr>
              <a:t>[32]</a:t>
            </a:r>
            <a:r>
              <a:rPr lang="en-US" sz="1600" b="0" i="0" dirty="0">
                <a:solidFill>
                  <a:srgbClr val="000000"/>
                </a:solidFill>
                <a:effectLst/>
                <a:latin typeface="Arial" panose="020B0604020202020204" pitchFamily="34" charset="0"/>
              </a:rPr>
              <a:t>]</a:t>
            </a:r>
          </a:p>
          <a:p>
            <a:br>
              <a:rPr lang="en-US" sz="1600" dirty="0"/>
            </a:br>
            <a:endParaRPr lang="en-US" sz="2800" b="1" i="0" dirty="0">
              <a:solidFill>
                <a:srgbClr val="000000"/>
              </a:solidFill>
              <a:effectLst/>
              <a:latin typeface="Arial" panose="020B0604020202020204" pitchFamily="34" charset="0"/>
            </a:endParaRPr>
          </a:p>
          <a:p>
            <a:pPr algn="l">
              <a:lnSpc>
                <a:spcPct val="120000"/>
              </a:lnSpc>
            </a:pPr>
            <a:endParaRPr lang="de-DE" sz="2800" b="0" i="0" dirty="0">
              <a:solidFill>
                <a:srgbClr val="000000"/>
              </a:solidFill>
              <a:effectLst/>
              <a:latin typeface="Arial" panose="020B0604020202020204" pitchFamily="34" charset="0"/>
            </a:endParaRPr>
          </a:p>
          <a:p>
            <a:pPr marL="0" indent="0">
              <a:lnSpc>
                <a:spcPct val="120000"/>
              </a:lnSpc>
              <a:buNone/>
            </a:pPr>
            <a:endParaRPr lang="en-US" sz="2800" b="1" i="0" dirty="0">
              <a:effectLst/>
              <a:latin typeface="Arial" panose="020B0604020202020204" pitchFamily="34" charset="0"/>
            </a:endParaRPr>
          </a:p>
        </p:txBody>
      </p:sp>
    </p:spTree>
    <p:extLst>
      <p:ext uri="{BB962C8B-B14F-4D97-AF65-F5344CB8AC3E}">
        <p14:creationId xmlns:p14="http://schemas.microsoft.com/office/powerpoint/2010/main" val="2863756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fontScale="92500" lnSpcReduction="10000"/>
          </a:bodyPr>
          <a:lstStyle/>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General</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True identity (</a:t>
            </a:r>
            <a:r>
              <a:rPr lang="en-US" sz="2100" dirty="0" err="1">
                <a:latin typeface="Calibri" panose="020F0502020204030204" pitchFamily="34" charset="0"/>
                <a:ea typeface="SimSun" panose="02010600030101010101" pitchFamily="2" charset="-122"/>
              </a:rPr>
              <a:t>Verschuere</a:t>
            </a:r>
            <a:r>
              <a:rPr lang="en-US" sz="2100" dirty="0">
                <a:latin typeface="Calibri" panose="020F0502020204030204" pitchFamily="34" charset="0"/>
                <a:ea typeface="SimSun" panose="02010600030101010101" pitchFamily="2" charset="-122"/>
              </a:rPr>
              <a:t> 2016)</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Personality profile: Big Five Personality Inventory: Openness to Experience, Consciousness, Extroversion, Agreeableness, Neuroticism “OCEAN” (</a:t>
            </a:r>
            <a:r>
              <a:rPr lang="en-US" sz="2100" dirty="0" err="1">
                <a:latin typeface="Calibri" panose="020F0502020204030204" pitchFamily="34" charset="0"/>
                <a:ea typeface="SimSun" panose="02010600030101010101" pitchFamily="2" charset="-122"/>
              </a:rPr>
              <a:t>Golbeck</a:t>
            </a:r>
            <a:r>
              <a:rPr lang="en-US" sz="2100" dirty="0">
                <a:latin typeface="Calibri" panose="020F0502020204030204" pitchFamily="34" charset="0"/>
                <a:ea typeface="SimSun" panose="02010600030101010101" pitchFamily="2" charset="-122"/>
              </a:rPr>
              <a:t> 2011), ‘likes’ (AI-Demand 2020)</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Mobility profile/pattern</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Health (Daley 2020)</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Job</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Financial credit-worthiness</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Consumer Behavior</a:t>
            </a:r>
          </a:p>
          <a:p>
            <a:pPr marL="257175" indent="-257175">
              <a:buFont typeface="+mj-lt"/>
              <a:buAutoNum type="arabicPeriod"/>
              <a:tabLst>
                <a:tab pos="342900" algn="l"/>
              </a:tabLst>
            </a:pPr>
            <a:r>
              <a:rPr lang="en-US" sz="2100" dirty="0">
                <a:latin typeface="Calibri" panose="020F0502020204030204" pitchFamily="34" charset="0"/>
                <a:ea typeface="SimSun" panose="02010600030101010101" pitchFamily="2" charset="-122"/>
              </a:rPr>
              <a:t>Secrets</a:t>
            </a:r>
          </a:p>
          <a:p>
            <a:pPr marL="257175" indent="-257175">
              <a:buFont typeface="+mj-lt"/>
              <a:buAutoNum type="arabicPeriod"/>
              <a:tabLst>
                <a:tab pos="342900" algn="l"/>
              </a:tabLst>
            </a:pPr>
            <a:endParaRPr lang="de-DE" sz="2100" dirty="0">
              <a:latin typeface="Times New Roman" panose="02020603050405020304" pitchFamily="18" charset="0"/>
              <a:ea typeface="SimSun" panose="02010600030101010101" pitchFamily="2" charset="-122"/>
            </a:endParaRPr>
          </a:p>
        </p:txBody>
      </p:sp>
      <p:sp>
        <p:nvSpPr>
          <p:cNvPr id="5" name="Textfeld 4"/>
          <p:cNvSpPr txBox="1"/>
          <p:nvPr/>
        </p:nvSpPr>
        <p:spPr>
          <a:xfrm>
            <a:off x="2905295" y="1371601"/>
            <a:ext cx="3689215" cy="646331"/>
          </a:xfrm>
          <a:prstGeom prst="rect">
            <a:avLst/>
          </a:prstGeom>
          <a:noFill/>
        </p:spPr>
        <p:txBody>
          <a:bodyPr wrap="none" rtlCol="0">
            <a:spAutoFit/>
          </a:bodyPr>
          <a:lstStyle/>
          <a:p>
            <a:r>
              <a:rPr lang="de-DE" sz="3600" dirty="0">
                <a:latin typeface="Calibri" panose="020F0502020204030204" pitchFamily="34" charset="0"/>
                <a:cs typeface="Calibri" panose="020F0502020204030204" pitchFamily="34" charset="0"/>
              </a:rPr>
              <a:t>3 </a:t>
            </a:r>
            <a:r>
              <a:rPr lang="de-DE" sz="3600" dirty="0" err="1">
                <a:latin typeface="Calibri" panose="020F0502020204030204" pitchFamily="34" charset="0"/>
                <a:cs typeface="Calibri" panose="020F0502020204030204" pitchFamily="34" charset="0"/>
              </a:rPr>
              <a:t>Types</a:t>
            </a:r>
            <a:r>
              <a:rPr lang="de-DE" sz="3600" dirty="0">
                <a:latin typeface="Calibri" panose="020F0502020204030204" pitchFamily="34" charset="0"/>
                <a:cs typeface="Calibri" panose="020F0502020204030204" pitchFamily="34" charset="0"/>
              </a:rPr>
              <a:t> </a:t>
            </a:r>
            <a:r>
              <a:rPr lang="de-DE" sz="3600" dirty="0" err="1">
                <a:latin typeface="Calibri" panose="020F0502020204030204" pitchFamily="34" charset="0"/>
                <a:cs typeface="Calibri" panose="020F0502020204030204" pitchFamily="34" charset="0"/>
              </a:rPr>
              <a:t>of</a:t>
            </a:r>
            <a:r>
              <a:rPr lang="de-DE" sz="3600" dirty="0">
                <a:latin typeface="Calibri" panose="020F0502020204030204" pitchFamily="34" charset="0"/>
                <a:cs typeface="Calibri" panose="020F0502020204030204" pitchFamily="34" charset="0"/>
              </a:rPr>
              <a:t> Analysis</a:t>
            </a:r>
            <a:endParaRPr lang="de-DE"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653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3897"/>
            <a:ext cx="9144000" cy="5150206"/>
          </a:xfrm>
          <a:prstGeom prst="rect">
            <a:avLst/>
          </a:prstGeom>
        </p:spPr>
      </p:pic>
      <p:sp>
        <p:nvSpPr>
          <p:cNvPr id="3" name="Inhaltsplatzhalter 2"/>
          <p:cNvSpPr>
            <a:spLocks noGrp="1"/>
          </p:cNvSpPr>
          <p:nvPr>
            <p:ph idx="1"/>
          </p:nvPr>
        </p:nvSpPr>
        <p:spPr>
          <a:xfrm>
            <a:off x="0" y="2420702"/>
            <a:ext cx="9015413" cy="3477273"/>
          </a:xfrm>
        </p:spPr>
        <p:txBody>
          <a:bodyPr>
            <a:normAutofit fontScale="92500" lnSpcReduction="20000"/>
          </a:bodyPr>
          <a:lstStyle/>
          <a:p>
            <a:pPr marL="0" indent="0" algn="ctr">
              <a:buNone/>
            </a:pPr>
            <a:r>
              <a:rPr lang="en-GB" sz="2400" dirty="0">
                <a:solidFill>
                  <a:srgbClr val="FFFF00"/>
                </a:solidFill>
                <a:latin typeface="Arial" panose="020B0604020202020204" pitchFamily="34" charset="0"/>
                <a:cs typeface="Arial" panose="020B0604020202020204" pitchFamily="34" charset="0"/>
              </a:rPr>
              <a:t>subject → object</a:t>
            </a:r>
          </a:p>
          <a:p>
            <a:pPr marL="0" indent="0" algn="ctr">
              <a:buNone/>
            </a:pPr>
            <a:r>
              <a:rPr lang="en-GB" sz="2400" dirty="0">
                <a:solidFill>
                  <a:srgbClr val="FFFF00"/>
                </a:solidFill>
                <a:latin typeface="Arial" panose="020B0604020202020204" pitchFamily="34" charset="0"/>
                <a:cs typeface="Arial" panose="020B0604020202020204" pitchFamily="34" charset="0"/>
              </a:rPr>
              <a:t>active →            passive</a:t>
            </a:r>
          </a:p>
          <a:p>
            <a:pPr marL="0" indent="0" algn="ctr">
              <a:buNone/>
            </a:pPr>
            <a:r>
              <a:rPr lang="en-GB" sz="2400" dirty="0">
                <a:solidFill>
                  <a:srgbClr val="FFFF00"/>
                </a:solidFill>
                <a:latin typeface="Arial" panose="020B0604020202020204" pitchFamily="34" charset="0"/>
                <a:cs typeface="Arial" panose="020B0604020202020204" pitchFamily="34" charset="0"/>
              </a:rPr>
              <a:t>tool →                                    puppeteer</a:t>
            </a:r>
          </a:p>
          <a:p>
            <a:pPr marL="0" indent="0" algn="ctr">
              <a:buNone/>
            </a:pPr>
            <a:r>
              <a:rPr lang="en-GB" sz="2400" dirty="0">
                <a:solidFill>
                  <a:srgbClr val="FFFF00"/>
                </a:solidFill>
                <a:latin typeface="Arial" panose="020B0604020202020204" pitchFamily="34" charset="0"/>
                <a:cs typeface="Arial" panose="020B0604020202020204" pitchFamily="34" charset="0"/>
              </a:rPr>
              <a:t>free internet →                                  surveillance tool</a:t>
            </a:r>
          </a:p>
          <a:p>
            <a:pPr marL="0" indent="0" algn="ctr">
              <a:buNone/>
            </a:pPr>
            <a:r>
              <a:rPr lang="en-GB" sz="2400" dirty="0">
                <a:solidFill>
                  <a:srgbClr val="FFFF00"/>
                </a:solidFill>
                <a:latin typeface="Arial" panose="020B0604020202020204" pitchFamily="34" charset="0"/>
                <a:cs typeface="Arial" panose="020B0604020202020204" pitchFamily="34" charset="0"/>
              </a:rPr>
              <a:t>direct                             → indirect</a:t>
            </a:r>
          </a:p>
          <a:p>
            <a:pPr marL="0" indent="0" algn="ctr">
              <a:buNone/>
            </a:pPr>
            <a:r>
              <a:rPr lang="en-GB" sz="2400" dirty="0">
                <a:solidFill>
                  <a:srgbClr val="FFFF00"/>
                </a:solidFill>
                <a:latin typeface="Arial" panose="020B0604020202020204" pitchFamily="34" charset="0"/>
                <a:cs typeface="Arial" panose="020B0604020202020204" pitchFamily="34" charset="0"/>
              </a:rPr>
              <a:t>explicit                          → implicit</a:t>
            </a:r>
          </a:p>
          <a:p>
            <a:pPr marL="0" indent="0" algn="ctr">
              <a:buNone/>
            </a:pPr>
            <a:r>
              <a:rPr lang="en-GB" sz="2400" dirty="0">
                <a:solidFill>
                  <a:srgbClr val="FFFF00"/>
                </a:solidFill>
                <a:latin typeface="Arial" panose="020B0604020202020204" pitchFamily="34" charset="0"/>
                <a:cs typeface="Arial" panose="020B0604020202020204" pitchFamily="34" charset="0"/>
              </a:rPr>
              <a:t>voice/words → preferences/thoughts/dreams/wishes/ values </a:t>
            </a:r>
            <a:br>
              <a:rPr lang="en-GB" sz="2400" dirty="0">
                <a:solidFill>
                  <a:srgbClr val="FFFF00"/>
                </a:solidFill>
                <a:latin typeface="Arial" panose="020B0604020202020204" pitchFamily="34" charset="0"/>
                <a:cs typeface="Arial" panose="020B0604020202020204" pitchFamily="34" charset="0"/>
              </a:rPr>
            </a:br>
            <a:r>
              <a:rPr lang="en-GB" sz="2400" dirty="0">
                <a:solidFill>
                  <a:srgbClr val="FFFF00"/>
                </a:solidFill>
                <a:latin typeface="Arial" panose="020B0604020202020204" pitchFamily="34" charset="0"/>
                <a:cs typeface="Arial" panose="020B0604020202020204" pitchFamily="34" charset="0"/>
              </a:rPr>
              <a:t>(experiments with brain scanners in worker hats: Shanghai, Peking)</a:t>
            </a:r>
          </a:p>
          <a:p>
            <a:pPr marL="0" indent="0" algn="ctr">
              <a:buNone/>
            </a:pPr>
            <a:r>
              <a:rPr lang="en-GB" sz="2400" dirty="0">
                <a:solidFill>
                  <a:srgbClr val="FFFF00"/>
                </a:solidFill>
                <a:latin typeface="Arial" panose="020B0604020202020204" pitchFamily="34" charset="0"/>
                <a:cs typeface="Arial" panose="020B0604020202020204" pitchFamily="34" charset="0"/>
              </a:rPr>
              <a:t>“centralization → decentralization” → (de)centralization, concentration</a:t>
            </a:r>
          </a:p>
          <a:p>
            <a:pPr marL="0" indent="0" algn="ctr">
              <a:buNone/>
            </a:pPr>
            <a:r>
              <a:rPr lang="en-GB" sz="2400" dirty="0">
                <a:solidFill>
                  <a:srgbClr val="FFFF00"/>
                </a:solidFill>
                <a:latin typeface="Arial" panose="020B0604020202020204" pitchFamily="34" charset="0"/>
                <a:cs typeface="Arial" panose="020B0604020202020204" pitchFamily="34" charset="0"/>
              </a:rPr>
              <a:t>man-man → man-machine &amp; machine-machine</a:t>
            </a:r>
            <a:endParaRPr lang="de-DE" sz="2400" dirty="0">
              <a:solidFill>
                <a:srgbClr val="FFFF00"/>
              </a:solidFill>
              <a:latin typeface="Arial" panose="020B0604020202020204" pitchFamily="34" charset="0"/>
              <a:cs typeface="Arial" panose="020B0604020202020204" pitchFamily="34" charset="0"/>
            </a:endParaRPr>
          </a:p>
        </p:txBody>
      </p:sp>
      <p:sp>
        <p:nvSpPr>
          <p:cNvPr id="4" name="Titel 3"/>
          <p:cNvSpPr>
            <a:spLocks noGrp="1"/>
          </p:cNvSpPr>
          <p:nvPr>
            <p:ph type="title"/>
          </p:nvPr>
        </p:nvSpPr>
        <p:spPr>
          <a:xfrm>
            <a:off x="700088" y="1450931"/>
            <a:ext cx="7430121" cy="969771"/>
          </a:xfrm>
        </p:spPr>
        <p:txBody>
          <a:bodyPr>
            <a:noAutofit/>
          </a:bodyPr>
          <a:lstStyle/>
          <a:p>
            <a:pPr algn="l"/>
            <a:r>
              <a:rPr lang="de-DE" sz="12450" dirty="0">
                <a:solidFill>
                  <a:srgbClr val="FFFF00"/>
                </a:solidFill>
                <a:latin typeface="Calibri" panose="020F0502020204030204" pitchFamily="34" charset="0"/>
                <a:cs typeface="Calibri" panose="020F0502020204030204" pitchFamily="34" charset="0"/>
              </a:rPr>
              <a:t>4.0  →  5.0</a:t>
            </a:r>
          </a:p>
        </p:txBody>
      </p:sp>
      <p:sp>
        <p:nvSpPr>
          <p:cNvPr id="2" name="Foliennummernplatzhalter 1">
            <a:extLst>
              <a:ext uri="{FF2B5EF4-FFF2-40B4-BE49-F238E27FC236}">
                <a16:creationId xmlns:a16="http://schemas.microsoft.com/office/drawing/2014/main" id="{59E67C78-D73C-4A7D-94BB-28885A039CFB}"/>
              </a:ext>
            </a:extLst>
          </p:cNvPr>
          <p:cNvSpPr>
            <a:spLocks noGrp="1"/>
          </p:cNvSpPr>
          <p:nvPr>
            <p:ph type="sldNum" sz="quarter" idx="12"/>
          </p:nvPr>
        </p:nvSpPr>
        <p:spPr/>
        <p:txBody>
          <a:bodyPr/>
          <a:lstStyle/>
          <a:p>
            <a:fld id="{6D22F896-40B5-4ADD-8801-0D06FADFA095}" type="slidenum">
              <a:rPr lang="en-US" smtClean="0"/>
              <a:t>41</a:t>
            </a:fld>
            <a:endParaRPr lang="en-US" dirty="0"/>
          </a:p>
        </p:txBody>
      </p:sp>
      <p:sp>
        <p:nvSpPr>
          <p:cNvPr id="7" name="Textfeld 6">
            <a:extLst>
              <a:ext uri="{FF2B5EF4-FFF2-40B4-BE49-F238E27FC236}">
                <a16:creationId xmlns:a16="http://schemas.microsoft.com/office/drawing/2014/main" id="{648FA016-6E46-4378-93AC-A6F016270A83}"/>
              </a:ext>
            </a:extLst>
          </p:cNvPr>
          <p:cNvSpPr txBox="1"/>
          <p:nvPr/>
        </p:nvSpPr>
        <p:spPr>
          <a:xfrm>
            <a:off x="4415148" y="861454"/>
            <a:ext cx="4708340"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 Unique quality of media epoch 5.0</a:t>
            </a:r>
            <a:endParaRPr lang="de-DE" sz="4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920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a:bodyPr>
          <a:lstStyle/>
          <a:p>
            <a:pPr marL="257175" indent="-257175">
              <a:buFont typeface="+mj-lt"/>
              <a:buAutoNum type="arabicPeriod"/>
              <a:tabLst>
                <a:tab pos="342900" algn="l"/>
              </a:tabLst>
            </a:pPr>
            <a:r>
              <a:rPr lang="en-GB" sz="3300" dirty="0">
                <a:latin typeface="Calibri" panose="020F0502020204030204" pitchFamily="34" charset="0"/>
                <a:ea typeface="SimSun" panose="02010600030101010101" pitchFamily="2" charset="-122"/>
              </a:rPr>
              <a:t>Priming consumers</a:t>
            </a:r>
            <a:endParaRPr lang="de-DE" sz="33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3300" dirty="0">
                <a:latin typeface="Calibri" panose="020F0502020204030204" pitchFamily="34" charset="0"/>
                <a:ea typeface="SimSun" panose="02010600030101010101" pitchFamily="2" charset="-122"/>
              </a:rPr>
              <a:t>Filter bubbles</a:t>
            </a:r>
            <a:endParaRPr lang="de-DE" sz="33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3300" dirty="0">
                <a:latin typeface="Calibri" panose="020F0502020204030204" pitchFamily="34" charset="0"/>
                <a:ea typeface="SimSun" panose="02010600030101010101" pitchFamily="2" charset="-122"/>
              </a:rPr>
              <a:t>lies spread faster (</a:t>
            </a:r>
            <a:r>
              <a:rPr lang="en-GB" sz="3300" dirty="0" err="1">
                <a:latin typeface="Calibri" panose="020F0502020204030204" pitchFamily="34" charset="0"/>
                <a:ea typeface="SimSun" panose="02010600030101010101" pitchFamily="2" charset="-122"/>
              </a:rPr>
              <a:t>Vosoughi</a:t>
            </a:r>
            <a:r>
              <a:rPr lang="en-GB" sz="3300" dirty="0">
                <a:latin typeface="Calibri" panose="020F0502020204030204" pitchFamily="34" charset="0"/>
                <a:ea typeface="SimSun" panose="02010600030101010101" pitchFamily="2" charset="-122"/>
              </a:rPr>
              <a:t> et al. 2018)</a:t>
            </a:r>
            <a:endParaRPr lang="de-DE" sz="33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3300" dirty="0">
                <a:latin typeface="Calibri" panose="020F0502020204030204" pitchFamily="34" charset="0"/>
                <a:ea typeface="SimSun" panose="02010600030101010101" pitchFamily="2" charset="-122"/>
              </a:rPr>
              <a:t>Change of political attitude</a:t>
            </a:r>
            <a:endParaRPr lang="de-DE" sz="33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3300" dirty="0">
                <a:latin typeface="Calibri" panose="020F0502020204030204" pitchFamily="34" charset="0"/>
                <a:ea typeface="SimSun" panose="02010600030101010101" pitchFamily="2" charset="-122"/>
              </a:rPr>
              <a:t>Use of private information/dependencies</a:t>
            </a:r>
            <a:endParaRPr lang="de-DE" sz="33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3300" dirty="0">
                <a:latin typeface="Calibri" panose="020F0502020204030204" pitchFamily="34" charset="0"/>
                <a:ea typeface="SimSun" panose="02010600030101010101" pitchFamily="2" charset="-122"/>
              </a:rPr>
              <a:t>Identity theft </a:t>
            </a:r>
            <a:endParaRPr lang="de-DE" sz="4500" dirty="0">
              <a:latin typeface="Times New Roman" panose="02020603050405020304" pitchFamily="18" charset="0"/>
              <a:ea typeface="SimSun" panose="02010600030101010101" pitchFamily="2" charset="-122"/>
            </a:endParaRPr>
          </a:p>
        </p:txBody>
      </p:sp>
      <p:sp>
        <p:nvSpPr>
          <p:cNvPr id="5" name="Textfeld 4"/>
          <p:cNvSpPr txBox="1"/>
          <p:nvPr/>
        </p:nvSpPr>
        <p:spPr>
          <a:xfrm>
            <a:off x="2144057" y="1371601"/>
            <a:ext cx="4695901"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5 Types of Manipulation</a:t>
            </a:r>
            <a:endParaRPr lang="de-DE"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7424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a:bodyPr>
          <a:lstStyle/>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Virtual Communication “hidden”, but consequences “real”</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transparent user</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Less will to discuss</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Populism</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Polarization</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incentive to stay “hidden”</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Thinking tackled</a:t>
            </a:r>
            <a:endParaRPr lang="de-DE" sz="2100" dirty="0">
              <a:latin typeface="Times New Roman" panose="02020603050405020304" pitchFamily="18" charset="0"/>
              <a:ea typeface="SimSun" panose="02010600030101010101" pitchFamily="2" charset="-122"/>
            </a:endParaRP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Victims discriminated by Controllers</a:t>
            </a:r>
          </a:p>
          <a:p>
            <a:pPr marL="257175" indent="-257175">
              <a:buFont typeface="+mj-lt"/>
              <a:buAutoNum type="arabicPeriod"/>
              <a:tabLst>
                <a:tab pos="342900" algn="l"/>
              </a:tabLst>
            </a:pPr>
            <a:r>
              <a:rPr lang="en-GB" sz="2100" dirty="0">
                <a:latin typeface="Calibri" panose="020F0502020204030204" pitchFamily="34" charset="0"/>
                <a:ea typeface="SimSun" panose="02010600030101010101" pitchFamily="2" charset="-122"/>
              </a:rPr>
              <a:t>Exoskeleton ethics</a:t>
            </a:r>
            <a:endParaRPr lang="de-DE" sz="6000" dirty="0">
              <a:latin typeface="Times New Roman" panose="02020603050405020304" pitchFamily="18" charset="0"/>
              <a:ea typeface="SimSun" panose="02010600030101010101" pitchFamily="2" charset="-122"/>
            </a:endParaRPr>
          </a:p>
        </p:txBody>
      </p:sp>
      <p:sp>
        <p:nvSpPr>
          <p:cNvPr id="5" name="Textfeld 4"/>
          <p:cNvSpPr txBox="1"/>
          <p:nvPr/>
        </p:nvSpPr>
        <p:spPr>
          <a:xfrm>
            <a:off x="4523783" y="1193293"/>
            <a:ext cx="3227165"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6 Consequences</a:t>
            </a:r>
            <a:endParaRPr lang="de-DE" sz="6000"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5A70F9C5-4B6F-479A-A228-976009365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720" y="3593791"/>
            <a:ext cx="4138280" cy="2406959"/>
          </a:xfrm>
          <a:prstGeom prst="rect">
            <a:avLst/>
          </a:prstGeom>
          <a:effectLst>
            <a:glow rad="127000">
              <a:schemeClr val="accent1">
                <a:alpha val="50000"/>
              </a:schemeClr>
            </a:glow>
          </a:effectLst>
        </p:spPr>
      </p:pic>
    </p:spTree>
    <p:extLst>
      <p:ext uri="{BB962C8B-B14F-4D97-AF65-F5344CB8AC3E}">
        <p14:creationId xmlns:p14="http://schemas.microsoft.com/office/powerpoint/2010/main" val="35258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1" presetClass="path" presetSubtype="0" accel="50000" decel="50000" fill="hold" nodeType="afterEffect">
                                  <p:stCondLst>
                                    <p:cond delay="0"/>
                                  </p:stCondLst>
                                  <p:childTnLst>
                                    <p:animMotion origin="layout" path="M 0.07266 0.12314 L -0.00221 0.07199 C -0.01823 0.0618 -0.03737 0.03819 -0.05442 0.00787 C -0.07382 -0.02662 -0.08645 -0.05926 -0.09179 -0.0875 L -0.12096 -0.22107 " pathEditMode="relative" rAng="8100000" ptsTypes="AAAAA">
                                      <p:cBhvr>
                                        <p:cTn id="10" dur="2000" fill="hold"/>
                                        <p:tgtEl>
                                          <p:spTgt spid="4"/>
                                        </p:tgtEl>
                                        <p:attrNameLst>
                                          <p:attrName>ppt_x</p:attrName>
                                          <p:attrName>ppt_y</p:attrName>
                                        </p:attrNameLst>
                                      </p:cBhvr>
                                      <p:rCtr x="-11237"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1F1DDA42-D15C-463A-9AAE-0EF1A304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0" y="2661640"/>
            <a:ext cx="5931636" cy="3336545"/>
          </a:xfrm>
          <a:prstGeom prst="rect">
            <a:avLst/>
          </a:prstGeom>
        </p:spPr>
      </p:pic>
      <p:sp>
        <p:nvSpPr>
          <p:cNvPr id="3" name="Inhaltsplatzhalter 2"/>
          <p:cNvSpPr>
            <a:spLocks noGrp="1"/>
          </p:cNvSpPr>
          <p:nvPr>
            <p:ph idx="1"/>
          </p:nvPr>
        </p:nvSpPr>
        <p:spPr>
          <a:xfrm>
            <a:off x="5979216" y="980728"/>
            <a:ext cx="2842970" cy="5760640"/>
          </a:xfrm>
        </p:spPr>
        <p:txBody>
          <a:bodyPr>
            <a:normAutofit/>
          </a:bodyPr>
          <a:lstStyle/>
          <a:p>
            <a:pPr marL="257175" indent="-257175">
              <a:buFont typeface="+mj-lt"/>
              <a:buAutoNum type="arabicPeriod"/>
            </a:pPr>
            <a:r>
              <a:rPr lang="en-GB" sz="2400" dirty="0">
                <a:latin typeface="Calibri" panose="020F0502020204030204" pitchFamily="34" charset="0"/>
                <a:ea typeface="SimSun" panose="02010600030101010101" pitchFamily="2" charset="-122"/>
              </a:rPr>
              <a:t>The imminent future </a:t>
            </a:r>
            <a:r>
              <a:rPr lang="en-GB" sz="2400" dirty="0" err="1">
                <a:latin typeface="Calibri" panose="020F0502020204030204" pitchFamily="34" charset="0"/>
                <a:ea typeface="SimSun" panose="02010600030101010101" pitchFamily="2" charset="-122"/>
              </a:rPr>
              <a:t>behavior</a:t>
            </a:r>
            <a:r>
              <a:rPr lang="en-GB" sz="2400" dirty="0">
                <a:latin typeface="Calibri" panose="020F0502020204030204" pitchFamily="34" charset="0"/>
                <a:ea typeface="SimSun" panose="02010600030101010101" pitchFamily="2" charset="-122"/>
              </a:rPr>
              <a:t> of a human can be predicted</a:t>
            </a:r>
            <a:endParaRPr lang="de-DE" sz="2400" dirty="0">
              <a:latin typeface="Times New Roman" panose="02020603050405020304" pitchFamily="18" charset="0"/>
              <a:ea typeface="SimSun" panose="02010600030101010101" pitchFamily="2" charset="-122"/>
            </a:endParaRPr>
          </a:p>
          <a:p>
            <a:pPr marL="257175" indent="-257175">
              <a:buFont typeface="+mj-lt"/>
              <a:buAutoNum type="arabicPeriod"/>
            </a:pPr>
            <a:r>
              <a:rPr lang="en-GB" sz="2400" dirty="0">
                <a:latin typeface="Calibri" panose="020F0502020204030204" pitchFamily="34" charset="0"/>
                <a:ea typeface="SimSun" panose="02010600030101010101" pitchFamily="2" charset="-122"/>
              </a:rPr>
              <a:t>With many </a:t>
            </a:r>
            <a:r>
              <a:rPr lang="en-GB" sz="2400" dirty="0" err="1">
                <a:latin typeface="Calibri" panose="020F0502020204030204" pitchFamily="34" charset="0"/>
                <a:ea typeface="SimSun" panose="02010600030101010101" pitchFamily="2" charset="-122"/>
              </a:rPr>
              <a:t>analyzed</a:t>
            </a:r>
            <a:r>
              <a:rPr lang="en-GB" sz="2400" dirty="0">
                <a:latin typeface="Calibri" panose="020F0502020204030204" pitchFamily="34" charset="0"/>
                <a:ea typeface="SimSun" panose="02010600030101010101" pitchFamily="2" charset="-122"/>
              </a:rPr>
              <a:t> humans, the imminent future of reality can be predicted =&gt; simulation</a:t>
            </a:r>
          </a:p>
          <a:p>
            <a:pPr marL="257175" indent="-257175">
              <a:buFont typeface="+mj-lt"/>
              <a:buAutoNum type="arabicPeriod"/>
            </a:pPr>
            <a:endParaRPr lang="en-GB" sz="2400" dirty="0">
              <a:latin typeface="Calibri" panose="020F0502020204030204" pitchFamily="34" charset="0"/>
              <a:ea typeface="SimSun" panose="02010600030101010101" pitchFamily="2" charset="-122"/>
            </a:endParaRPr>
          </a:p>
          <a:p>
            <a:pPr marL="0" indent="0">
              <a:buNone/>
            </a:pPr>
            <a:r>
              <a:rPr lang="en-GB" sz="2400" dirty="0">
                <a:latin typeface="Calibri" panose="020F0502020204030204" pitchFamily="34" charset="0"/>
                <a:ea typeface="SimSun" panose="02010600030101010101" pitchFamily="2" charset="-122"/>
              </a:rPr>
              <a:t>Little AI and Big AI (good AI/bad AI) (cf. </a:t>
            </a:r>
            <a:r>
              <a:rPr lang="en-GB" sz="2400" dirty="0" err="1">
                <a:latin typeface="Calibri" panose="020F0502020204030204" pitchFamily="34" charset="0"/>
                <a:ea typeface="SimSun" panose="02010600030101010101" pitchFamily="2" charset="-122"/>
              </a:rPr>
              <a:t>Euchner</a:t>
            </a:r>
            <a:r>
              <a:rPr lang="en-GB" sz="2400" dirty="0">
                <a:latin typeface="Calibri" panose="020F0502020204030204" pitchFamily="34" charset="0"/>
                <a:ea typeface="SimSun" panose="02010600030101010101" pitchFamily="2" charset="-122"/>
              </a:rPr>
              <a:t> 2019)</a:t>
            </a:r>
            <a:endParaRPr lang="de-DE" sz="2400" dirty="0">
              <a:latin typeface="Times New Roman" panose="02020603050405020304" pitchFamily="18" charset="0"/>
              <a:ea typeface="SimSun" panose="02010600030101010101" pitchFamily="2" charset="-122"/>
            </a:endParaRPr>
          </a:p>
        </p:txBody>
      </p:sp>
      <p:sp>
        <p:nvSpPr>
          <p:cNvPr id="5" name="Textfeld 4"/>
          <p:cNvSpPr txBox="1"/>
          <p:nvPr/>
        </p:nvSpPr>
        <p:spPr>
          <a:xfrm>
            <a:off x="3995936" y="213484"/>
            <a:ext cx="4989507"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7 Prediction of the Future</a:t>
            </a:r>
            <a:endParaRPr lang="de-DE"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8105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498" y="2297430"/>
            <a:ext cx="8180998" cy="3703320"/>
          </a:xfrm>
        </p:spPr>
        <p:txBody>
          <a:bodyPr>
            <a:normAutofit lnSpcReduction="10000"/>
          </a:bodyPr>
          <a:lstStyle/>
          <a:p>
            <a:r>
              <a:rPr lang="en-GB" sz="1800" dirty="0">
                <a:latin typeface="Calibri" panose="020F0502020204030204" pitchFamily="34" charset="0"/>
                <a:ea typeface="SimSun" panose="02010600030101010101" pitchFamily="2" charset="-122"/>
              </a:rPr>
              <a:t>Data has succeeded oil as resource no. 1</a:t>
            </a:r>
          </a:p>
          <a:p>
            <a:r>
              <a:rPr lang="en-GB" sz="1800" dirty="0">
                <a:latin typeface="Calibri" panose="020F0502020204030204" pitchFamily="34" charset="0"/>
                <a:ea typeface="SimSun" panose="02010600030101010101" pitchFamily="2" charset="-122"/>
              </a:rPr>
              <a:t>Legislation is delayed</a:t>
            </a:r>
            <a:endParaRPr lang="de-DE" sz="1800" dirty="0">
              <a:latin typeface="Times New Roman" panose="02020603050405020304" pitchFamily="18" charset="0"/>
              <a:ea typeface="SimSun" panose="02010600030101010101" pitchFamily="2" charset="-122"/>
            </a:endParaRPr>
          </a:p>
          <a:p>
            <a:r>
              <a:rPr lang="en-GB" sz="1800" dirty="0">
                <a:latin typeface="Calibri" panose="020F0502020204030204" pitchFamily="34" charset="0"/>
                <a:ea typeface="SimSun" panose="02010600030101010101" pitchFamily="2" charset="-122"/>
              </a:rPr>
              <a:t>Europe: Privacy – US / China: Tech Companies</a:t>
            </a:r>
            <a:endParaRPr lang="de-DE" sz="1800" dirty="0">
              <a:latin typeface="Times New Roman" panose="02020603050405020304" pitchFamily="18" charset="0"/>
              <a:ea typeface="SimSun" panose="02010600030101010101" pitchFamily="2" charset="-122"/>
            </a:endParaRPr>
          </a:p>
          <a:p>
            <a:r>
              <a:rPr lang="en-GB" sz="1800" dirty="0">
                <a:latin typeface="Calibri" panose="020F0502020204030204" pitchFamily="34" charset="0"/>
                <a:ea typeface="SimSun" panose="02010600030101010101" pitchFamily="2" charset="-122"/>
              </a:rPr>
              <a:t>guide the youth: screen time, personal data, addiction</a:t>
            </a:r>
            <a:endParaRPr lang="de-DE" sz="1800" dirty="0">
              <a:latin typeface="Times New Roman" panose="02020603050405020304" pitchFamily="18" charset="0"/>
              <a:ea typeface="SimSun" panose="02010600030101010101" pitchFamily="2" charset="-122"/>
            </a:endParaRPr>
          </a:p>
          <a:p>
            <a:r>
              <a:rPr lang="en-GB" sz="1800" b="1" dirty="0">
                <a:latin typeface="Calibri" panose="020F0502020204030204" pitchFamily="34" charset="0"/>
                <a:ea typeface="SimSun" panose="02010600030101010101" pitchFamily="2" charset="-122"/>
              </a:rPr>
              <a:t>algorithms tackle the innermost sanctum of personality, our thoughts</a:t>
            </a:r>
            <a:endParaRPr lang="de-DE" sz="1800" dirty="0">
              <a:latin typeface="Times New Roman" panose="02020603050405020304" pitchFamily="18" charset="0"/>
              <a:ea typeface="SimSun" panose="02010600030101010101" pitchFamily="2" charset="-122"/>
            </a:endParaRPr>
          </a:p>
          <a:p>
            <a:r>
              <a:rPr lang="en-GB" sz="1800" b="1" dirty="0">
                <a:latin typeface="Calibri" panose="020F0502020204030204" pitchFamily="34" charset="0"/>
                <a:ea typeface="SimSun" panose="02010600030101010101" pitchFamily="2" charset="-122"/>
              </a:rPr>
              <a:t>change of paradigms: The cause-based decision-making by humans is replaced by the correlation-based decision-making by algorithms </a:t>
            </a:r>
          </a:p>
          <a:p>
            <a:r>
              <a:rPr lang="en-GB" sz="1800" dirty="0">
                <a:latin typeface="Calibri" panose="020F0502020204030204" pitchFamily="34" charset="0"/>
                <a:ea typeface="SimSun" panose="02010600030101010101" pitchFamily="2" charset="-122"/>
              </a:rPr>
              <a:t>AI took the wrong development path, when it changed from serving humans to trying to manipulate humans for economic or political profit. </a:t>
            </a:r>
          </a:p>
          <a:p>
            <a:r>
              <a:rPr lang="en-GB" sz="1800" dirty="0">
                <a:latin typeface="Calibri" panose="020F0502020204030204" pitchFamily="34" charset="0"/>
                <a:ea typeface="SimSun" panose="02010600030101010101" pitchFamily="2" charset="-122"/>
              </a:rPr>
              <a:t>AI-education (e.g. German Credit Score): humans learn exoskeletal ethics, forget inner ethical judgment</a:t>
            </a:r>
            <a:endParaRPr lang="de-DE" sz="1800" dirty="0">
              <a:latin typeface="Times New Roman" panose="02020603050405020304" pitchFamily="18" charset="0"/>
              <a:ea typeface="SimSun" panose="02010600030101010101" pitchFamily="2" charset="-122"/>
            </a:endParaRPr>
          </a:p>
          <a:p>
            <a:r>
              <a:rPr lang="en-GB" sz="1800" dirty="0">
                <a:latin typeface="Calibri" panose="020F0502020204030204" pitchFamily="34" charset="0"/>
                <a:ea typeface="SimSun" panose="02010600030101010101" pitchFamily="2" charset="-122"/>
              </a:rPr>
              <a:t>become aware, define legislation to a) protect privacy, b) give the user the control</a:t>
            </a:r>
            <a:endParaRPr lang="de-DE" sz="1800" dirty="0">
              <a:latin typeface="Times New Roman" panose="02020603050405020304" pitchFamily="18" charset="0"/>
              <a:ea typeface="SimSun" panose="02010600030101010101" pitchFamily="2" charset="-122"/>
            </a:endParaRPr>
          </a:p>
          <a:p>
            <a:pPr>
              <a:lnSpc>
                <a:spcPct val="150000"/>
              </a:lnSpc>
            </a:pPr>
            <a:endParaRPr lang="de-DE" sz="2100" dirty="0">
              <a:latin typeface="Arial" panose="020B0604020202020204" pitchFamily="34" charset="0"/>
              <a:cs typeface="Arial" panose="020B0604020202020204" pitchFamily="34" charset="0"/>
            </a:endParaRPr>
          </a:p>
        </p:txBody>
      </p:sp>
      <p:sp>
        <p:nvSpPr>
          <p:cNvPr id="5" name="Textfeld 4"/>
          <p:cNvSpPr txBox="1"/>
          <p:nvPr/>
        </p:nvSpPr>
        <p:spPr>
          <a:xfrm>
            <a:off x="3693965" y="1172718"/>
            <a:ext cx="5210081" cy="715581"/>
          </a:xfrm>
          <a:prstGeom prst="rect">
            <a:avLst/>
          </a:prstGeom>
          <a:noFill/>
        </p:spPr>
        <p:txBody>
          <a:bodyPr wrap="none" rtlCol="0">
            <a:spAutoFit/>
          </a:bodyPr>
          <a:lstStyle/>
          <a:p>
            <a:r>
              <a:rPr lang="de-DE" sz="4050" dirty="0" err="1">
                <a:latin typeface="Calibri" panose="020F0502020204030204" pitchFamily="34" charset="0"/>
                <a:cs typeface="Calibri" panose="020F0502020204030204" pitchFamily="34" charset="0"/>
              </a:rPr>
              <a:t>Conclusion</a:t>
            </a:r>
            <a:r>
              <a:rPr lang="de-DE" sz="4050" dirty="0">
                <a:latin typeface="Calibri" panose="020F0502020204030204" pitchFamily="34" charset="0"/>
                <a:cs typeface="Calibri" panose="020F0502020204030204" pitchFamily="34" charset="0"/>
              </a:rPr>
              <a:t> and Outlook</a:t>
            </a:r>
            <a:endParaRPr lang="de-DE"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0034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81501" y="1981962"/>
            <a:ext cx="8180998" cy="3703320"/>
          </a:xfrm>
        </p:spPr>
        <p:txBody>
          <a:bodyPr>
            <a:normAutofit fontScale="85000" lnSpcReduction="20000"/>
          </a:bodyPr>
          <a:lstStyle/>
          <a:p>
            <a:pPr marL="0" indent="0">
              <a:lnSpc>
                <a:spcPct val="150000"/>
              </a:lnSpc>
              <a:buNone/>
            </a:pPr>
            <a:r>
              <a:rPr lang="en-GB" sz="3000" dirty="0">
                <a:latin typeface="Calibri" panose="020F0502020204030204" pitchFamily="34" charset="0"/>
                <a:ea typeface="SimSun" panose="02010600030101010101" pitchFamily="2" charset="-122"/>
              </a:rPr>
              <a:t>New developments open new possibilities. We need to make sure that not only a few tech companies and terrorists use the powerful new technology to achieve their goals, but that the mass of smart device users emancipate themselves from addiction to and manipulation by technology and gain back their dignity, privacy and free will.</a:t>
            </a:r>
            <a:endParaRPr lang="de-DE" sz="3300" dirty="0">
              <a:latin typeface="Arial" panose="020B0604020202020204" pitchFamily="34" charset="0"/>
              <a:cs typeface="Arial" panose="020B0604020202020204" pitchFamily="34" charset="0"/>
            </a:endParaRPr>
          </a:p>
        </p:txBody>
      </p:sp>
      <p:sp>
        <p:nvSpPr>
          <p:cNvPr id="5" name="Textfeld 4"/>
          <p:cNvSpPr txBox="1"/>
          <p:nvPr/>
        </p:nvSpPr>
        <p:spPr>
          <a:xfrm>
            <a:off x="3693965" y="1172718"/>
            <a:ext cx="5210081" cy="715581"/>
          </a:xfrm>
          <a:prstGeom prst="rect">
            <a:avLst/>
          </a:prstGeom>
          <a:noFill/>
        </p:spPr>
        <p:txBody>
          <a:bodyPr wrap="none" rtlCol="0">
            <a:spAutoFit/>
          </a:bodyPr>
          <a:lstStyle/>
          <a:p>
            <a:r>
              <a:rPr lang="de-DE" sz="4050" dirty="0" err="1">
                <a:latin typeface="Calibri" panose="020F0502020204030204" pitchFamily="34" charset="0"/>
                <a:cs typeface="Calibri" panose="020F0502020204030204" pitchFamily="34" charset="0"/>
              </a:rPr>
              <a:t>Conclusion</a:t>
            </a:r>
            <a:r>
              <a:rPr lang="de-DE" sz="4050" dirty="0">
                <a:latin typeface="Calibri" panose="020F0502020204030204" pitchFamily="34" charset="0"/>
                <a:cs typeface="Calibri" panose="020F0502020204030204" pitchFamily="34" charset="0"/>
              </a:rPr>
              <a:t> and Outlook</a:t>
            </a:r>
            <a:endParaRPr lang="de-DE" sz="6000" dirty="0">
              <a:latin typeface="Calibri" panose="020F0502020204030204" pitchFamily="34" charset="0"/>
              <a:cs typeface="Calibri" panose="020F0502020204030204" pitchFamily="34" charset="0"/>
            </a:endParaRPr>
          </a:p>
        </p:txBody>
      </p:sp>
      <p:pic>
        <p:nvPicPr>
          <p:cNvPr id="4" name="Inhaltsplatzhalter 3">
            <a:extLst>
              <a:ext uri="{FF2B5EF4-FFF2-40B4-BE49-F238E27FC236}">
                <a16:creationId xmlns:a16="http://schemas.microsoft.com/office/drawing/2014/main" id="{5B4E012F-0B42-4F87-8F13-B6B18872A8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22" t="27376" r="26568" b="14872"/>
          <a:stretch/>
        </p:blipFill>
        <p:spPr>
          <a:xfrm>
            <a:off x="7370101" y="4945417"/>
            <a:ext cx="1773899" cy="1055333"/>
          </a:xfrm>
          <a:prstGeom prst="rect">
            <a:avLst/>
          </a:prstGeom>
        </p:spPr>
      </p:pic>
    </p:spTree>
    <p:extLst>
      <p:ext uri="{BB962C8B-B14F-4D97-AF65-F5344CB8AC3E}">
        <p14:creationId xmlns:p14="http://schemas.microsoft.com/office/powerpoint/2010/main" val="1645045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5141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de-DE" sz="2400" dirty="0" err="1">
                <a:latin typeface="Calibri" panose="020F0502020204030204" pitchFamily="34" charset="0"/>
                <a:cs typeface="Calibri" panose="020F0502020204030204" pitchFamily="34" charset="0"/>
              </a:rPr>
              <a:t>Please</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prepare</a:t>
            </a:r>
            <a:r>
              <a:rPr lang="de-DE" sz="2400" dirty="0">
                <a:latin typeface="Calibri" panose="020F0502020204030204" pitchFamily="34" charset="0"/>
                <a:cs typeface="Calibri" panose="020F0502020204030204" pitchFamily="34" charset="0"/>
              </a:rPr>
              <a:t> all </a:t>
            </a:r>
            <a:r>
              <a:rPr lang="de-DE" sz="2400" dirty="0" err="1">
                <a:latin typeface="Calibri" panose="020F0502020204030204" pitchFamily="34" charset="0"/>
                <a:cs typeface="Calibri" panose="020F0502020204030204" pitchFamily="34" charset="0"/>
              </a:rPr>
              <a:t>texts</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for</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session</a:t>
            </a:r>
            <a:r>
              <a:rPr lang="de-DE" sz="2400" dirty="0">
                <a:latin typeface="Calibri" panose="020F0502020204030204" pitchFamily="34" charset="0"/>
                <a:cs typeface="Calibri" panose="020F0502020204030204" pitchFamily="34" charset="0"/>
              </a:rPr>
              <a:t> 11, </a:t>
            </a:r>
            <a:r>
              <a:rPr lang="de-DE" sz="2400" dirty="0" err="1">
                <a:latin typeface="Calibri" panose="020F0502020204030204" pitchFamily="34" charset="0"/>
                <a:cs typeface="Calibri" panose="020F0502020204030204" pitchFamily="34" charset="0"/>
              </a:rPr>
              <a:t>answer</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quizzes</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translate</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correct</a:t>
            </a:r>
            <a:endParaRPr lang="de-DE" sz="2400" dirty="0">
              <a:latin typeface="Calibri" panose="020F0502020204030204" pitchFamily="34" charset="0"/>
              <a:cs typeface="Calibri" panose="020F0502020204030204" pitchFamily="34" charset="0"/>
            </a:endParaRPr>
          </a:p>
          <a:p>
            <a:pPr marL="0" indent="0" algn="l">
              <a:lnSpc>
                <a:spcPct val="120000"/>
              </a:lnSpc>
              <a:buNone/>
            </a:pPr>
            <a:r>
              <a:rPr lang="en-US" sz="2400" b="0" i="0" dirty="0">
                <a:solidFill>
                  <a:srgbClr val="000000"/>
                </a:solidFill>
                <a:effectLst/>
                <a:latin typeface="Calibri" panose="020F0502020204030204" pitchFamily="34" charset="0"/>
                <a:cs typeface="Calibri" panose="020F0502020204030204" pitchFamily="34" charset="0"/>
              </a:rPr>
              <a:t>Topics:</a:t>
            </a:r>
          </a:p>
          <a:p>
            <a:pPr marL="0" indent="0" algn="l">
              <a:lnSpc>
                <a:spcPct val="120000"/>
              </a:lnSpc>
              <a:buNone/>
            </a:pPr>
            <a:r>
              <a:rPr lang="en-US" sz="2400" dirty="0">
                <a:solidFill>
                  <a:srgbClr val="000000"/>
                </a:solidFill>
                <a:latin typeface="Calibri" panose="020F0502020204030204" pitchFamily="34" charset="0"/>
                <a:cs typeface="Calibri" panose="020F0502020204030204" pitchFamily="34" charset="0"/>
              </a:rPr>
              <a:t>11</a:t>
            </a:r>
            <a:r>
              <a:rPr lang="de-DE" sz="2400" dirty="0">
                <a:solidFill>
                  <a:srgbClr val="000000"/>
                </a:solidFill>
                <a:latin typeface="Arial" panose="020B0604020202020204" pitchFamily="34" charset="0"/>
              </a:rPr>
              <a:t> 10 Stage </a:t>
            </a:r>
            <a:r>
              <a:rPr lang="de-DE" sz="2400" dirty="0" err="1">
                <a:solidFill>
                  <a:srgbClr val="000000"/>
                </a:solidFill>
                <a:latin typeface="Arial" panose="020B0604020202020204" pitchFamily="34" charset="0"/>
              </a:rPr>
              <a:t>entertainment</a:t>
            </a:r>
            <a:r>
              <a:rPr lang="de-DE" sz="2400" dirty="0">
                <a:solidFill>
                  <a:srgbClr val="000000"/>
                </a:solidFill>
                <a:latin typeface="Arial" panose="020B0604020202020204" pitchFamily="34" charset="0"/>
              </a:rPr>
              <a:t>: Crosstalk </a:t>
            </a:r>
            <a:r>
              <a:rPr lang="zh-CN" altLang="de-DE" sz="2400" dirty="0">
                <a:solidFill>
                  <a:srgbClr val="000000"/>
                </a:solidFill>
                <a:latin typeface="Arial" panose="020B0604020202020204" pitchFamily="34" charset="0"/>
              </a:rPr>
              <a:t>相声 </a:t>
            </a:r>
            <a:r>
              <a:rPr lang="de-DE" altLang="zh-CN" sz="2400" dirty="0">
                <a:solidFill>
                  <a:srgbClr val="000000"/>
                </a:solidFill>
                <a:latin typeface="Arial" panose="020B0604020202020204" pitchFamily="34" charset="0"/>
              </a:rPr>
              <a:t>63%</a:t>
            </a:r>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02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a:latin typeface="Arial" panose="020B0604020202020204" pitchFamily="34" charset="0"/>
                <a:ea typeface="楷体" panose="02010609060101010101" pitchFamily="49" charset="-122"/>
                <a:cs typeface="Arial" panose="020B0604020202020204" pitchFamily="34" charset="0"/>
              </a:rPr>
              <a:t>309</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Session 10 </a:t>
            </a:r>
            <a:r>
              <a:rPr lang="zh-CN" altLang="de-DE" dirty="0">
                <a:solidFill>
                  <a:srgbClr val="0E5772"/>
                </a:solidFill>
                <a:latin typeface="Arial" panose="020B0604020202020204" pitchFamily="34" charset="0"/>
                <a:cs typeface="Arial" panose="020B0604020202020204" pitchFamily="34" charset="0"/>
              </a:rPr>
              <a:t>第十周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fontScale="85000" lnSpcReduction="20000"/>
          </a:bodyPr>
          <a:lstStyle/>
          <a:p>
            <a:pPr marL="0" indent="0" algn="l">
              <a:lnSpc>
                <a:spcPct val="120000"/>
              </a:lnSpc>
              <a:buNone/>
            </a:pPr>
            <a:r>
              <a:rPr lang="en-US" sz="2800" b="0" i="0" dirty="0">
                <a:solidFill>
                  <a:srgbClr val="000000"/>
                </a:solidFill>
                <a:effectLst/>
                <a:latin typeface="Arial" panose="020B0604020202020204" pitchFamily="34" charset="0"/>
              </a:rPr>
              <a:t>Session 10, </a:t>
            </a:r>
            <a:r>
              <a:rPr lang="de-DE" altLang="zh-CN" sz="2800" b="0" i="0" dirty="0">
                <a:solidFill>
                  <a:srgbClr val="000000"/>
                </a:solidFill>
                <a:effectLst/>
                <a:latin typeface="Arial" panose="020B0604020202020204" pitchFamily="34" charset="0"/>
              </a:rPr>
              <a:t>Thu</a:t>
            </a:r>
            <a:r>
              <a:rPr lang="en-US" sz="2800" b="0" i="0" dirty="0">
                <a:solidFill>
                  <a:srgbClr val="000000"/>
                </a:solidFill>
                <a:effectLst/>
                <a:latin typeface="Arial" panose="020B0604020202020204" pitchFamily="34" charset="0"/>
              </a:rPr>
              <a:t> April </a:t>
            </a:r>
            <a:r>
              <a:rPr lang="en-US" sz="2800" dirty="0">
                <a:solidFill>
                  <a:srgbClr val="000000"/>
                </a:solidFill>
                <a:latin typeface="Arial" panose="020B0604020202020204" pitchFamily="34" charset="0"/>
              </a:rPr>
              <a:t>28</a:t>
            </a:r>
            <a:r>
              <a:rPr lang="en-US" sz="2800" b="0" i="0" dirty="0">
                <a:solidFill>
                  <a:srgbClr val="000000"/>
                </a:solidFill>
                <a:effectLst/>
                <a:latin typeface="Arial" panose="020B0604020202020204" pitchFamily="34" charset="0"/>
              </a:rPr>
              <a:t>, 2022 – </a:t>
            </a:r>
            <a:r>
              <a:rPr lang="de-DE" altLang="zh-CN" sz="2800" b="0" i="0" dirty="0" err="1">
                <a:solidFill>
                  <a:srgbClr val="000000"/>
                </a:solidFill>
                <a:effectLst/>
                <a:latin typeface="Arial" panose="020B0604020202020204" pitchFamily="34" charset="0"/>
              </a:rPr>
              <a:t>Literature</a:t>
            </a:r>
            <a:endParaRPr lang="en-US" sz="2800" b="0" i="0" dirty="0">
              <a:solidFill>
                <a:srgbClr val="000000"/>
              </a:solidFill>
              <a:effectLst/>
              <a:latin typeface="Arial" panose="020B0604020202020204" pitchFamily="34" charset="0"/>
            </a:endParaRPr>
          </a:p>
          <a:p>
            <a:pPr marL="0" indent="0" algn="l">
              <a:lnSpc>
                <a:spcPct val="120000"/>
              </a:lnSpc>
              <a:buNone/>
            </a:pPr>
            <a:r>
              <a:rPr lang="de-DE" altLang="zh-CN" sz="2800" b="1" i="0" dirty="0">
                <a:solidFill>
                  <a:srgbClr val="000000"/>
                </a:solidFill>
                <a:effectLst/>
                <a:latin typeface="Arial" panose="020B0604020202020204" pitchFamily="34" charset="0"/>
              </a:rPr>
              <a:t>Student </a:t>
            </a:r>
            <a:r>
              <a:rPr lang="de-DE" altLang="zh-CN" sz="2800" b="1" i="0" dirty="0" err="1">
                <a:solidFill>
                  <a:srgbClr val="000000"/>
                </a:solidFill>
                <a:effectLst/>
                <a:latin typeface="Arial" panose="020B0604020202020204" pitchFamily="34" charset="0"/>
              </a:rPr>
              <a:t>presentations</a:t>
            </a:r>
            <a:endParaRPr lang="de-DE" altLang="zh-CN" sz="2800" b="1" i="0" dirty="0">
              <a:solidFill>
                <a:srgbClr val="000000"/>
              </a:solidFill>
              <a:effectLst/>
              <a:latin typeface="Arial" panose="020B0604020202020204" pitchFamily="34" charset="0"/>
            </a:endParaRPr>
          </a:p>
          <a:p>
            <a:pPr algn="l"/>
            <a:r>
              <a:rPr lang="de-DE" sz="1600" b="1" i="0" dirty="0" err="1">
                <a:solidFill>
                  <a:srgbClr val="000000"/>
                </a:solidFill>
                <a:effectLst/>
                <a:latin typeface="Arial" panose="020B0604020202020204" pitchFamily="34" charset="0"/>
              </a:rPr>
              <a:t>How</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the</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language</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shapes</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the</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mind</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comparison</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with</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other</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languages</a:t>
            </a:r>
            <a:r>
              <a:rPr lang="de-DE" sz="1600" b="1" i="0" dirty="0">
                <a:solidFill>
                  <a:srgbClr val="000000"/>
                </a:solidFill>
                <a:effectLst/>
                <a:latin typeface="Arial" panose="020B0604020202020204" pitchFamily="34" charset="0"/>
              </a:rPr>
              <a:t>)</a:t>
            </a:r>
            <a:r>
              <a:rPr lang="de-DE" sz="1600" b="0" i="0" dirty="0">
                <a:solidFill>
                  <a:srgbClr val="000000"/>
                </a:solidFill>
                <a:effectLst/>
                <a:latin typeface="Arial" panose="020B0604020202020204" pitchFamily="34" charset="0"/>
              </a:rPr>
              <a:t>[</a:t>
            </a:r>
            <a:r>
              <a:rPr lang="de-DE" sz="1600" b="0" i="0" u="none" strike="noStrike" dirty="0" err="1">
                <a:solidFill>
                  <a:srgbClr val="002BB8"/>
                </a:solidFill>
                <a:effectLst/>
                <a:latin typeface="Arial" panose="020B0604020202020204" pitchFamily="34" charset="0"/>
                <a:hlinkClick r:id="rId2" tooltip="Edit section: How the language shapes the mind (comparison with other languages)"/>
              </a:rPr>
              <a:t>edit</a:t>
            </a:r>
            <a:r>
              <a:rPr lang="de-DE" sz="1600" b="0" i="0" dirty="0">
                <a:solidFill>
                  <a:srgbClr val="000000"/>
                </a:solidFill>
                <a:effectLst/>
                <a:latin typeface="Arial" panose="020B0604020202020204" pitchFamily="34" charset="0"/>
              </a:rPr>
              <a:t>]</a:t>
            </a:r>
            <a:endParaRPr lang="de-DE" sz="1600" b="1" i="0" dirty="0">
              <a:solidFill>
                <a:srgbClr val="000000"/>
              </a:solidFill>
              <a:effectLst/>
              <a:latin typeface="Arial" panose="020B0604020202020204" pitchFamily="34" charset="0"/>
            </a:endParaRPr>
          </a:p>
          <a:p>
            <a:pPr algn="l"/>
            <a:r>
              <a:rPr lang="de-DE" sz="1600" b="0" i="0" u="none" strike="noStrike" dirty="0" err="1">
                <a:solidFill>
                  <a:srgbClr val="002BB8"/>
                </a:solidFill>
                <a:effectLst/>
                <a:latin typeface="Arial" panose="020B0604020202020204" pitchFamily="34" charset="0"/>
                <a:hlinkClick r:id="rId3" tooltip="How the Language Shapes the Mind.pptx"/>
              </a:rPr>
              <a:t>Please</a:t>
            </a:r>
            <a:r>
              <a:rPr lang="de-DE" sz="1600" b="0" i="0" u="none" strike="noStrike" dirty="0">
                <a:solidFill>
                  <a:srgbClr val="002BB8"/>
                </a:solidFill>
                <a:effectLst/>
                <a:latin typeface="Arial" panose="020B0604020202020204" pitchFamily="34" charset="0"/>
                <a:hlinkClick r:id="rId3" tooltip="How the Language Shapes the Mind.pptx"/>
              </a:rPr>
              <a:t> </a:t>
            </a:r>
            <a:r>
              <a:rPr lang="de-DE" sz="1600" b="0" i="0" u="none" strike="noStrike" dirty="0" err="1">
                <a:solidFill>
                  <a:srgbClr val="002BB8"/>
                </a:solidFill>
                <a:effectLst/>
                <a:latin typeface="Arial" panose="020B0604020202020204" pitchFamily="34" charset="0"/>
                <a:hlinkClick r:id="rId3" tooltip="How the Language Shapes the Mind.pptx"/>
              </a:rPr>
              <a:t>download</a:t>
            </a:r>
            <a:r>
              <a:rPr lang="de-DE" sz="1600" b="0" i="0" u="none" strike="noStrike" dirty="0">
                <a:solidFill>
                  <a:srgbClr val="002BB8"/>
                </a:solidFill>
                <a:effectLst/>
                <a:latin typeface="Arial" panose="020B0604020202020204" pitchFamily="34" charset="0"/>
                <a:hlinkClick r:id="rId3" tooltip="How the Language Shapes the Mind.pptx"/>
              </a:rPr>
              <a:t> </a:t>
            </a:r>
            <a:r>
              <a:rPr lang="de-DE" sz="1600" b="0" i="0" u="none" strike="noStrike" dirty="0" err="1">
                <a:solidFill>
                  <a:srgbClr val="002BB8"/>
                </a:solidFill>
                <a:effectLst/>
                <a:latin typeface="Arial" panose="020B0604020202020204" pitchFamily="34" charset="0"/>
                <a:hlinkClick r:id="rId3" tooltip="How the Language Shapes the Mind.pptx"/>
              </a:rPr>
              <a:t>this</a:t>
            </a:r>
            <a:r>
              <a:rPr lang="de-DE" sz="1600" b="0" i="0" u="none" strike="noStrike" dirty="0">
                <a:solidFill>
                  <a:srgbClr val="002BB8"/>
                </a:solidFill>
                <a:effectLst/>
                <a:latin typeface="Arial" panose="020B0604020202020204" pitchFamily="34" charset="0"/>
                <a:hlinkClick r:id="rId3" tooltip="How the Language Shapes the Mind.pptx"/>
              </a:rPr>
              <a:t> </a:t>
            </a:r>
            <a:r>
              <a:rPr lang="de-DE" sz="1600" b="0" i="0" u="none" strike="noStrike" dirty="0" err="1">
                <a:solidFill>
                  <a:srgbClr val="002BB8"/>
                </a:solidFill>
                <a:effectLst/>
                <a:latin typeface="Arial" panose="020B0604020202020204" pitchFamily="34" charset="0"/>
                <a:hlinkClick r:id="rId3" tooltip="How the Language Shapes the Mind.pptx"/>
              </a:rPr>
              <a:t>pptx</a:t>
            </a:r>
            <a:r>
              <a:rPr lang="de-DE" sz="1600" b="0" i="0" u="none" strike="noStrike" dirty="0">
                <a:solidFill>
                  <a:srgbClr val="002BB8"/>
                </a:solidFill>
                <a:effectLst/>
                <a:latin typeface="Arial" panose="020B0604020202020204" pitchFamily="34" charset="0"/>
                <a:hlinkClick r:id="rId3" tooltip="How the Language Shapes the Mind.pptx"/>
              </a:rPr>
              <a:t> on </a:t>
            </a:r>
            <a:r>
              <a:rPr lang="de-DE" sz="1600" b="0" i="0" u="none" strike="noStrike" dirty="0" err="1">
                <a:solidFill>
                  <a:srgbClr val="002BB8"/>
                </a:solidFill>
                <a:effectLst/>
                <a:latin typeface="Arial" panose="020B0604020202020204" pitchFamily="34" charset="0"/>
                <a:hlinkClick r:id="rId3" tooltip="How the Language Shapes the Mind.pptx"/>
              </a:rPr>
              <a:t>How</a:t>
            </a:r>
            <a:r>
              <a:rPr lang="de-DE" sz="1600" b="0" i="0" u="none" strike="noStrike" dirty="0">
                <a:solidFill>
                  <a:srgbClr val="002BB8"/>
                </a:solidFill>
                <a:effectLst/>
                <a:latin typeface="Arial" panose="020B0604020202020204" pitchFamily="34" charset="0"/>
                <a:hlinkClick r:id="rId3" tooltip="How the Language Shapes the Mind.pptx"/>
              </a:rPr>
              <a:t> </a:t>
            </a:r>
            <a:r>
              <a:rPr lang="de-DE" sz="1600" b="0" i="0" u="none" strike="noStrike" dirty="0" err="1">
                <a:solidFill>
                  <a:srgbClr val="002BB8"/>
                </a:solidFill>
                <a:effectLst/>
                <a:latin typeface="Arial" panose="020B0604020202020204" pitchFamily="34" charset="0"/>
                <a:hlinkClick r:id="rId3" tooltip="How the Language Shapes the Mind.pptx"/>
              </a:rPr>
              <a:t>the</a:t>
            </a:r>
            <a:r>
              <a:rPr lang="de-DE" sz="1600" b="0" i="0" u="none" strike="noStrike" dirty="0">
                <a:solidFill>
                  <a:srgbClr val="002BB8"/>
                </a:solidFill>
                <a:effectLst/>
                <a:latin typeface="Arial" panose="020B0604020202020204" pitchFamily="34" charset="0"/>
                <a:hlinkClick r:id="rId3" tooltip="How the Language Shapes the Mind.pptx"/>
              </a:rPr>
              <a:t> Language Shapes </a:t>
            </a:r>
            <a:r>
              <a:rPr lang="de-DE" sz="1600" b="0" i="0" u="none" strike="noStrike" dirty="0" err="1">
                <a:solidFill>
                  <a:srgbClr val="002BB8"/>
                </a:solidFill>
                <a:effectLst/>
                <a:latin typeface="Arial" panose="020B0604020202020204" pitchFamily="34" charset="0"/>
                <a:hlinkClick r:id="rId3" tooltip="How the Language Shapes the Mind.pptx"/>
              </a:rPr>
              <a:t>the</a:t>
            </a:r>
            <a:r>
              <a:rPr lang="de-DE" sz="1600" b="0" i="0" u="none" strike="noStrike" dirty="0">
                <a:solidFill>
                  <a:srgbClr val="002BB8"/>
                </a:solidFill>
                <a:effectLst/>
                <a:latin typeface="Arial" panose="020B0604020202020204" pitchFamily="34" charset="0"/>
                <a:hlinkClick r:id="rId3" tooltip="How the Language Shapes the Mind.pptx"/>
              </a:rPr>
              <a:t> </a:t>
            </a:r>
            <a:r>
              <a:rPr lang="de-DE" sz="1600" b="0" i="0" u="none" strike="noStrike" dirty="0" err="1">
                <a:solidFill>
                  <a:srgbClr val="002BB8"/>
                </a:solidFill>
                <a:effectLst/>
                <a:latin typeface="Arial" panose="020B0604020202020204" pitchFamily="34" charset="0"/>
                <a:hlinkClick r:id="rId3" tooltip="How the Language Shapes the Mind.pptx"/>
              </a:rPr>
              <a:t>Mind</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created</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黎溢佳 </a:t>
            </a:r>
            <a:r>
              <a:rPr lang="de-DE" sz="1600" b="0" i="0" dirty="0">
                <a:solidFill>
                  <a:srgbClr val="000000"/>
                </a:solidFill>
                <a:effectLst/>
                <a:latin typeface="Arial" panose="020B0604020202020204" pitchFamily="34" charset="0"/>
              </a:rPr>
              <a:t>Li </a:t>
            </a:r>
            <a:r>
              <a:rPr lang="de-DE" sz="1600" b="0" i="0" dirty="0" err="1">
                <a:solidFill>
                  <a:srgbClr val="000000"/>
                </a:solidFill>
                <a:effectLst/>
                <a:latin typeface="Arial" panose="020B0604020202020204" pitchFamily="34" charset="0"/>
              </a:rPr>
              <a:t>Yijia</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徐舞 </a:t>
            </a:r>
            <a:r>
              <a:rPr lang="de-DE" sz="1600" b="0" i="0" dirty="0" err="1">
                <a:solidFill>
                  <a:srgbClr val="000000"/>
                </a:solidFill>
                <a:effectLst/>
                <a:latin typeface="Arial" panose="020B0604020202020204" pitchFamily="34" charset="0"/>
              </a:rPr>
              <a:t>Xu</a:t>
            </a:r>
            <a:r>
              <a:rPr lang="de-DE" sz="1600" b="0" i="0" dirty="0">
                <a:solidFill>
                  <a:srgbClr val="000000"/>
                </a:solidFill>
                <a:effectLst/>
                <a:latin typeface="Arial" panose="020B0604020202020204" pitchFamily="34" charset="0"/>
              </a:rPr>
              <a:t> Wu</a:t>
            </a:r>
          </a:p>
          <a:p>
            <a:pPr algn="l"/>
            <a:r>
              <a:rPr lang="de-DE" sz="1600" b="0" i="0" u="none" strike="noStrike" dirty="0" err="1">
                <a:solidFill>
                  <a:srgbClr val="002BB8"/>
                </a:solidFill>
                <a:effectLst/>
                <a:latin typeface="Arial" panose="020B0604020202020204" pitchFamily="34" charset="0"/>
                <a:hlinkClick r:id="rId4" tooltip="Literature Review of how the language shapes the mind.docx"/>
              </a:rPr>
              <a:t>Literature</a:t>
            </a:r>
            <a:r>
              <a:rPr lang="de-DE" sz="1600" b="0" i="0" u="none" strike="noStrike" dirty="0">
                <a:solidFill>
                  <a:srgbClr val="002BB8"/>
                </a:solidFill>
                <a:effectLst/>
                <a:latin typeface="Arial" panose="020B0604020202020204" pitchFamily="34" charset="0"/>
                <a:hlinkClick r:id="rId4" tooltip="Literature Review of how the language shapes the mind.docx"/>
              </a:rPr>
              <a:t> Review </a:t>
            </a:r>
            <a:r>
              <a:rPr lang="de-DE" sz="1600" b="0" i="0" u="none" strike="noStrike" dirty="0" err="1">
                <a:solidFill>
                  <a:srgbClr val="002BB8"/>
                </a:solidFill>
                <a:effectLst/>
                <a:latin typeface="Arial" panose="020B0604020202020204" pitchFamily="34" charset="0"/>
                <a:hlinkClick r:id="rId4" tooltip="Literature Review of how the language shapes the mind.docx"/>
              </a:rPr>
              <a:t>of</a:t>
            </a:r>
            <a:r>
              <a:rPr lang="de-DE" sz="1600" b="0" i="0" u="none" strike="noStrike" dirty="0">
                <a:solidFill>
                  <a:srgbClr val="002BB8"/>
                </a:solidFill>
                <a:effectLst/>
                <a:latin typeface="Arial" panose="020B0604020202020204" pitchFamily="34" charset="0"/>
                <a:hlinkClick r:id="rId4" tooltip="Literature Review of how the language shapes the mind.docx"/>
              </a:rPr>
              <a:t> </a:t>
            </a:r>
            <a:r>
              <a:rPr lang="de-DE" sz="1600" b="0" i="0" u="none" strike="noStrike" dirty="0" err="1">
                <a:solidFill>
                  <a:srgbClr val="002BB8"/>
                </a:solidFill>
                <a:effectLst/>
                <a:latin typeface="Arial" panose="020B0604020202020204" pitchFamily="34" charset="0"/>
                <a:hlinkClick r:id="rId4" tooltip="Literature Review of how the language shapes the mind.docx"/>
              </a:rPr>
              <a:t>how</a:t>
            </a:r>
            <a:r>
              <a:rPr lang="de-DE" sz="1600" b="0" i="0" u="none" strike="noStrike" dirty="0">
                <a:solidFill>
                  <a:srgbClr val="002BB8"/>
                </a:solidFill>
                <a:effectLst/>
                <a:latin typeface="Arial" panose="020B0604020202020204" pitchFamily="34" charset="0"/>
                <a:hlinkClick r:id="rId4" tooltip="Literature Review of how the language shapes the mind.docx"/>
              </a:rPr>
              <a:t> </a:t>
            </a:r>
            <a:r>
              <a:rPr lang="de-DE" sz="1600" b="0" i="0" u="none" strike="noStrike" dirty="0" err="1">
                <a:solidFill>
                  <a:srgbClr val="002BB8"/>
                </a:solidFill>
                <a:effectLst/>
                <a:latin typeface="Arial" panose="020B0604020202020204" pitchFamily="34" charset="0"/>
                <a:hlinkClick r:id="rId4" tooltip="Literature Review of how the language shapes the mind.docx"/>
              </a:rPr>
              <a:t>the</a:t>
            </a:r>
            <a:r>
              <a:rPr lang="de-DE" sz="1600" b="0" i="0" u="none" strike="noStrike" dirty="0">
                <a:solidFill>
                  <a:srgbClr val="002BB8"/>
                </a:solidFill>
                <a:effectLst/>
                <a:latin typeface="Arial" panose="020B0604020202020204" pitchFamily="34" charset="0"/>
                <a:hlinkClick r:id="rId4" tooltip="Literature Review of how the language shapes the mind.docx"/>
              </a:rPr>
              <a:t> </a:t>
            </a:r>
            <a:r>
              <a:rPr lang="de-DE" sz="1600" b="0" i="0" u="none" strike="noStrike" dirty="0" err="1">
                <a:solidFill>
                  <a:srgbClr val="002BB8"/>
                </a:solidFill>
                <a:effectLst/>
                <a:latin typeface="Arial" panose="020B0604020202020204" pitchFamily="34" charset="0"/>
                <a:hlinkClick r:id="rId4" tooltip="Literature Review of how the language shapes the mind.docx"/>
              </a:rPr>
              <a:t>language</a:t>
            </a:r>
            <a:r>
              <a:rPr lang="de-DE" sz="1600" b="0" i="0" u="none" strike="noStrike" dirty="0">
                <a:solidFill>
                  <a:srgbClr val="002BB8"/>
                </a:solidFill>
                <a:effectLst/>
                <a:latin typeface="Arial" panose="020B0604020202020204" pitchFamily="34" charset="0"/>
                <a:hlinkClick r:id="rId4" tooltip="Literature Review of how the language shapes the mind.docx"/>
              </a:rPr>
              <a:t> </a:t>
            </a:r>
            <a:r>
              <a:rPr lang="de-DE" sz="1600" b="0" i="0" u="none" strike="noStrike" dirty="0" err="1">
                <a:solidFill>
                  <a:srgbClr val="002BB8"/>
                </a:solidFill>
                <a:effectLst/>
                <a:latin typeface="Arial" panose="020B0604020202020204" pitchFamily="34" charset="0"/>
                <a:hlinkClick r:id="rId4" tooltip="Literature Review of how the language shapes the mind.docx"/>
              </a:rPr>
              <a:t>shapes</a:t>
            </a:r>
            <a:r>
              <a:rPr lang="de-DE" sz="1600" b="0" i="0" u="none" strike="noStrike" dirty="0">
                <a:solidFill>
                  <a:srgbClr val="002BB8"/>
                </a:solidFill>
                <a:effectLst/>
                <a:latin typeface="Arial" panose="020B0604020202020204" pitchFamily="34" charset="0"/>
                <a:hlinkClick r:id="rId4" tooltip="Literature Review of how the language shapes the mind.docx"/>
              </a:rPr>
              <a:t> </a:t>
            </a:r>
            <a:r>
              <a:rPr lang="de-DE" sz="1600" b="0" i="0" u="none" strike="noStrike" dirty="0" err="1">
                <a:solidFill>
                  <a:srgbClr val="002BB8"/>
                </a:solidFill>
                <a:effectLst/>
                <a:latin typeface="Arial" panose="020B0604020202020204" pitchFamily="34" charset="0"/>
                <a:hlinkClick r:id="rId4" tooltip="Literature Review of how the language shapes the mind.docx"/>
              </a:rPr>
              <a:t>the</a:t>
            </a:r>
            <a:r>
              <a:rPr lang="de-DE" sz="1600" b="0" i="0" u="none" strike="noStrike" dirty="0">
                <a:solidFill>
                  <a:srgbClr val="002BB8"/>
                </a:solidFill>
                <a:effectLst/>
                <a:latin typeface="Arial" panose="020B0604020202020204" pitchFamily="34" charset="0"/>
                <a:hlinkClick r:id="rId4" tooltip="Literature Review of how the language shapes the mind.docx"/>
              </a:rPr>
              <a:t> </a:t>
            </a:r>
            <a:r>
              <a:rPr lang="de-DE" sz="1600" b="0" i="0" u="none" strike="noStrike" dirty="0" err="1">
                <a:solidFill>
                  <a:srgbClr val="002BB8"/>
                </a:solidFill>
                <a:effectLst/>
                <a:latin typeface="Arial" panose="020B0604020202020204" pitchFamily="34" charset="0"/>
                <a:hlinkClick r:id="rId4" tooltip="Literature Review of how the language shapes the mind.docx"/>
              </a:rPr>
              <a:t>mind</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李欣</a:t>
            </a:r>
            <a:r>
              <a:rPr lang="de-DE" sz="1600" b="0" i="0" dirty="0" err="1">
                <a:solidFill>
                  <a:srgbClr val="000000"/>
                </a:solidFill>
                <a:effectLst/>
                <a:latin typeface="Arial" panose="020B0604020202020204" pitchFamily="34" charset="0"/>
              </a:rPr>
              <a:t>Lixin</a:t>
            </a:r>
            <a:endParaRPr lang="de-DE" sz="1600" b="0" i="0" dirty="0">
              <a:solidFill>
                <a:srgbClr val="000000"/>
              </a:solidFill>
              <a:effectLst/>
              <a:latin typeface="Arial" panose="020B0604020202020204" pitchFamily="34" charset="0"/>
            </a:endParaRPr>
          </a:p>
          <a:p>
            <a:pPr algn="l"/>
            <a:r>
              <a:rPr lang="de-DE" sz="1600" b="0" i="0" u="none" strike="noStrike" dirty="0">
                <a:solidFill>
                  <a:srgbClr val="002BB8"/>
                </a:solidFill>
                <a:effectLst/>
                <a:latin typeface="Arial" panose="020B0604020202020204" pitchFamily="34" charset="0"/>
                <a:hlinkClick r:id="rId5" tooltip="Text Book of how the language shapes the mind.pdf"/>
              </a:rPr>
              <a:t>Text Book </a:t>
            </a:r>
            <a:r>
              <a:rPr lang="de-DE" sz="1600" b="0" i="0" u="none" strike="noStrike" dirty="0" err="1">
                <a:solidFill>
                  <a:srgbClr val="002BB8"/>
                </a:solidFill>
                <a:effectLst/>
                <a:latin typeface="Arial" panose="020B0604020202020204" pitchFamily="34" charset="0"/>
                <a:hlinkClick r:id="rId5" tooltip="Text Book of how the language shapes the mind.pdf"/>
              </a:rPr>
              <a:t>of</a:t>
            </a:r>
            <a:r>
              <a:rPr lang="de-DE" sz="1600" b="0" i="0" u="none" strike="noStrike" dirty="0">
                <a:solidFill>
                  <a:srgbClr val="002BB8"/>
                </a:solidFill>
                <a:effectLst/>
                <a:latin typeface="Arial" panose="020B0604020202020204" pitchFamily="34" charset="0"/>
                <a:hlinkClick r:id="rId5" tooltip="Text Book of how the language shapes the mind.pdf"/>
              </a:rPr>
              <a:t> </a:t>
            </a:r>
            <a:r>
              <a:rPr lang="de-DE" sz="1600" b="0" i="0" u="none" strike="noStrike" dirty="0" err="1">
                <a:solidFill>
                  <a:srgbClr val="002BB8"/>
                </a:solidFill>
                <a:effectLst/>
                <a:latin typeface="Arial" panose="020B0604020202020204" pitchFamily="34" charset="0"/>
                <a:hlinkClick r:id="rId5" tooltip="Text Book of how the language shapes the mind.pdf"/>
              </a:rPr>
              <a:t>how</a:t>
            </a:r>
            <a:r>
              <a:rPr lang="de-DE" sz="1600" b="0" i="0" u="none" strike="noStrike" dirty="0">
                <a:solidFill>
                  <a:srgbClr val="002BB8"/>
                </a:solidFill>
                <a:effectLst/>
                <a:latin typeface="Arial" panose="020B0604020202020204" pitchFamily="34" charset="0"/>
                <a:hlinkClick r:id="rId5" tooltip="Text Book of how the language shapes the mind.pdf"/>
              </a:rPr>
              <a:t> </a:t>
            </a:r>
            <a:r>
              <a:rPr lang="de-DE" sz="1600" b="0" i="0" u="none" strike="noStrike" dirty="0" err="1">
                <a:solidFill>
                  <a:srgbClr val="002BB8"/>
                </a:solidFill>
                <a:effectLst/>
                <a:latin typeface="Arial" panose="020B0604020202020204" pitchFamily="34" charset="0"/>
                <a:hlinkClick r:id="rId5" tooltip="Text Book of how the language shapes the mind.pdf"/>
              </a:rPr>
              <a:t>the</a:t>
            </a:r>
            <a:r>
              <a:rPr lang="de-DE" sz="1600" b="0" i="0" u="none" strike="noStrike" dirty="0">
                <a:solidFill>
                  <a:srgbClr val="002BB8"/>
                </a:solidFill>
                <a:effectLst/>
                <a:latin typeface="Arial" panose="020B0604020202020204" pitchFamily="34" charset="0"/>
                <a:hlinkClick r:id="rId5" tooltip="Text Book of how the language shapes the mind.pdf"/>
              </a:rPr>
              <a:t> </a:t>
            </a:r>
            <a:r>
              <a:rPr lang="de-DE" sz="1600" b="0" i="0" u="none" strike="noStrike" dirty="0" err="1">
                <a:solidFill>
                  <a:srgbClr val="002BB8"/>
                </a:solidFill>
                <a:effectLst/>
                <a:latin typeface="Arial" panose="020B0604020202020204" pitchFamily="34" charset="0"/>
                <a:hlinkClick r:id="rId5" tooltip="Text Book of how the language shapes the mind.pdf"/>
              </a:rPr>
              <a:t>language</a:t>
            </a:r>
            <a:r>
              <a:rPr lang="de-DE" sz="1600" b="0" i="0" u="none" strike="noStrike" dirty="0">
                <a:solidFill>
                  <a:srgbClr val="002BB8"/>
                </a:solidFill>
                <a:effectLst/>
                <a:latin typeface="Arial" panose="020B0604020202020204" pitchFamily="34" charset="0"/>
                <a:hlinkClick r:id="rId5" tooltip="Text Book of how the language shapes the mind.pdf"/>
              </a:rPr>
              <a:t> </a:t>
            </a:r>
            <a:r>
              <a:rPr lang="de-DE" sz="1600" b="0" i="0" u="none" strike="noStrike" dirty="0" err="1">
                <a:solidFill>
                  <a:srgbClr val="002BB8"/>
                </a:solidFill>
                <a:effectLst/>
                <a:latin typeface="Arial" panose="020B0604020202020204" pitchFamily="34" charset="0"/>
                <a:hlinkClick r:id="rId5" tooltip="Text Book of how the language shapes the mind.pdf"/>
              </a:rPr>
              <a:t>shapes</a:t>
            </a:r>
            <a:r>
              <a:rPr lang="de-DE" sz="1600" b="0" i="0" u="none" strike="noStrike" dirty="0">
                <a:solidFill>
                  <a:srgbClr val="002BB8"/>
                </a:solidFill>
                <a:effectLst/>
                <a:latin typeface="Arial" panose="020B0604020202020204" pitchFamily="34" charset="0"/>
                <a:hlinkClick r:id="rId5" tooltip="Text Book of how the language shapes the mind.pdf"/>
              </a:rPr>
              <a:t> </a:t>
            </a:r>
            <a:r>
              <a:rPr lang="de-DE" sz="1600" b="0" i="0" u="none" strike="noStrike" dirty="0" err="1">
                <a:solidFill>
                  <a:srgbClr val="002BB8"/>
                </a:solidFill>
                <a:effectLst/>
                <a:latin typeface="Arial" panose="020B0604020202020204" pitchFamily="34" charset="0"/>
                <a:hlinkClick r:id="rId5" tooltip="Text Book of how the language shapes the mind.pdf"/>
              </a:rPr>
              <a:t>the</a:t>
            </a:r>
            <a:r>
              <a:rPr lang="de-DE" sz="1600" b="0" i="0" u="none" strike="noStrike" dirty="0">
                <a:solidFill>
                  <a:srgbClr val="002BB8"/>
                </a:solidFill>
                <a:effectLst/>
                <a:latin typeface="Arial" panose="020B0604020202020204" pitchFamily="34" charset="0"/>
                <a:hlinkClick r:id="rId5" tooltip="Text Book of how the language shapes the mind.pdf"/>
              </a:rPr>
              <a:t> </a:t>
            </a:r>
            <a:r>
              <a:rPr lang="de-DE" sz="1600" b="0" i="0" u="none" strike="noStrike" dirty="0" err="1">
                <a:solidFill>
                  <a:srgbClr val="002BB8"/>
                </a:solidFill>
                <a:effectLst/>
                <a:latin typeface="Arial" panose="020B0604020202020204" pitchFamily="34" charset="0"/>
                <a:hlinkClick r:id="rId5" tooltip="Text Book of how the language shapes the mind.pdf"/>
              </a:rPr>
              <a:t>mind</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颜媛 </a:t>
            </a:r>
            <a:r>
              <a:rPr lang="de-DE" sz="1600" b="0" i="0" dirty="0">
                <a:solidFill>
                  <a:srgbClr val="000000"/>
                </a:solidFill>
                <a:effectLst/>
                <a:latin typeface="Arial" panose="020B0604020202020204" pitchFamily="34" charset="0"/>
              </a:rPr>
              <a:t>Yan Yuan </a:t>
            </a:r>
            <a:r>
              <a:rPr lang="zh-CN" altLang="de-DE" sz="1600" b="0" i="0" dirty="0">
                <a:solidFill>
                  <a:srgbClr val="000000"/>
                </a:solidFill>
                <a:effectLst/>
                <a:latin typeface="Arial" panose="020B0604020202020204" pitchFamily="34" charset="0"/>
              </a:rPr>
              <a:t>聂薇 </a:t>
            </a:r>
            <a:r>
              <a:rPr lang="de-DE" sz="1600" b="0" i="0" dirty="0">
                <a:solidFill>
                  <a:srgbClr val="000000"/>
                </a:solidFill>
                <a:effectLst/>
                <a:latin typeface="Arial" panose="020B0604020202020204" pitchFamily="34" charset="0"/>
              </a:rPr>
              <a:t>Nie Wei</a:t>
            </a:r>
          </a:p>
          <a:p>
            <a:pPr algn="l"/>
            <a:r>
              <a:rPr lang="de-DE" sz="1600" b="1" i="0" dirty="0">
                <a:solidFill>
                  <a:srgbClr val="000000"/>
                </a:solidFill>
                <a:effectLst/>
                <a:latin typeface="Arial" panose="020B0604020202020204" pitchFamily="34" charset="0"/>
              </a:rPr>
              <a:t>Language Styles (</a:t>
            </a:r>
            <a:r>
              <a:rPr lang="de-DE" sz="1600" b="1" i="0" dirty="0" err="1">
                <a:solidFill>
                  <a:srgbClr val="000000"/>
                </a:solidFill>
                <a:effectLst/>
                <a:latin typeface="Arial" panose="020B0604020202020204" pitchFamily="34" charset="0"/>
              </a:rPr>
              <a:t>official</a:t>
            </a:r>
            <a:r>
              <a:rPr lang="de-DE" sz="1600" b="1" i="0" dirty="0">
                <a:solidFill>
                  <a:srgbClr val="000000"/>
                </a:solidFill>
                <a:effectLst/>
                <a:latin typeface="Arial" panose="020B0604020202020204" pitchFamily="34" charset="0"/>
              </a:rPr>
              <a:t>, formal, </a:t>
            </a:r>
            <a:r>
              <a:rPr lang="de-DE" sz="1600" b="1" i="0" dirty="0" err="1">
                <a:solidFill>
                  <a:srgbClr val="000000"/>
                </a:solidFill>
                <a:effectLst/>
                <a:latin typeface="Arial" panose="020B0604020202020204" pitchFamily="34" charset="0"/>
              </a:rPr>
              <a:t>written</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colloquial</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slang</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sociolects</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dialects</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regionalects</a:t>
            </a:r>
            <a:r>
              <a:rPr lang="de-DE" sz="1600" b="1" i="0" dirty="0">
                <a:solidFill>
                  <a:srgbClr val="000000"/>
                </a:solidFill>
                <a:effectLst/>
                <a:latin typeface="Arial" panose="020B0604020202020204" pitchFamily="34" charset="0"/>
              </a:rPr>
              <a:t> etc.)</a:t>
            </a:r>
            <a:r>
              <a:rPr lang="de-DE" sz="1600" b="0" i="0" dirty="0">
                <a:solidFill>
                  <a:srgbClr val="000000"/>
                </a:solidFill>
                <a:effectLst/>
                <a:latin typeface="Arial" panose="020B0604020202020204" pitchFamily="34" charset="0"/>
              </a:rPr>
              <a:t>[</a:t>
            </a:r>
            <a:r>
              <a:rPr lang="de-DE" sz="1600" b="0" i="0" u="none" strike="noStrike" dirty="0" err="1">
                <a:solidFill>
                  <a:srgbClr val="002BB8"/>
                </a:solidFill>
                <a:effectLst/>
                <a:latin typeface="Arial" panose="020B0604020202020204" pitchFamily="34" charset="0"/>
                <a:hlinkClick r:id="rId6" tooltip="Edit section: Language Styles (official, formal, written, colloquial, slang, sociolects, dialects, regionalects etc.)"/>
              </a:rPr>
              <a:t>edit</a:t>
            </a:r>
            <a:r>
              <a:rPr lang="de-DE" sz="1600" b="0" i="0" dirty="0">
                <a:solidFill>
                  <a:srgbClr val="000000"/>
                </a:solidFill>
                <a:effectLst/>
                <a:latin typeface="Arial" panose="020B0604020202020204" pitchFamily="34" charset="0"/>
              </a:rPr>
              <a:t>]</a:t>
            </a:r>
            <a:endParaRPr lang="de-DE" sz="1600" b="1" i="0" dirty="0">
              <a:solidFill>
                <a:srgbClr val="000000"/>
              </a:solidFill>
              <a:effectLst/>
              <a:latin typeface="Arial" panose="020B0604020202020204" pitchFamily="34" charset="0"/>
            </a:endParaRPr>
          </a:p>
          <a:p>
            <a:pPr algn="l"/>
            <a:r>
              <a:rPr lang="de-DE" sz="1600" b="0" i="0" u="none" strike="noStrike" dirty="0" err="1">
                <a:solidFill>
                  <a:srgbClr val="002BB8"/>
                </a:solidFill>
                <a:effectLst/>
                <a:latin typeface="Arial" panose="020B0604020202020204" pitchFamily="34" charset="0"/>
                <a:hlinkClick r:id="rId7" tooltip="Language Styles.pptx"/>
              </a:rPr>
              <a:t>Plesae</a:t>
            </a:r>
            <a:r>
              <a:rPr lang="de-DE" sz="1600" b="0" i="0" u="none" strike="noStrike" dirty="0">
                <a:solidFill>
                  <a:srgbClr val="002BB8"/>
                </a:solidFill>
                <a:effectLst/>
                <a:latin typeface="Arial" panose="020B0604020202020204" pitchFamily="34" charset="0"/>
                <a:hlinkClick r:id="rId7" tooltip="Language Styles.pptx"/>
              </a:rPr>
              <a:t> </a:t>
            </a:r>
            <a:r>
              <a:rPr lang="de-DE" sz="1600" b="0" i="0" u="none" strike="noStrike" dirty="0" err="1">
                <a:solidFill>
                  <a:srgbClr val="002BB8"/>
                </a:solidFill>
                <a:effectLst/>
                <a:latin typeface="Arial" panose="020B0604020202020204" pitchFamily="34" charset="0"/>
                <a:hlinkClick r:id="rId7" tooltip="Language Styles.pptx"/>
              </a:rPr>
              <a:t>download</a:t>
            </a:r>
            <a:r>
              <a:rPr lang="de-DE" sz="1600" b="0" i="0" u="none" strike="noStrike" dirty="0">
                <a:solidFill>
                  <a:srgbClr val="002BB8"/>
                </a:solidFill>
                <a:effectLst/>
                <a:latin typeface="Arial" panose="020B0604020202020204" pitchFamily="34" charset="0"/>
                <a:hlinkClick r:id="rId7" tooltip="Language Styles.pptx"/>
              </a:rPr>
              <a:t> </a:t>
            </a:r>
            <a:r>
              <a:rPr lang="de-DE" sz="1600" b="0" i="0" u="none" strike="noStrike" dirty="0" err="1">
                <a:solidFill>
                  <a:srgbClr val="002BB8"/>
                </a:solidFill>
                <a:effectLst/>
                <a:latin typeface="Arial" panose="020B0604020202020204" pitchFamily="34" charset="0"/>
                <a:hlinkClick r:id="rId7" tooltip="Language Styles.pptx"/>
              </a:rPr>
              <a:t>this</a:t>
            </a:r>
            <a:r>
              <a:rPr lang="de-DE" sz="1600" b="0" i="0" u="none" strike="noStrike" dirty="0">
                <a:solidFill>
                  <a:srgbClr val="002BB8"/>
                </a:solidFill>
                <a:effectLst/>
                <a:latin typeface="Arial" panose="020B0604020202020204" pitchFamily="34" charset="0"/>
                <a:hlinkClick r:id="rId7" tooltip="Language Styles.pptx"/>
              </a:rPr>
              <a:t> </a:t>
            </a:r>
            <a:r>
              <a:rPr lang="de-DE" sz="1600" b="0" i="0" u="none" strike="noStrike" dirty="0" err="1">
                <a:solidFill>
                  <a:srgbClr val="002BB8"/>
                </a:solidFill>
                <a:effectLst/>
                <a:latin typeface="Arial" panose="020B0604020202020204" pitchFamily="34" charset="0"/>
                <a:hlinkClick r:id="rId7" tooltip="Language Styles.pptx"/>
              </a:rPr>
              <a:t>pptx</a:t>
            </a:r>
            <a:r>
              <a:rPr lang="de-DE" sz="1600" b="0" i="0" u="none" strike="noStrike" dirty="0">
                <a:solidFill>
                  <a:srgbClr val="002BB8"/>
                </a:solidFill>
                <a:effectLst/>
                <a:latin typeface="Arial" panose="020B0604020202020204" pitchFamily="34" charset="0"/>
                <a:hlinkClick r:id="rId7" tooltip="Language Styles.pptx"/>
              </a:rPr>
              <a:t> on Language Styles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created</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李颖</a:t>
            </a:r>
            <a:r>
              <a:rPr lang="de-DE" sz="1600" b="0" i="0" dirty="0">
                <a:solidFill>
                  <a:srgbClr val="000000"/>
                </a:solidFill>
                <a:effectLst/>
                <a:latin typeface="Arial" panose="020B0604020202020204" pitchFamily="34" charset="0"/>
              </a:rPr>
              <a:t>Li Ying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1-3) </a:t>
            </a:r>
            <a:r>
              <a:rPr lang="zh-CN" altLang="de-DE" sz="1600" b="0" i="0" dirty="0">
                <a:solidFill>
                  <a:srgbClr val="000000"/>
                </a:solidFill>
                <a:effectLst/>
                <a:latin typeface="Arial" panose="020B0604020202020204" pitchFamily="34" charset="0"/>
              </a:rPr>
              <a:t>庹树梅 </a:t>
            </a:r>
            <a:r>
              <a:rPr lang="de-DE" sz="1600" b="0" i="0" dirty="0" err="1">
                <a:solidFill>
                  <a:srgbClr val="000000"/>
                </a:solidFill>
                <a:effectLst/>
                <a:latin typeface="Arial" panose="020B0604020202020204" pitchFamily="34" charset="0"/>
              </a:rPr>
              <a:t>Tuo</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Shumei</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4-5)</a:t>
            </a:r>
          </a:p>
          <a:p>
            <a:pPr algn="l"/>
            <a:r>
              <a:rPr lang="de-DE" sz="1600" b="0" i="0" u="none" strike="noStrike" dirty="0">
                <a:solidFill>
                  <a:srgbClr val="002BB8"/>
                </a:solidFill>
                <a:effectLst/>
                <a:latin typeface="Arial" panose="020B0604020202020204" pitchFamily="34" charset="0"/>
                <a:hlinkClick r:id="rId8" tooltip="Text Book of Language Styles.docx"/>
              </a:rPr>
              <a:t>Text Book </a:t>
            </a:r>
            <a:r>
              <a:rPr lang="de-DE" sz="1600" b="0" i="0" u="none" strike="noStrike" dirty="0" err="1">
                <a:solidFill>
                  <a:srgbClr val="002BB8"/>
                </a:solidFill>
                <a:effectLst/>
                <a:latin typeface="Arial" panose="020B0604020202020204" pitchFamily="34" charset="0"/>
                <a:hlinkClick r:id="rId8" tooltip="Text Book of Language Styles.docx"/>
              </a:rPr>
              <a:t>of</a:t>
            </a:r>
            <a:r>
              <a:rPr lang="de-DE" sz="1600" b="0" i="0" u="none" strike="noStrike" dirty="0">
                <a:solidFill>
                  <a:srgbClr val="002BB8"/>
                </a:solidFill>
                <a:effectLst/>
                <a:latin typeface="Arial" panose="020B0604020202020204" pitchFamily="34" charset="0"/>
                <a:hlinkClick r:id="rId8" tooltip="Text Book of Language Styles.docx"/>
              </a:rPr>
              <a:t> Language Styles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卞王倩 </a:t>
            </a:r>
            <a:r>
              <a:rPr lang="de-DE" sz="1600" b="0" i="0" dirty="0" err="1">
                <a:solidFill>
                  <a:srgbClr val="000000"/>
                </a:solidFill>
                <a:effectLst/>
                <a:latin typeface="Arial" panose="020B0604020202020204" pitchFamily="34" charset="0"/>
              </a:rPr>
              <a:t>Bian</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Wangqian</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1-3) </a:t>
            </a:r>
            <a:r>
              <a:rPr lang="zh-CN" altLang="de-DE" sz="1600" b="0" i="0" dirty="0">
                <a:solidFill>
                  <a:srgbClr val="000000"/>
                </a:solidFill>
                <a:effectLst/>
                <a:latin typeface="Arial" panose="020B0604020202020204" pitchFamily="34" charset="0"/>
              </a:rPr>
              <a:t>王思琪 </a:t>
            </a:r>
            <a:r>
              <a:rPr lang="de-DE" sz="1600" b="0" i="0" dirty="0">
                <a:solidFill>
                  <a:srgbClr val="000000"/>
                </a:solidFill>
                <a:effectLst/>
                <a:latin typeface="Arial" panose="020B0604020202020204" pitchFamily="34" charset="0"/>
              </a:rPr>
              <a:t>Wang </a:t>
            </a:r>
            <a:r>
              <a:rPr lang="de-DE" sz="1600" b="0" i="0" dirty="0" err="1">
                <a:solidFill>
                  <a:srgbClr val="000000"/>
                </a:solidFill>
                <a:effectLst/>
                <a:latin typeface="Arial" panose="020B0604020202020204" pitchFamily="34" charset="0"/>
              </a:rPr>
              <a:t>Siqi</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4-5)</a:t>
            </a:r>
          </a:p>
          <a:p>
            <a:pPr algn="l"/>
            <a:r>
              <a:rPr lang="de-DE" sz="1600" b="1" i="0" dirty="0">
                <a:solidFill>
                  <a:srgbClr val="000000"/>
                </a:solidFill>
                <a:effectLst/>
                <a:latin typeface="Arial" panose="020B0604020202020204" pitchFamily="34" charset="0"/>
              </a:rPr>
              <a:t>Language: </a:t>
            </a:r>
            <a:r>
              <a:rPr lang="de-DE" sz="1600" b="1" i="0" dirty="0" err="1">
                <a:solidFill>
                  <a:srgbClr val="000000"/>
                </a:solidFill>
                <a:effectLst/>
                <a:latin typeface="Arial" panose="020B0604020202020204" pitchFamily="34" charset="0"/>
              </a:rPr>
              <a:t>Ambiguity</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of</a:t>
            </a:r>
            <a:r>
              <a:rPr lang="de-DE" sz="1600" b="1" i="0" dirty="0">
                <a:solidFill>
                  <a:srgbClr val="000000"/>
                </a:solidFill>
                <a:effectLst/>
                <a:latin typeface="Arial" panose="020B0604020202020204" pitchFamily="34" charset="0"/>
              </a:rPr>
              <a:t> Chinese Language (e.g. Tang </a:t>
            </a:r>
            <a:r>
              <a:rPr lang="de-DE" sz="1600" b="1" i="0" dirty="0" err="1">
                <a:solidFill>
                  <a:srgbClr val="000000"/>
                </a:solidFill>
                <a:effectLst/>
                <a:latin typeface="Arial" panose="020B0604020202020204" pitchFamily="34" charset="0"/>
              </a:rPr>
              <a:t>poetry</a:t>
            </a:r>
            <a:r>
              <a:rPr lang="de-DE" sz="1600" b="1" i="0" dirty="0">
                <a:solidFill>
                  <a:srgbClr val="000000"/>
                </a:solidFill>
                <a:effectLst/>
                <a:latin typeface="Arial" panose="020B0604020202020204" pitchFamily="34" charset="0"/>
              </a:rPr>
              <a:t>)</a:t>
            </a:r>
            <a:r>
              <a:rPr lang="de-DE" sz="1600" b="0" i="0" dirty="0">
                <a:solidFill>
                  <a:srgbClr val="000000"/>
                </a:solidFill>
                <a:effectLst/>
                <a:latin typeface="Arial" panose="020B0604020202020204" pitchFamily="34" charset="0"/>
              </a:rPr>
              <a:t>[</a:t>
            </a:r>
            <a:r>
              <a:rPr lang="de-DE" sz="1600" b="0" i="0" u="none" strike="noStrike" dirty="0" err="1">
                <a:solidFill>
                  <a:srgbClr val="002BB8"/>
                </a:solidFill>
                <a:effectLst/>
                <a:latin typeface="Arial" panose="020B0604020202020204" pitchFamily="34" charset="0"/>
                <a:hlinkClick r:id="rId9" tooltip="Edit section: Language: Ambiguity of Chinese Language (e.g. Tang poetry)"/>
              </a:rPr>
              <a:t>edit</a:t>
            </a:r>
            <a:r>
              <a:rPr lang="de-DE" sz="1600" b="0" i="0" dirty="0">
                <a:solidFill>
                  <a:srgbClr val="000000"/>
                </a:solidFill>
                <a:effectLst/>
                <a:latin typeface="Arial" panose="020B0604020202020204" pitchFamily="34" charset="0"/>
              </a:rPr>
              <a:t>]</a:t>
            </a:r>
            <a:endParaRPr lang="de-DE" sz="1600" b="1" i="0" dirty="0">
              <a:solidFill>
                <a:srgbClr val="000000"/>
              </a:solidFill>
              <a:effectLst/>
              <a:latin typeface="Arial" panose="020B0604020202020204" pitchFamily="34" charset="0"/>
            </a:endParaRPr>
          </a:p>
          <a:p>
            <a:pPr algn="l"/>
            <a:r>
              <a:rPr lang="de-DE" sz="1600" b="0" i="0" u="none" strike="noStrike" dirty="0" err="1">
                <a:solidFill>
                  <a:srgbClr val="002BB8"/>
                </a:solidFill>
                <a:effectLst/>
                <a:latin typeface="Arial" panose="020B0604020202020204" pitchFamily="34" charset="0"/>
                <a:hlinkClick r:id="rId10" tooltip="Ambiguity of Chinese Language.pptx"/>
              </a:rPr>
              <a:t>Plesae</a:t>
            </a:r>
            <a:r>
              <a:rPr lang="de-DE" sz="1600" b="0" i="0" u="none" strike="noStrike" dirty="0">
                <a:solidFill>
                  <a:srgbClr val="002BB8"/>
                </a:solidFill>
                <a:effectLst/>
                <a:latin typeface="Arial" panose="020B0604020202020204" pitchFamily="34" charset="0"/>
                <a:hlinkClick r:id="rId10" tooltip="Ambiguity of Chinese Language.pptx"/>
              </a:rPr>
              <a:t> </a:t>
            </a:r>
            <a:r>
              <a:rPr lang="de-DE" sz="1600" b="0" i="0" u="none" strike="noStrike" dirty="0" err="1">
                <a:solidFill>
                  <a:srgbClr val="002BB8"/>
                </a:solidFill>
                <a:effectLst/>
                <a:latin typeface="Arial" panose="020B0604020202020204" pitchFamily="34" charset="0"/>
                <a:hlinkClick r:id="rId10" tooltip="Ambiguity of Chinese Language.pptx"/>
              </a:rPr>
              <a:t>download</a:t>
            </a:r>
            <a:r>
              <a:rPr lang="de-DE" sz="1600" b="0" i="0" u="none" strike="noStrike" dirty="0">
                <a:solidFill>
                  <a:srgbClr val="002BB8"/>
                </a:solidFill>
                <a:effectLst/>
                <a:latin typeface="Arial" panose="020B0604020202020204" pitchFamily="34" charset="0"/>
                <a:hlinkClick r:id="rId10" tooltip="Ambiguity of Chinese Language.pptx"/>
              </a:rPr>
              <a:t> </a:t>
            </a:r>
            <a:r>
              <a:rPr lang="de-DE" sz="1600" b="0" i="0" u="none" strike="noStrike" dirty="0" err="1">
                <a:solidFill>
                  <a:srgbClr val="002BB8"/>
                </a:solidFill>
                <a:effectLst/>
                <a:latin typeface="Arial" panose="020B0604020202020204" pitchFamily="34" charset="0"/>
                <a:hlinkClick r:id="rId10" tooltip="Ambiguity of Chinese Language.pptx"/>
              </a:rPr>
              <a:t>this</a:t>
            </a:r>
            <a:r>
              <a:rPr lang="de-DE" sz="1600" b="0" i="0" u="none" strike="noStrike" dirty="0">
                <a:solidFill>
                  <a:srgbClr val="002BB8"/>
                </a:solidFill>
                <a:effectLst/>
                <a:latin typeface="Arial" panose="020B0604020202020204" pitchFamily="34" charset="0"/>
                <a:hlinkClick r:id="rId10" tooltip="Ambiguity of Chinese Language.pptx"/>
              </a:rPr>
              <a:t> </a:t>
            </a:r>
            <a:r>
              <a:rPr lang="de-DE" sz="1600" b="0" i="0" u="none" strike="noStrike" dirty="0" err="1">
                <a:solidFill>
                  <a:srgbClr val="002BB8"/>
                </a:solidFill>
                <a:effectLst/>
                <a:latin typeface="Arial" panose="020B0604020202020204" pitchFamily="34" charset="0"/>
                <a:hlinkClick r:id="rId10" tooltip="Ambiguity of Chinese Language.pptx"/>
              </a:rPr>
              <a:t>pptx</a:t>
            </a:r>
            <a:r>
              <a:rPr lang="de-DE" sz="1600" b="0" i="0" u="none" strike="noStrike" dirty="0">
                <a:solidFill>
                  <a:srgbClr val="002BB8"/>
                </a:solidFill>
                <a:effectLst/>
                <a:latin typeface="Arial" panose="020B0604020202020204" pitchFamily="34" charset="0"/>
                <a:hlinkClick r:id="rId10" tooltip="Ambiguity of Chinese Language.pptx"/>
              </a:rPr>
              <a:t> on </a:t>
            </a:r>
            <a:r>
              <a:rPr lang="de-DE" sz="1600" b="0" i="0" u="none" strike="noStrike" dirty="0" err="1">
                <a:solidFill>
                  <a:srgbClr val="002BB8"/>
                </a:solidFill>
                <a:effectLst/>
                <a:latin typeface="Arial" panose="020B0604020202020204" pitchFamily="34" charset="0"/>
                <a:hlinkClick r:id="rId10" tooltip="Ambiguity of Chinese Language.pptx"/>
              </a:rPr>
              <a:t>Ambiguity</a:t>
            </a:r>
            <a:r>
              <a:rPr lang="de-DE" sz="1600" b="0" i="0" u="none" strike="noStrike" dirty="0">
                <a:solidFill>
                  <a:srgbClr val="002BB8"/>
                </a:solidFill>
                <a:effectLst/>
                <a:latin typeface="Arial" panose="020B0604020202020204" pitchFamily="34" charset="0"/>
                <a:hlinkClick r:id="rId10" tooltip="Ambiguity of Chinese Language.pptx"/>
              </a:rPr>
              <a:t> </a:t>
            </a:r>
            <a:r>
              <a:rPr lang="de-DE" sz="1600" b="0" i="0" u="none" strike="noStrike" dirty="0" err="1">
                <a:solidFill>
                  <a:srgbClr val="002BB8"/>
                </a:solidFill>
                <a:effectLst/>
                <a:latin typeface="Arial" panose="020B0604020202020204" pitchFamily="34" charset="0"/>
                <a:hlinkClick r:id="rId10" tooltip="Ambiguity of Chinese Language.pptx"/>
              </a:rPr>
              <a:t>of</a:t>
            </a:r>
            <a:r>
              <a:rPr lang="de-DE" sz="1600" b="0" i="0" u="none" strike="noStrike" dirty="0">
                <a:solidFill>
                  <a:srgbClr val="002BB8"/>
                </a:solidFill>
                <a:effectLst/>
                <a:latin typeface="Arial" panose="020B0604020202020204" pitchFamily="34" charset="0"/>
                <a:hlinkClick r:id="rId10" tooltip="Ambiguity of Chinese Language.pptx"/>
              </a:rPr>
              <a:t> Chinese Language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created</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邝雨琪 </a:t>
            </a:r>
            <a:r>
              <a:rPr lang="de-DE" sz="1600" b="0" i="0" dirty="0" err="1">
                <a:solidFill>
                  <a:srgbClr val="000000"/>
                </a:solidFill>
                <a:effectLst/>
                <a:latin typeface="Arial" panose="020B0604020202020204" pitchFamily="34" charset="0"/>
              </a:rPr>
              <a:t>Kuang</a:t>
            </a:r>
            <a:r>
              <a:rPr lang="de-DE" sz="1600" b="0" i="0" dirty="0">
                <a:solidFill>
                  <a:srgbClr val="000000"/>
                </a:solidFill>
                <a:effectLst/>
                <a:latin typeface="Arial" panose="020B0604020202020204" pitchFamily="34" charset="0"/>
              </a:rPr>
              <a:t> Yuqi （Part 1-2) </a:t>
            </a:r>
            <a:r>
              <a:rPr lang="zh-CN" altLang="de-DE" sz="1600" b="0" i="0" dirty="0">
                <a:solidFill>
                  <a:srgbClr val="000000"/>
                </a:solidFill>
                <a:effectLst/>
                <a:latin typeface="Arial" panose="020B0604020202020204" pitchFamily="34" charset="0"/>
              </a:rPr>
              <a:t>刘唱 </a:t>
            </a:r>
            <a:r>
              <a:rPr lang="de-DE" sz="1600" b="0" i="0" dirty="0">
                <a:solidFill>
                  <a:srgbClr val="000000"/>
                </a:solidFill>
                <a:effectLst/>
                <a:latin typeface="Arial" panose="020B0604020202020204" pitchFamily="34" charset="0"/>
              </a:rPr>
              <a:t>Liu Chang (part3-4)</a:t>
            </a:r>
          </a:p>
          <a:p>
            <a:pPr algn="l"/>
            <a:r>
              <a:rPr lang="de-DE" sz="1600" b="0" i="0" u="none" strike="noStrike" dirty="0">
                <a:solidFill>
                  <a:srgbClr val="002BB8"/>
                </a:solidFill>
                <a:effectLst/>
                <a:latin typeface="Arial" panose="020B0604020202020204" pitchFamily="34" charset="0"/>
                <a:hlinkClick r:id="rId11" tooltip="Text Book of Ambiguity of Chinese Language.pdf"/>
              </a:rPr>
              <a:t>Text Book </a:t>
            </a:r>
            <a:r>
              <a:rPr lang="de-DE" sz="1600" b="0" i="0" u="none" strike="noStrike" dirty="0" err="1">
                <a:solidFill>
                  <a:srgbClr val="002BB8"/>
                </a:solidFill>
                <a:effectLst/>
                <a:latin typeface="Arial" panose="020B0604020202020204" pitchFamily="34" charset="0"/>
                <a:hlinkClick r:id="rId11" tooltip="Text Book of Ambiguity of Chinese Language.pdf"/>
              </a:rPr>
              <a:t>of</a:t>
            </a:r>
            <a:r>
              <a:rPr lang="de-DE" sz="1600" b="0" i="0" u="none" strike="noStrike" dirty="0">
                <a:solidFill>
                  <a:srgbClr val="002BB8"/>
                </a:solidFill>
                <a:effectLst/>
                <a:latin typeface="Arial" panose="020B0604020202020204" pitchFamily="34" charset="0"/>
                <a:hlinkClick r:id="rId11" tooltip="Text Book of Ambiguity of Chinese Language.pdf"/>
              </a:rPr>
              <a:t> </a:t>
            </a:r>
            <a:r>
              <a:rPr lang="de-DE" sz="1600" b="0" i="0" u="none" strike="noStrike" dirty="0" err="1">
                <a:solidFill>
                  <a:srgbClr val="002BB8"/>
                </a:solidFill>
                <a:effectLst/>
                <a:latin typeface="Arial" panose="020B0604020202020204" pitchFamily="34" charset="0"/>
                <a:hlinkClick r:id="rId11" tooltip="Text Book of Ambiguity of Chinese Language.pdf"/>
              </a:rPr>
              <a:t>Ambiguity</a:t>
            </a:r>
            <a:r>
              <a:rPr lang="de-DE" sz="1600" b="0" i="0" u="none" strike="noStrike" dirty="0">
                <a:solidFill>
                  <a:srgbClr val="002BB8"/>
                </a:solidFill>
                <a:effectLst/>
                <a:latin typeface="Arial" panose="020B0604020202020204" pitchFamily="34" charset="0"/>
                <a:hlinkClick r:id="rId11" tooltip="Text Book of Ambiguity of Chinese Language.pdf"/>
              </a:rPr>
              <a:t> </a:t>
            </a:r>
            <a:r>
              <a:rPr lang="de-DE" sz="1600" b="0" i="0" u="none" strike="noStrike" dirty="0" err="1">
                <a:solidFill>
                  <a:srgbClr val="002BB8"/>
                </a:solidFill>
                <a:effectLst/>
                <a:latin typeface="Arial" panose="020B0604020202020204" pitchFamily="34" charset="0"/>
                <a:hlinkClick r:id="rId11" tooltip="Text Book of Ambiguity of Chinese Language.pdf"/>
              </a:rPr>
              <a:t>of</a:t>
            </a:r>
            <a:r>
              <a:rPr lang="de-DE" sz="1600" b="0" i="0" u="none" strike="noStrike" dirty="0">
                <a:solidFill>
                  <a:srgbClr val="002BB8"/>
                </a:solidFill>
                <a:effectLst/>
                <a:latin typeface="Arial" panose="020B0604020202020204" pitchFamily="34" charset="0"/>
                <a:hlinkClick r:id="rId11" tooltip="Text Book of Ambiguity of Chinese Language.pdf"/>
              </a:rPr>
              <a:t> Chinese Language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廖诗韵 </a:t>
            </a:r>
            <a:r>
              <a:rPr lang="de-DE" sz="1600" b="0" i="0" dirty="0">
                <a:solidFill>
                  <a:srgbClr val="000000"/>
                </a:solidFill>
                <a:effectLst/>
                <a:latin typeface="Arial" panose="020B0604020202020204" pitchFamily="34" charset="0"/>
              </a:rPr>
              <a:t>Liao </a:t>
            </a:r>
            <a:r>
              <a:rPr lang="de-DE" sz="1600" b="0" i="0" dirty="0" err="1">
                <a:solidFill>
                  <a:srgbClr val="000000"/>
                </a:solidFill>
                <a:effectLst/>
                <a:latin typeface="Arial" panose="020B0604020202020204" pitchFamily="34" charset="0"/>
              </a:rPr>
              <a:t>Shiyun</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李媛 </a:t>
            </a:r>
            <a:r>
              <a:rPr lang="de-DE" sz="1600" b="0" i="0" dirty="0">
                <a:solidFill>
                  <a:srgbClr val="000000"/>
                </a:solidFill>
                <a:effectLst/>
                <a:latin typeface="Arial" panose="020B0604020202020204" pitchFamily="34" charset="0"/>
              </a:rPr>
              <a:t>Li Yuan</a:t>
            </a:r>
          </a:p>
          <a:p>
            <a:pPr algn="l"/>
            <a:r>
              <a:rPr lang="de-DE" sz="1600" b="1" i="0" dirty="0">
                <a:solidFill>
                  <a:srgbClr val="000000"/>
                </a:solidFill>
                <a:effectLst/>
                <a:latin typeface="Arial" panose="020B0604020202020204" pitchFamily="34" charset="0"/>
              </a:rPr>
              <a:t>Language: </a:t>
            </a:r>
            <a:r>
              <a:rPr lang="de-DE" sz="1600" b="1" i="0" dirty="0" err="1">
                <a:solidFill>
                  <a:srgbClr val="000000"/>
                </a:solidFill>
                <a:effectLst/>
                <a:latin typeface="Arial" panose="020B0604020202020204" pitchFamily="34" charset="0"/>
              </a:rPr>
              <a:t>Rhethorics</a:t>
            </a:r>
            <a:r>
              <a:rPr lang="de-DE" sz="1600" b="1" i="0" dirty="0">
                <a:solidFill>
                  <a:srgbClr val="000000"/>
                </a:solidFill>
                <a:effectLst/>
                <a:latin typeface="Arial" panose="020B0604020202020204" pitchFamily="34" charset="0"/>
              </a:rPr>
              <a:t> and Propaganda in China</a:t>
            </a:r>
            <a:r>
              <a:rPr lang="de-DE" sz="1600" b="0" i="0" dirty="0">
                <a:solidFill>
                  <a:srgbClr val="000000"/>
                </a:solidFill>
                <a:effectLst/>
                <a:latin typeface="Arial" panose="020B0604020202020204" pitchFamily="34" charset="0"/>
              </a:rPr>
              <a:t>[</a:t>
            </a:r>
            <a:r>
              <a:rPr lang="de-DE" sz="1600" b="0" i="0" u="none" strike="noStrike" dirty="0" err="1">
                <a:solidFill>
                  <a:srgbClr val="002BB8"/>
                </a:solidFill>
                <a:effectLst/>
                <a:latin typeface="Arial" panose="020B0604020202020204" pitchFamily="34" charset="0"/>
                <a:hlinkClick r:id="rId12" tooltip="Edit section: Language: Rhethorics and Propaganda in China"/>
              </a:rPr>
              <a:t>edit</a:t>
            </a:r>
            <a:r>
              <a:rPr lang="de-DE" sz="1600" b="0" i="0" dirty="0">
                <a:solidFill>
                  <a:srgbClr val="000000"/>
                </a:solidFill>
                <a:effectLst/>
                <a:latin typeface="Arial" panose="020B0604020202020204" pitchFamily="34" charset="0"/>
              </a:rPr>
              <a:t>]</a:t>
            </a:r>
            <a:endParaRPr lang="de-DE" sz="1600" b="1" i="0" dirty="0">
              <a:solidFill>
                <a:srgbClr val="000000"/>
              </a:solidFill>
              <a:effectLst/>
              <a:latin typeface="Arial" panose="020B0604020202020204" pitchFamily="34" charset="0"/>
            </a:endParaRPr>
          </a:p>
          <a:p>
            <a:pPr algn="l"/>
            <a:r>
              <a:rPr lang="de-DE" sz="1600" b="0" i="0" u="none" strike="noStrike" dirty="0" err="1">
                <a:solidFill>
                  <a:srgbClr val="002BB8"/>
                </a:solidFill>
                <a:effectLst/>
                <a:latin typeface="Arial" panose="020B0604020202020204" pitchFamily="34" charset="0"/>
                <a:hlinkClick r:id="rId13" tooltip="Rhethorics and Propaganda in China.pptx"/>
              </a:rPr>
              <a:t>Plesae</a:t>
            </a:r>
            <a:r>
              <a:rPr lang="de-DE" sz="1600" b="0" i="0" u="none" strike="noStrike" dirty="0">
                <a:solidFill>
                  <a:srgbClr val="002BB8"/>
                </a:solidFill>
                <a:effectLst/>
                <a:latin typeface="Arial" panose="020B0604020202020204" pitchFamily="34" charset="0"/>
                <a:hlinkClick r:id="rId13" tooltip="Rhethorics and Propaganda in China.pptx"/>
              </a:rPr>
              <a:t> </a:t>
            </a:r>
            <a:r>
              <a:rPr lang="de-DE" sz="1600" b="0" i="0" u="none" strike="noStrike" dirty="0" err="1">
                <a:solidFill>
                  <a:srgbClr val="002BB8"/>
                </a:solidFill>
                <a:effectLst/>
                <a:latin typeface="Arial" panose="020B0604020202020204" pitchFamily="34" charset="0"/>
                <a:hlinkClick r:id="rId13" tooltip="Rhethorics and Propaganda in China.pptx"/>
              </a:rPr>
              <a:t>download</a:t>
            </a:r>
            <a:r>
              <a:rPr lang="de-DE" sz="1600" b="0" i="0" u="none" strike="noStrike" dirty="0">
                <a:solidFill>
                  <a:srgbClr val="002BB8"/>
                </a:solidFill>
                <a:effectLst/>
                <a:latin typeface="Arial" panose="020B0604020202020204" pitchFamily="34" charset="0"/>
                <a:hlinkClick r:id="rId13" tooltip="Rhethorics and Propaganda in China.pptx"/>
              </a:rPr>
              <a:t> </a:t>
            </a:r>
            <a:r>
              <a:rPr lang="de-DE" sz="1600" b="0" i="0" u="none" strike="noStrike" dirty="0" err="1">
                <a:solidFill>
                  <a:srgbClr val="002BB8"/>
                </a:solidFill>
                <a:effectLst/>
                <a:latin typeface="Arial" panose="020B0604020202020204" pitchFamily="34" charset="0"/>
                <a:hlinkClick r:id="rId13" tooltip="Rhethorics and Propaganda in China.pptx"/>
              </a:rPr>
              <a:t>this</a:t>
            </a:r>
            <a:r>
              <a:rPr lang="de-DE" sz="1600" b="0" i="0" u="none" strike="noStrike" dirty="0">
                <a:solidFill>
                  <a:srgbClr val="002BB8"/>
                </a:solidFill>
                <a:effectLst/>
                <a:latin typeface="Arial" panose="020B0604020202020204" pitchFamily="34" charset="0"/>
                <a:hlinkClick r:id="rId13" tooltip="Rhethorics and Propaganda in China.pptx"/>
              </a:rPr>
              <a:t> </a:t>
            </a:r>
            <a:r>
              <a:rPr lang="de-DE" sz="1600" b="0" i="0" u="none" strike="noStrike" dirty="0" err="1">
                <a:solidFill>
                  <a:srgbClr val="002BB8"/>
                </a:solidFill>
                <a:effectLst/>
                <a:latin typeface="Arial" panose="020B0604020202020204" pitchFamily="34" charset="0"/>
                <a:hlinkClick r:id="rId13" tooltip="Rhethorics and Propaganda in China.pptx"/>
              </a:rPr>
              <a:t>pptx</a:t>
            </a:r>
            <a:r>
              <a:rPr lang="de-DE" sz="1600" b="0" i="0" u="none" strike="noStrike" dirty="0">
                <a:solidFill>
                  <a:srgbClr val="002BB8"/>
                </a:solidFill>
                <a:effectLst/>
                <a:latin typeface="Arial" panose="020B0604020202020204" pitchFamily="34" charset="0"/>
                <a:hlinkClick r:id="rId13" tooltip="Rhethorics and Propaganda in China.pptx"/>
              </a:rPr>
              <a:t> on </a:t>
            </a:r>
            <a:r>
              <a:rPr lang="de-DE" sz="1600" b="0" i="0" u="none" strike="noStrike" dirty="0" err="1">
                <a:solidFill>
                  <a:srgbClr val="002BB8"/>
                </a:solidFill>
                <a:effectLst/>
                <a:latin typeface="Arial" panose="020B0604020202020204" pitchFamily="34" charset="0"/>
                <a:hlinkClick r:id="rId13" tooltip="Rhethorics and Propaganda in China.pptx"/>
              </a:rPr>
              <a:t>Rhethorics</a:t>
            </a:r>
            <a:r>
              <a:rPr lang="de-DE" sz="1600" b="0" i="0" u="none" strike="noStrike" dirty="0">
                <a:solidFill>
                  <a:srgbClr val="002BB8"/>
                </a:solidFill>
                <a:effectLst/>
                <a:latin typeface="Arial" panose="020B0604020202020204" pitchFamily="34" charset="0"/>
                <a:hlinkClick r:id="rId13" tooltip="Rhethorics and Propaganda in China.pptx"/>
              </a:rPr>
              <a:t> and Propaganda in China</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created</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梁思婷 </a:t>
            </a:r>
            <a:r>
              <a:rPr lang="de-DE" sz="1600" b="0" i="0" dirty="0">
                <a:solidFill>
                  <a:srgbClr val="000000"/>
                </a:solidFill>
                <a:effectLst/>
                <a:latin typeface="Arial" panose="020B0604020202020204" pitchFamily="34" charset="0"/>
              </a:rPr>
              <a:t>Liang </a:t>
            </a:r>
            <a:r>
              <a:rPr lang="de-DE" sz="1600" b="0" i="0" dirty="0" err="1">
                <a:solidFill>
                  <a:srgbClr val="000000"/>
                </a:solidFill>
                <a:effectLst/>
                <a:latin typeface="Arial" panose="020B0604020202020204" pitchFamily="34" charset="0"/>
              </a:rPr>
              <a:t>Siting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1) </a:t>
            </a:r>
            <a:r>
              <a:rPr lang="zh-CN" altLang="de-DE" sz="1600" b="0" i="0" dirty="0">
                <a:solidFill>
                  <a:srgbClr val="000000"/>
                </a:solidFill>
                <a:effectLst/>
                <a:latin typeface="Arial" panose="020B0604020202020204" pitchFamily="34" charset="0"/>
              </a:rPr>
              <a:t>李梓婕</a:t>
            </a:r>
            <a:r>
              <a:rPr lang="de-DE" sz="1600" b="0" i="0" dirty="0">
                <a:solidFill>
                  <a:srgbClr val="000000"/>
                </a:solidFill>
                <a:effectLst/>
                <a:latin typeface="Arial" panose="020B0604020202020204" pitchFamily="34" charset="0"/>
              </a:rPr>
              <a:t>Li </a:t>
            </a:r>
            <a:r>
              <a:rPr lang="de-DE" sz="1600" b="0" i="0" dirty="0" err="1">
                <a:solidFill>
                  <a:srgbClr val="000000"/>
                </a:solidFill>
                <a:effectLst/>
                <a:latin typeface="Arial" panose="020B0604020202020204" pitchFamily="34" charset="0"/>
              </a:rPr>
              <a:t>Zijie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2)</a:t>
            </a:r>
          </a:p>
          <a:p>
            <a:pPr algn="l"/>
            <a:r>
              <a:rPr lang="de-DE" sz="1600" b="0" i="0" u="none" strike="noStrike" dirty="0" err="1">
                <a:solidFill>
                  <a:srgbClr val="002BB8"/>
                </a:solidFill>
                <a:effectLst/>
                <a:latin typeface="Arial" panose="020B0604020202020204" pitchFamily="34" charset="0"/>
                <a:hlinkClick r:id="rId14" tooltip="Textbook of Rhethorics and Propaganda in China.docx"/>
              </a:rPr>
              <a:t>Textbook</a:t>
            </a:r>
            <a:r>
              <a:rPr lang="de-DE" sz="1600" b="0" i="0" u="none" strike="noStrike" dirty="0">
                <a:solidFill>
                  <a:srgbClr val="002BB8"/>
                </a:solidFill>
                <a:effectLst/>
                <a:latin typeface="Arial" panose="020B0604020202020204" pitchFamily="34" charset="0"/>
                <a:hlinkClick r:id="rId14" tooltip="Textbook of Rhethorics and Propaganda in China.docx"/>
              </a:rPr>
              <a:t> </a:t>
            </a:r>
            <a:r>
              <a:rPr lang="de-DE" sz="1600" b="0" i="0" u="none" strike="noStrike" dirty="0" err="1">
                <a:solidFill>
                  <a:srgbClr val="002BB8"/>
                </a:solidFill>
                <a:effectLst/>
                <a:latin typeface="Arial" panose="020B0604020202020204" pitchFamily="34" charset="0"/>
                <a:hlinkClick r:id="rId14" tooltip="Textbook of Rhethorics and Propaganda in China.docx"/>
              </a:rPr>
              <a:t>of</a:t>
            </a:r>
            <a:r>
              <a:rPr lang="de-DE" sz="1600" b="0" i="0" u="none" strike="noStrike" dirty="0">
                <a:solidFill>
                  <a:srgbClr val="002BB8"/>
                </a:solidFill>
                <a:effectLst/>
                <a:latin typeface="Arial" panose="020B0604020202020204" pitchFamily="34" charset="0"/>
                <a:hlinkClick r:id="rId14" tooltip="Textbook of Rhethorics and Propaganda in China.docx"/>
              </a:rPr>
              <a:t> </a:t>
            </a:r>
            <a:r>
              <a:rPr lang="de-DE" sz="1600" b="0" i="0" u="none" strike="noStrike" dirty="0" err="1">
                <a:solidFill>
                  <a:srgbClr val="002BB8"/>
                </a:solidFill>
                <a:effectLst/>
                <a:latin typeface="Arial" panose="020B0604020202020204" pitchFamily="34" charset="0"/>
                <a:hlinkClick r:id="rId14" tooltip="Textbook of Rhethorics and Propaganda in China.docx"/>
              </a:rPr>
              <a:t>Rhethorics</a:t>
            </a:r>
            <a:r>
              <a:rPr lang="de-DE" sz="1600" b="0" i="0" u="none" strike="noStrike" dirty="0">
                <a:solidFill>
                  <a:srgbClr val="002BB8"/>
                </a:solidFill>
                <a:effectLst/>
                <a:latin typeface="Arial" panose="020B0604020202020204" pitchFamily="34" charset="0"/>
                <a:hlinkClick r:id="rId14" tooltip="Textbook of Rhethorics and Propaganda in China.docx"/>
              </a:rPr>
              <a:t> and Propaganda in China</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a:t>
            </a:r>
            <a:r>
              <a:rPr lang="zh-CN" altLang="de-DE" sz="1600" b="0" i="0" dirty="0">
                <a:solidFill>
                  <a:srgbClr val="000000"/>
                </a:solidFill>
                <a:effectLst/>
                <a:latin typeface="Arial" panose="020B0604020202020204" pitchFamily="34" charset="0"/>
              </a:rPr>
              <a:t>周皓熙 </a:t>
            </a:r>
            <a:r>
              <a:rPr lang="de-DE" sz="1600" b="0" i="0" dirty="0">
                <a:solidFill>
                  <a:srgbClr val="000000"/>
                </a:solidFill>
                <a:effectLst/>
                <a:latin typeface="Arial" panose="020B0604020202020204" pitchFamily="34" charset="0"/>
              </a:rPr>
              <a:t>Zhou </a:t>
            </a:r>
            <a:r>
              <a:rPr lang="de-DE" sz="1600" b="0" i="0" dirty="0" err="1">
                <a:solidFill>
                  <a:srgbClr val="000000"/>
                </a:solidFill>
                <a:effectLst/>
                <a:latin typeface="Arial" panose="020B0604020202020204" pitchFamily="34" charset="0"/>
              </a:rPr>
              <a:t>Haoxi</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1) </a:t>
            </a:r>
            <a:r>
              <a:rPr lang="zh-CN" altLang="de-DE" sz="1600" b="0" i="0" dirty="0">
                <a:solidFill>
                  <a:srgbClr val="000000"/>
                </a:solidFill>
                <a:effectLst/>
                <a:latin typeface="Arial" panose="020B0604020202020204" pitchFamily="34" charset="0"/>
              </a:rPr>
              <a:t>张白鹭 </a:t>
            </a:r>
            <a:r>
              <a:rPr lang="de-DE" sz="1600" b="0" i="0" dirty="0">
                <a:solidFill>
                  <a:srgbClr val="000000"/>
                </a:solidFill>
                <a:effectLst/>
                <a:latin typeface="Arial" panose="020B0604020202020204" pitchFamily="34" charset="0"/>
              </a:rPr>
              <a:t>Zhang </a:t>
            </a:r>
            <a:r>
              <a:rPr lang="de-DE" sz="1600" b="0" i="0" dirty="0" err="1">
                <a:solidFill>
                  <a:srgbClr val="000000"/>
                </a:solidFill>
                <a:effectLst/>
                <a:latin typeface="Arial" panose="020B0604020202020204" pitchFamily="34" charset="0"/>
              </a:rPr>
              <a:t>Bailu</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part</a:t>
            </a:r>
            <a:r>
              <a:rPr lang="de-DE" sz="1600" b="0" i="0" dirty="0">
                <a:solidFill>
                  <a:srgbClr val="000000"/>
                </a:solidFill>
                <a:effectLst/>
                <a:latin typeface="Arial" panose="020B0604020202020204" pitchFamily="34" charset="0"/>
              </a:rPr>
              <a:t> 2)</a:t>
            </a:r>
          </a:p>
          <a:p>
            <a:pPr algn="l"/>
            <a:r>
              <a:rPr lang="de-DE" sz="1600" b="1" i="0" dirty="0">
                <a:solidFill>
                  <a:srgbClr val="000000"/>
                </a:solidFill>
                <a:effectLst/>
                <a:latin typeface="Arial" panose="020B0604020202020204" pitchFamily="34" charset="0"/>
              </a:rPr>
              <a:t>Teacher </a:t>
            </a:r>
            <a:r>
              <a:rPr lang="de-DE" sz="1600" b="1" i="0" dirty="0" err="1">
                <a:solidFill>
                  <a:srgbClr val="000000"/>
                </a:solidFill>
                <a:effectLst/>
                <a:latin typeface="Arial" panose="020B0604020202020204" pitchFamily="34" charset="0"/>
              </a:rPr>
              <a:t>presentation</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for</a:t>
            </a:r>
            <a:r>
              <a:rPr lang="de-DE" sz="1600" b="1" i="0" dirty="0">
                <a:solidFill>
                  <a:srgbClr val="000000"/>
                </a:solidFill>
                <a:effectLst/>
                <a:latin typeface="Arial" panose="020B0604020202020204" pitchFamily="34" charset="0"/>
              </a:rPr>
              <a:t> </a:t>
            </a:r>
            <a:r>
              <a:rPr lang="de-DE" sz="1600" b="1" i="0" dirty="0" err="1">
                <a:solidFill>
                  <a:srgbClr val="000000"/>
                </a:solidFill>
                <a:effectLst/>
                <a:latin typeface="Arial" panose="020B0604020202020204" pitchFamily="34" charset="0"/>
              </a:rPr>
              <a:t>session</a:t>
            </a:r>
            <a:r>
              <a:rPr lang="de-DE" sz="1600" b="1" i="0" dirty="0">
                <a:solidFill>
                  <a:srgbClr val="000000"/>
                </a:solidFill>
                <a:effectLst/>
                <a:latin typeface="Arial" panose="020B0604020202020204" pitchFamily="34" charset="0"/>
              </a:rPr>
              <a:t> 10</a:t>
            </a:r>
            <a:r>
              <a:rPr lang="de-DE" sz="1600" b="0" i="0" dirty="0">
                <a:solidFill>
                  <a:srgbClr val="000000"/>
                </a:solidFill>
                <a:effectLst/>
                <a:latin typeface="Arial" panose="020B0604020202020204" pitchFamily="34" charset="0"/>
              </a:rPr>
              <a:t>[</a:t>
            </a:r>
            <a:r>
              <a:rPr lang="de-DE" sz="1600" b="0" i="0" u="none" strike="noStrike" dirty="0" err="1">
                <a:solidFill>
                  <a:srgbClr val="002BB8"/>
                </a:solidFill>
                <a:effectLst/>
                <a:latin typeface="Arial" panose="020B0604020202020204" pitchFamily="34" charset="0"/>
                <a:hlinkClick r:id="rId15" tooltip="Edit section: Teacher presentation for session 10"/>
              </a:rPr>
              <a:t>edit</a:t>
            </a:r>
            <a:r>
              <a:rPr lang="de-DE" sz="1600" b="0" i="0" dirty="0">
                <a:solidFill>
                  <a:srgbClr val="000000"/>
                </a:solidFill>
                <a:effectLst/>
                <a:latin typeface="Arial" panose="020B0604020202020204" pitchFamily="34" charset="0"/>
              </a:rPr>
              <a:t>]</a:t>
            </a:r>
            <a:endParaRPr lang="de-DE" sz="1600" b="1" i="0" dirty="0">
              <a:solidFill>
                <a:srgbClr val="000000"/>
              </a:solidFill>
              <a:effectLst/>
              <a:latin typeface="Arial" panose="020B0604020202020204" pitchFamily="34" charset="0"/>
            </a:endParaRPr>
          </a:p>
          <a:p>
            <a:pPr algn="l"/>
            <a:r>
              <a:rPr lang="de-DE" sz="1600" b="0" i="0" u="none" strike="noStrike" dirty="0">
                <a:solidFill>
                  <a:srgbClr val="CC2200"/>
                </a:solidFill>
                <a:effectLst/>
                <a:latin typeface="Arial" panose="020B0604020202020204" pitchFamily="34" charset="0"/>
                <a:hlinkClick r:id="rId16" tooltip="10 Chinese Language.pptx"/>
              </a:rPr>
              <a:t>Media:10_Chinese_Language.pptx</a:t>
            </a:r>
            <a:endParaRPr lang="de-DE" sz="1600" b="0" i="0" dirty="0">
              <a:solidFill>
                <a:srgbClr val="000000"/>
              </a:solidFill>
              <a:effectLst/>
              <a:latin typeface="Arial" panose="020B0604020202020204" pitchFamily="34" charset="0"/>
            </a:endParaRPr>
          </a:p>
          <a:p>
            <a:pPr marL="0" indent="0" algn="l">
              <a:lnSpc>
                <a:spcPct val="120000"/>
              </a:lnSpc>
              <a:buNone/>
            </a:pPr>
            <a:endParaRPr lang="en-US" sz="2800" b="1" i="0" dirty="0">
              <a:solidFill>
                <a:srgbClr val="000000"/>
              </a:solidFill>
              <a:effectLst/>
              <a:latin typeface="Arial" panose="020B0604020202020204" pitchFamily="34" charset="0"/>
            </a:endParaRPr>
          </a:p>
          <a:p>
            <a:pPr algn="l">
              <a:lnSpc>
                <a:spcPct val="120000"/>
              </a:lnSpc>
            </a:pPr>
            <a:endParaRPr lang="de-DE" sz="2800" b="0" i="0" dirty="0">
              <a:solidFill>
                <a:srgbClr val="000000"/>
              </a:solidFill>
              <a:effectLst/>
              <a:latin typeface="Arial" panose="020B0604020202020204" pitchFamily="34" charset="0"/>
            </a:endParaRPr>
          </a:p>
          <a:p>
            <a:pPr marL="0" indent="0">
              <a:lnSpc>
                <a:spcPct val="120000"/>
              </a:lnSpc>
              <a:buNone/>
            </a:pPr>
            <a:endParaRPr lang="en-US" sz="2800" b="1" i="0" dirty="0">
              <a:effectLst/>
              <a:latin typeface="Arial" panose="020B0604020202020204" pitchFamily="34" charset="0"/>
            </a:endParaRPr>
          </a:p>
        </p:txBody>
      </p:sp>
    </p:spTree>
    <p:extLst>
      <p:ext uri="{BB962C8B-B14F-4D97-AF65-F5344CB8AC3E}">
        <p14:creationId xmlns:p14="http://schemas.microsoft.com/office/powerpoint/2010/main" val="345853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899592" y="1556792"/>
            <a:ext cx="7141265" cy="3578087"/>
          </a:xfrm>
        </p:spPr>
        <p:txBody>
          <a:bodyPr>
            <a:noAutofit/>
          </a:bodyPr>
          <a:lstStyle/>
          <a:p>
            <a:pPr>
              <a:lnSpc>
                <a:spcPct val="100000"/>
              </a:lnSpc>
            </a:pPr>
            <a:r>
              <a:rPr lang="en-US" sz="2400" dirty="0">
                <a:latin typeface="+mj-lt"/>
                <a:cs typeface="Arial" panose="020B0604020202020204" pitchFamily="34" charset="0"/>
              </a:rPr>
              <a:t>Aristotle: Difference of languages only external (Peri </a:t>
            </a:r>
            <a:r>
              <a:rPr lang="en-US" sz="2400" dirty="0" err="1">
                <a:latin typeface="+mj-lt"/>
                <a:cs typeface="Arial" panose="020B0604020202020204" pitchFamily="34" charset="0"/>
              </a:rPr>
              <a:t>Hermeneias</a:t>
            </a:r>
            <a:r>
              <a:rPr lang="en-US" sz="2400" dirty="0">
                <a:latin typeface="+mj-lt"/>
                <a:cs typeface="Arial" panose="020B0604020202020204" pitchFamily="34" charset="0"/>
              </a:rPr>
              <a:t> 16a1)</a:t>
            </a:r>
          </a:p>
          <a:p>
            <a:pPr>
              <a:lnSpc>
                <a:spcPct val="100000"/>
              </a:lnSpc>
            </a:pPr>
            <a:r>
              <a:rPr lang="en-US" sz="2400" dirty="0">
                <a:latin typeface="+mj-lt"/>
                <a:cs typeface="Arial" panose="020B0604020202020204" pitchFamily="34" charset="0"/>
              </a:rPr>
              <a:t>Xunzi: Cognition independent of language (22:276)</a:t>
            </a:r>
          </a:p>
          <a:p>
            <a:pPr>
              <a:lnSpc>
                <a:spcPct val="100000"/>
              </a:lnSpc>
            </a:pPr>
            <a:r>
              <a:rPr lang="en-US" sz="2400" dirty="0">
                <a:latin typeface="+mj-lt"/>
                <a:cs typeface="Arial" panose="020B0604020202020204" pitchFamily="34" charset="0"/>
              </a:rPr>
              <a:t>Zhuangzi: If one has grasped something, one can forget the words (26:407)</a:t>
            </a:r>
          </a:p>
          <a:p>
            <a:pPr>
              <a:lnSpc>
                <a:spcPct val="100000"/>
              </a:lnSpc>
            </a:pPr>
            <a:r>
              <a:rPr lang="en-US" sz="2400" dirty="0" err="1">
                <a:latin typeface="+mj-lt"/>
                <a:cs typeface="Arial" panose="020B0604020202020204" pitchFamily="34" charset="0"/>
              </a:rPr>
              <a:t>Vico</a:t>
            </a:r>
            <a:r>
              <a:rPr lang="en-US" sz="2400" dirty="0">
                <a:latin typeface="+mj-lt"/>
                <a:cs typeface="Arial" panose="020B0604020202020204" pitchFamily="34" charset="0"/>
              </a:rPr>
              <a:t>, Herder begin to point out differences (climate, time, place, national character). Herder: language and writings of the "</a:t>
            </a:r>
            <a:r>
              <a:rPr lang="en-US" sz="2400" dirty="0" err="1">
                <a:latin typeface="+mj-lt"/>
                <a:cs typeface="Arial" panose="020B0604020202020204" pitchFamily="34" charset="0"/>
              </a:rPr>
              <a:t>Sineses</a:t>
            </a:r>
            <a:r>
              <a:rPr lang="en-US" sz="2400" dirty="0">
                <a:latin typeface="+mj-lt"/>
                <a:cs typeface="Arial" panose="020B0604020202020204" pitchFamily="34" charset="0"/>
              </a:rPr>
              <a:t>" were partly responsible for their "slave culture", Hegel: letter writing = "intelligent", Humboldt: subjectivity, national character, Wittgenstein: language creates world, Sapir-Whorf hypothesis: "language forms thinking", </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t>6</a:t>
            </a:fld>
            <a:endParaRPr lang="en-US" dirty="0"/>
          </a:p>
        </p:txBody>
      </p:sp>
      <p:sp>
        <p:nvSpPr>
          <p:cNvPr id="5" name="Titel 4">
            <a:extLst>
              <a:ext uri="{FF2B5EF4-FFF2-40B4-BE49-F238E27FC236}">
                <a16:creationId xmlns:a16="http://schemas.microsoft.com/office/drawing/2014/main" id="{6C993E97-3430-4EC8-86FA-36C0280EDD94}"/>
              </a:ext>
            </a:extLst>
          </p:cNvPr>
          <p:cNvSpPr>
            <a:spLocks noGrp="1"/>
          </p:cNvSpPr>
          <p:nvPr>
            <p:ph type="title"/>
          </p:nvPr>
        </p:nvSpPr>
        <p:spPr/>
        <p:txBody>
          <a:bodyPr>
            <a:normAutofit/>
          </a:bodyPr>
          <a:lstStyle/>
          <a:p>
            <a:r>
              <a:rPr lang="de-DE" sz="3150" dirty="0"/>
              <a:t>Historical </a:t>
            </a:r>
            <a:r>
              <a:rPr lang="de-DE" sz="3150" dirty="0" err="1"/>
              <a:t>Discussion</a:t>
            </a:r>
            <a:r>
              <a:rPr lang="de-DE" sz="3150" dirty="0"/>
              <a:t> „Language </a:t>
            </a:r>
            <a:r>
              <a:rPr lang="de-DE" sz="3150" dirty="0" err="1"/>
              <a:t>Coins</a:t>
            </a:r>
            <a:r>
              <a:rPr lang="de-DE" sz="3150" dirty="0"/>
              <a:t> </a:t>
            </a:r>
            <a:r>
              <a:rPr lang="de-DE" sz="3150" dirty="0" err="1"/>
              <a:t>Thinking</a:t>
            </a:r>
            <a:r>
              <a:rPr lang="de-DE" sz="3150" dirty="0"/>
              <a:t>“</a:t>
            </a:r>
          </a:p>
        </p:txBody>
      </p:sp>
    </p:spTree>
    <p:custDataLst>
      <p:tags r:id="rId1"/>
    </p:custDataLst>
    <p:extLst>
      <p:ext uri="{BB962C8B-B14F-4D97-AF65-F5344CB8AC3E}">
        <p14:creationId xmlns:p14="http://schemas.microsoft.com/office/powerpoint/2010/main" val="246022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745435" y="2228850"/>
            <a:ext cx="7141265" cy="3498056"/>
          </a:xfrm>
        </p:spPr>
        <p:txBody>
          <a:bodyPr>
            <a:noAutofit/>
          </a:bodyPr>
          <a:lstStyle/>
          <a:p>
            <a:pPr>
              <a:lnSpc>
                <a:spcPct val="100000"/>
              </a:lnSpc>
            </a:pPr>
            <a:r>
              <a:rPr lang="en-US" sz="1800" dirty="0">
                <a:latin typeface="+mj-lt"/>
                <a:cs typeface="Arial" panose="020B0604020202020204" pitchFamily="34" charset="0"/>
              </a:rPr>
              <a:t>Lohmann: China's backwardness and its "radically different thinking" went back to language (</a:t>
            </a:r>
            <a:r>
              <a:rPr lang="en-US" sz="1800" dirty="0" err="1">
                <a:latin typeface="+mj-lt"/>
                <a:cs typeface="Arial" panose="020B0604020202020204" pitchFamily="34" charset="0"/>
              </a:rPr>
              <a:t>eg.</a:t>
            </a:r>
            <a:r>
              <a:rPr lang="en-US" sz="1800" dirty="0">
                <a:latin typeface="+mj-lt"/>
                <a:cs typeface="Arial" panose="020B0604020202020204" pitchFamily="34" charset="0"/>
              </a:rPr>
              <a:t> morphology/types of words not clearly delimited=&gt;no subject, less individualism), </a:t>
            </a:r>
            <a:r>
              <a:rPr lang="en-US" sz="1800" dirty="0" err="1">
                <a:latin typeface="+mj-lt"/>
                <a:cs typeface="Arial" panose="020B0604020202020204" pitchFamily="34" charset="0"/>
              </a:rPr>
              <a:t>Granet</a:t>
            </a:r>
            <a:r>
              <a:rPr lang="en-US" sz="1800" dirty="0">
                <a:latin typeface="+mj-lt"/>
                <a:cs typeface="Arial" panose="020B0604020202020204" pitchFamily="34" charset="0"/>
              </a:rPr>
              <a:t>: "unclear", "not abstract", "magical"; Hansen: Chinese could not develop truth, only describe the world externally (also later Hall, Ames), Hansen: only mass nouns =&gt; missing individuality; Bauer 1981: By missing tense every innovation fails; Kohlberg: Chinese would not know freedom of thought (because they could not develop hypotheses)</a:t>
            </a:r>
          </a:p>
          <a:p>
            <a:pPr>
              <a:lnSpc>
                <a:spcPct val="100000"/>
              </a:lnSpc>
            </a:pPr>
            <a:r>
              <a:rPr lang="en-US" sz="1800" dirty="0">
                <a:latin typeface="+mj-lt"/>
                <a:cs typeface="Arial" panose="020B0604020202020204" pitchFamily="34" charset="0"/>
              </a:rPr>
              <a:t>Chinese writing aesthetically transfigured: Müller 1685 search for "universal language/key", </a:t>
            </a:r>
            <a:r>
              <a:rPr lang="en-US" sz="1800" dirty="0" err="1">
                <a:latin typeface="+mj-lt"/>
                <a:cs typeface="Arial" panose="020B0604020202020204" pitchFamily="34" charset="0"/>
              </a:rPr>
              <a:t>Fenollosa</a:t>
            </a:r>
            <a:r>
              <a:rPr lang="en-US" sz="1800" dirty="0">
                <a:latin typeface="+mj-lt"/>
                <a:cs typeface="Arial" panose="020B0604020202020204" pitchFamily="34" charset="0"/>
              </a:rPr>
              <a:t> 1972, Pound "graphic poetics" 1983</a:t>
            </a:r>
          </a:p>
          <a:p>
            <a:pPr>
              <a:lnSpc>
                <a:spcPct val="100000"/>
              </a:lnSpc>
            </a:pPr>
            <a:r>
              <a:rPr lang="en-US" sz="1800" dirty="0">
                <a:latin typeface="+mj-lt"/>
                <a:cs typeface="Arial" panose="020B0604020202020204" pitchFamily="34" charset="0"/>
              </a:rPr>
              <a:t>Literature: Lang 1981, </a:t>
            </a:r>
            <a:r>
              <a:rPr lang="en-US" sz="1800" dirty="0" err="1">
                <a:latin typeface="+mj-lt"/>
                <a:cs typeface="Arial" panose="020B0604020202020204" pitchFamily="34" charset="0"/>
              </a:rPr>
              <a:t>Höhenrieder</a:t>
            </a:r>
            <a:r>
              <a:rPr lang="en-US" sz="1800" dirty="0">
                <a:latin typeface="+mj-lt"/>
                <a:cs typeface="Arial" panose="020B0604020202020204" pitchFamily="34" charset="0"/>
              </a:rPr>
              <a:t> 2004, </a:t>
            </a:r>
            <a:r>
              <a:rPr lang="en-US" sz="1800" dirty="0" err="1">
                <a:latin typeface="+mj-lt"/>
                <a:cs typeface="Arial" panose="020B0604020202020204" pitchFamily="34" charset="0"/>
              </a:rPr>
              <a:t>Roetz</a:t>
            </a:r>
            <a:r>
              <a:rPr lang="en-US" sz="1800" dirty="0">
                <a:latin typeface="+mj-lt"/>
                <a:cs typeface="Arial" panose="020B0604020202020204" pitchFamily="34" charset="0"/>
              </a:rPr>
              <a:t> 2004, BJOAF 30 (2006)9-37</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t>7</a:t>
            </a:fld>
            <a:endParaRPr lang="en-US" dirty="0"/>
          </a:p>
        </p:txBody>
      </p:sp>
      <p:sp>
        <p:nvSpPr>
          <p:cNvPr id="5" name="Titel 4">
            <a:extLst>
              <a:ext uri="{FF2B5EF4-FFF2-40B4-BE49-F238E27FC236}">
                <a16:creationId xmlns:a16="http://schemas.microsoft.com/office/drawing/2014/main" id="{6C993E97-3430-4EC8-86FA-36C0280EDD94}"/>
              </a:ext>
            </a:extLst>
          </p:cNvPr>
          <p:cNvSpPr>
            <a:spLocks noGrp="1"/>
          </p:cNvSpPr>
          <p:nvPr>
            <p:ph type="title"/>
          </p:nvPr>
        </p:nvSpPr>
        <p:spPr/>
        <p:txBody>
          <a:bodyPr>
            <a:normAutofit/>
          </a:bodyPr>
          <a:lstStyle/>
          <a:p>
            <a:r>
              <a:rPr lang="de-DE" sz="3150" dirty="0"/>
              <a:t>Historische Diskussion „Sprache prägt Denken“</a:t>
            </a:r>
          </a:p>
        </p:txBody>
      </p:sp>
    </p:spTree>
    <p:custDataLst>
      <p:tags r:id="rId1"/>
    </p:custDataLst>
    <p:extLst>
      <p:ext uri="{BB962C8B-B14F-4D97-AF65-F5344CB8AC3E}">
        <p14:creationId xmlns:p14="http://schemas.microsoft.com/office/powerpoint/2010/main" val="269886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FAF1A1B-ED1A-4662-BF0F-1B05FAE64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174" y="857521"/>
            <a:ext cx="7702826" cy="5143229"/>
          </a:xfrm>
          <a:prstGeom prst="rect">
            <a:avLst/>
          </a:prstGeom>
        </p:spPr>
      </p:pic>
      <p:sp>
        <p:nvSpPr>
          <p:cNvPr id="7" name="Inhaltsplatzhalter 6">
            <a:extLst>
              <a:ext uri="{FF2B5EF4-FFF2-40B4-BE49-F238E27FC236}">
                <a16:creationId xmlns:a16="http://schemas.microsoft.com/office/drawing/2014/main" id="{965BDE9B-F20B-49E9-A452-897BDAB243AD}"/>
              </a:ext>
            </a:extLst>
          </p:cNvPr>
          <p:cNvSpPr>
            <a:spLocks noGrp="1"/>
          </p:cNvSpPr>
          <p:nvPr>
            <p:ph idx="1"/>
          </p:nvPr>
        </p:nvSpPr>
        <p:spPr/>
        <p:txBody>
          <a:bodyPr/>
          <a:lstStyle/>
          <a:p>
            <a:endParaRPr lang="de-DE"/>
          </a:p>
        </p:txBody>
      </p:sp>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a:xfrm>
            <a:off x="-108520" y="116632"/>
            <a:ext cx="3206282" cy="994172"/>
          </a:xfrm>
        </p:spPr>
        <p:txBody>
          <a:bodyPr>
            <a:normAutofit/>
          </a:bodyPr>
          <a:lstStyle/>
          <a:p>
            <a:r>
              <a:rPr lang="de-DE" dirty="0" err="1"/>
              <a:t>Characters</a:t>
            </a:r>
            <a:endParaRPr lang="de-DE" dirty="0"/>
          </a:p>
        </p:txBody>
      </p:sp>
    </p:spTree>
    <p:extLst>
      <p:ext uri="{BB962C8B-B14F-4D97-AF65-F5344CB8AC3E}">
        <p14:creationId xmlns:p14="http://schemas.microsoft.com/office/powerpoint/2010/main" val="234904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B6FA-E072-401A-8FF7-1CBAD6AE2911}"/>
              </a:ext>
            </a:extLst>
          </p:cNvPr>
          <p:cNvSpPr>
            <a:spLocks noGrp="1"/>
          </p:cNvSpPr>
          <p:nvPr>
            <p:ph type="title"/>
          </p:nvPr>
        </p:nvSpPr>
        <p:spPr/>
        <p:txBody>
          <a:bodyPr>
            <a:normAutofit fontScale="90000"/>
          </a:bodyPr>
          <a:lstStyle/>
          <a:p>
            <a:r>
              <a:rPr lang="en-US" dirty="0"/>
              <a:t>Mass of characters (about 40,000, of which 5,000 are frequently used, minimum 2,000)</a:t>
            </a:r>
            <a:endParaRPr lang="de-DE" dirty="0"/>
          </a:p>
        </p:txBody>
      </p:sp>
      <p:pic>
        <p:nvPicPr>
          <p:cNvPr id="5" name="Inhaltsplatzhalter 4">
            <a:extLst>
              <a:ext uri="{FF2B5EF4-FFF2-40B4-BE49-F238E27FC236}">
                <a16:creationId xmlns:a16="http://schemas.microsoft.com/office/drawing/2014/main" id="{C3CD7F1D-603D-4D76-B8C6-9C64FF1852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466" y="2039939"/>
            <a:ext cx="5663678" cy="3960811"/>
          </a:xfrm>
        </p:spPr>
      </p:pic>
    </p:spTree>
    <p:extLst>
      <p:ext uri="{BB962C8B-B14F-4D97-AF65-F5344CB8AC3E}">
        <p14:creationId xmlns:p14="http://schemas.microsoft.com/office/powerpoint/2010/main" val="2576095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3290</Words>
  <Application>Microsoft Office PowerPoint</Application>
  <PresentationFormat>Bildschirmpräsentation (4:3)</PresentationFormat>
  <Paragraphs>429</Paragraphs>
  <Slides>49</Slides>
  <Notes>24</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2</vt:i4>
      </vt:variant>
      <vt:variant>
        <vt:lpstr>Folientitel</vt:lpstr>
      </vt:variant>
      <vt:variant>
        <vt:i4>49</vt:i4>
      </vt:variant>
    </vt:vector>
  </HeadingPairs>
  <TitlesOfParts>
    <vt:vector size="61" baseType="lpstr">
      <vt:lpstr>KaiTi</vt:lpstr>
      <vt:lpstr>KaiTi</vt:lpstr>
      <vt:lpstr>Arial</vt:lpstr>
      <vt:lpstr>Calibri</vt:lpstr>
      <vt:lpstr>Corbel</vt:lpstr>
      <vt:lpstr>Garamond</vt:lpstr>
      <vt:lpstr>Times New Roman</vt:lpstr>
      <vt:lpstr>Trebuchet MS</vt:lpstr>
      <vt:lpstr>Wingdings</vt:lpstr>
      <vt:lpstr>Larissa-Design</vt:lpstr>
      <vt:lpstr>Harvard F/X Drawing</vt:lpstr>
      <vt:lpstr>Dokument</vt:lpstr>
      <vt:lpstr>中国语言文化 Chinese Language &amp; Culture for Master Students of Translation Studies</vt:lpstr>
      <vt:lpstr>Schedule 学期题目</vt:lpstr>
      <vt:lpstr>Session 10 第十周 </vt:lpstr>
      <vt:lpstr>Session 10 第十周 </vt:lpstr>
      <vt:lpstr>Session 10 第十周 </vt:lpstr>
      <vt:lpstr>Historical Discussion „Language Coins Thinking“</vt:lpstr>
      <vt:lpstr>Historische Diskussion „Sprache prägt Denken“</vt:lpstr>
      <vt:lpstr>Characters</vt:lpstr>
      <vt:lpstr>Mass of characters (about 40,000, of which 5,000 are frequently used, minimum 2,000)</vt:lpstr>
      <vt:lpstr>Methodology of language acquisition</vt:lpstr>
      <vt:lpstr>English</vt:lpstr>
      <vt:lpstr>Deutsch</vt:lpstr>
      <vt:lpstr>Chinesisch</vt:lpstr>
      <vt:lpstr>Language, writing =&gt;  thinking, culture, mentality</vt:lpstr>
      <vt:lpstr>Do Chinese read faster?</vt:lpstr>
      <vt:lpstr>Are Chinese books thinner?</vt:lpstr>
      <vt:lpstr>Do Chinese write faster?</vt:lpstr>
      <vt:lpstr>=&gt; Do Chinese think faster?</vt:lpstr>
      <vt:lpstr>=&gt; Are Chinese thinking differently?</vt:lpstr>
      <vt:lpstr>Life in the bubble</vt:lpstr>
      <vt:lpstr>2. Charakteristika of the communication: Paradoxa</vt:lpstr>
      <vt:lpstr>Indirectness</vt:lpstr>
      <vt:lpstr>PowerPoint-Präsentation</vt:lpstr>
      <vt:lpstr>PowerPoint-Präsentation</vt:lpstr>
      <vt:lpstr>PowerPoint-Präsentation</vt:lpstr>
      <vt:lpstr>PowerPoint-Präsentation</vt:lpstr>
      <vt:lpstr>PowerPoint-Präsentation</vt:lpstr>
      <vt:lpstr>PowerPoint-Präsentation</vt:lpstr>
      <vt:lpstr>Rules of Speech</vt:lpstr>
      <vt:lpstr>Aims of Personality Development</vt:lpstr>
      <vt:lpstr>Preferred teaching form and learning behavior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4.0  →  5.0</vt:lpstr>
      <vt:lpstr>PowerPoint-Präsentation</vt:lpstr>
      <vt:lpstr>PowerPoint-Präsentation</vt:lpstr>
      <vt:lpstr>PowerPoint-Präsentation</vt:lpstr>
      <vt:lpstr>PowerPoint-Präsentation</vt:lpstr>
      <vt:lpstr>PowerPoint-Präsentation</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767</cp:revision>
  <dcterms:created xsi:type="dcterms:W3CDTF">2010-06-18T15:32:00Z</dcterms:created>
  <dcterms:modified xsi:type="dcterms:W3CDTF">2022-04-28T05:02:24Z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