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398510" y="-67945"/>
            <a:ext cx="3793490" cy="6925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35200"/>
            <a:ext cx="7873365" cy="2387600"/>
          </a:xfrm>
        </p:spPr>
        <p:txBody>
          <a:bodyPr>
            <a:normAutofit/>
          </a:bodyPr>
          <a:p>
            <a:pPr algn="ctr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Mythology: Huli-jing </a:t>
            </a:r>
            <a:br>
              <a:rPr lang="zh-CN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          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Ma Ruiqing/Raymond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9" name="图片 118"/>
          <p:cNvPicPr/>
          <p:nvPr/>
        </p:nvPicPr>
        <p:blipFill>
          <a:blip r:embed="rId1"/>
          <a:stretch>
            <a:fillRect/>
          </a:stretch>
        </p:blipFill>
        <p:spPr>
          <a:xfrm>
            <a:off x="-65405" y="0"/>
            <a:ext cx="1225804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7620"/>
            <a:ext cx="12192000" cy="6865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img-46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7590" y="0"/>
            <a:ext cx="4864100" cy="68745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5690" y="2850515"/>
            <a:ext cx="9598660" cy="49974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7100">
                <a:latin typeface="Times New Roman" panose="02020603050405020304" charset="0"/>
                <a:cs typeface="Times New Roman" panose="02020603050405020304" charset="0"/>
              </a:rPr>
              <a:t>Thanks for watching.</a:t>
            </a:r>
            <a:endParaRPr lang="en-US" altLang="zh-CN" sz="71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ztpwlzpzvv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3790" y="0"/>
            <a:ext cx="10074910" cy="6854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v2-f8d24814ade9989bad2ed5ed507769a0_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41820" y="1581785"/>
            <a:ext cx="4146550" cy="332105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92150" y="1163320"/>
            <a:ext cx="4235450" cy="401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546860" y="5099050"/>
            <a:ext cx="3463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仿宋" panose="02010609060101010101" charset="-122"/>
                <a:ea typeface="仿宋" panose="02010609060101010101" charset="-122"/>
              </a:rPr>
              <a:t>淮阴高庄战国墓出土的铜箅形器</a:t>
            </a:r>
            <a:endParaRPr lang="zh-CN" altLang="en-US" sz="1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2700" y="5176520"/>
            <a:ext cx="4091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仿宋" panose="02010609060101010101" charset="-122"/>
                <a:ea typeface="仿宋" panose="02010609060101010101" charset="-122"/>
              </a:rPr>
              <a:t>鎏金胡傅铜温酒樽（山西右玉县出土）</a:t>
            </a:r>
            <a:endParaRPr lang="zh-CN" altLang="en-US" sz="14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 descr="v2-498b2795a0584abdf29a84aa07642131_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5895" y="571500"/>
            <a:ext cx="6530340" cy="1379220"/>
          </a:xfrm>
          <a:prstGeom prst="rect">
            <a:avLst/>
          </a:prstGeom>
        </p:spPr>
      </p:pic>
      <p:pic>
        <p:nvPicPr>
          <p:cNvPr id="9" name="图片 8" descr="v2-dca7e0ad878b92dce3049a558ca50883_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" y="2286000"/>
            <a:ext cx="3604260" cy="4208780"/>
          </a:xfrm>
          <a:prstGeom prst="rect">
            <a:avLst/>
          </a:prstGeom>
        </p:spPr>
      </p:pic>
      <p:pic>
        <p:nvPicPr>
          <p:cNvPr id="12" name="图片 11" descr="v2-d9220182f42f9653f94d0de26d35d749_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55" y="2816860"/>
            <a:ext cx="6184900" cy="2604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55930" y="0"/>
            <a:ext cx="1131443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3705225" y="-5715"/>
            <a:ext cx="4721860" cy="8000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955040" y="0"/>
            <a:ext cx="4108450" cy="340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5923280" y="0"/>
            <a:ext cx="4154170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955040" y="3551555"/>
            <a:ext cx="4895850" cy="322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6499860" y="3551555"/>
            <a:ext cx="4191635" cy="3220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2922533" y="0"/>
            <a:ext cx="6137384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954405" y="127000"/>
            <a:ext cx="2395220" cy="2465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8533130" y="2592705"/>
            <a:ext cx="2959735" cy="432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4497070" y="2504440"/>
            <a:ext cx="2816225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4184650" y="-4445"/>
            <a:ext cx="3321685" cy="2414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5"/>
          <a:stretch>
            <a:fillRect/>
          </a:stretch>
        </p:blipFill>
        <p:spPr>
          <a:xfrm>
            <a:off x="4378325" y="4899660"/>
            <a:ext cx="2934970" cy="1958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6"/>
          <a:stretch>
            <a:fillRect/>
          </a:stretch>
        </p:blipFill>
        <p:spPr>
          <a:xfrm>
            <a:off x="765810" y="2748280"/>
            <a:ext cx="2771775" cy="435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717155" y="57150"/>
            <a:ext cx="4370705" cy="24472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QyMWJhMTIwMjRkMzg4ODc2ZWU4OTBiNjgxYTVlY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WPS 演示</Application>
  <PresentationFormat>宽屏</PresentationFormat>
  <Paragraphs>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仿宋</vt:lpstr>
      <vt:lpstr>Calibri</vt:lpstr>
      <vt:lpstr>微软雅黑</vt:lpstr>
      <vt:lpstr>Arial Unicode MS</vt:lpstr>
      <vt:lpstr>汉仪中黑 197</vt:lpstr>
      <vt:lpstr>Microsoft JhengHei UI Light</vt:lpstr>
      <vt:lpstr>Yu Gothic UI</vt:lpstr>
      <vt:lpstr>新宋体</vt:lpstr>
      <vt:lpstr>Microsoft JhengHei Light</vt:lpstr>
      <vt:lpstr>MS Gothic</vt:lpstr>
      <vt:lpstr>Bahnschrift Light Condensed</vt:lpstr>
      <vt:lpstr>Palatino Linotype</vt:lpstr>
      <vt:lpstr>Segoe UI Variable Text Semibold</vt:lpstr>
      <vt:lpstr>Tahoma</vt:lpstr>
      <vt:lpstr>Times New Roman</vt:lpstr>
      <vt:lpstr>WPS</vt:lpstr>
      <vt:lpstr>Mythology: Huli-jing                         Ma Ruiqing/Raymond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乱码</cp:lastModifiedBy>
  <cp:revision>7</cp:revision>
  <dcterms:created xsi:type="dcterms:W3CDTF">2023-08-09T12:44:00Z</dcterms:created>
  <dcterms:modified xsi:type="dcterms:W3CDTF">2024-10-09T15:36:37Z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