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3"/>
    <p:sldId id="257" r:id="rId4"/>
    <p:sldId id="260" r:id="rId5"/>
    <p:sldId id="287" r:id="rId6"/>
    <p:sldId id="259" r:id="rId7"/>
    <p:sldId id="297" r:id="rId8"/>
    <p:sldId id="269" r:id="rId9"/>
    <p:sldId id="267" r:id="rId10"/>
    <p:sldId id="266" r:id="rId11"/>
    <p:sldId id="278" r:id="rId12"/>
    <p:sldId id="279" r:id="rId13"/>
    <p:sldId id="264" r:id="rId14"/>
    <p:sldId id="261" r:id="rId15"/>
    <p:sldId id="286" r:id="rId16"/>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176.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sp>
        <p:nvSpPr>
          <p:cNvPr id="1049445" name="幻灯片图像占位符 1"/>
          <p:cNvSpPr>
            <a:spLocks noGrp="1" noRot="1" noChangeAspect="1"/>
          </p:cNvSpPr>
          <p:nvPr>
            <p:ph type="sldImg"/>
          </p:nvPr>
        </p:nvSpPr>
        <p:spPr/>
      </p:sp>
      <p:sp>
        <p:nvSpPr>
          <p:cNvPr id="1049446" name="备注占位符 2"/>
          <p:cNvSpPr>
            <a:spLocks noGrp="1"/>
          </p:cNvSpPr>
          <p:nvPr>
            <p:ph type="body" idx="1"/>
          </p:nvPr>
        </p:nvSpPr>
        <p:spPr/>
        <p:txBody>
          <a:bodyPr/>
          <a:p>
            <a:endParaRPr lang="zh-CN" altLang="en-US"/>
          </a:p>
        </p:txBody>
      </p:sp>
      <p:sp>
        <p:nvSpPr>
          <p:cNvPr id="1049447" name="灯片编号占位符 3"/>
          <p:cNvSpPr>
            <a:spLocks noGrp="1"/>
          </p:cNvSpPr>
          <p:nvPr>
            <p:ph type="sldNum" sz="quarter" idx="10"/>
          </p:nvPr>
        </p:nvSpPr>
        <p:spPr/>
        <p:txBody>
          <a:bodyPr/>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5.xml"/><Relationship Id="rId3" Type="http://schemas.openxmlformats.org/officeDocument/2006/relationships/image" Target="../media/image16.jpeg"/><Relationship Id="rId2" Type="http://schemas.openxmlformats.org/officeDocument/2006/relationships/tags" Target="../tags/tag164.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8.xml"/><Relationship Id="rId4" Type="http://schemas.openxmlformats.org/officeDocument/2006/relationships/image" Target="../media/image17.png"/><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3.xml"/><Relationship Id="rId4" Type="http://schemas.openxmlformats.org/officeDocument/2006/relationships/image" Target="../media/image19.png"/><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175.xml"/><Relationship Id="rId6" Type="http://schemas.openxmlformats.org/officeDocument/2006/relationships/image" Target="../media/image4.png"/><Relationship Id="rId5" Type="http://schemas.openxmlformats.org/officeDocument/2006/relationships/tags" Target="../tags/tag174.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99" Type="http://schemas.openxmlformats.org/officeDocument/2006/relationships/tags" Target="../tags/tag101.xml"/><Relationship Id="rId98" Type="http://schemas.openxmlformats.org/officeDocument/2006/relationships/tags" Target="../tags/tag100.xml"/><Relationship Id="rId97" Type="http://schemas.openxmlformats.org/officeDocument/2006/relationships/tags" Target="../tags/tag99.xml"/><Relationship Id="rId96" Type="http://schemas.openxmlformats.org/officeDocument/2006/relationships/tags" Target="../tags/tag98.xml"/><Relationship Id="rId95" Type="http://schemas.openxmlformats.org/officeDocument/2006/relationships/tags" Target="../tags/tag97.xml"/><Relationship Id="rId94" Type="http://schemas.openxmlformats.org/officeDocument/2006/relationships/tags" Target="../tags/tag96.xml"/><Relationship Id="rId93" Type="http://schemas.openxmlformats.org/officeDocument/2006/relationships/tags" Target="../tags/tag95.xml"/><Relationship Id="rId92" Type="http://schemas.openxmlformats.org/officeDocument/2006/relationships/tags" Target="../tags/tag94.xml"/><Relationship Id="rId91" Type="http://schemas.openxmlformats.org/officeDocument/2006/relationships/tags" Target="../tags/tag93.xml"/><Relationship Id="rId90" Type="http://schemas.openxmlformats.org/officeDocument/2006/relationships/tags" Target="../tags/tag92.xml"/><Relationship Id="rId9" Type="http://schemas.openxmlformats.org/officeDocument/2006/relationships/tags" Target="../tags/tag11.xml"/><Relationship Id="rId89" Type="http://schemas.openxmlformats.org/officeDocument/2006/relationships/tags" Target="../tags/tag91.xml"/><Relationship Id="rId88" Type="http://schemas.openxmlformats.org/officeDocument/2006/relationships/tags" Target="../tags/tag90.xml"/><Relationship Id="rId87" Type="http://schemas.openxmlformats.org/officeDocument/2006/relationships/tags" Target="../tags/tag89.xml"/><Relationship Id="rId86" Type="http://schemas.openxmlformats.org/officeDocument/2006/relationships/tags" Target="../tags/tag88.xml"/><Relationship Id="rId85" Type="http://schemas.openxmlformats.org/officeDocument/2006/relationships/tags" Target="../tags/tag87.xml"/><Relationship Id="rId84" Type="http://schemas.openxmlformats.org/officeDocument/2006/relationships/tags" Target="../tags/tag86.xml"/><Relationship Id="rId83" Type="http://schemas.openxmlformats.org/officeDocument/2006/relationships/tags" Target="../tags/tag85.xml"/><Relationship Id="rId82" Type="http://schemas.openxmlformats.org/officeDocument/2006/relationships/tags" Target="../tags/tag84.xml"/><Relationship Id="rId81" Type="http://schemas.openxmlformats.org/officeDocument/2006/relationships/tags" Target="../tags/tag83.xml"/><Relationship Id="rId80" Type="http://schemas.openxmlformats.org/officeDocument/2006/relationships/tags" Target="../tags/tag82.xml"/><Relationship Id="rId8" Type="http://schemas.openxmlformats.org/officeDocument/2006/relationships/tags" Target="../tags/tag10.xml"/><Relationship Id="rId79" Type="http://schemas.openxmlformats.org/officeDocument/2006/relationships/tags" Target="../tags/tag81.xml"/><Relationship Id="rId78" Type="http://schemas.openxmlformats.org/officeDocument/2006/relationships/tags" Target="../tags/tag80.xml"/><Relationship Id="rId77" Type="http://schemas.openxmlformats.org/officeDocument/2006/relationships/tags" Target="../tags/tag79.xml"/><Relationship Id="rId76" Type="http://schemas.openxmlformats.org/officeDocument/2006/relationships/tags" Target="../tags/tag78.xml"/><Relationship Id="rId75" Type="http://schemas.openxmlformats.org/officeDocument/2006/relationships/tags" Target="../tags/tag77.xml"/><Relationship Id="rId74" Type="http://schemas.openxmlformats.org/officeDocument/2006/relationships/tags" Target="../tags/tag76.xml"/><Relationship Id="rId73" Type="http://schemas.openxmlformats.org/officeDocument/2006/relationships/tags" Target="../tags/tag75.xml"/><Relationship Id="rId72" Type="http://schemas.openxmlformats.org/officeDocument/2006/relationships/tags" Target="../tags/tag74.xml"/><Relationship Id="rId71" Type="http://schemas.openxmlformats.org/officeDocument/2006/relationships/tags" Target="../tags/tag73.xml"/><Relationship Id="rId70" Type="http://schemas.openxmlformats.org/officeDocument/2006/relationships/tags" Target="../tags/tag72.xml"/><Relationship Id="rId7" Type="http://schemas.openxmlformats.org/officeDocument/2006/relationships/tags" Target="../tags/tag9.xml"/><Relationship Id="rId69" Type="http://schemas.openxmlformats.org/officeDocument/2006/relationships/tags" Target="../tags/tag71.xml"/><Relationship Id="rId68" Type="http://schemas.openxmlformats.org/officeDocument/2006/relationships/tags" Target="../tags/tag70.xml"/><Relationship Id="rId67" Type="http://schemas.openxmlformats.org/officeDocument/2006/relationships/tags" Target="../tags/tag69.xml"/><Relationship Id="rId66" Type="http://schemas.openxmlformats.org/officeDocument/2006/relationships/tags" Target="../tags/tag68.xml"/><Relationship Id="rId65" Type="http://schemas.openxmlformats.org/officeDocument/2006/relationships/tags" Target="../tags/tag67.xml"/><Relationship Id="rId64" Type="http://schemas.openxmlformats.org/officeDocument/2006/relationships/tags" Target="../tags/tag66.xml"/><Relationship Id="rId63" Type="http://schemas.openxmlformats.org/officeDocument/2006/relationships/tags" Target="../tags/tag65.xml"/><Relationship Id="rId62" Type="http://schemas.openxmlformats.org/officeDocument/2006/relationships/tags" Target="../tags/tag64.xml"/><Relationship Id="rId61" Type="http://schemas.openxmlformats.org/officeDocument/2006/relationships/tags" Target="../tags/tag63.xml"/><Relationship Id="rId60" Type="http://schemas.openxmlformats.org/officeDocument/2006/relationships/tags" Target="../tags/tag62.xml"/><Relationship Id="rId6" Type="http://schemas.openxmlformats.org/officeDocument/2006/relationships/tags" Target="../tags/tag8.xml"/><Relationship Id="rId59" Type="http://schemas.openxmlformats.org/officeDocument/2006/relationships/tags" Target="../tags/tag61.xml"/><Relationship Id="rId58" Type="http://schemas.openxmlformats.org/officeDocument/2006/relationships/tags" Target="../tags/tag60.xml"/><Relationship Id="rId57" Type="http://schemas.openxmlformats.org/officeDocument/2006/relationships/tags" Target="../tags/tag59.xml"/><Relationship Id="rId56" Type="http://schemas.openxmlformats.org/officeDocument/2006/relationships/tags" Target="../tags/tag58.xml"/><Relationship Id="rId55" Type="http://schemas.openxmlformats.org/officeDocument/2006/relationships/tags" Target="../tags/tag57.xml"/><Relationship Id="rId54" Type="http://schemas.openxmlformats.org/officeDocument/2006/relationships/tags" Target="../tags/tag56.xml"/><Relationship Id="rId53" Type="http://schemas.openxmlformats.org/officeDocument/2006/relationships/tags" Target="../tags/tag55.xml"/><Relationship Id="rId52" Type="http://schemas.openxmlformats.org/officeDocument/2006/relationships/tags" Target="../tags/tag54.xml"/><Relationship Id="rId51" Type="http://schemas.openxmlformats.org/officeDocument/2006/relationships/tags" Target="../tags/tag53.xml"/><Relationship Id="rId50" Type="http://schemas.openxmlformats.org/officeDocument/2006/relationships/tags" Target="../tags/tag52.xml"/><Relationship Id="rId5" Type="http://schemas.openxmlformats.org/officeDocument/2006/relationships/tags" Target="../tags/tag7.xml"/><Relationship Id="rId49" Type="http://schemas.openxmlformats.org/officeDocument/2006/relationships/tags" Target="../tags/tag51.xml"/><Relationship Id="rId48" Type="http://schemas.openxmlformats.org/officeDocument/2006/relationships/tags" Target="../tags/tag50.xml"/><Relationship Id="rId47" Type="http://schemas.openxmlformats.org/officeDocument/2006/relationships/tags" Target="../tags/tag49.xml"/><Relationship Id="rId46" Type="http://schemas.openxmlformats.org/officeDocument/2006/relationships/tags" Target="../tags/tag48.xml"/><Relationship Id="rId45" Type="http://schemas.openxmlformats.org/officeDocument/2006/relationships/tags" Target="../tags/tag47.xml"/><Relationship Id="rId44" Type="http://schemas.openxmlformats.org/officeDocument/2006/relationships/tags" Target="../tags/tag46.xml"/><Relationship Id="rId43" Type="http://schemas.openxmlformats.org/officeDocument/2006/relationships/tags" Target="../tags/tag45.xml"/><Relationship Id="rId42" Type="http://schemas.openxmlformats.org/officeDocument/2006/relationships/tags" Target="../tags/tag44.xml"/><Relationship Id="rId41" Type="http://schemas.openxmlformats.org/officeDocument/2006/relationships/tags" Target="../tags/tag43.xml"/><Relationship Id="rId40" Type="http://schemas.openxmlformats.org/officeDocument/2006/relationships/tags" Target="../tags/tag42.xml"/><Relationship Id="rId4" Type="http://schemas.openxmlformats.org/officeDocument/2006/relationships/tags" Target="../tags/tag6.xml"/><Relationship Id="rId39" Type="http://schemas.openxmlformats.org/officeDocument/2006/relationships/tags" Target="../tags/tag41.xml"/><Relationship Id="rId38" Type="http://schemas.openxmlformats.org/officeDocument/2006/relationships/tags" Target="../tags/tag40.xml"/><Relationship Id="rId37" Type="http://schemas.openxmlformats.org/officeDocument/2006/relationships/tags" Target="../tags/tag39.xml"/><Relationship Id="rId36" Type="http://schemas.openxmlformats.org/officeDocument/2006/relationships/tags" Target="../tags/tag38.xml"/><Relationship Id="rId35" Type="http://schemas.openxmlformats.org/officeDocument/2006/relationships/tags" Target="../tags/tag37.xml"/><Relationship Id="rId34" Type="http://schemas.openxmlformats.org/officeDocument/2006/relationships/tags" Target="../tags/tag36.xml"/><Relationship Id="rId33" Type="http://schemas.openxmlformats.org/officeDocument/2006/relationships/tags" Target="../tags/tag35.xml"/><Relationship Id="rId32" Type="http://schemas.openxmlformats.org/officeDocument/2006/relationships/tags" Target="../tags/tag34.xml"/><Relationship Id="rId31" Type="http://schemas.openxmlformats.org/officeDocument/2006/relationships/tags" Target="../tags/tag33.xml"/><Relationship Id="rId30" Type="http://schemas.openxmlformats.org/officeDocument/2006/relationships/tags" Target="../tags/tag32.xml"/><Relationship Id="rId3" Type="http://schemas.openxmlformats.org/officeDocument/2006/relationships/tags" Target="../tags/tag5.xml"/><Relationship Id="rId29" Type="http://schemas.openxmlformats.org/officeDocument/2006/relationships/tags" Target="../tags/tag31.xml"/><Relationship Id="rId28" Type="http://schemas.openxmlformats.org/officeDocument/2006/relationships/tags" Target="../tags/tag30.xml"/><Relationship Id="rId27" Type="http://schemas.openxmlformats.org/officeDocument/2006/relationships/tags" Target="../tags/tag29.xml"/><Relationship Id="rId26" Type="http://schemas.openxmlformats.org/officeDocument/2006/relationships/tags" Target="../tags/tag28.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4.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3" Type="http://schemas.openxmlformats.org/officeDocument/2006/relationships/slideLayout" Target="../slideLayouts/slideLayout2.xml"/><Relationship Id="rId142" Type="http://schemas.openxmlformats.org/officeDocument/2006/relationships/tags" Target="../tags/tag144.xml"/><Relationship Id="rId141" Type="http://schemas.openxmlformats.org/officeDocument/2006/relationships/tags" Target="../tags/tag143.xml"/><Relationship Id="rId140" Type="http://schemas.openxmlformats.org/officeDocument/2006/relationships/tags" Target="../tags/tag142.xml"/><Relationship Id="rId14" Type="http://schemas.openxmlformats.org/officeDocument/2006/relationships/tags" Target="../tags/tag16.xml"/><Relationship Id="rId139" Type="http://schemas.openxmlformats.org/officeDocument/2006/relationships/tags" Target="../tags/tag141.xml"/><Relationship Id="rId138" Type="http://schemas.openxmlformats.org/officeDocument/2006/relationships/tags" Target="../tags/tag140.xml"/><Relationship Id="rId137" Type="http://schemas.openxmlformats.org/officeDocument/2006/relationships/tags" Target="../tags/tag139.xml"/><Relationship Id="rId136" Type="http://schemas.openxmlformats.org/officeDocument/2006/relationships/tags" Target="../tags/tag138.xml"/><Relationship Id="rId135" Type="http://schemas.openxmlformats.org/officeDocument/2006/relationships/tags" Target="../tags/tag137.xml"/><Relationship Id="rId134" Type="http://schemas.openxmlformats.org/officeDocument/2006/relationships/tags" Target="../tags/tag136.xml"/><Relationship Id="rId133" Type="http://schemas.openxmlformats.org/officeDocument/2006/relationships/tags" Target="../tags/tag135.xml"/><Relationship Id="rId132" Type="http://schemas.openxmlformats.org/officeDocument/2006/relationships/tags" Target="../tags/tag134.xml"/><Relationship Id="rId131" Type="http://schemas.openxmlformats.org/officeDocument/2006/relationships/tags" Target="../tags/tag133.xml"/><Relationship Id="rId130" Type="http://schemas.openxmlformats.org/officeDocument/2006/relationships/tags" Target="../tags/tag132.xml"/><Relationship Id="rId13" Type="http://schemas.openxmlformats.org/officeDocument/2006/relationships/tags" Target="../tags/tag15.xml"/><Relationship Id="rId129" Type="http://schemas.openxmlformats.org/officeDocument/2006/relationships/tags" Target="../tags/tag131.xml"/><Relationship Id="rId128" Type="http://schemas.openxmlformats.org/officeDocument/2006/relationships/tags" Target="../tags/tag130.xml"/><Relationship Id="rId127" Type="http://schemas.openxmlformats.org/officeDocument/2006/relationships/tags" Target="../tags/tag129.xml"/><Relationship Id="rId126" Type="http://schemas.openxmlformats.org/officeDocument/2006/relationships/tags" Target="../tags/tag128.xml"/><Relationship Id="rId125" Type="http://schemas.openxmlformats.org/officeDocument/2006/relationships/tags" Target="../tags/tag127.xml"/><Relationship Id="rId124" Type="http://schemas.openxmlformats.org/officeDocument/2006/relationships/tags" Target="../tags/tag126.xml"/><Relationship Id="rId123" Type="http://schemas.openxmlformats.org/officeDocument/2006/relationships/tags" Target="../tags/tag125.xml"/><Relationship Id="rId122" Type="http://schemas.openxmlformats.org/officeDocument/2006/relationships/tags" Target="../tags/tag124.xml"/><Relationship Id="rId121" Type="http://schemas.openxmlformats.org/officeDocument/2006/relationships/tags" Target="../tags/tag123.xml"/><Relationship Id="rId120" Type="http://schemas.openxmlformats.org/officeDocument/2006/relationships/tags" Target="../tags/tag122.xml"/><Relationship Id="rId12" Type="http://schemas.openxmlformats.org/officeDocument/2006/relationships/tags" Target="../tags/tag14.xml"/><Relationship Id="rId119" Type="http://schemas.openxmlformats.org/officeDocument/2006/relationships/tags" Target="../tags/tag121.xml"/><Relationship Id="rId118" Type="http://schemas.openxmlformats.org/officeDocument/2006/relationships/tags" Target="../tags/tag120.xml"/><Relationship Id="rId117" Type="http://schemas.openxmlformats.org/officeDocument/2006/relationships/tags" Target="../tags/tag119.xml"/><Relationship Id="rId116" Type="http://schemas.openxmlformats.org/officeDocument/2006/relationships/tags" Target="../tags/tag118.xml"/><Relationship Id="rId115" Type="http://schemas.openxmlformats.org/officeDocument/2006/relationships/tags" Target="../tags/tag117.xml"/><Relationship Id="rId114" Type="http://schemas.openxmlformats.org/officeDocument/2006/relationships/tags" Target="../tags/tag116.xml"/><Relationship Id="rId113" Type="http://schemas.openxmlformats.org/officeDocument/2006/relationships/tags" Target="../tags/tag115.xml"/><Relationship Id="rId112" Type="http://schemas.openxmlformats.org/officeDocument/2006/relationships/tags" Target="../tags/tag114.xml"/><Relationship Id="rId111" Type="http://schemas.openxmlformats.org/officeDocument/2006/relationships/tags" Target="../tags/tag113.xml"/><Relationship Id="rId110" Type="http://schemas.openxmlformats.org/officeDocument/2006/relationships/tags" Target="../tags/tag112.xml"/><Relationship Id="rId11" Type="http://schemas.openxmlformats.org/officeDocument/2006/relationships/tags" Target="../tags/tag13.xml"/><Relationship Id="rId109" Type="http://schemas.openxmlformats.org/officeDocument/2006/relationships/tags" Target="../tags/tag111.xml"/><Relationship Id="rId108" Type="http://schemas.openxmlformats.org/officeDocument/2006/relationships/tags" Target="../tags/tag110.xml"/><Relationship Id="rId107" Type="http://schemas.openxmlformats.org/officeDocument/2006/relationships/tags" Target="../tags/tag109.xml"/><Relationship Id="rId106" Type="http://schemas.openxmlformats.org/officeDocument/2006/relationships/tags" Target="../tags/tag108.xml"/><Relationship Id="rId105" Type="http://schemas.openxmlformats.org/officeDocument/2006/relationships/tags" Target="../tags/tag107.xml"/><Relationship Id="rId104" Type="http://schemas.openxmlformats.org/officeDocument/2006/relationships/tags" Target="../tags/tag106.xml"/><Relationship Id="rId103" Type="http://schemas.openxmlformats.org/officeDocument/2006/relationships/tags" Target="../tags/tag105.xml"/><Relationship Id="rId102" Type="http://schemas.openxmlformats.org/officeDocument/2006/relationships/tags" Target="../tags/tag104.xml"/><Relationship Id="rId101" Type="http://schemas.openxmlformats.org/officeDocument/2006/relationships/tags" Target="../tags/tag103.xml"/><Relationship Id="rId100" Type="http://schemas.openxmlformats.org/officeDocument/2006/relationships/tags" Target="../tags/tag102.xml"/><Relationship Id="rId10" Type="http://schemas.openxmlformats.org/officeDocument/2006/relationships/tags" Target="../tags/tag12.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image" Target="../media/image4.png"/><Relationship Id="rId2" Type="http://schemas.openxmlformats.org/officeDocument/2006/relationships/tags" Target="../tags/tag145.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image" Target="../media/image4.png"/><Relationship Id="rId5" Type="http://schemas.openxmlformats.org/officeDocument/2006/relationships/tags" Target="../tags/tag148.xml"/><Relationship Id="rId4" Type="http://schemas.openxmlformats.org/officeDocument/2006/relationships/hyperlink" Target="https://en.wikipedia.org/wiki/Qing_dynasty" TargetMode="External"/><Relationship Id="rId3" Type="http://schemas.openxmlformats.org/officeDocument/2006/relationships/hyperlink" Target="https://en.wikipedia.org/wiki/Yongle_Emperor" TargetMode="External"/><Relationship Id="rId2" Type="http://schemas.openxmlformats.org/officeDocument/2006/relationships/hyperlink" Target="https://en.wikipedia.org/wiki/Ming_dynasty" TargetMode="Externa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3.xml"/><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7.xml"/><Relationship Id="rId6" Type="http://schemas.openxmlformats.org/officeDocument/2006/relationships/image" Target="../media/image4.png"/><Relationship Id="rId5" Type="http://schemas.openxmlformats.org/officeDocument/2006/relationships/tags" Target="../tags/tag156.xml"/><Relationship Id="rId4" Type="http://schemas.openxmlformats.org/officeDocument/2006/relationships/image" Target="../media/image10.png"/><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9.xml"/><Relationship Id="rId3" Type="http://schemas.openxmlformats.org/officeDocument/2006/relationships/image" Target="../media/image11.jpeg"/><Relationship Id="rId2" Type="http://schemas.openxmlformats.org/officeDocument/2006/relationships/tags" Target="../tags/tag158.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2.xml"/><Relationship Id="rId5" Type="http://schemas.openxmlformats.org/officeDocument/2006/relationships/image" Target="../media/image14.png"/><Relationship Id="rId4" Type="http://schemas.openxmlformats.org/officeDocument/2006/relationships/tags" Target="../tags/tag161.xml"/><Relationship Id="rId3" Type="http://schemas.openxmlformats.org/officeDocument/2006/relationships/image" Target="../media/image13.png"/><Relationship Id="rId2" Type="http://schemas.openxmlformats.org/officeDocument/2006/relationships/tags" Target="../tags/tag160.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2999105" y="1062990"/>
            <a:ext cx="6443980" cy="2595880"/>
          </a:xfrm>
          <a:prstGeom prst="rect">
            <a:avLst/>
          </a:prstGeom>
          <a:noFill/>
        </p:spPr>
        <p:txBody>
          <a:bodyPr wrap="square" rtlCol="0">
            <a:noAutofit/>
          </a:bodyPr>
          <a:p>
            <a:pPr algn="ctr">
              <a:buClrTx/>
              <a:buSzTx/>
              <a:buFontTx/>
            </a:pPr>
            <a:r>
              <a:rPr lang="zh-CN" altLang="en-US" sz="66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rPr>
              <a:t>The </a:t>
            </a:r>
            <a:endParaRPr lang="zh-CN" altLang="en-US" sz="66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endParaRPr>
          </a:p>
          <a:p>
            <a:pPr algn="ctr">
              <a:buClrTx/>
              <a:buSzTx/>
              <a:buFontTx/>
            </a:pPr>
            <a:r>
              <a:rPr lang="zh-CN" altLang="en-US" sz="66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rPr>
              <a:t>Forbidden</a:t>
            </a:r>
            <a:r>
              <a:rPr lang="en-US" altLang="zh-CN" sz="66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rPr>
              <a:t> </a:t>
            </a:r>
            <a:r>
              <a:rPr lang="zh-CN" altLang="en-US" sz="66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rPr>
              <a:t>City</a:t>
            </a:r>
            <a:endParaRPr lang="zh-CN" altLang="en-US" sz="66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endParaRPr>
          </a:p>
        </p:txBody>
      </p:sp>
      <p:sp>
        <p:nvSpPr>
          <p:cNvPr id="6" name="文本框 5"/>
          <p:cNvSpPr txBox="1"/>
          <p:nvPr/>
        </p:nvSpPr>
        <p:spPr>
          <a:xfrm>
            <a:off x="4560570" y="4382135"/>
            <a:ext cx="3231515" cy="829945"/>
          </a:xfrm>
          <a:prstGeom prst="rect">
            <a:avLst/>
          </a:prstGeom>
          <a:noFill/>
        </p:spPr>
        <p:txBody>
          <a:bodyPr wrap="square" rtlCol="0">
            <a:spAutoFit/>
          </a:bodyPr>
          <a:p>
            <a:pPr algn="ctr"/>
            <a:r>
              <a:rPr lang="zh-CN" altLang="en-US" sz="24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rPr>
              <a:t>Ding Qian </a:t>
            </a:r>
            <a:endParaRPr lang="zh-CN" altLang="en-US" sz="24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endParaRPr>
          </a:p>
          <a:p>
            <a:pPr algn="ctr"/>
            <a:r>
              <a:rPr lang="zh-CN" altLang="en-US" sz="24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rPr>
              <a:t>202130092296</a:t>
            </a:r>
            <a:endParaRPr lang="zh-CN" altLang="en-US" sz="24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Segoe Script" panose="030B0504020000000003" charset="0"/>
              <a:ea typeface="汉仪颜楷W" panose="00020600040101010101" charset="-122"/>
              <a:cs typeface="Segoe Script" panose="030B0504020000000003" charset="0"/>
            </a:endParaRPr>
          </a:p>
        </p:txBody>
      </p:sp>
      <p:pic>
        <p:nvPicPr>
          <p:cNvPr id="2097153" name="图片 18"/>
          <p:cNvPicPr>
            <a:picLocks noChangeAspect="1"/>
          </p:cNvPicPr>
          <p:nvPr>
            <p:custDataLst>
              <p:tags r:id="rId2"/>
            </p:custDataLst>
          </p:nvPr>
        </p:nvPicPr>
        <p:blipFill rotWithShape="1">
          <a:blip r:embed="rId3" cstate="print">
            <a:grayscl/>
          </a:blip>
          <a:srcRect r="63840"/>
          <a:stretch>
            <a:fillRect/>
          </a:stretch>
        </p:blipFill>
        <p:spPr>
          <a:xfrm>
            <a:off x="3413125" y="944245"/>
            <a:ext cx="1499870" cy="1089025"/>
          </a:xfrm>
          <a:prstGeom prst="rect">
            <a:avLst/>
          </a:prstGeom>
        </p:spPr>
      </p:pic>
      <p:pic>
        <p:nvPicPr>
          <p:cNvPr id="2097154" name="图片 12"/>
          <p:cNvPicPr>
            <a:picLocks noChangeAspect="1"/>
          </p:cNvPicPr>
          <p:nvPr>
            <p:custDataLst>
              <p:tags r:id="rId4"/>
            </p:custDataLst>
          </p:nvPr>
        </p:nvPicPr>
        <p:blipFill rotWithShape="1">
          <a:blip r:embed="rId5" cstate="print">
            <a:duotone>
              <a:schemeClr val="bg2">
                <a:shade val="45000"/>
                <a:satMod val="135000"/>
              </a:schemeClr>
              <a:prstClr val="white"/>
            </a:duotone>
          </a:blip>
          <a:srcRect l="49161" t="3907" r="20213" b="60816"/>
          <a:stretch>
            <a:fillRect/>
          </a:stretch>
        </p:blipFill>
        <p:spPr>
          <a:xfrm>
            <a:off x="7475220" y="3429000"/>
            <a:ext cx="1532255" cy="463550"/>
          </a:xfrm>
          <a:prstGeom prst="rect">
            <a:avLst/>
          </a:prstGeom>
        </p:spPr>
      </p:pic>
      <p:pic>
        <p:nvPicPr>
          <p:cNvPr id="2097159" name="图片 118"/>
          <p:cNvPicPr>
            <a:picLocks noChangeAspect="1"/>
          </p:cNvPicPr>
          <p:nvPr>
            <p:custDataLst>
              <p:tags r:id="rId6"/>
            </p:custDataLst>
          </p:nvPr>
        </p:nvPicPr>
        <p:blipFill>
          <a:blip r:embed="rId7" cstate="print"/>
          <a:stretch>
            <a:fillRect/>
          </a:stretch>
        </p:blipFill>
        <p:spPr>
          <a:xfrm rot="10800000" flipH="1">
            <a:off x="8735514" y="-34"/>
            <a:ext cx="3456581" cy="72281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49390" name="任意多边形 23"/>
          <p:cNvSpPr/>
          <p:nvPr>
            <p:custDataLst>
              <p:tags r:id="rId2"/>
            </p:custDataLst>
          </p:nvPr>
        </p:nvSpPr>
        <p:spPr>
          <a:xfrm>
            <a:off x="111760" y="135890"/>
            <a:ext cx="11867515" cy="6586220"/>
          </a:xfrm>
          <a:custGeom>
            <a:avLst/>
            <a:gdLst>
              <a:gd name="connsiteX0" fmla="*/ 11553652 w 11704319"/>
              <a:gd name="connsiteY0" fmla="*/ 5993454 h 6144121"/>
              <a:gd name="connsiteX1" fmla="*/ 11704319 w 11704319"/>
              <a:gd name="connsiteY1" fmla="*/ 5993454 h 6144121"/>
              <a:gd name="connsiteX2" fmla="*/ 11704319 w 11704319"/>
              <a:gd name="connsiteY2" fmla="*/ 6144121 h 6144121"/>
              <a:gd name="connsiteX3" fmla="*/ 11553652 w 11704319"/>
              <a:gd name="connsiteY3" fmla="*/ 6144121 h 6144121"/>
              <a:gd name="connsiteX4" fmla="*/ 15239 w 11704319"/>
              <a:gd name="connsiteY4" fmla="*/ 5993454 h 6144121"/>
              <a:gd name="connsiteX5" fmla="*/ 165906 w 11704319"/>
              <a:gd name="connsiteY5" fmla="*/ 5993454 h 6144121"/>
              <a:gd name="connsiteX6" fmla="*/ 165906 w 11704319"/>
              <a:gd name="connsiteY6" fmla="*/ 6144121 h 6144121"/>
              <a:gd name="connsiteX7" fmla="*/ 15239 w 11704319"/>
              <a:gd name="connsiteY7" fmla="*/ 6144121 h 6144121"/>
              <a:gd name="connsiteX8" fmla="*/ 11553652 w 11704319"/>
              <a:gd name="connsiteY8" fmla="*/ 5765454 h 6144121"/>
              <a:gd name="connsiteX9" fmla="*/ 11704319 w 11704319"/>
              <a:gd name="connsiteY9" fmla="*/ 5765454 h 6144121"/>
              <a:gd name="connsiteX10" fmla="*/ 11704319 w 11704319"/>
              <a:gd name="connsiteY10" fmla="*/ 5916122 h 6144121"/>
              <a:gd name="connsiteX11" fmla="*/ 11553652 w 11704319"/>
              <a:gd name="connsiteY11" fmla="*/ 5916122 h 6144121"/>
              <a:gd name="connsiteX12" fmla="*/ 15239 w 11704319"/>
              <a:gd name="connsiteY12" fmla="*/ 5765454 h 6144121"/>
              <a:gd name="connsiteX13" fmla="*/ 165906 w 11704319"/>
              <a:gd name="connsiteY13" fmla="*/ 5765454 h 6144121"/>
              <a:gd name="connsiteX14" fmla="*/ 165906 w 11704319"/>
              <a:gd name="connsiteY14" fmla="*/ 5916122 h 6144121"/>
              <a:gd name="connsiteX15" fmla="*/ 15239 w 11704319"/>
              <a:gd name="connsiteY15" fmla="*/ 5916122 h 6144121"/>
              <a:gd name="connsiteX16" fmla="*/ 0 w 11704319"/>
              <a:gd name="connsiteY16" fmla="*/ 228000 h 6144121"/>
              <a:gd name="connsiteX17" fmla="*/ 150667 w 11704319"/>
              <a:gd name="connsiteY17" fmla="*/ 228000 h 6144121"/>
              <a:gd name="connsiteX18" fmla="*/ 150667 w 11704319"/>
              <a:gd name="connsiteY18" fmla="*/ 378667 h 6144121"/>
              <a:gd name="connsiteX19" fmla="*/ 0 w 11704319"/>
              <a:gd name="connsiteY19" fmla="*/ 378667 h 6144121"/>
              <a:gd name="connsiteX20" fmla="*/ 11553652 w 11704319"/>
              <a:gd name="connsiteY20" fmla="*/ 228000 h 6144121"/>
              <a:gd name="connsiteX21" fmla="*/ 11704319 w 11704319"/>
              <a:gd name="connsiteY21" fmla="*/ 228000 h 6144121"/>
              <a:gd name="connsiteX22" fmla="*/ 11704319 w 11704319"/>
              <a:gd name="connsiteY22" fmla="*/ 378667 h 6144121"/>
              <a:gd name="connsiteX23" fmla="*/ 11553652 w 11704319"/>
              <a:gd name="connsiteY23" fmla="*/ 378667 h 6144121"/>
              <a:gd name="connsiteX24" fmla="*/ 0 w 11704319"/>
              <a:gd name="connsiteY24" fmla="*/ 0 h 6144121"/>
              <a:gd name="connsiteX25" fmla="*/ 150667 w 11704319"/>
              <a:gd name="connsiteY25" fmla="*/ 0 h 6144121"/>
              <a:gd name="connsiteX26" fmla="*/ 150667 w 11704319"/>
              <a:gd name="connsiteY26" fmla="*/ 150668 h 6144121"/>
              <a:gd name="connsiteX27" fmla="*/ 0 w 11704319"/>
              <a:gd name="connsiteY27" fmla="*/ 150668 h 6144121"/>
              <a:gd name="connsiteX28" fmla="*/ 11553652 w 11704319"/>
              <a:gd name="connsiteY28" fmla="*/ 0 h 6144121"/>
              <a:gd name="connsiteX29" fmla="*/ 11704319 w 11704319"/>
              <a:gd name="connsiteY29" fmla="*/ 0 h 6144121"/>
              <a:gd name="connsiteX30" fmla="*/ 11704319 w 11704319"/>
              <a:gd name="connsiteY30" fmla="*/ 150668 h 6144121"/>
              <a:gd name="connsiteX31" fmla="*/ 11553652 w 11704319"/>
              <a:gd name="connsiteY31" fmla="*/ 150668 h 6144121"/>
              <a:gd name="connsiteX32" fmla="*/ 11321413 w 11704319"/>
              <a:gd name="connsiteY32" fmla="*/ 0 h 6144121"/>
              <a:gd name="connsiteX33" fmla="*/ 11472080 w 11704319"/>
              <a:gd name="connsiteY33" fmla="*/ 0 h 6144121"/>
              <a:gd name="connsiteX34" fmla="*/ 11472080 w 11704319"/>
              <a:gd name="connsiteY34" fmla="*/ 149344 h 6144121"/>
              <a:gd name="connsiteX35" fmla="*/ 11550737 w 11704319"/>
              <a:gd name="connsiteY35" fmla="*/ 149344 h 6144121"/>
              <a:gd name="connsiteX36" fmla="*/ 11550737 w 11704319"/>
              <a:gd name="connsiteY36" fmla="*/ 228000 h 6144121"/>
              <a:gd name="connsiteX37" fmla="*/ 11493492 w 11704319"/>
              <a:gd name="connsiteY37" fmla="*/ 228000 h 6144121"/>
              <a:gd name="connsiteX38" fmla="*/ 11493492 w 11704319"/>
              <a:gd name="connsiteY38" fmla="*/ 433217 h 6144121"/>
              <a:gd name="connsiteX39" fmla="*/ 11704319 w 11704319"/>
              <a:gd name="connsiteY39" fmla="*/ 433217 h 6144121"/>
              <a:gd name="connsiteX40" fmla="*/ 11704319 w 11704319"/>
              <a:gd name="connsiteY40" fmla="*/ 556067 h 6144121"/>
              <a:gd name="connsiteX41" fmla="*/ 11607792 w 11704319"/>
              <a:gd name="connsiteY41" fmla="*/ 556067 h 6144121"/>
              <a:gd name="connsiteX42" fmla="*/ 11607792 w 11704319"/>
              <a:gd name="connsiteY42" fmla="*/ 670367 h 6144121"/>
              <a:gd name="connsiteX43" fmla="*/ 11704319 w 11704319"/>
              <a:gd name="connsiteY43" fmla="*/ 670367 h 6144121"/>
              <a:gd name="connsiteX44" fmla="*/ 11704319 w 11704319"/>
              <a:gd name="connsiteY44" fmla="*/ 5476833 h 6144121"/>
              <a:gd name="connsiteX45" fmla="*/ 11592553 w 11704319"/>
              <a:gd name="connsiteY45" fmla="*/ 5476833 h 6144121"/>
              <a:gd name="connsiteX46" fmla="*/ 11592553 w 11704319"/>
              <a:gd name="connsiteY46" fmla="*/ 5591133 h 6144121"/>
              <a:gd name="connsiteX47" fmla="*/ 11704319 w 11704319"/>
              <a:gd name="connsiteY47" fmla="*/ 5591133 h 6144121"/>
              <a:gd name="connsiteX48" fmla="*/ 11704319 w 11704319"/>
              <a:gd name="connsiteY48" fmla="*/ 5713983 h 6144121"/>
              <a:gd name="connsiteX49" fmla="*/ 11478253 w 11704319"/>
              <a:gd name="connsiteY49" fmla="*/ 5713983 h 6144121"/>
              <a:gd name="connsiteX50" fmla="*/ 11478253 w 11704319"/>
              <a:gd name="connsiteY50" fmla="*/ 5916122 h 6144121"/>
              <a:gd name="connsiteX51" fmla="*/ 11550737 w 11704319"/>
              <a:gd name="connsiteY51" fmla="*/ 5916122 h 6144121"/>
              <a:gd name="connsiteX52" fmla="*/ 11550737 w 11704319"/>
              <a:gd name="connsiteY52" fmla="*/ 5994778 h 6144121"/>
              <a:gd name="connsiteX53" fmla="*/ 11472080 w 11704319"/>
              <a:gd name="connsiteY53" fmla="*/ 5994778 h 6144121"/>
              <a:gd name="connsiteX54" fmla="*/ 11472080 w 11704319"/>
              <a:gd name="connsiteY54" fmla="*/ 6144121 h 6144121"/>
              <a:gd name="connsiteX55" fmla="*/ 11321413 w 11704319"/>
              <a:gd name="connsiteY55" fmla="*/ 6144121 h 6144121"/>
              <a:gd name="connsiteX56" fmla="*/ 11321413 w 11704319"/>
              <a:gd name="connsiteY56" fmla="*/ 5993454 h 6144121"/>
              <a:gd name="connsiteX57" fmla="*/ 11472080 w 11704319"/>
              <a:gd name="connsiteY57" fmla="*/ 5993454 h 6144121"/>
              <a:gd name="connsiteX58" fmla="*/ 11472080 w 11704319"/>
              <a:gd name="connsiteY58" fmla="*/ 5925774 h 6144121"/>
              <a:gd name="connsiteX59" fmla="*/ 11272319 w 11704319"/>
              <a:gd name="connsiteY59" fmla="*/ 5925774 h 6144121"/>
              <a:gd name="connsiteX60" fmla="*/ 11272319 w 11704319"/>
              <a:gd name="connsiteY60" fmla="*/ 6144121 h 6144121"/>
              <a:gd name="connsiteX61" fmla="*/ 11142344 w 11704319"/>
              <a:gd name="connsiteY61" fmla="*/ 6144121 h 6144121"/>
              <a:gd name="connsiteX62" fmla="*/ 11142344 w 11704319"/>
              <a:gd name="connsiteY62" fmla="*/ 6037540 h 6144121"/>
              <a:gd name="connsiteX63" fmla="*/ 11030578 w 11704319"/>
              <a:gd name="connsiteY63" fmla="*/ 6037540 h 6144121"/>
              <a:gd name="connsiteX64" fmla="*/ 11030578 w 11704319"/>
              <a:gd name="connsiteY64" fmla="*/ 6144121 h 6144121"/>
              <a:gd name="connsiteX65" fmla="*/ 673741 w 11704319"/>
              <a:gd name="connsiteY65" fmla="*/ 6144121 h 6144121"/>
              <a:gd name="connsiteX66" fmla="*/ 673741 w 11704319"/>
              <a:gd name="connsiteY66" fmla="*/ 6037540 h 6144121"/>
              <a:gd name="connsiteX67" fmla="*/ 561975 w 11704319"/>
              <a:gd name="connsiteY67" fmla="*/ 6037540 h 6144121"/>
              <a:gd name="connsiteX68" fmla="*/ 561975 w 11704319"/>
              <a:gd name="connsiteY68" fmla="*/ 6144121 h 6144121"/>
              <a:gd name="connsiteX69" fmla="*/ 432000 w 11704319"/>
              <a:gd name="connsiteY69" fmla="*/ 6144121 h 6144121"/>
              <a:gd name="connsiteX70" fmla="*/ 432000 w 11704319"/>
              <a:gd name="connsiteY70" fmla="*/ 5925774 h 6144121"/>
              <a:gd name="connsiteX71" fmla="*/ 247478 w 11704319"/>
              <a:gd name="connsiteY71" fmla="*/ 5925774 h 6144121"/>
              <a:gd name="connsiteX72" fmla="*/ 247478 w 11704319"/>
              <a:gd name="connsiteY72" fmla="*/ 5993454 h 6144121"/>
              <a:gd name="connsiteX73" fmla="*/ 398145 w 11704319"/>
              <a:gd name="connsiteY73" fmla="*/ 5993454 h 6144121"/>
              <a:gd name="connsiteX74" fmla="*/ 398145 w 11704319"/>
              <a:gd name="connsiteY74" fmla="*/ 6144121 h 6144121"/>
              <a:gd name="connsiteX75" fmla="*/ 247478 w 11704319"/>
              <a:gd name="connsiteY75" fmla="*/ 6144121 h 6144121"/>
              <a:gd name="connsiteX76" fmla="*/ 247478 w 11704319"/>
              <a:gd name="connsiteY76" fmla="*/ 5994778 h 6144121"/>
              <a:gd name="connsiteX77" fmla="*/ 168822 w 11704319"/>
              <a:gd name="connsiteY77" fmla="*/ 5994778 h 6144121"/>
              <a:gd name="connsiteX78" fmla="*/ 168822 w 11704319"/>
              <a:gd name="connsiteY78" fmla="*/ 5916122 h 6144121"/>
              <a:gd name="connsiteX79" fmla="*/ 226066 w 11704319"/>
              <a:gd name="connsiteY79" fmla="*/ 5916122 h 6144121"/>
              <a:gd name="connsiteX80" fmla="*/ 226066 w 11704319"/>
              <a:gd name="connsiteY80" fmla="*/ 5713983 h 6144121"/>
              <a:gd name="connsiteX81" fmla="*/ 0 w 11704319"/>
              <a:gd name="connsiteY81" fmla="*/ 5713983 h 6144121"/>
              <a:gd name="connsiteX82" fmla="*/ 0 w 11704319"/>
              <a:gd name="connsiteY82" fmla="*/ 5591133 h 6144121"/>
              <a:gd name="connsiteX83" fmla="*/ 111766 w 11704319"/>
              <a:gd name="connsiteY83" fmla="*/ 5591133 h 6144121"/>
              <a:gd name="connsiteX84" fmla="*/ 111766 w 11704319"/>
              <a:gd name="connsiteY84" fmla="*/ 5476833 h 6144121"/>
              <a:gd name="connsiteX85" fmla="*/ 0 w 11704319"/>
              <a:gd name="connsiteY85" fmla="*/ 5476833 h 6144121"/>
              <a:gd name="connsiteX86" fmla="*/ 0 w 11704319"/>
              <a:gd name="connsiteY86" fmla="*/ 667288 h 6144121"/>
              <a:gd name="connsiteX87" fmla="*/ 111766 w 11704319"/>
              <a:gd name="connsiteY87" fmla="*/ 667288 h 6144121"/>
              <a:gd name="connsiteX88" fmla="*/ 111766 w 11704319"/>
              <a:gd name="connsiteY88" fmla="*/ 552988 h 6144121"/>
              <a:gd name="connsiteX89" fmla="*/ 0 w 11704319"/>
              <a:gd name="connsiteY89" fmla="*/ 552988 h 6144121"/>
              <a:gd name="connsiteX90" fmla="*/ 0 w 11704319"/>
              <a:gd name="connsiteY90" fmla="*/ 430138 h 6144121"/>
              <a:gd name="connsiteX91" fmla="*/ 226066 w 11704319"/>
              <a:gd name="connsiteY91" fmla="*/ 430138 h 6144121"/>
              <a:gd name="connsiteX92" fmla="*/ 226066 w 11704319"/>
              <a:gd name="connsiteY92" fmla="*/ 228000 h 6144121"/>
              <a:gd name="connsiteX93" fmla="*/ 153582 w 11704319"/>
              <a:gd name="connsiteY93" fmla="*/ 228000 h 6144121"/>
              <a:gd name="connsiteX94" fmla="*/ 153582 w 11704319"/>
              <a:gd name="connsiteY94" fmla="*/ 149344 h 6144121"/>
              <a:gd name="connsiteX95" fmla="*/ 232238 w 11704319"/>
              <a:gd name="connsiteY95" fmla="*/ 149344 h 6144121"/>
              <a:gd name="connsiteX96" fmla="*/ 232238 w 11704319"/>
              <a:gd name="connsiteY96" fmla="*/ 0 h 6144121"/>
              <a:gd name="connsiteX97" fmla="*/ 382906 w 11704319"/>
              <a:gd name="connsiteY97" fmla="*/ 0 h 6144121"/>
              <a:gd name="connsiteX98" fmla="*/ 382906 w 11704319"/>
              <a:gd name="connsiteY98" fmla="*/ 150668 h 6144121"/>
              <a:gd name="connsiteX99" fmla="*/ 232238 w 11704319"/>
              <a:gd name="connsiteY99" fmla="*/ 150668 h 6144121"/>
              <a:gd name="connsiteX100" fmla="*/ 232238 w 11704319"/>
              <a:gd name="connsiteY100" fmla="*/ 218347 h 6144121"/>
              <a:gd name="connsiteX101" fmla="*/ 432000 w 11704319"/>
              <a:gd name="connsiteY101" fmla="*/ 218347 h 6144121"/>
              <a:gd name="connsiteX102" fmla="*/ 432000 w 11704319"/>
              <a:gd name="connsiteY102" fmla="*/ 0 h 6144121"/>
              <a:gd name="connsiteX103" fmla="*/ 561975 w 11704319"/>
              <a:gd name="connsiteY103" fmla="*/ 0 h 6144121"/>
              <a:gd name="connsiteX104" fmla="*/ 561975 w 11704319"/>
              <a:gd name="connsiteY104" fmla="*/ 106581 h 6144121"/>
              <a:gd name="connsiteX105" fmla="*/ 673741 w 11704319"/>
              <a:gd name="connsiteY105" fmla="*/ 106581 h 6144121"/>
              <a:gd name="connsiteX106" fmla="*/ 673741 w 11704319"/>
              <a:gd name="connsiteY106" fmla="*/ 0 h 6144121"/>
              <a:gd name="connsiteX107" fmla="*/ 11045817 w 11704319"/>
              <a:gd name="connsiteY107" fmla="*/ 0 h 6144121"/>
              <a:gd name="connsiteX108" fmla="*/ 11045817 w 11704319"/>
              <a:gd name="connsiteY108" fmla="*/ 109660 h 6144121"/>
              <a:gd name="connsiteX109" fmla="*/ 11157583 w 11704319"/>
              <a:gd name="connsiteY109" fmla="*/ 109660 h 6144121"/>
              <a:gd name="connsiteX110" fmla="*/ 11157583 w 11704319"/>
              <a:gd name="connsiteY110" fmla="*/ 0 h 6144121"/>
              <a:gd name="connsiteX111" fmla="*/ 11287558 w 11704319"/>
              <a:gd name="connsiteY111" fmla="*/ 0 h 6144121"/>
              <a:gd name="connsiteX112" fmla="*/ 11287558 w 11704319"/>
              <a:gd name="connsiteY112" fmla="*/ 221426 h 6144121"/>
              <a:gd name="connsiteX113" fmla="*/ 11472080 w 11704319"/>
              <a:gd name="connsiteY113" fmla="*/ 221426 h 6144121"/>
              <a:gd name="connsiteX114" fmla="*/ 11472080 w 11704319"/>
              <a:gd name="connsiteY114" fmla="*/ 150668 h 6144121"/>
              <a:gd name="connsiteX115" fmla="*/ 11321413 w 11704319"/>
              <a:gd name="connsiteY115" fmla="*/ 150668 h 614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704319" h="6144121">
                <a:moveTo>
                  <a:pt x="11553652" y="5993454"/>
                </a:moveTo>
                <a:lnTo>
                  <a:pt x="11704319" y="5993454"/>
                </a:lnTo>
                <a:lnTo>
                  <a:pt x="11704319" y="6144121"/>
                </a:lnTo>
                <a:lnTo>
                  <a:pt x="11553652" y="6144121"/>
                </a:lnTo>
                <a:close/>
                <a:moveTo>
                  <a:pt x="15239" y="5993454"/>
                </a:moveTo>
                <a:lnTo>
                  <a:pt x="165906" y="5993454"/>
                </a:lnTo>
                <a:lnTo>
                  <a:pt x="165906" y="6144121"/>
                </a:lnTo>
                <a:lnTo>
                  <a:pt x="15239" y="6144121"/>
                </a:lnTo>
                <a:close/>
                <a:moveTo>
                  <a:pt x="11553652" y="5765454"/>
                </a:moveTo>
                <a:lnTo>
                  <a:pt x="11704319" y="5765454"/>
                </a:lnTo>
                <a:lnTo>
                  <a:pt x="11704319" y="5916122"/>
                </a:lnTo>
                <a:lnTo>
                  <a:pt x="11553652" y="5916122"/>
                </a:lnTo>
                <a:close/>
                <a:moveTo>
                  <a:pt x="15239" y="5765454"/>
                </a:moveTo>
                <a:lnTo>
                  <a:pt x="165906" y="5765454"/>
                </a:lnTo>
                <a:lnTo>
                  <a:pt x="165906" y="5916122"/>
                </a:lnTo>
                <a:lnTo>
                  <a:pt x="15239" y="5916122"/>
                </a:lnTo>
                <a:close/>
                <a:moveTo>
                  <a:pt x="0" y="228000"/>
                </a:moveTo>
                <a:lnTo>
                  <a:pt x="150667" y="228000"/>
                </a:lnTo>
                <a:lnTo>
                  <a:pt x="150667" y="378667"/>
                </a:lnTo>
                <a:lnTo>
                  <a:pt x="0" y="378667"/>
                </a:lnTo>
                <a:close/>
                <a:moveTo>
                  <a:pt x="11553652" y="228000"/>
                </a:moveTo>
                <a:lnTo>
                  <a:pt x="11704319" y="228000"/>
                </a:lnTo>
                <a:lnTo>
                  <a:pt x="11704319" y="378667"/>
                </a:lnTo>
                <a:lnTo>
                  <a:pt x="11553652" y="378667"/>
                </a:lnTo>
                <a:close/>
                <a:moveTo>
                  <a:pt x="0" y="0"/>
                </a:moveTo>
                <a:lnTo>
                  <a:pt x="150667" y="0"/>
                </a:lnTo>
                <a:lnTo>
                  <a:pt x="150667" y="150668"/>
                </a:lnTo>
                <a:lnTo>
                  <a:pt x="0" y="150668"/>
                </a:lnTo>
                <a:close/>
                <a:moveTo>
                  <a:pt x="11553652" y="0"/>
                </a:moveTo>
                <a:lnTo>
                  <a:pt x="11704319" y="0"/>
                </a:lnTo>
                <a:lnTo>
                  <a:pt x="11704319" y="150668"/>
                </a:lnTo>
                <a:lnTo>
                  <a:pt x="11553652" y="150668"/>
                </a:lnTo>
                <a:close/>
                <a:moveTo>
                  <a:pt x="11321413" y="0"/>
                </a:moveTo>
                <a:lnTo>
                  <a:pt x="11472080" y="0"/>
                </a:lnTo>
                <a:lnTo>
                  <a:pt x="11472080" y="149344"/>
                </a:lnTo>
                <a:lnTo>
                  <a:pt x="11550737" y="149344"/>
                </a:lnTo>
                <a:lnTo>
                  <a:pt x="11550737" y="228000"/>
                </a:lnTo>
                <a:lnTo>
                  <a:pt x="11493492" y="228000"/>
                </a:lnTo>
                <a:lnTo>
                  <a:pt x="11493492" y="433217"/>
                </a:lnTo>
                <a:lnTo>
                  <a:pt x="11704319" y="433217"/>
                </a:lnTo>
                <a:lnTo>
                  <a:pt x="11704319" y="556067"/>
                </a:lnTo>
                <a:lnTo>
                  <a:pt x="11607792" y="556067"/>
                </a:lnTo>
                <a:lnTo>
                  <a:pt x="11607792" y="670367"/>
                </a:lnTo>
                <a:lnTo>
                  <a:pt x="11704319" y="670367"/>
                </a:lnTo>
                <a:lnTo>
                  <a:pt x="11704319" y="5476833"/>
                </a:lnTo>
                <a:lnTo>
                  <a:pt x="11592553" y="5476833"/>
                </a:lnTo>
                <a:lnTo>
                  <a:pt x="11592553" y="5591133"/>
                </a:lnTo>
                <a:lnTo>
                  <a:pt x="11704319" y="5591133"/>
                </a:lnTo>
                <a:lnTo>
                  <a:pt x="11704319" y="5713983"/>
                </a:lnTo>
                <a:lnTo>
                  <a:pt x="11478253" y="5713983"/>
                </a:lnTo>
                <a:lnTo>
                  <a:pt x="11478253" y="5916122"/>
                </a:lnTo>
                <a:lnTo>
                  <a:pt x="11550737" y="5916122"/>
                </a:lnTo>
                <a:lnTo>
                  <a:pt x="11550737" y="5994778"/>
                </a:lnTo>
                <a:lnTo>
                  <a:pt x="11472080" y="5994778"/>
                </a:lnTo>
                <a:lnTo>
                  <a:pt x="11472080" y="6144121"/>
                </a:lnTo>
                <a:lnTo>
                  <a:pt x="11321413" y="6144121"/>
                </a:lnTo>
                <a:lnTo>
                  <a:pt x="11321413" y="5993454"/>
                </a:lnTo>
                <a:lnTo>
                  <a:pt x="11472080" y="5993454"/>
                </a:lnTo>
                <a:lnTo>
                  <a:pt x="11472080" y="5925774"/>
                </a:lnTo>
                <a:lnTo>
                  <a:pt x="11272319" y="5925774"/>
                </a:lnTo>
                <a:lnTo>
                  <a:pt x="11272319" y="6144121"/>
                </a:lnTo>
                <a:lnTo>
                  <a:pt x="11142344" y="6144121"/>
                </a:lnTo>
                <a:lnTo>
                  <a:pt x="11142344" y="6037540"/>
                </a:lnTo>
                <a:lnTo>
                  <a:pt x="11030578" y="6037540"/>
                </a:lnTo>
                <a:lnTo>
                  <a:pt x="11030578" y="6144121"/>
                </a:lnTo>
                <a:lnTo>
                  <a:pt x="673741" y="6144121"/>
                </a:lnTo>
                <a:lnTo>
                  <a:pt x="673741" y="6037540"/>
                </a:lnTo>
                <a:lnTo>
                  <a:pt x="561975" y="6037540"/>
                </a:lnTo>
                <a:lnTo>
                  <a:pt x="561975" y="6144121"/>
                </a:lnTo>
                <a:lnTo>
                  <a:pt x="432000" y="6144121"/>
                </a:lnTo>
                <a:lnTo>
                  <a:pt x="432000" y="5925774"/>
                </a:lnTo>
                <a:lnTo>
                  <a:pt x="247478" y="5925774"/>
                </a:lnTo>
                <a:lnTo>
                  <a:pt x="247478" y="5993454"/>
                </a:lnTo>
                <a:lnTo>
                  <a:pt x="398145" y="5993454"/>
                </a:lnTo>
                <a:lnTo>
                  <a:pt x="398145" y="6144121"/>
                </a:lnTo>
                <a:lnTo>
                  <a:pt x="247478" y="6144121"/>
                </a:lnTo>
                <a:lnTo>
                  <a:pt x="247478" y="5994778"/>
                </a:lnTo>
                <a:lnTo>
                  <a:pt x="168822" y="5994778"/>
                </a:lnTo>
                <a:lnTo>
                  <a:pt x="168822" y="5916122"/>
                </a:lnTo>
                <a:lnTo>
                  <a:pt x="226066" y="5916122"/>
                </a:lnTo>
                <a:lnTo>
                  <a:pt x="226066" y="5713983"/>
                </a:lnTo>
                <a:lnTo>
                  <a:pt x="0" y="5713983"/>
                </a:lnTo>
                <a:lnTo>
                  <a:pt x="0" y="5591133"/>
                </a:lnTo>
                <a:lnTo>
                  <a:pt x="111766" y="5591133"/>
                </a:lnTo>
                <a:lnTo>
                  <a:pt x="111766" y="5476833"/>
                </a:lnTo>
                <a:lnTo>
                  <a:pt x="0" y="5476833"/>
                </a:lnTo>
                <a:lnTo>
                  <a:pt x="0" y="667288"/>
                </a:lnTo>
                <a:lnTo>
                  <a:pt x="111766" y="667288"/>
                </a:lnTo>
                <a:lnTo>
                  <a:pt x="111766" y="552988"/>
                </a:lnTo>
                <a:lnTo>
                  <a:pt x="0" y="552988"/>
                </a:lnTo>
                <a:lnTo>
                  <a:pt x="0" y="430138"/>
                </a:lnTo>
                <a:lnTo>
                  <a:pt x="226066" y="430138"/>
                </a:lnTo>
                <a:lnTo>
                  <a:pt x="226066" y="228000"/>
                </a:lnTo>
                <a:lnTo>
                  <a:pt x="153582" y="228000"/>
                </a:lnTo>
                <a:lnTo>
                  <a:pt x="153582" y="149344"/>
                </a:lnTo>
                <a:lnTo>
                  <a:pt x="232238" y="149344"/>
                </a:lnTo>
                <a:lnTo>
                  <a:pt x="232238" y="0"/>
                </a:lnTo>
                <a:lnTo>
                  <a:pt x="382906" y="0"/>
                </a:lnTo>
                <a:lnTo>
                  <a:pt x="382906" y="150668"/>
                </a:lnTo>
                <a:lnTo>
                  <a:pt x="232238" y="150668"/>
                </a:lnTo>
                <a:lnTo>
                  <a:pt x="232238" y="218347"/>
                </a:lnTo>
                <a:lnTo>
                  <a:pt x="432000" y="218347"/>
                </a:lnTo>
                <a:lnTo>
                  <a:pt x="432000" y="0"/>
                </a:lnTo>
                <a:lnTo>
                  <a:pt x="561975" y="0"/>
                </a:lnTo>
                <a:lnTo>
                  <a:pt x="561975" y="106581"/>
                </a:lnTo>
                <a:lnTo>
                  <a:pt x="673741" y="106581"/>
                </a:lnTo>
                <a:lnTo>
                  <a:pt x="673741" y="0"/>
                </a:lnTo>
                <a:lnTo>
                  <a:pt x="11045817" y="0"/>
                </a:lnTo>
                <a:lnTo>
                  <a:pt x="11045817" y="109660"/>
                </a:lnTo>
                <a:lnTo>
                  <a:pt x="11157583" y="109660"/>
                </a:lnTo>
                <a:lnTo>
                  <a:pt x="11157583" y="0"/>
                </a:lnTo>
                <a:lnTo>
                  <a:pt x="11287558" y="0"/>
                </a:lnTo>
                <a:lnTo>
                  <a:pt x="11287558" y="221426"/>
                </a:lnTo>
                <a:lnTo>
                  <a:pt x="11472080" y="221426"/>
                </a:lnTo>
                <a:lnTo>
                  <a:pt x="11472080" y="150668"/>
                </a:lnTo>
                <a:lnTo>
                  <a:pt x="11321413" y="150668"/>
                </a:lnTo>
                <a:close/>
              </a:path>
            </a:pathLst>
          </a:custGeom>
          <a:solidFill>
            <a:schemeClr val="bg1">
              <a:alpha val="0"/>
            </a:schemeClr>
          </a:solidFill>
          <a:ln>
            <a:solidFill>
              <a:srgbClr val="E1C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just"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Calibri" panose="020F0502020204030204" charset="0"/>
              <a:ea typeface="微软雅黑 Light" panose="020B0502040204020203" charset="-122"/>
              <a:cs typeface="Calibri" panose="020F0502020204030204" charset="0"/>
            </a:endParaRPr>
          </a:p>
        </p:txBody>
      </p:sp>
      <p:sp>
        <p:nvSpPr>
          <p:cNvPr id="3" name="文本框 2"/>
          <p:cNvSpPr txBox="1"/>
          <p:nvPr/>
        </p:nvSpPr>
        <p:spPr>
          <a:xfrm>
            <a:off x="454660" y="215900"/>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collections</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4" name="文本框 3"/>
          <p:cNvSpPr txBox="1"/>
          <p:nvPr/>
        </p:nvSpPr>
        <p:spPr>
          <a:xfrm>
            <a:off x="6550660" y="4831080"/>
            <a:ext cx="4612005" cy="645160"/>
          </a:xfrm>
          <a:prstGeom prst="rect">
            <a:avLst/>
          </a:prstGeom>
          <a:noFill/>
        </p:spPr>
        <p:txBody>
          <a:bodyPr wrap="square" rtlCol="0" anchor="t">
            <a:spAutoFit/>
          </a:bodyPr>
          <a:p>
            <a:r>
              <a:rPr lang="zh-CN" altLang="en-US">
                <a:solidFill>
                  <a:schemeClr val="accent4">
                    <a:lumMod val="20000"/>
                    <a:lumOff val="80000"/>
                  </a:schemeClr>
                </a:solidFill>
                <a:latin typeface="Cambria" panose="02040503050406030204" charset="0"/>
                <a:cs typeface="Cambria" panose="02040503050406030204" charset="0"/>
                <a:sym typeface="+mn-ea"/>
              </a:rPr>
              <a:t>Along the River During the Qingming Festival </a:t>
            </a:r>
            <a:r>
              <a:rPr lang="zh-CN" altLang="en-US">
                <a:solidFill>
                  <a:schemeClr val="accent4">
                    <a:lumMod val="20000"/>
                    <a:lumOff val="80000"/>
                  </a:schemeClr>
                </a:solidFill>
                <a:latin typeface="Cambria" panose="02040503050406030204" charset="0"/>
                <a:cs typeface="Cambria" panose="02040503050406030204" charset="0"/>
              </a:rPr>
              <a:t> </a:t>
            </a:r>
            <a:r>
              <a:rPr lang="en-US" altLang="zh-CN">
                <a:solidFill>
                  <a:schemeClr val="accent4">
                    <a:lumMod val="20000"/>
                    <a:lumOff val="80000"/>
                  </a:schemeClr>
                </a:solidFill>
                <a:latin typeface="Cambria" panose="02040503050406030204" charset="0"/>
                <a:cs typeface="Cambria" panose="02040503050406030204" charset="0"/>
              </a:rPr>
              <a:t> </a:t>
            </a:r>
            <a:endParaRPr lang="en-US" altLang="zh-CN">
              <a:solidFill>
                <a:schemeClr val="accent4">
                  <a:lumMod val="20000"/>
                  <a:lumOff val="80000"/>
                </a:schemeClr>
              </a:solidFill>
              <a:latin typeface="Cambria" panose="02040503050406030204" charset="0"/>
              <a:cs typeface="Cambria" panose="02040503050406030204" charset="0"/>
            </a:endParaRPr>
          </a:p>
          <a:p>
            <a:pPr algn="ctr"/>
            <a:r>
              <a:rPr lang="zh-CN" altLang="en-US">
                <a:solidFill>
                  <a:schemeClr val="accent4">
                    <a:lumMod val="20000"/>
                    <a:lumOff val="80000"/>
                  </a:schemeClr>
                </a:solidFill>
                <a:latin typeface="仿宋" panose="02010609060101010101" charset="-122"/>
                <a:ea typeface="仿宋" panose="02010609060101010101" charset="-122"/>
                <a:cs typeface="Cambria" panose="02040503050406030204" charset="0"/>
              </a:rPr>
              <a:t>清明上河图</a:t>
            </a:r>
            <a:endParaRPr lang="zh-CN" altLang="en-US">
              <a:solidFill>
                <a:schemeClr val="accent4">
                  <a:lumMod val="20000"/>
                  <a:lumOff val="80000"/>
                </a:schemeClr>
              </a:solidFill>
              <a:latin typeface="仿宋" panose="02010609060101010101" charset="-122"/>
              <a:ea typeface="仿宋" panose="02010609060101010101" charset="-122"/>
              <a:cs typeface="Cambria" panose="02040503050406030204" charset="0"/>
            </a:endParaRPr>
          </a:p>
        </p:txBody>
      </p:sp>
      <p:sp>
        <p:nvSpPr>
          <p:cNvPr id="6" name="文本框 5"/>
          <p:cNvSpPr txBox="1"/>
          <p:nvPr/>
        </p:nvSpPr>
        <p:spPr>
          <a:xfrm>
            <a:off x="525780" y="1642745"/>
            <a:ext cx="5039995" cy="2306955"/>
          </a:xfrm>
          <a:prstGeom prst="rect">
            <a:avLst/>
          </a:prstGeom>
          <a:noFill/>
        </p:spPr>
        <p:txBody>
          <a:bodyPr wrap="square" rtlCol="0">
            <a:spAutoFit/>
          </a:bodyPr>
          <a:p>
            <a:pPr algn="just"/>
            <a:r>
              <a:rPr lang="zh-CN" altLang="en-US">
                <a:solidFill>
                  <a:schemeClr val="accent4">
                    <a:lumMod val="20000"/>
                    <a:lumOff val="80000"/>
                  </a:schemeClr>
                </a:solidFill>
                <a:latin typeface="Times New Roman" panose="02020603050405020304" charset="0"/>
                <a:cs typeface="Times New Roman" panose="02020603050405020304" charset="0"/>
              </a:rPr>
              <a:t>Along the River During the Qingming Festival (Qingming Shanghe Tu) is a handscroll </a:t>
            </a:r>
            <a:r>
              <a:rPr lang="en-US" altLang="zh-CN">
                <a:solidFill>
                  <a:schemeClr val="accent4">
                    <a:lumMod val="20000"/>
                    <a:lumOff val="80000"/>
                  </a:schemeClr>
                </a:solidFill>
                <a:latin typeface="Times New Roman" panose="02020603050405020304" charset="0"/>
                <a:cs typeface="Times New Roman" panose="02020603050405020304" charset="0"/>
              </a:rPr>
              <a:t>of </a:t>
            </a:r>
            <a:r>
              <a:rPr lang="zh-CN" altLang="en-US">
                <a:solidFill>
                  <a:schemeClr val="accent4">
                    <a:lumMod val="20000"/>
                    <a:lumOff val="80000"/>
                  </a:schemeClr>
                </a:solidFill>
                <a:latin typeface="Times New Roman" panose="02020603050405020304" charset="0"/>
                <a:cs typeface="Times New Roman" panose="02020603050405020304" charset="0"/>
              </a:rPr>
              <a:t>painting by the Song dynasty painter Zhang Zeduan (1085–1145) . </a:t>
            </a:r>
            <a:endParaRPr lang="zh-CN" altLang="en-US">
              <a:solidFill>
                <a:schemeClr val="accent4">
                  <a:lumMod val="20000"/>
                  <a:lumOff val="80000"/>
                </a:schemeClr>
              </a:solidFill>
              <a:latin typeface="Times New Roman" panose="02020603050405020304" charset="0"/>
              <a:cs typeface="Times New Roman" panose="02020603050405020304" charset="0"/>
            </a:endParaRPr>
          </a:p>
          <a:p>
            <a:pPr algn="just"/>
            <a:endParaRPr lang="zh-CN" altLang="en-US">
              <a:solidFill>
                <a:schemeClr val="accent4">
                  <a:lumMod val="20000"/>
                  <a:lumOff val="80000"/>
                </a:schemeClr>
              </a:solidFill>
              <a:latin typeface="Times New Roman" panose="02020603050405020304" charset="0"/>
              <a:cs typeface="Times New Roman" panose="02020603050405020304" charset="0"/>
            </a:endParaRPr>
          </a:p>
          <a:p>
            <a:pPr algn="just"/>
            <a:r>
              <a:rPr lang="zh-CN" altLang="en-US">
                <a:solidFill>
                  <a:schemeClr val="accent4">
                    <a:lumMod val="20000"/>
                    <a:lumOff val="80000"/>
                  </a:schemeClr>
                </a:solidFill>
                <a:latin typeface="Times New Roman" panose="02020603050405020304" charset="0"/>
                <a:cs typeface="Times New Roman" panose="02020603050405020304" charset="0"/>
              </a:rPr>
              <a:t>It captures the daily life of people and the landscape of the capital, Bianjing (present-day Kaifeng) during the Northern Song. </a:t>
            </a:r>
            <a:endParaRPr lang="zh-CN" altLang="en-US">
              <a:solidFill>
                <a:schemeClr val="accent4">
                  <a:lumMod val="20000"/>
                  <a:lumOff val="80000"/>
                </a:schemeClr>
              </a:solidFill>
              <a:latin typeface="Times New Roman" panose="02020603050405020304" charset="0"/>
              <a:cs typeface="Times New Roman" panose="02020603050405020304" charset="0"/>
            </a:endParaRPr>
          </a:p>
        </p:txBody>
      </p:sp>
      <p:pic>
        <p:nvPicPr>
          <p:cNvPr id="100" name="图片 99"/>
          <p:cNvPicPr/>
          <p:nvPr/>
        </p:nvPicPr>
        <p:blipFill>
          <a:blip r:embed="rId3"/>
          <a:stretch>
            <a:fillRect/>
          </a:stretch>
        </p:blipFill>
        <p:spPr>
          <a:xfrm rot="16200000">
            <a:off x="7180580" y="258445"/>
            <a:ext cx="3351530" cy="5536565"/>
          </a:xfrm>
          <a:prstGeom prst="rect">
            <a:avLst/>
          </a:prstGeom>
          <a:noFill/>
          <a:ln w="9525">
            <a:noFill/>
          </a:ln>
          <a:effectLst>
            <a:softEdge rad="63500"/>
          </a:effectLst>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49390" name="任意多边形 23"/>
          <p:cNvSpPr/>
          <p:nvPr>
            <p:custDataLst>
              <p:tags r:id="rId2"/>
            </p:custDataLst>
          </p:nvPr>
        </p:nvSpPr>
        <p:spPr>
          <a:xfrm>
            <a:off x="111760" y="135890"/>
            <a:ext cx="11867515" cy="6586220"/>
          </a:xfrm>
          <a:custGeom>
            <a:avLst/>
            <a:gdLst>
              <a:gd name="connsiteX0" fmla="*/ 11553652 w 11704319"/>
              <a:gd name="connsiteY0" fmla="*/ 5993454 h 6144121"/>
              <a:gd name="connsiteX1" fmla="*/ 11704319 w 11704319"/>
              <a:gd name="connsiteY1" fmla="*/ 5993454 h 6144121"/>
              <a:gd name="connsiteX2" fmla="*/ 11704319 w 11704319"/>
              <a:gd name="connsiteY2" fmla="*/ 6144121 h 6144121"/>
              <a:gd name="connsiteX3" fmla="*/ 11553652 w 11704319"/>
              <a:gd name="connsiteY3" fmla="*/ 6144121 h 6144121"/>
              <a:gd name="connsiteX4" fmla="*/ 15239 w 11704319"/>
              <a:gd name="connsiteY4" fmla="*/ 5993454 h 6144121"/>
              <a:gd name="connsiteX5" fmla="*/ 165906 w 11704319"/>
              <a:gd name="connsiteY5" fmla="*/ 5993454 h 6144121"/>
              <a:gd name="connsiteX6" fmla="*/ 165906 w 11704319"/>
              <a:gd name="connsiteY6" fmla="*/ 6144121 h 6144121"/>
              <a:gd name="connsiteX7" fmla="*/ 15239 w 11704319"/>
              <a:gd name="connsiteY7" fmla="*/ 6144121 h 6144121"/>
              <a:gd name="connsiteX8" fmla="*/ 11553652 w 11704319"/>
              <a:gd name="connsiteY8" fmla="*/ 5765454 h 6144121"/>
              <a:gd name="connsiteX9" fmla="*/ 11704319 w 11704319"/>
              <a:gd name="connsiteY9" fmla="*/ 5765454 h 6144121"/>
              <a:gd name="connsiteX10" fmla="*/ 11704319 w 11704319"/>
              <a:gd name="connsiteY10" fmla="*/ 5916122 h 6144121"/>
              <a:gd name="connsiteX11" fmla="*/ 11553652 w 11704319"/>
              <a:gd name="connsiteY11" fmla="*/ 5916122 h 6144121"/>
              <a:gd name="connsiteX12" fmla="*/ 15239 w 11704319"/>
              <a:gd name="connsiteY12" fmla="*/ 5765454 h 6144121"/>
              <a:gd name="connsiteX13" fmla="*/ 165906 w 11704319"/>
              <a:gd name="connsiteY13" fmla="*/ 5765454 h 6144121"/>
              <a:gd name="connsiteX14" fmla="*/ 165906 w 11704319"/>
              <a:gd name="connsiteY14" fmla="*/ 5916122 h 6144121"/>
              <a:gd name="connsiteX15" fmla="*/ 15239 w 11704319"/>
              <a:gd name="connsiteY15" fmla="*/ 5916122 h 6144121"/>
              <a:gd name="connsiteX16" fmla="*/ 0 w 11704319"/>
              <a:gd name="connsiteY16" fmla="*/ 228000 h 6144121"/>
              <a:gd name="connsiteX17" fmla="*/ 150667 w 11704319"/>
              <a:gd name="connsiteY17" fmla="*/ 228000 h 6144121"/>
              <a:gd name="connsiteX18" fmla="*/ 150667 w 11704319"/>
              <a:gd name="connsiteY18" fmla="*/ 378667 h 6144121"/>
              <a:gd name="connsiteX19" fmla="*/ 0 w 11704319"/>
              <a:gd name="connsiteY19" fmla="*/ 378667 h 6144121"/>
              <a:gd name="connsiteX20" fmla="*/ 11553652 w 11704319"/>
              <a:gd name="connsiteY20" fmla="*/ 228000 h 6144121"/>
              <a:gd name="connsiteX21" fmla="*/ 11704319 w 11704319"/>
              <a:gd name="connsiteY21" fmla="*/ 228000 h 6144121"/>
              <a:gd name="connsiteX22" fmla="*/ 11704319 w 11704319"/>
              <a:gd name="connsiteY22" fmla="*/ 378667 h 6144121"/>
              <a:gd name="connsiteX23" fmla="*/ 11553652 w 11704319"/>
              <a:gd name="connsiteY23" fmla="*/ 378667 h 6144121"/>
              <a:gd name="connsiteX24" fmla="*/ 0 w 11704319"/>
              <a:gd name="connsiteY24" fmla="*/ 0 h 6144121"/>
              <a:gd name="connsiteX25" fmla="*/ 150667 w 11704319"/>
              <a:gd name="connsiteY25" fmla="*/ 0 h 6144121"/>
              <a:gd name="connsiteX26" fmla="*/ 150667 w 11704319"/>
              <a:gd name="connsiteY26" fmla="*/ 150668 h 6144121"/>
              <a:gd name="connsiteX27" fmla="*/ 0 w 11704319"/>
              <a:gd name="connsiteY27" fmla="*/ 150668 h 6144121"/>
              <a:gd name="connsiteX28" fmla="*/ 11553652 w 11704319"/>
              <a:gd name="connsiteY28" fmla="*/ 0 h 6144121"/>
              <a:gd name="connsiteX29" fmla="*/ 11704319 w 11704319"/>
              <a:gd name="connsiteY29" fmla="*/ 0 h 6144121"/>
              <a:gd name="connsiteX30" fmla="*/ 11704319 w 11704319"/>
              <a:gd name="connsiteY30" fmla="*/ 150668 h 6144121"/>
              <a:gd name="connsiteX31" fmla="*/ 11553652 w 11704319"/>
              <a:gd name="connsiteY31" fmla="*/ 150668 h 6144121"/>
              <a:gd name="connsiteX32" fmla="*/ 11321413 w 11704319"/>
              <a:gd name="connsiteY32" fmla="*/ 0 h 6144121"/>
              <a:gd name="connsiteX33" fmla="*/ 11472080 w 11704319"/>
              <a:gd name="connsiteY33" fmla="*/ 0 h 6144121"/>
              <a:gd name="connsiteX34" fmla="*/ 11472080 w 11704319"/>
              <a:gd name="connsiteY34" fmla="*/ 149344 h 6144121"/>
              <a:gd name="connsiteX35" fmla="*/ 11550737 w 11704319"/>
              <a:gd name="connsiteY35" fmla="*/ 149344 h 6144121"/>
              <a:gd name="connsiteX36" fmla="*/ 11550737 w 11704319"/>
              <a:gd name="connsiteY36" fmla="*/ 228000 h 6144121"/>
              <a:gd name="connsiteX37" fmla="*/ 11493492 w 11704319"/>
              <a:gd name="connsiteY37" fmla="*/ 228000 h 6144121"/>
              <a:gd name="connsiteX38" fmla="*/ 11493492 w 11704319"/>
              <a:gd name="connsiteY38" fmla="*/ 433217 h 6144121"/>
              <a:gd name="connsiteX39" fmla="*/ 11704319 w 11704319"/>
              <a:gd name="connsiteY39" fmla="*/ 433217 h 6144121"/>
              <a:gd name="connsiteX40" fmla="*/ 11704319 w 11704319"/>
              <a:gd name="connsiteY40" fmla="*/ 556067 h 6144121"/>
              <a:gd name="connsiteX41" fmla="*/ 11607792 w 11704319"/>
              <a:gd name="connsiteY41" fmla="*/ 556067 h 6144121"/>
              <a:gd name="connsiteX42" fmla="*/ 11607792 w 11704319"/>
              <a:gd name="connsiteY42" fmla="*/ 670367 h 6144121"/>
              <a:gd name="connsiteX43" fmla="*/ 11704319 w 11704319"/>
              <a:gd name="connsiteY43" fmla="*/ 670367 h 6144121"/>
              <a:gd name="connsiteX44" fmla="*/ 11704319 w 11704319"/>
              <a:gd name="connsiteY44" fmla="*/ 5476833 h 6144121"/>
              <a:gd name="connsiteX45" fmla="*/ 11592553 w 11704319"/>
              <a:gd name="connsiteY45" fmla="*/ 5476833 h 6144121"/>
              <a:gd name="connsiteX46" fmla="*/ 11592553 w 11704319"/>
              <a:gd name="connsiteY46" fmla="*/ 5591133 h 6144121"/>
              <a:gd name="connsiteX47" fmla="*/ 11704319 w 11704319"/>
              <a:gd name="connsiteY47" fmla="*/ 5591133 h 6144121"/>
              <a:gd name="connsiteX48" fmla="*/ 11704319 w 11704319"/>
              <a:gd name="connsiteY48" fmla="*/ 5713983 h 6144121"/>
              <a:gd name="connsiteX49" fmla="*/ 11478253 w 11704319"/>
              <a:gd name="connsiteY49" fmla="*/ 5713983 h 6144121"/>
              <a:gd name="connsiteX50" fmla="*/ 11478253 w 11704319"/>
              <a:gd name="connsiteY50" fmla="*/ 5916122 h 6144121"/>
              <a:gd name="connsiteX51" fmla="*/ 11550737 w 11704319"/>
              <a:gd name="connsiteY51" fmla="*/ 5916122 h 6144121"/>
              <a:gd name="connsiteX52" fmla="*/ 11550737 w 11704319"/>
              <a:gd name="connsiteY52" fmla="*/ 5994778 h 6144121"/>
              <a:gd name="connsiteX53" fmla="*/ 11472080 w 11704319"/>
              <a:gd name="connsiteY53" fmla="*/ 5994778 h 6144121"/>
              <a:gd name="connsiteX54" fmla="*/ 11472080 w 11704319"/>
              <a:gd name="connsiteY54" fmla="*/ 6144121 h 6144121"/>
              <a:gd name="connsiteX55" fmla="*/ 11321413 w 11704319"/>
              <a:gd name="connsiteY55" fmla="*/ 6144121 h 6144121"/>
              <a:gd name="connsiteX56" fmla="*/ 11321413 w 11704319"/>
              <a:gd name="connsiteY56" fmla="*/ 5993454 h 6144121"/>
              <a:gd name="connsiteX57" fmla="*/ 11472080 w 11704319"/>
              <a:gd name="connsiteY57" fmla="*/ 5993454 h 6144121"/>
              <a:gd name="connsiteX58" fmla="*/ 11472080 w 11704319"/>
              <a:gd name="connsiteY58" fmla="*/ 5925774 h 6144121"/>
              <a:gd name="connsiteX59" fmla="*/ 11272319 w 11704319"/>
              <a:gd name="connsiteY59" fmla="*/ 5925774 h 6144121"/>
              <a:gd name="connsiteX60" fmla="*/ 11272319 w 11704319"/>
              <a:gd name="connsiteY60" fmla="*/ 6144121 h 6144121"/>
              <a:gd name="connsiteX61" fmla="*/ 11142344 w 11704319"/>
              <a:gd name="connsiteY61" fmla="*/ 6144121 h 6144121"/>
              <a:gd name="connsiteX62" fmla="*/ 11142344 w 11704319"/>
              <a:gd name="connsiteY62" fmla="*/ 6037540 h 6144121"/>
              <a:gd name="connsiteX63" fmla="*/ 11030578 w 11704319"/>
              <a:gd name="connsiteY63" fmla="*/ 6037540 h 6144121"/>
              <a:gd name="connsiteX64" fmla="*/ 11030578 w 11704319"/>
              <a:gd name="connsiteY64" fmla="*/ 6144121 h 6144121"/>
              <a:gd name="connsiteX65" fmla="*/ 673741 w 11704319"/>
              <a:gd name="connsiteY65" fmla="*/ 6144121 h 6144121"/>
              <a:gd name="connsiteX66" fmla="*/ 673741 w 11704319"/>
              <a:gd name="connsiteY66" fmla="*/ 6037540 h 6144121"/>
              <a:gd name="connsiteX67" fmla="*/ 561975 w 11704319"/>
              <a:gd name="connsiteY67" fmla="*/ 6037540 h 6144121"/>
              <a:gd name="connsiteX68" fmla="*/ 561975 w 11704319"/>
              <a:gd name="connsiteY68" fmla="*/ 6144121 h 6144121"/>
              <a:gd name="connsiteX69" fmla="*/ 432000 w 11704319"/>
              <a:gd name="connsiteY69" fmla="*/ 6144121 h 6144121"/>
              <a:gd name="connsiteX70" fmla="*/ 432000 w 11704319"/>
              <a:gd name="connsiteY70" fmla="*/ 5925774 h 6144121"/>
              <a:gd name="connsiteX71" fmla="*/ 247478 w 11704319"/>
              <a:gd name="connsiteY71" fmla="*/ 5925774 h 6144121"/>
              <a:gd name="connsiteX72" fmla="*/ 247478 w 11704319"/>
              <a:gd name="connsiteY72" fmla="*/ 5993454 h 6144121"/>
              <a:gd name="connsiteX73" fmla="*/ 398145 w 11704319"/>
              <a:gd name="connsiteY73" fmla="*/ 5993454 h 6144121"/>
              <a:gd name="connsiteX74" fmla="*/ 398145 w 11704319"/>
              <a:gd name="connsiteY74" fmla="*/ 6144121 h 6144121"/>
              <a:gd name="connsiteX75" fmla="*/ 247478 w 11704319"/>
              <a:gd name="connsiteY75" fmla="*/ 6144121 h 6144121"/>
              <a:gd name="connsiteX76" fmla="*/ 247478 w 11704319"/>
              <a:gd name="connsiteY76" fmla="*/ 5994778 h 6144121"/>
              <a:gd name="connsiteX77" fmla="*/ 168822 w 11704319"/>
              <a:gd name="connsiteY77" fmla="*/ 5994778 h 6144121"/>
              <a:gd name="connsiteX78" fmla="*/ 168822 w 11704319"/>
              <a:gd name="connsiteY78" fmla="*/ 5916122 h 6144121"/>
              <a:gd name="connsiteX79" fmla="*/ 226066 w 11704319"/>
              <a:gd name="connsiteY79" fmla="*/ 5916122 h 6144121"/>
              <a:gd name="connsiteX80" fmla="*/ 226066 w 11704319"/>
              <a:gd name="connsiteY80" fmla="*/ 5713983 h 6144121"/>
              <a:gd name="connsiteX81" fmla="*/ 0 w 11704319"/>
              <a:gd name="connsiteY81" fmla="*/ 5713983 h 6144121"/>
              <a:gd name="connsiteX82" fmla="*/ 0 w 11704319"/>
              <a:gd name="connsiteY82" fmla="*/ 5591133 h 6144121"/>
              <a:gd name="connsiteX83" fmla="*/ 111766 w 11704319"/>
              <a:gd name="connsiteY83" fmla="*/ 5591133 h 6144121"/>
              <a:gd name="connsiteX84" fmla="*/ 111766 w 11704319"/>
              <a:gd name="connsiteY84" fmla="*/ 5476833 h 6144121"/>
              <a:gd name="connsiteX85" fmla="*/ 0 w 11704319"/>
              <a:gd name="connsiteY85" fmla="*/ 5476833 h 6144121"/>
              <a:gd name="connsiteX86" fmla="*/ 0 w 11704319"/>
              <a:gd name="connsiteY86" fmla="*/ 667288 h 6144121"/>
              <a:gd name="connsiteX87" fmla="*/ 111766 w 11704319"/>
              <a:gd name="connsiteY87" fmla="*/ 667288 h 6144121"/>
              <a:gd name="connsiteX88" fmla="*/ 111766 w 11704319"/>
              <a:gd name="connsiteY88" fmla="*/ 552988 h 6144121"/>
              <a:gd name="connsiteX89" fmla="*/ 0 w 11704319"/>
              <a:gd name="connsiteY89" fmla="*/ 552988 h 6144121"/>
              <a:gd name="connsiteX90" fmla="*/ 0 w 11704319"/>
              <a:gd name="connsiteY90" fmla="*/ 430138 h 6144121"/>
              <a:gd name="connsiteX91" fmla="*/ 226066 w 11704319"/>
              <a:gd name="connsiteY91" fmla="*/ 430138 h 6144121"/>
              <a:gd name="connsiteX92" fmla="*/ 226066 w 11704319"/>
              <a:gd name="connsiteY92" fmla="*/ 228000 h 6144121"/>
              <a:gd name="connsiteX93" fmla="*/ 153582 w 11704319"/>
              <a:gd name="connsiteY93" fmla="*/ 228000 h 6144121"/>
              <a:gd name="connsiteX94" fmla="*/ 153582 w 11704319"/>
              <a:gd name="connsiteY94" fmla="*/ 149344 h 6144121"/>
              <a:gd name="connsiteX95" fmla="*/ 232238 w 11704319"/>
              <a:gd name="connsiteY95" fmla="*/ 149344 h 6144121"/>
              <a:gd name="connsiteX96" fmla="*/ 232238 w 11704319"/>
              <a:gd name="connsiteY96" fmla="*/ 0 h 6144121"/>
              <a:gd name="connsiteX97" fmla="*/ 382906 w 11704319"/>
              <a:gd name="connsiteY97" fmla="*/ 0 h 6144121"/>
              <a:gd name="connsiteX98" fmla="*/ 382906 w 11704319"/>
              <a:gd name="connsiteY98" fmla="*/ 150668 h 6144121"/>
              <a:gd name="connsiteX99" fmla="*/ 232238 w 11704319"/>
              <a:gd name="connsiteY99" fmla="*/ 150668 h 6144121"/>
              <a:gd name="connsiteX100" fmla="*/ 232238 w 11704319"/>
              <a:gd name="connsiteY100" fmla="*/ 218347 h 6144121"/>
              <a:gd name="connsiteX101" fmla="*/ 432000 w 11704319"/>
              <a:gd name="connsiteY101" fmla="*/ 218347 h 6144121"/>
              <a:gd name="connsiteX102" fmla="*/ 432000 w 11704319"/>
              <a:gd name="connsiteY102" fmla="*/ 0 h 6144121"/>
              <a:gd name="connsiteX103" fmla="*/ 561975 w 11704319"/>
              <a:gd name="connsiteY103" fmla="*/ 0 h 6144121"/>
              <a:gd name="connsiteX104" fmla="*/ 561975 w 11704319"/>
              <a:gd name="connsiteY104" fmla="*/ 106581 h 6144121"/>
              <a:gd name="connsiteX105" fmla="*/ 673741 w 11704319"/>
              <a:gd name="connsiteY105" fmla="*/ 106581 h 6144121"/>
              <a:gd name="connsiteX106" fmla="*/ 673741 w 11704319"/>
              <a:gd name="connsiteY106" fmla="*/ 0 h 6144121"/>
              <a:gd name="connsiteX107" fmla="*/ 11045817 w 11704319"/>
              <a:gd name="connsiteY107" fmla="*/ 0 h 6144121"/>
              <a:gd name="connsiteX108" fmla="*/ 11045817 w 11704319"/>
              <a:gd name="connsiteY108" fmla="*/ 109660 h 6144121"/>
              <a:gd name="connsiteX109" fmla="*/ 11157583 w 11704319"/>
              <a:gd name="connsiteY109" fmla="*/ 109660 h 6144121"/>
              <a:gd name="connsiteX110" fmla="*/ 11157583 w 11704319"/>
              <a:gd name="connsiteY110" fmla="*/ 0 h 6144121"/>
              <a:gd name="connsiteX111" fmla="*/ 11287558 w 11704319"/>
              <a:gd name="connsiteY111" fmla="*/ 0 h 6144121"/>
              <a:gd name="connsiteX112" fmla="*/ 11287558 w 11704319"/>
              <a:gd name="connsiteY112" fmla="*/ 221426 h 6144121"/>
              <a:gd name="connsiteX113" fmla="*/ 11472080 w 11704319"/>
              <a:gd name="connsiteY113" fmla="*/ 221426 h 6144121"/>
              <a:gd name="connsiteX114" fmla="*/ 11472080 w 11704319"/>
              <a:gd name="connsiteY114" fmla="*/ 150668 h 6144121"/>
              <a:gd name="connsiteX115" fmla="*/ 11321413 w 11704319"/>
              <a:gd name="connsiteY115" fmla="*/ 150668 h 614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704319" h="6144121">
                <a:moveTo>
                  <a:pt x="11553652" y="5993454"/>
                </a:moveTo>
                <a:lnTo>
                  <a:pt x="11704319" y="5993454"/>
                </a:lnTo>
                <a:lnTo>
                  <a:pt x="11704319" y="6144121"/>
                </a:lnTo>
                <a:lnTo>
                  <a:pt x="11553652" y="6144121"/>
                </a:lnTo>
                <a:close/>
                <a:moveTo>
                  <a:pt x="15239" y="5993454"/>
                </a:moveTo>
                <a:lnTo>
                  <a:pt x="165906" y="5993454"/>
                </a:lnTo>
                <a:lnTo>
                  <a:pt x="165906" y="6144121"/>
                </a:lnTo>
                <a:lnTo>
                  <a:pt x="15239" y="6144121"/>
                </a:lnTo>
                <a:close/>
                <a:moveTo>
                  <a:pt x="11553652" y="5765454"/>
                </a:moveTo>
                <a:lnTo>
                  <a:pt x="11704319" y="5765454"/>
                </a:lnTo>
                <a:lnTo>
                  <a:pt x="11704319" y="5916122"/>
                </a:lnTo>
                <a:lnTo>
                  <a:pt x="11553652" y="5916122"/>
                </a:lnTo>
                <a:close/>
                <a:moveTo>
                  <a:pt x="15239" y="5765454"/>
                </a:moveTo>
                <a:lnTo>
                  <a:pt x="165906" y="5765454"/>
                </a:lnTo>
                <a:lnTo>
                  <a:pt x="165906" y="5916122"/>
                </a:lnTo>
                <a:lnTo>
                  <a:pt x="15239" y="5916122"/>
                </a:lnTo>
                <a:close/>
                <a:moveTo>
                  <a:pt x="0" y="228000"/>
                </a:moveTo>
                <a:lnTo>
                  <a:pt x="150667" y="228000"/>
                </a:lnTo>
                <a:lnTo>
                  <a:pt x="150667" y="378667"/>
                </a:lnTo>
                <a:lnTo>
                  <a:pt x="0" y="378667"/>
                </a:lnTo>
                <a:close/>
                <a:moveTo>
                  <a:pt x="11553652" y="228000"/>
                </a:moveTo>
                <a:lnTo>
                  <a:pt x="11704319" y="228000"/>
                </a:lnTo>
                <a:lnTo>
                  <a:pt x="11704319" y="378667"/>
                </a:lnTo>
                <a:lnTo>
                  <a:pt x="11553652" y="378667"/>
                </a:lnTo>
                <a:close/>
                <a:moveTo>
                  <a:pt x="0" y="0"/>
                </a:moveTo>
                <a:lnTo>
                  <a:pt x="150667" y="0"/>
                </a:lnTo>
                <a:lnTo>
                  <a:pt x="150667" y="150668"/>
                </a:lnTo>
                <a:lnTo>
                  <a:pt x="0" y="150668"/>
                </a:lnTo>
                <a:close/>
                <a:moveTo>
                  <a:pt x="11553652" y="0"/>
                </a:moveTo>
                <a:lnTo>
                  <a:pt x="11704319" y="0"/>
                </a:lnTo>
                <a:lnTo>
                  <a:pt x="11704319" y="150668"/>
                </a:lnTo>
                <a:lnTo>
                  <a:pt x="11553652" y="150668"/>
                </a:lnTo>
                <a:close/>
                <a:moveTo>
                  <a:pt x="11321413" y="0"/>
                </a:moveTo>
                <a:lnTo>
                  <a:pt x="11472080" y="0"/>
                </a:lnTo>
                <a:lnTo>
                  <a:pt x="11472080" y="149344"/>
                </a:lnTo>
                <a:lnTo>
                  <a:pt x="11550737" y="149344"/>
                </a:lnTo>
                <a:lnTo>
                  <a:pt x="11550737" y="228000"/>
                </a:lnTo>
                <a:lnTo>
                  <a:pt x="11493492" y="228000"/>
                </a:lnTo>
                <a:lnTo>
                  <a:pt x="11493492" y="433217"/>
                </a:lnTo>
                <a:lnTo>
                  <a:pt x="11704319" y="433217"/>
                </a:lnTo>
                <a:lnTo>
                  <a:pt x="11704319" y="556067"/>
                </a:lnTo>
                <a:lnTo>
                  <a:pt x="11607792" y="556067"/>
                </a:lnTo>
                <a:lnTo>
                  <a:pt x="11607792" y="670367"/>
                </a:lnTo>
                <a:lnTo>
                  <a:pt x="11704319" y="670367"/>
                </a:lnTo>
                <a:lnTo>
                  <a:pt x="11704319" y="5476833"/>
                </a:lnTo>
                <a:lnTo>
                  <a:pt x="11592553" y="5476833"/>
                </a:lnTo>
                <a:lnTo>
                  <a:pt x="11592553" y="5591133"/>
                </a:lnTo>
                <a:lnTo>
                  <a:pt x="11704319" y="5591133"/>
                </a:lnTo>
                <a:lnTo>
                  <a:pt x="11704319" y="5713983"/>
                </a:lnTo>
                <a:lnTo>
                  <a:pt x="11478253" y="5713983"/>
                </a:lnTo>
                <a:lnTo>
                  <a:pt x="11478253" y="5916122"/>
                </a:lnTo>
                <a:lnTo>
                  <a:pt x="11550737" y="5916122"/>
                </a:lnTo>
                <a:lnTo>
                  <a:pt x="11550737" y="5994778"/>
                </a:lnTo>
                <a:lnTo>
                  <a:pt x="11472080" y="5994778"/>
                </a:lnTo>
                <a:lnTo>
                  <a:pt x="11472080" y="6144121"/>
                </a:lnTo>
                <a:lnTo>
                  <a:pt x="11321413" y="6144121"/>
                </a:lnTo>
                <a:lnTo>
                  <a:pt x="11321413" y="5993454"/>
                </a:lnTo>
                <a:lnTo>
                  <a:pt x="11472080" y="5993454"/>
                </a:lnTo>
                <a:lnTo>
                  <a:pt x="11472080" y="5925774"/>
                </a:lnTo>
                <a:lnTo>
                  <a:pt x="11272319" y="5925774"/>
                </a:lnTo>
                <a:lnTo>
                  <a:pt x="11272319" y="6144121"/>
                </a:lnTo>
                <a:lnTo>
                  <a:pt x="11142344" y="6144121"/>
                </a:lnTo>
                <a:lnTo>
                  <a:pt x="11142344" y="6037540"/>
                </a:lnTo>
                <a:lnTo>
                  <a:pt x="11030578" y="6037540"/>
                </a:lnTo>
                <a:lnTo>
                  <a:pt x="11030578" y="6144121"/>
                </a:lnTo>
                <a:lnTo>
                  <a:pt x="673741" y="6144121"/>
                </a:lnTo>
                <a:lnTo>
                  <a:pt x="673741" y="6037540"/>
                </a:lnTo>
                <a:lnTo>
                  <a:pt x="561975" y="6037540"/>
                </a:lnTo>
                <a:lnTo>
                  <a:pt x="561975" y="6144121"/>
                </a:lnTo>
                <a:lnTo>
                  <a:pt x="432000" y="6144121"/>
                </a:lnTo>
                <a:lnTo>
                  <a:pt x="432000" y="5925774"/>
                </a:lnTo>
                <a:lnTo>
                  <a:pt x="247478" y="5925774"/>
                </a:lnTo>
                <a:lnTo>
                  <a:pt x="247478" y="5993454"/>
                </a:lnTo>
                <a:lnTo>
                  <a:pt x="398145" y="5993454"/>
                </a:lnTo>
                <a:lnTo>
                  <a:pt x="398145" y="6144121"/>
                </a:lnTo>
                <a:lnTo>
                  <a:pt x="247478" y="6144121"/>
                </a:lnTo>
                <a:lnTo>
                  <a:pt x="247478" y="5994778"/>
                </a:lnTo>
                <a:lnTo>
                  <a:pt x="168822" y="5994778"/>
                </a:lnTo>
                <a:lnTo>
                  <a:pt x="168822" y="5916122"/>
                </a:lnTo>
                <a:lnTo>
                  <a:pt x="226066" y="5916122"/>
                </a:lnTo>
                <a:lnTo>
                  <a:pt x="226066" y="5713983"/>
                </a:lnTo>
                <a:lnTo>
                  <a:pt x="0" y="5713983"/>
                </a:lnTo>
                <a:lnTo>
                  <a:pt x="0" y="5591133"/>
                </a:lnTo>
                <a:lnTo>
                  <a:pt x="111766" y="5591133"/>
                </a:lnTo>
                <a:lnTo>
                  <a:pt x="111766" y="5476833"/>
                </a:lnTo>
                <a:lnTo>
                  <a:pt x="0" y="5476833"/>
                </a:lnTo>
                <a:lnTo>
                  <a:pt x="0" y="667288"/>
                </a:lnTo>
                <a:lnTo>
                  <a:pt x="111766" y="667288"/>
                </a:lnTo>
                <a:lnTo>
                  <a:pt x="111766" y="552988"/>
                </a:lnTo>
                <a:lnTo>
                  <a:pt x="0" y="552988"/>
                </a:lnTo>
                <a:lnTo>
                  <a:pt x="0" y="430138"/>
                </a:lnTo>
                <a:lnTo>
                  <a:pt x="226066" y="430138"/>
                </a:lnTo>
                <a:lnTo>
                  <a:pt x="226066" y="228000"/>
                </a:lnTo>
                <a:lnTo>
                  <a:pt x="153582" y="228000"/>
                </a:lnTo>
                <a:lnTo>
                  <a:pt x="153582" y="149344"/>
                </a:lnTo>
                <a:lnTo>
                  <a:pt x="232238" y="149344"/>
                </a:lnTo>
                <a:lnTo>
                  <a:pt x="232238" y="0"/>
                </a:lnTo>
                <a:lnTo>
                  <a:pt x="382906" y="0"/>
                </a:lnTo>
                <a:lnTo>
                  <a:pt x="382906" y="150668"/>
                </a:lnTo>
                <a:lnTo>
                  <a:pt x="232238" y="150668"/>
                </a:lnTo>
                <a:lnTo>
                  <a:pt x="232238" y="218347"/>
                </a:lnTo>
                <a:lnTo>
                  <a:pt x="432000" y="218347"/>
                </a:lnTo>
                <a:lnTo>
                  <a:pt x="432000" y="0"/>
                </a:lnTo>
                <a:lnTo>
                  <a:pt x="561975" y="0"/>
                </a:lnTo>
                <a:lnTo>
                  <a:pt x="561975" y="106581"/>
                </a:lnTo>
                <a:lnTo>
                  <a:pt x="673741" y="106581"/>
                </a:lnTo>
                <a:lnTo>
                  <a:pt x="673741" y="0"/>
                </a:lnTo>
                <a:lnTo>
                  <a:pt x="11045817" y="0"/>
                </a:lnTo>
                <a:lnTo>
                  <a:pt x="11045817" y="109660"/>
                </a:lnTo>
                <a:lnTo>
                  <a:pt x="11157583" y="109660"/>
                </a:lnTo>
                <a:lnTo>
                  <a:pt x="11157583" y="0"/>
                </a:lnTo>
                <a:lnTo>
                  <a:pt x="11287558" y="0"/>
                </a:lnTo>
                <a:lnTo>
                  <a:pt x="11287558" y="221426"/>
                </a:lnTo>
                <a:lnTo>
                  <a:pt x="11472080" y="221426"/>
                </a:lnTo>
                <a:lnTo>
                  <a:pt x="11472080" y="150668"/>
                </a:lnTo>
                <a:lnTo>
                  <a:pt x="11321413" y="150668"/>
                </a:lnTo>
                <a:close/>
              </a:path>
            </a:pathLst>
          </a:custGeom>
          <a:solidFill>
            <a:schemeClr val="bg1">
              <a:alpha val="0"/>
            </a:schemeClr>
          </a:solidFill>
          <a:ln>
            <a:solidFill>
              <a:srgbClr val="E1C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just"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Calibri" panose="020F0502020204030204" charset="0"/>
              <a:ea typeface="微软雅黑 Light" panose="020B0502040204020203" charset="-122"/>
              <a:cs typeface="Calibri" panose="020F0502020204030204" charset="0"/>
            </a:endParaRPr>
          </a:p>
        </p:txBody>
      </p:sp>
      <p:sp>
        <p:nvSpPr>
          <p:cNvPr id="3" name="文本框 2"/>
          <p:cNvSpPr txBox="1"/>
          <p:nvPr/>
        </p:nvSpPr>
        <p:spPr>
          <a:xfrm>
            <a:off x="454660" y="215900"/>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collections</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7" name="文本框 6"/>
          <p:cNvSpPr txBox="1"/>
          <p:nvPr/>
        </p:nvSpPr>
        <p:spPr>
          <a:xfrm>
            <a:off x="8587740" y="1902460"/>
            <a:ext cx="3041015" cy="1189355"/>
          </a:xfrm>
          <a:prstGeom prst="rect">
            <a:avLst/>
          </a:prstGeom>
          <a:noFill/>
        </p:spPr>
        <p:txBody>
          <a:bodyPr wrap="square" rtlCol="0" anchor="t">
            <a:noAutofit/>
          </a:bodyPr>
          <a:p>
            <a:r>
              <a:rPr lang="zh-CN" altLang="en-US">
                <a:solidFill>
                  <a:schemeClr val="tx1">
                    <a:lumMod val="75000"/>
                    <a:lumOff val="25000"/>
                  </a:schemeClr>
                </a:solidFill>
              </a:rPr>
              <a:t>https://minghuaji.dpm.org.cn/paint/appreciate?id=592d80e225aac624977fee2e19452c1f</a:t>
            </a:r>
            <a:endParaRPr lang="zh-CN" altLang="en-US">
              <a:solidFill>
                <a:schemeClr val="tx1">
                  <a:lumMod val="75000"/>
                  <a:lumOff val="25000"/>
                </a:schemeClr>
              </a:solidFill>
            </a:endParaRPr>
          </a:p>
        </p:txBody>
      </p:sp>
      <p:sp>
        <p:nvSpPr>
          <p:cNvPr id="6" name="文本框 5"/>
          <p:cNvSpPr txBox="1"/>
          <p:nvPr/>
        </p:nvSpPr>
        <p:spPr>
          <a:xfrm>
            <a:off x="1939925" y="4479290"/>
            <a:ext cx="7175500" cy="1938020"/>
          </a:xfrm>
          <a:prstGeom prst="rect">
            <a:avLst/>
          </a:prstGeom>
          <a:noFill/>
        </p:spPr>
        <p:txBody>
          <a:bodyPr wrap="square" rtlCol="0">
            <a:spAutoFit/>
          </a:bodyPr>
          <a:p>
            <a:pPr algn="just"/>
            <a:r>
              <a:rPr lang="zh-CN" altLang="en-US" sz="2000">
                <a:solidFill>
                  <a:schemeClr val="accent4">
                    <a:lumMod val="20000"/>
                    <a:lumOff val="80000"/>
                  </a:schemeClr>
                </a:solidFill>
                <a:latin typeface="Times New Roman" panose="02020603050405020304" charset="0"/>
                <a:cs typeface="Times New Roman" panose="02020603050405020304" charset="0"/>
              </a:rPr>
              <a:t>Read right to left, as a viewer unrolled it, successive scenes reveal the lifestyle of all levels of the society from rich to poor as well as economic activities in rural areas and the city, and offer glimpses of period clothing and architecture.The painting is considered to be the most renowned work among all Chinese paintings, and it has been called "China's Mona Lisa."</a:t>
            </a:r>
            <a:endParaRPr lang="zh-CN" altLang="en-US" sz="2000">
              <a:solidFill>
                <a:schemeClr val="accent4">
                  <a:lumMod val="20000"/>
                  <a:lumOff val="80000"/>
                </a:schemeClr>
              </a:solidFill>
              <a:latin typeface="Times New Roman" panose="02020603050405020304" charset="0"/>
              <a:cs typeface="Times New Roman" panose="02020603050405020304" charset="0"/>
            </a:endParaRPr>
          </a:p>
        </p:txBody>
      </p:sp>
      <p:pic>
        <p:nvPicPr>
          <p:cNvPr id="8" name="图片 7"/>
          <p:cNvPicPr>
            <a:picLocks noChangeAspect="1"/>
          </p:cNvPicPr>
          <p:nvPr>
            <p:custDataLst>
              <p:tags r:id="rId3"/>
            </p:custDataLst>
          </p:nvPr>
        </p:nvPicPr>
        <p:blipFill>
          <a:blip r:embed="rId4"/>
          <a:stretch>
            <a:fillRect/>
          </a:stretch>
        </p:blipFill>
        <p:spPr>
          <a:xfrm>
            <a:off x="2268855" y="1049020"/>
            <a:ext cx="6211570" cy="3188335"/>
          </a:xfrm>
          <a:prstGeom prst="rect">
            <a:avLst/>
          </a:prstGeom>
          <a:effectLst>
            <a:softEdge rad="63500"/>
          </a:effectLst>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59" name=""/>
        <p:cNvGrpSpPr/>
        <p:nvPr/>
      </p:nvGrpSpPr>
      <p:grpSpPr/>
      <p:sp>
        <p:nvSpPr>
          <p:cNvPr id="1049390" name="任意多边形 23"/>
          <p:cNvSpPr/>
          <p:nvPr>
            <p:custDataLst>
              <p:tags r:id="rId2"/>
            </p:custDataLst>
          </p:nvPr>
        </p:nvSpPr>
        <p:spPr>
          <a:xfrm>
            <a:off x="111760" y="135890"/>
            <a:ext cx="11867515" cy="6586220"/>
          </a:xfrm>
          <a:custGeom>
            <a:avLst/>
            <a:gdLst>
              <a:gd name="connsiteX0" fmla="*/ 11553652 w 11704319"/>
              <a:gd name="connsiteY0" fmla="*/ 5993454 h 6144121"/>
              <a:gd name="connsiteX1" fmla="*/ 11704319 w 11704319"/>
              <a:gd name="connsiteY1" fmla="*/ 5993454 h 6144121"/>
              <a:gd name="connsiteX2" fmla="*/ 11704319 w 11704319"/>
              <a:gd name="connsiteY2" fmla="*/ 6144121 h 6144121"/>
              <a:gd name="connsiteX3" fmla="*/ 11553652 w 11704319"/>
              <a:gd name="connsiteY3" fmla="*/ 6144121 h 6144121"/>
              <a:gd name="connsiteX4" fmla="*/ 15239 w 11704319"/>
              <a:gd name="connsiteY4" fmla="*/ 5993454 h 6144121"/>
              <a:gd name="connsiteX5" fmla="*/ 165906 w 11704319"/>
              <a:gd name="connsiteY5" fmla="*/ 5993454 h 6144121"/>
              <a:gd name="connsiteX6" fmla="*/ 165906 w 11704319"/>
              <a:gd name="connsiteY6" fmla="*/ 6144121 h 6144121"/>
              <a:gd name="connsiteX7" fmla="*/ 15239 w 11704319"/>
              <a:gd name="connsiteY7" fmla="*/ 6144121 h 6144121"/>
              <a:gd name="connsiteX8" fmla="*/ 11553652 w 11704319"/>
              <a:gd name="connsiteY8" fmla="*/ 5765454 h 6144121"/>
              <a:gd name="connsiteX9" fmla="*/ 11704319 w 11704319"/>
              <a:gd name="connsiteY9" fmla="*/ 5765454 h 6144121"/>
              <a:gd name="connsiteX10" fmla="*/ 11704319 w 11704319"/>
              <a:gd name="connsiteY10" fmla="*/ 5916122 h 6144121"/>
              <a:gd name="connsiteX11" fmla="*/ 11553652 w 11704319"/>
              <a:gd name="connsiteY11" fmla="*/ 5916122 h 6144121"/>
              <a:gd name="connsiteX12" fmla="*/ 15239 w 11704319"/>
              <a:gd name="connsiteY12" fmla="*/ 5765454 h 6144121"/>
              <a:gd name="connsiteX13" fmla="*/ 165906 w 11704319"/>
              <a:gd name="connsiteY13" fmla="*/ 5765454 h 6144121"/>
              <a:gd name="connsiteX14" fmla="*/ 165906 w 11704319"/>
              <a:gd name="connsiteY14" fmla="*/ 5916122 h 6144121"/>
              <a:gd name="connsiteX15" fmla="*/ 15239 w 11704319"/>
              <a:gd name="connsiteY15" fmla="*/ 5916122 h 6144121"/>
              <a:gd name="connsiteX16" fmla="*/ 0 w 11704319"/>
              <a:gd name="connsiteY16" fmla="*/ 228000 h 6144121"/>
              <a:gd name="connsiteX17" fmla="*/ 150667 w 11704319"/>
              <a:gd name="connsiteY17" fmla="*/ 228000 h 6144121"/>
              <a:gd name="connsiteX18" fmla="*/ 150667 w 11704319"/>
              <a:gd name="connsiteY18" fmla="*/ 378667 h 6144121"/>
              <a:gd name="connsiteX19" fmla="*/ 0 w 11704319"/>
              <a:gd name="connsiteY19" fmla="*/ 378667 h 6144121"/>
              <a:gd name="connsiteX20" fmla="*/ 11553652 w 11704319"/>
              <a:gd name="connsiteY20" fmla="*/ 228000 h 6144121"/>
              <a:gd name="connsiteX21" fmla="*/ 11704319 w 11704319"/>
              <a:gd name="connsiteY21" fmla="*/ 228000 h 6144121"/>
              <a:gd name="connsiteX22" fmla="*/ 11704319 w 11704319"/>
              <a:gd name="connsiteY22" fmla="*/ 378667 h 6144121"/>
              <a:gd name="connsiteX23" fmla="*/ 11553652 w 11704319"/>
              <a:gd name="connsiteY23" fmla="*/ 378667 h 6144121"/>
              <a:gd name="connsiteX24" fmla="*/ 0 w 11704319"/>
              <a:gd name="connsiteY24" fmla="*/ 0 h 6144121"/>
              <a:gd name="connsiteX25" fmla="*/ 150667 w 11704319"/>
              <a:gd name="connsiteY25" fmla="*/ 0 h 6144121"/>
              <a:gd name="connsiteX26" fmla="*/ 150667 w 11704319"/>
              <a:gd name="connsiteY26" fmla="*/ 150668 h 6144121"/>
              <a:gd name="connsiteX27" fmla="*/ 0 w 11704319"/>
              <a:gd name="connsiteY27" fmla="*/ 150668 h 6144121"/>
              <a:gd name="connsiteX28" fmla="*/ 11553652 w 11704319"/>
              <a:gd name="connsiteY28" fmla="*/ 0 h 6144121"/>
              <a:gd name="connsiteX29" fmla="*/ 11704319 w 11704319"/>
              <a:gd name="connsiteY29" fmla="*/ 0 h 6144121"/>
              <a:gd name="connsiteX30" fmla="*/ 11704319 w 11704319"/>
              <a:gd name="connsiteY30" fmla="*/ 150668 h 6144121"/>
              <a:gd name="connsiteX31" fmla="*/ 11553652 w 11704319"/>
              <a:gd name="connsiteY31" fmla="*/ 150668 h 6144121"/>
              <a:gd name="connsiteX32" fmla="*/ 11321413 w 11704319"/>
              <a:gd name="connsiteY32" fmla="*/ 0 h 6144121"/>
              <a:gd name="connsiteX33" fmla="*/ 11472080 w 11704319"/>
              <a:gd name="connsiteY33" fmla="*/ 0 h 6144121"/>
              <a:gd name="connsiteX34" fmla="*/ 11472080 w 11704319"/>
              <a:gd name="connsiteY34" fmla="*/ 149344 h 6144121"/>
              <a:gd name="connsiteX35" fmla="*/ 11550737 w 11704319"/>
              <a:gd name="connsiteY35" fmla="*/ 149344 h 6144121"/>
              <a:gd name="connsiteX36" fmla="*/ 11550737 w 11704319"/>
              <a:gd name="connsiteY36" fmla="*/ 228000 h 6144121"/>
              <a:gd name="connsiteX37" fmla="*/ 11493492 w 11704319"/>
              <a:gd name="connsiteY37" fmla="*/ 228000 h 6144121"/>
              <a:gd name="connsiteX38" fmla="*/ 11493492 w 11704319"/>
              <a:gd name="connsiteY38" fmla="*/ 433217 h 6144121"/>
              <a:gd name="connsiteX39" fmla="*/ 11704319 w 11704319"/>
              <a:gd name="connsiteY39" fmla="*/ 433217 h 6144121"/>
              <a:gd name="connsiteX40" fmla="*/ 11704319 w 11704319"/>
              <a:gd name="connsiteY40" fmla="*/ 556067 h 6144121"/>
              <a:gd name="connsiteX41" fmla="*/ 11607792 w 11704319"/>
              <a:gd name="connsiteY41" fmla="*/ 556067 h 6144121"/>
              <a:gd name="connsiteX42" fmla="*/ 11607792 w 11704319"/>
              <a:gd name="connsiteY42" fmla="*/ 670367 h 6144121"/>
              <a:gd name="connsiteX43" fmla="*/ 11704319 w 11704319"/>
              <a:gd name="connsiteY43" fmla="*/ 670367 h 6144121"/>
              <a:gd name="connsiteX44" fmla="*/ 11704319 w 11704319"/>
              <a:gd name="connsiteY44" fmla="*/ 5476833 h 6144121"/>
              <a:gd name="connsiteX45" fmla="*/ 11592553 w 11704319"/>
              <a:gd name="connsiteY45" fmla="*/ 5476833 h 6144121"/>
              <a:gd name="connsiteX46" fmla="*/ 11592553 w 11704319"/>
              <a:gd name="connsiteY46" fmla="*/ 5591133 h 6144121"/>
              <a:gd name="connsiteX47" fmla="*/ 11704319 w 11704319"/>
              <a:gd name="connsiteY47" fmla="*/ 5591133 h 6144121"/>
              <a:gd name="connsiteX48" fmla="*/ 11704319 w 11704319"/>
              <a:gd name="connsiteY48" fmla="*/ 5713983 h 6144121"/>
              <a:gd name="connsiteX49" fmla="*/ 11478253 w 11704319"/>
              <a:gd name="connsiteY49" fmla="*/ 5713983 h 6144121"/>
              <a:gd name="connsiteX50" fmla="*/ 11478253 w 11704319"/>
              <a:gd name="connsiteY50" fmla="*/ 5916122 h 6144121"/>
              <a:gd name="connsiteX51" fmla="*/ 11550737 w 11704319"/>
              <a:gd name="connsiteY51" fmla="*/ 5916122 h 6144121"/>
              <a:gd name="connsiteX52" fmla="*/ 11550737 w 11704319"/>
              <a:gd name="connsiteY52" fmla="*/ 5994778 h 6144121"/>
              <a:gd name="connsiteX53" fmla="*/ 11472080 w 11704319"/>
              <a:gd name="connsiteY53" fmla="*/ 5994778 h 6144121"/>
              <a:gd name="connsiteX54" fmla="*/ 11472080 w 11704319"/>
              <a:gd name="connsiteY54" fmla="*/ 6144121 h 6144121"/>
              <a:gd name="connsiteX55" fmla="*/ 11321413 w 11704319"/>
              <a:gd name="connsiteY55" fmla="*/ 6144121 h 6144121"/>
              <a:gd name="connsiteX56" fmla="*/ 11321413 w 11704319"/>
              <a:gd name="connsiteY56" fmla="*/ 5993454 h 6144121"/>
              <a:gd name="connsiteX57" fmla="*/ 11472080 w 11704319"/>
              <a:gd name="connsiteY57" fmla="*/ 5993454 h 6144121"/>
              <a:gd name="connsiteX58" fmla="*/ 11472080 w 11704319"/>
              <a:gd name="connsiteY58" fmla="*/ 5925774 h 6144121"/>
              <a:gd name="connsiteX59" fmla="*/ 11272319 w 11704319"/>
              <a:gd name="connsiteY59" fmla="*/ 5925774 h 6144121"/>
              <a:gd name="connsiteX60" fmla="*/ 11272319 w 11704319"/>
              <a:gd name="connsiteY60" fmla="*/ 6144121 h 6144121"/>
              <a:gd name="connsiteX61" fmla="*/ 11142344 w 11704319"/>
              <a:gd name="connsiteY61" fmla="*/ 6144121 h 6144121"/>
              <a:gd name="connsiteX62" fmla="*/ 11142344 w 11704319"/>
              <a:gd name="connsiteY62" fmla="*/ 6037540 h 6144121"/>
              <a:gd name="connsiteX63" fmla="*/ 11030578 w 11704319"/>
              <a:gd name="connsiteY63" fmla="*/ 6037540 h 6144121"/>
              <a:gd name="connsiteX64" fmla="*/ 11030578 w 11704319"/>
              <a:gd name="connsiteY64" fmla="*/ 6144121 h 6144121"/>
              <a:gd name="connsiteX65" fmla="*/ 673741 w 11704319"/>
              <a:gd name="connsiteY65" fmla="*/ 6144121 h 6144121"/>
              <a:gd name="connsiteX66" fmla="*/ 673741 w 11704319"/>
              <a:gd name="connsiteY66" fmla="*/ 6037540 h 6144121"/>
              <a:gd name="connsiteX67" fmla="*/ 561975 w 11704319"/>
              <a:gd name="connsiteY67" fmla="*/ 6037540 h 6144121"/>
              <a:gd name="connsiteX68" fmla="*/ 561975 w 11704319"/>
              <a:gd name="connsiteY68" fmla="*/ 6144121 h 6144121"/>
              <a:gd name="connsiteX69" fmla="*/ 432000 w 11704319"/>
              <a:gd name="connsiteY69" fmla="*/ 6144121 h 6144121"/>
              <a:gd name="connsiteX70" fmla="*/ 432000 w 11704319"/>
              <a:gd name="connsiteY70" fmla="*/ 5925774 h 6144121"/>
              <a:gd name="connsiteX71" fmla="*/ 247478 w 11704319"/>
              <a:gd name="connsiteY71" fmla="*/ 5925774 h 6144121"/>
              <a:gd name="connsiteX72" fmla="*/ 247478 w 11704319"/>
              <a:gd name="connsiteY72" fmla="*/ 5993454 h 6144121"/>
              <a:gd name="connsiteX73" fmla="*/ 398145 w 11704319"/>
              <a:gd name="connsiteY73" fmla="*/ 5993454 h 6144121"/>
              <a:gd name="connsiteX74" fmla="*/ 398145 w 11704319"/>
              <a:gd name="connsiteY74" fmla="*/ 6144121 h 6144121"/>
              <a:gd name="connsiteX75" fmla="*/ 247478 w 11704319"/>
              <a:gd name="connsiteY75" fmla="*/ 6144121 h 6144121"/>
              <a:gd name="connsiteX76" fmla="*/ 247478 w 11704319"/>
              <a:gd name="connsiteY76" fmla="*/ 5994778 h 6144121"/>
              <a:gd name="connsiteX77" fmla="*/ 168822 w 11704319"/>
              <a:gd name="connsiteY77" fmla="*/ 5994778 h 6144121"/>
              <a:gd name="connsiteX78" fmla="*/ 168822 w 11704319"/>
              <a:gd name="connsiteY78" fmla="*/ 5916122 h 6144121"/>
              <a:gd name="connsiteX79" fmla="*/ 226066 w 11704319"/>
              <a:gd name="connsiteY79" fmla="*/ 5916122 h 6144121"/>
              <a:gd name="connsiteX80" fmla="*/ 226066 w 11704319"/>
              <a:gd name="connsiteY80" fmla="*/ 5713983 h 6144121"/>
              <a:gd name="connsiteX81" fmla="*/ 0 w 11704319"/>
              <a:gd name="connsiteY81" fmla="*/ 5713983 h 6144121"/>
              <a:gd name="connsiteX82" fmla="*/ 0 w 11704319"/>
              <a:gd name="connsiteY82" fmla="*/ 5591133 h 6144121"/>
              <a:gd name="connsiteX83" fmla="*/ 111766 w 11704319"/>
              <a:gd name="connsiteY83" fmla="*/ 5591133 h 6144121"/>
              <a:gd name="connsiteX84" fmla="*/ 111766 w 11704319"/>
              <a:gd name="connsiteY84" fmla="*/ 5476833 h 6144121"/>
              <a:gd name="connsiteX85" fmla="*/ 0 w 11704319"/>
              <a:gd name="connsiteY85" fmla="*/ 5476833 h 6144121"/>
              <a:gd name="connsiteX86" fmla="*/ 0 w 11704319"/>
              <a:gd name="connsiteY86" fmla="*/ 667288 h 6144121"/>
              <a:gd name="connsiteX87" fmla="*/ 111766 w 11704319"/>
              <a:gd name="connsiteY87" fmla="*/ 667288 h 6144121"/>
              <a:gd name="connsiteX88" fmla="*/ 111766 w 11704319"/>
              <a:gd name="connsiteY88" fmla="*/ 552988 h 6144121"/>
              <a:gd name="connsiteX89" fmla="*/ 0 w 11704319"/>
              <a:gd name="connsiteY89" fmla="*/ 552988 h 6144121"/>
              <a:gd name="connsiteX90" fmla="*/ 0 w 11704319"/>
              <a:gd name="connsiteY90" fmla="*/ 430138 h 6144121"/>
              <a:gd name="connsiteX91" fmla="*/ 226066 w 11704319"/>
              <a:gd name="connsiteY91" fmla="*/ 430138 h 6144121"/>
              <a:gd name="connsiteX92" fmla="*/ 226066 w 11704319"/>
              <a:gd name="connsiteY92" fmla="*/ 228000 h 6144121"/>
              <a:gd name="connsiteX93" fmla="*/ 153582 w 11704319"/>
              <a:gd name="connsiteY93" fmla="*/ 228000 h 6144121"/>
              <a:gd name="connsiteX94" fmla="*/ 153582 w 11704319"/>
              <a:gd name="connsiteY94" fmla="*/ 149344 h 6144121"/>
              <a:gd name="connsiteX95" fmla="*/ 232238 w 11704319"/>
              <a:gd name="connsiteY95" fmla="*/ 149344 h 6144121"/>
              <a:gd name="connsiteX96" fmla="*/ 232238 w 11704319"/>
              <a:gd name="connsiteY96" fmla="*/ 0 h 6144121"/>
              <a:gd name="connsiteX97" fmla="*/ 382906 w 11704319"/>
              <a:gd name="connsiteY97" fmla="*/ 0 h 6144121"/>
              <a:gd name="connsiteX98" fmla="*/ 382906 w 11704319"/>
              <a:gd name="connsiteY98" fmla="*/ 150668 h 6144121"/>
              <a:gd name="connsiteX99" fmla="*/ 232238 w 11704319"/>
              <a:gd name="connsiteY99" fmla="*/ 150668 h 6144121"/>
              <a:gd name="connsiteX100" fmla="*/ 232238 w 11704319"/>
              <a:gd name="connsiteY100" fmla="*/ 218347 h 6144121"/>
              <a:gd name="connsiteX101" fmla="*/ 432000 w 11704319"/>
              <a:gd name="connsiteY101" fmla="*/ 218347 h 6144121"/>
              <a:gd name="connsiteX102" fmla="*/ 432000 w 11704319"/>
              <a:gd name="connsiteY102" fmla="*/ 0 h 6144121"/>
              <a:gd name="connsiteX103" fmla="*/ 561975 w 11704319"/>
              <a:gd name="connsiteY103" fmla="*/ 0 h 6144121"/>
              <a:gd name="connsiteX104" fmla="*/ 561975 w 11704319"/>
              <a:gd name="connsiteY104" fmla="*/ 106581 h 6144121"/>
              <a:gd name="connsiteX105" fmla="*/ 673741 w 11704319"/>
              <a:gd name="connsiteY105" fmla="*/ 106581 h 6144121"/>
              <a:gd name="connsiteX106" fmla="*/ 673741 w 11704319"/>
              <a:gd name="connsiteY106" fmla="*/ 0 h 6144121"/>
              <a:gd name="connsiteX107" fmla="*/ 11045817 w 11704319"/>
              <a:gd name="connsiteY107" fmla="*/ 0 h 6144121"/>
              <a:gd name="connsiteX108" fmla="*/ 11045817 w 11704319"/>
              <a:gd name="connsiteY108" fmla="*/ 109660 h 6144121"/>
              <a:gd name="connsiteX109" fmla="*/ 11157583 w 11704319"/>
              <a:gd name="connsiteY109" fmla="*/ 109660 h 6144121"/>
              <a:gd name="connsiteX110" fmla="*/ 11157583 w 11704319"/>
              <a:gd name="connsiteY110" fmla="*/ 0 h 6144121"/>
              <a:gd name="connsiteX111" fmla="*/ 11287558 w 11704319"/>
              <a:gd name="connsiteY111" fmla="*/ 0 h 6144121"/>
              <a:gd name="connsiteX112" fmla="*/ 11287558 w 11704319"/>
              <a:gd name="connsiteY112" fmla="*/ 221426 h 6144121"/>
              <a:gd name="connsiteX113" fmla="*/ 11472080 w 11704319"/>
              <a:gd name="connsiteY113" fmla="*/ 221426 h 6144121"/>
              <a:gd name="connsiteX114" fmla="*/ 11472080 w 11704319"/>
              <a:gd name="connsiteY114" fmla="*/ 150668 h 6144121"/>
              <a:gd name="connsiteX115" fmla="*/ 11321413 w 11704319"/>
              <a:gd name="connsiteY115" fmla="*/ 150668 h 614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704319" h="6144121">
                <a:moveTo>
                  <a:pt x="11553652" y="5993454"/>
                </a:moveTo>
                <a:lnTo>
                  <a:pt x="11704319" y="5993454"/>
                </a:lnTo>
                <a:lnTo>
                  <a:pt x="11704319" y="6144121"/>
                </a:lnTo>
                <a:lnTo>
                  <a:pt x="11553652" y="6144121"/>
                </a:lnTo>
                <a:close/>
                <a:moveTo>
                  <a:pt x="15239" y="5993454"/>
                </a:moveTo>
                <a:lnTo>
                  <a:pt x="165906" y="5993454"/>
                </a:lnTo>
                <a:lnTo>
                  <a:pt x="165906" y="6144121"/>
                </a:lnTo>
                <a:lnTo>
                  <a:pt x="15239" y="6144121"/>
                </a:lnTo>
                <a:close/>
                <a:moveTo>
                  <a:pt x="11553652" y="5765454"/>
                </a:moveTo>
                <a:lnTo>
                  <a:pt x="11704319" y="5765454"/>
                </a:lnTo>
                <a:lnTo>
                  <a:pt x="11704319" y="5916122"/>
                </a:lnTo>
                <a:lnTo>
                  <a:pt x="11553652" y="5916122"/>
                </a:lnTo>
                <a:close/>
                <a:moveTo>
                  <a:pt x="15239" y="5765454"/>
                </a:moveTo>
                <a:lnTo>
                  <a:pt x="165906" y="5765454"/>
                </a:lnTo>
                <a:lnTo>
                  <a:pt x="165906" y="5916122"/>
                </a:lnTo>
                <a:lnTo>
                  <a:pt x="15239" y="5916122"/>
                </a:lnTo>
                <a:close/>
                <a:moveTo>
                  <a:pt x="0" y="228000"/>
                </a:moveTo>
                <a:lnTo>
                  <a:pt x="150667" y="228000"/>
                </a:lnTo>
                <a:lnTo>
                  <a:pt x="150667" y="378667"/>
                </a:lnTo>
                <a:lnTo>
                  <a:pt x="0" y="378667"/>
                </a:lnTo>
                <a:close/>
                <a:moveTo>
                  <a:pt x="11553652" y="228000"/>
                </a:moveTo>
                <a:lnTo>
                  <a:pt x="11704319" y="228000"/>
                </a:lnTo>
                <a:lnTo>
                  <a:pt x="11704319" y="378667"/>
                </a:lnTo>
                <a:lnTo>
                  <a:pt x="11553652" y="378667"/>
                </a:lnTo>
                <a:close/>
                <a:moveTo>
                  <a:pt x="0" y="0"/>
                </a:moveTo>
                <a:lnTo>
                  <a:pt x="150667" y="0"/>
                </a:lnTo>
                <a:lnTo>
                  <a:pt x="150667" y="150668"/>
                </a:lnTo>
                <a:lnTo>
                  <a:pt x="0" y="150668"/>
                </a:lnTo>
                <a:close/>
                <a:moveTo>
                  <a:pt x="11553652" y="0"/>
                </a:moveTo>
                <a:lnTo>
                  <a:pt x="11704319" y="0"/>
                </a:lnTo>
                <a:lnTo>
                  <a:pt x="11704319" y="150668"/>
                </a:lnTo>
                <a:lnTo>
                  <a:pt x="11553652" y="150668"/>
                </a:lnTo>
                <a:close/>
                <a:moveTo>
                  <a:pt x="11321413" y="0"/>
                </a:moveTo>
                <a:lnTo>
                  <a:pt x="11472080" y="0"/>
                </a:lnTo>
                <a:lnTo>
                  <a:pt x="11472080" y="149344"/>
                </a:lnTo>
                <a:lnTo>
                  <a:pt x="11550737" y="149344"/>
                </a:lnTo>
                <a:lnTo>
                  <a:pt x="11550737" y="228000"/>
                </a:lnTo>
                <a:lnTo>
                  <a:pt x="11493492" y="228000"/>
                </a:lnTo>
                <a:lnTo>
                  <a:pt x="11493492" y="433217"/>
                </a:lnTo>
                <a:lnTo>
                  <a:pt x="11704319" y="433217"/>
                </a:lnTo>
                <a:lnTo>
                  <a:pt x="11704319" y="556067"/>
                </a:lnTo>
                <a:lnTo>
                  <a:pt x="11607792" y="556067"/>
                </a:lnTo>
                <a:lnTo>
                  <a:pt x="11607792" y="670367"/>
                </a:lnTo>
                <a:lnTo>
                  <a:pt x="11704319" y="670367"/>
                </a:lnTo>
                <a:lnTo>
                  <a:pt x="11704319" y="5476833"/>
                </a:lnTo>
                <a:lnTo>
                  <a:pt x="11592553" y="5476833"/>
                </a:lnTo>
                <a:lnTo>
                  <a:pt x="11592553" y="5591133"/>
                </a:lnTo>
                <a:lnTo>
                  <a:pt x="11704319" y="5591133"/>
                </a:lnTo>
                <a:lnTo>
                  <a:pt x="11704319" y="5713983"/>
                </a:lnTo>
                <a:lnTo>
                  <a:pt x="11478253" y="5713983"/>
                </a:lnTo>
                <a:lnTo>
                  <a:pt x="11478253" y="5916122"/>
                </a:lnTo>
                <a:lnTo>
                  <a:pt x="11550737" y="5916122"/>
                </a:lnTo>
                <a:lnTo>
                  <a:pt x="11550737" y="5994778"/>
                </a:lnTo>
                <a:lnTo>
                  <a:pt x="11472080" y="5994778"/>
                </a:lnTo>
                <a:lnTo>
                  <a:pt x="11472080" y="6144121"/>
                </a:lnTo>
                <a:lnTo>
                  <a:pt x="11321413" y="6144121"/>
                </a:lnTo>
                <a:lnTo>
                  <a:pt x="11321413" y="5993454"/>
                </a:lnTo>
                <a:lnTo>
                  <a:pt x="11472080" y="5993454"/>
                </a:lnTo>
                <a:lnTo>
                  <a:pt x="11472080" y="5925774"/>
                </a:lnTo>
                <a:lnTo>
                  <a:pt x="11272319" y="5925774"/>
                </a:lnTo>
                <a:lnTo>
                  <a:pt x="11272319" y="6144121"/>
                </a:lnTo>
                <a:lnTo>
                  <a:pt x="11142344" y="6144121"/>
                </a:lnTo>
                <a:lnTo>
                  <a:pt x="11142344" y="6037540"/>
                </a:lnTo>
                <a:lnTo>
                  <a:pt x="11030578" y="6037540"/>
                </a:lnTo>
                <a:lnTo>
                  <a:pt x="11030578" y="6144121"/>
                </a:lnTo>
                <a:lnTo>
                  <a:pt x="673741" y="6144121"/>
                </a:lnTo>
                <a:lnTo>
                  <a:pt x="673741" y="6037540"/>
                </a:lnTo>
                <a:lnTo>
                  <a:pt x="561975" y="6037540"/>
                </a:lnTo>
                <a:lnTo>
                  <a:pt x="561975" y="6144121"/>
                </a:lnTo>
                <a:lnTo>
                  <a:pt x="432000" y="6144121"/>
                </a:lnTo>
                <a:lnTo>
                  <a:pt x="432000" y="5925774"/>
                </a:lnTo>
                <a:lnTo>
                  <a:pt x="247478" y="5925774"/>
                </a:lnTo>
                <a:lnTo>
                  <a:pt x="247478" y="5993454"/>
                </a:lnTo>
                <a:lnTo>
                  <a:pt x="398145" y="5993454"/>
                </a:lnTo>
                <a:lnTo>
                  <a:pt x="398145" y="6144121"/>
                </a:lnTo>
                <a:lnTo>
                  <a:pt x="247478" y="6144121"/>
                </a:lnTo>
                <a:lnTo>
                  <a:pt x="247478" y="5994778"/>
                </a:lnTo>
                <a:lnTo>
                  <a:pt x="168822" y="5994778"/>
                </a:lnTo>
                <a:lnTo>
                  <a:pt x="168822" y="5916122"/>
                </a:lnTo>
                <a:lnTo>
                  <a:pt x="226066" y="5916122"/>
                </a:lnTo>
                <a:lnTo>
                  <a:pt x="226066" y="5713983"/>
                </a:lnTo>
                <a:lnTo>
                  <a:pt x="0" y="5713983"/>
                </a:lnTo>
                <a:lnTo>
                  <a:pt x="0" y="5591133"/>
                </a:lnTo>
                <a:lnTo>
                  <a:pt x="111766" y="5591133"/>
                </a:lnTo>
                <a:lnTo>
                  <a:pt x="111766" y="5476833"/>
                </a:lnTo>
                <a:lnTo>
                  <a:pt x="0" y="5476833"/>
                </a:lnTo>
                <a:lnTo>
                  <a:pt x="0" y="667288"/>
                </a:lnTo>
                <a:lnTo>
                  <a:pt x="111766" y="667288"/>
                </a:lnTo>
                <a:lnTo>
                  <a:pt x="111766" y="552988"/>
                </a:lnTo>
                <a:lnTo>
                  <a:pt x="0" y="552988"/>
                </a:lnTo>
                <a:lnTo>
                  <a:pt x="0" y="430138"/>
                </a:lnTo>
                <a:lnTo>
                  <a:pt x="226066" y="430138"/>
                </a:lnTo>
                <a:lnTo>
                  <a:pt x="226066" y="228000"/>
                </a:lnTo>
                <a:lnTo>
                  <a:pt x="153582" y="228000"/>
                </a:lnTo>
                <a:lnTo>
                  <a:pt x="153582" y="149344"/>
                </a:lnTo>
                <a:lnTo>
                  <a:pt x="232238" y="149344"/>
                </a:lnTo>
                <a:lnTo>
                  <a:pt x="232238" y="0"/>
                </a:lnTo>
                <a:lnTo>
                  <a:pt x="382906" y="0"/>
                </a:lnTo>
                <a:lnTo>
                  <a:pt x="382906" y="150668"/>
                </a:lnTo>
                <a:lnTo>
                  <a:pt x="232238" y="150668"/>
                </a:lnTo>
                <a:lnTo>
                  <a:pt x="232238" y="218347"/>
                </a:lnTo>
                <a:lnTo>
                  <a:pt x="432000" y="218347"/>
                </a:lnTo>
                <a:lnTo>
                  <a:pt x="432000" y="0"/>
                </a:lnTo>
                <a:lnTo>
                  <a:pt x="561975" y="0"/>
                </a:lnTo>
                <a:lnTo>
                  <a:pt x="561975" y="106581"/>
                </a:lnTo>
                <a:lnTo>
                  <a:pt x="673741" y="106581"/>
                </a:lnTo>
                <a:lnTo>
                  <a:pt x="673741" y="0"/>
                </a:lnTo>
                <a:lnTo>
                  <a:pt x="11045817" y="0"/>
                </a:lnTo>
                <a:lnTo>
                  <a:pt x="11045817" y="109660"/>
                </a:lnTo>
                <a:lnTo>
                  <a:pt x="11157583" y="109660"/>
                </a:lnTo>
                <a:lnTo>
                  <a:pt x="11157583" y="0"/>
                </a:lnTo>
                <a:lnTo>
                  <a:pt x="11287558" y="0"/>
                </a:lnTo>
                <a:lnTo>
                  <a:pt x="11287558" y="221426"/>
                </a:lnTo>
                <a:lnTo>
                  <a:pt x="11472080" y="221426"/>
                </a:lnTo>
                <a:lnTo>
                  <a:pt x="11472080" y="150668"/>
                </a:lnTo>
                <a:lnTo>
                  <a:pt x="11321413" y="150668"/>
                </a:lnTo>
                <a:close/>
              </a:path>
            </a:pathLst>
          </a:custGeom>
          <a:solidFill>
            <a:schemeClr val="bg1">
              <a:alpha val="0"/>
            </a:schemeClr>
          </a:solidFill>
          <a:ln>
            <a:solidFill>
              <a:srgbClr val="E1C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Rockwell" panose="02060603020205020403"/>
              <a:ea typeface="微软雅黑 Light" panose="020B0502040204020203" charset="-122"/>
              <a:cs typeface="+mn-cs"/>
            </a:endParaRPr>
          </a:p>
        </p:txBody>
      </p:sp>
      <p:sp>
        <p:nvSpPr>
          <p:cNvPr id="1049284" name="Freeform 5"/>
          <p:cNvSpPr>
            <a:spLocks noEditPoints="1"/>
          </p:cNvSpPr>
          <p:nvPr/>
        </p:nvSpPr>
        <p:spPr bwMode="auto">
          <a:xfrm>
            <a:off x="725170" y="1802765"/>
            <a:ext cx="3108960" cy="2887980"/>
          </a:xfrm>
          <a:custGeom>
            <a:avLst/>
            <a:gdLst>
              <a:gd name="T0" fmla="*/ 272 w 419"/>
              <a:gd name="T1" fmla="*/ 31 h 390"/>
              <a:gd name="T2" fmla="*/ 221 w 419"/>
              <a:gd name="T3" fmla="*/ 0 h 390"/>
              <a:gd name="T4" fmla="*/ 226 w 419"/>
              <a:gd name="T5" fmla="*/ 38 h 390"/>
              <a:gd name="T6" fmla="*/ 226 w 419"/>
              <a:gd name="T7" fmla="*/ 38 h 390"/>
              <a:gd name="T8" fmla="*/ 45 w 419"/>
              <a:gd name="T9" fmla="*/ 117 h 390"/>
              <a:gd name="T10" fmla="*/ 32 w 419"/>
              <a:gd name="T11" fmla="*/ 122 h 390"/>
              <a:gd name="T12" fmla="*/ 19 w 419"/>
              <a:gd name="T13" fmla="*/ 113 h 390"/>
              <a:gd name="T14" fmla="*/ 32 w 419"/>
              <a:gd name="T15" fmla="*/ 122 h 390"/>
              <a:gd name="T16" fmla="*/ 382 w 419"/>
              <a:gd name="T17" fmla="*/ 115 h 390"/>
              <a:gd name="T18" fmla="*/ 385 w 419"/>
              <a:gd name="T19" fmla="*/ 208 h 390"/>
              <a:gd name="T20" fmla="*/ 380 w 419"/>
              <a:gd name="T21" fmla="*/ 221 h 390"/>
              <a:gd name="T22" fmla="*/ 336 w 419"/>
              <a:gd name="T23" fmla="*/ 331 h 390"/>
              <a:gd name="T24" fmla="*/ 369 w 419"/>
              <a:gd name="T25" fmla="*/ 252 h 390"/>
              <a:gd name="T26" fmla="*/ 371 w 419"/>
              <a:gd name="T27" fmla="*/ 185 h 390"/>
              <a:gd name="T28" fmla="*/ 286 w 419"/>
              <a:gd name="T29" fmla="*/ 46 h 390"/>
              <a:gd name="T30" fmla="*/ 248 w 419"/>
              <a:gd name="T31" fmla="*/ 44 h 390"/>
              <a:gd name="T32" fmla="*/ 250 w 419"/>
              <a:gd name="T33" fmla="*/ 57 h 390"/>
              <a:gd name="T34" fmla="*/ 175 w 419"/>
              <a:gd name="T35" fmla="*/ 53 h 390"/>
              <a:gd name="T36" fmla="*/ 80 w 419"/>
              <a:gd name="T37" fmla="*/ 69 h 390"/>
              <a:gd name="T38" fmla="*/ 60 w 419"/>
              <a:gd name="T39" fmla="*/ 102 h 390"/>
              <a:gd name="T40" fmla="*/ 39 w 419"/>
              <a:gd name="T41" fmla="*/ 165 h 390"/>
              <a:gd name="T42" fmla="*/ 38 w 419"/>
              <a:gd name="T43" fmla="*/ 159 h 390"/>
              <a:gd name="T44" fmla="*/ 34 w 419"/>
              <a:gd name="T45" fmla="*/ 243 h 390"/>
              <a:gd name="T46" fmla="*/ 30 w 419"/>
              <a:gd name="T47" fmla="*/ 283 h 390"/>
              <a:gd name="T48" fmla="*/ 221 w 419"/>
              <a:gd name="T49" fmla="*/ 382 h 390"/>
              <a:gd name="T50" fmla="*/ 297 w 419"/>
              <a:gd name="T51" fmla="*/ 366 h 390"/>
              <a:gd name="T52" fmla="*/ 336 w 419"/>
              <a:gd name="T53" fmla="*/ 331 h 390"/>
              <a:gd name="T54" fmla="*/ 89 w 419"/>
              <a:gd name="T55" fmla="*/ 73 h 390"/>
              <a:gd name="T56" fmla="*/ 80 w 419"/>
              <a:gd name="T57" fmla="*/ 93 h 390"/>
              <a:gd name="T58" fmla="*/ 213 w 419"/>
              <a:gd name="T59" fmla="*/ 77 h 390"/>
              <a:gd name="T60" fmla="*/ 257 w 419"/>
              <a:gd name="T61" fmla="*/ 86 h 390"/>
              <a:gd name="T62" fmla="*/ 257 w 419"/>
              <a:gd name="T63" fmla="*/ 86 h 390"/>
              <a:gd name="T64" fmla="*/ 259 w 419"/>
              <a:gd name="T65" fmla="*/ 108 h 390"/>
              <a:gd name="T66" fmla="*/ 279 w 419"/>
              <a:gd name="T67" fmla="*/ 82 h 390"/>
              <a:gd name="T68" fmla="*/ 279 w 419"/>
              <a:gd name="T69" fmla="*/ 82 h 390"/>
              <a:gd name="T70" fmla="*/ 411 w 419"/>
              <a:gd name="T71" fmla="*/ 218 h 390"/>
              <a:gd name="T72" fmla="*/ 402 w 419"/>
              <a:gd name="T73" fmla="*/ 252 h 390"/>
              <a:gd name="T74" fmla="*/ 402 w 419"/>
              <a:gd name="T75" fmla="*/ 252 h 390"/>
              <a:gd name="T76" fmla="*/ 380 w 419"/>
              <a:gd name="T77" fmla="*/ 291 h 390"/>
              <a:gd name="T78" fmla="*/ 358 w 419"/>
              <a:gd name="T79" fmla="*/ 31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 h="390">
                <a:moveTo>
                  <a:pt x="235" y="16"/>
                </a:moveTo>
                <a:cubicBezTo>
                  <a:pt x="253" y="16"/>
                  <a:pt x="257" y="29"/>
                  <a:pt x="272" y="31"/>
                </a:cubicBezTo>
                <a:cubicBezTo>
                  <a:pt x="270" y="25"/>
                  <a:pt x="275" y="27"/>
                  <a:pt x="275" y="24"/>
                </a:cubicBezTo>
                <a:cubicBezTo>
                  <a:pt x="253" y="20"/>
                  <a:pt x="244" y="2"/>
                  <a:pt x="221" y="0"/>
                </a:cubicBezTo>
                <a:cubicBezTo>
                  <a:pt x="221" y="9"/>
                  <a:pt x="237" y="4"/>
                  <a:pt x="235" y="16"/>
                </a:cubicBezTo>
                <a:close/>
                <a:moveTo>
                  <a:pt x="226" y="38"/>
                </a:moveTo>
                <a:cubicBezTo>
                  <a:pt x="233" y="39"/>
                  <a:pt x="242" y="50"/>
                  <a:pt x="246" y="42"/>
                </a:cubicBezTo>
                <a:cubicBezTo>
                  <a:pt x="240" y="41"/>
                  <a:pt x="232" y="33"/>
                  <a:pt x="226" y="38"/>
                </a:cubicBezTo>
                <a:close/>
                <a:moveTo>
                  <a:pt x="52" y="82"/>
                </a:moveTo>
                <a:cubicBezTo>
                  <a:pt x="49" y="92"/>
                  <a:pt x="37" y="108"/>
                  <a:pt x="45" y="117"/>
                </a:cubicBezTo>
                <a:cubicBezTo>
                  <a:pt x="50" y="109"/>
                  <a:pt x="54" y="90"/>
                  <a:pt x="52" y="82"/>
                </a:cubicBezTo>
                <a:close/>
                <a:moveTo>
                  <a:pt x="32" y="122"/>
                </a:moveTo>
                <a:cubicBezTo>
                  <a:pt x="28" y="122"/>
                  <a:pt x="28" y="118"/>
                  <a:pt x="28" y="113"/>
                </a:cubicBezTo>
                <a:cubicBezTo>
                  <a:pt x="25" y="110"/>
                  <a:pt x="25" y="114"/>
                  <a:pt x="19" y="113"/>
                </a:cubicBezTo>
                <a:cubicBezTo>
                  <a:pt x="20" y="108"/>
                  <a:pt x="19" y="104"/>
                  <a:pt x="16" y="102"/>
                </a:cubicBezTo>
                <a:cubicBezTo>
                  <a:pt x="0" y="113"/>
                  <a:pt x="21" y="137"/>
                  <a:pt x="32" y="122"/>
                </a:cubicBezTo>
                <a:close/>
                <a:moveTo>
                  <a:pt x="383" y="132"/>
                </a:moveTo>
                <a:cubicBezTo>
                  <a:pt x="387" y="129"/>
                  <a:pt x="383" y="119"/>
                  <a:pt x="382" y="115"/>
                </a:cubicBezTo>
                <a:cubicBezTo>
                  <a:pt x="383" y="122"/>
                  <a:pt x="375" y="128"/>
                  <a:pt x="383" y="132"/>
                </a:cubicBezTo>
                <a:close/>
                <a:moveTo>
                  <a:pt x="385" y="208"/>
                </a:moveTo>
                <a:cubicBezTo>
                  <a:pt x="380" y="208"/>
                  <a:pt x="380" y="208"/>
                  <a:pt x="380" y="208"/>
                </a:cubicBezTo>
                <a:cubicBezTo>
                  <a:pt x="379" y="214"/>
                  <a:pt x="384" y="217"/>
                  <a:pt x="380" y="221"/>
                </a:cubicBezTo>
                <a:cubicBezTo>
                  <a:pt x="385" y="221"/>
                  <a:pt x="385" y="214"/>
                  <a:pt x="385" y="208"/>
                </a:cubicBezTo>
                <a:close/>
                <a:moveTo>
                  <a:pt x="336" y="331"/>
                </a:moveTo>
                <a:cubicBezTo>
                  <a:pt x="352" y="309"/>
                  <a:pt x="360" y="279"/>
                  <a:pt x="376" y="258"/>
                </a:cubicBezTo>
                <a:cubicBezTo>
                  <a:pt x="374" y="256"/>
                  <a:pt x="369" y="256"/>
                  <a:pt x="369" y="252"/>
                </a:cubicBezTo>
                <a:cubicBezTo>
                  <a:pt x="376" y="226"/>
                  <a:pt x="368" y="201"/>
                  <a:pt x="374" y="176"/>
                </a:cubicBezTo>
                <a:cubicBezTo>
                  <a:pt x="365" y="174"/>
                  <a:pt x="377" y="183"/>
                  <a:pt x="371" y="185"/>
                </a:cubicBezTo>
                <a:cubicBezTo>
                  <a:pt x="356" y="168"/>
                  <a:pt x="365" y="127"/>
                  <a:pt x="345" y="115"/>
                </a:cubicBezTo>
                <a:cubicBezTo>
                  <a:pt x="338" y="80"/>
                  <a:pt x="310" y="65"/>
                  <a:pt x="286" y="46"/>
                </a:cubicBezTo>
                <a:cubicBezTo>
                  <a:pt x="287" y="59"/>
                  <a:pt x="307" y="63"/>
                  <a:pt x="303" y="75"/>
                </a:cubicBezTo>
                <a:cubicBezTo>
                  <a:pt x="285" y="65"/>
                  <a:pt x="275" y="39"/>
                  <a:pt x="248" y="44"/>
                </a:cubicBezTo>
                <a:cubicBezTo>
                  <a:pt x="258" y="49"/>
                  <a:pt x="243" y="49"/>
                  <a:pt x="242" y="49"/>
                </a:cubicBezTo>
                <a:cubicBezTo>
                  <a:pt x="245" y="50"/>
                  <a:pt x="254" y="55"/>
                  <a:pt x="250" y="57"/>
                </a:cubicBezTo>
                <a:cubicBezTo>
                  <a:pt x="222" y="39"/>
                  <a:pt x="175" y="63"/>
                  <a:pt x="149" y="60"/>
                </a:cubicBezTo>
                <a:cubicBezTo>
                  <a:pt x="157" y="55"/>
                  <a:pt x="169" y="56"/>
                  <a:pt x="175" y="53"/>
                </a:cubicBezTo>
                <a:cubicBezTo>
                  <a:pt x="160" y="42"/>
                  <a:pt x="132" y="42"/>
                  <a:pt x="120" y="55"/>
                </a:cubicBezTo>
                <a:cubicBezTo>
                  <a:pt x="104" y="36"/>
                  <a:pt x="93" y="74"/>
                  <a:pt x="80" y="69"/>
                </a:cubicBezTo>
                <a:cubicBezTo>
                  <a:pt x="89" y="77"/>
                  <a:pt x="70" y="96"/>
                  <a:pt x="67" y="108"/>
                </a:cubicBezTo>
                <a:cubicBezTo>
                  <a:pt x="63" y="107"/>
                  <a:pt x="65" y="101"/>
                  <a:pt x="60" y="102"/>
                </a:cubicBezTo>
                <a:cubicBezTo>
                  <a:pt x="50" y="121"/>
                  <a:pt x="45" y="142"/>
                  <a:pt x="45" y="166"/>
                </a:cubicBezTo>
                <a:cubicBezTo>
                  <a:pt x="42" y="166"/>
                  <a:pt x="41" y="166"/>
                  <a:pt x="39" y="165"/>
                </a:cubicBezTo>
                <a:cubicBezTo>
                  <a:pt x="35" y="168"/>
                  <a:pt x="47" y="173"/>
                  <a:pt x="38" y="176"/>
                </a:cubicBezTo>
                <a:cubicBezTo>
                  <a:pt x="32" y="171"/>
                  <a:pt x="42" y="165"/>
                  <a:pt x="38" y="159"/>
                </a:cubicBezTo>
                <a:cubicBezTo>
                  <a:pt x="31" y="165"/>
                  <a:pt x="35" y="145"/>
                  <a:pt x="30" y="143"/>
                </a:cubicBezTo>
                <a:cubicBezTo>
                  <a:pt x="27" y="171"/>
                  <a:pt x="29" y="209"/>
                  <a:pt x="34" y="243"/>
                </a:cubicBezTo>
                <a:cubicBezTo>
                  <a:pt x="28" y="245"/>
                  <a:pt x="29" y="240"/>
                  <a:pt x="23" y="241"/>
                </a:cubicBezTo>
                <a:cubicBezTo>
                  <a:pt x="26" y="255"/>
                  <a:pt x="30" y="267"/>
                  <a:pt x="30" y="283"/>
                </a:cubicBezTo>
                <a:cubicBezTo>
                  <a:pt x="51" y="317"/>
                  <a:pt x="84" y="338"/>
                  <a:pt x="109" y="368"/>
                </a:cubicBezTo>
                <a:cubicBezTo>
                  <a:pt x="139" y="379"/>
                  <a:pt x="185" y="383"/>
                  <a:pt x="221" y="382"/>
                </a:cubicBezTo>
                <a:cubicBezTo>
                  <a:pt x="247" y="390"/>
                  <a:pt x="277" y="369"/>
                  <a:pt x="297" y="358"/>
                </a:cubicBezTo>
                <a:cubicBezTo>
                  <a:pt x="297" y="360"/>
                  <a:pt x="293" y="365"/>
                  <a:pt x="297" y="366"/>
                </a:cubicBezTo>
                <a:cubicBezTo>
                  <a:pt x="315" y="354"/>
                  <a:pt x="337" y="347"/>
                  <a:pt x="347" y="327"/>
                </a:cubicBezTo>
                <a:cubicBezTo>
                  <a:pt x="342" y="326"/>
                  <a:pt x="338" y="336"/>
                  <a:pt x="336" y="331"/>
                </a:cubicBezTo>
                <a:close/>
                <a:moveTo>
                  <a:pt x="80" y="93"/>
                </a:moveTo>
                <a:cubicBezTo>
                  <a:pt x="80" y="84"/>
                  <a:pt x="85" y="79"/>
                  <a:pt x="89" y="73"/>
                </a:cubicBezTo>
                <a:cubicBezTo>
                  <a:pt x="92" y="73"/>
                  <a:pt x="92" y="75"/>
                  <a:pt x="94" y="75"/>
                </a:cubicBezTo>
                <a:cubicBezTo>
                  <a:pt x="91" y="83"/>
                  <a:pt x="89" y="92"/>
                  <a:pt x="80" y="93"/>
                </a:cubicBezTo>
                <a:close/>
                <a:moveTo>
                  <a:pt x="197" y="77"/>
                </a:moveTo>
                <a:cubicBezTo>
                  <a:pt x="202" y="73"/>
                  <a:pt x="209" y="73"/>
                  <a:pt x="213" y="77"/>
                </a:cubicBezTo>
                <a:cubicBezTo>
                  <a:pt x="210" y="85"/>
                  <a:pt x="204" y="75"/>
                  <a:pt x="197" y="77"/>
                </a:cubicBezTo>
                <a:close/>
                <a:moveTo>
                  <a:pt x="257" y="86"/>
                </a:moveTo>
                <a:cubicBezTo>
                  <a:pt x="239" y="85"/>
                  <a:pt x="230" y="75"/>
                  <a:pt x="222" y="64"/>
                </a:cubicBezTo>
                <a:cubicBezTo>
                  <a:pt x="238" y="68"/>
                  <a:pt x="248" y="69"/>
                  <a:pt x="257" y="86"/>
                </a:cubicBezTo>
                <a:close/>
                <a:moveTo>
                  <a:pt x="226" y="79"/>
                </a:moveTo>
                <a:cubicBezTo>
                  <a:pt x="242" y="83"/>
                  <a:pt x="250" y="96"/>
                  <a:pt x="259" y="108"/>
                </a:cubicBezTo>
                <a:cubicBezTo>
                  <a:pt x="248" y="98"/>
                  <a:pt x="233" y="92"/>
                  <a:pt x="226" y="79"/>
                </a:cubicBezTo>
                <a:close/>
                <a:moveTo>
                  <a:pt x="279" y="82"/>
                </a:moveTo>
                <a:cubicBezTo>
                  <a:pt x="273" y="80"/>
                  <a:pt x="267" y="77"/>
                  <a:pt x="263" y="73"/>
                </a:cubicBezTo>
                <a:cubicBezTo>
                  <a:pt x="269" y="68"/>
                  <a:pt x="281" y="73"/>
                  <a:pt x="279" y="82"/>
                </a:cubicBezTo>
                <a:close/>
                <a:moveTo>
                  <a:pt x="416" y="196"/>
                </a:moveTo>
                <a:cubicBezTo>
                  <a:pt x="412" y="200"/>
                  <a:pt x="413" y="211"/>
                  <a:pt x="411" y="218"/>
                </a:cubicBezTo>
                <a:cubicBezTo>
                  <a:pt x="419" y="213"/>
                  <a:pt x="417" y="200"/>
                  <a:pt x="416" y="196"/>
                </a:cubicBezTo>
                <a:close/>
                <a:moveTo>
                  <a:pt x="402" y="252"/>
                </a:moveTo>
                <a:cubicBezTo>
                  <a:pt x="401" y="243"/>
                  <a:pt x="412" y="235"/>
                  <a:pt x="407" y="227"/>
                </a:cubicBezTo>
                <a:cubicBezTo>
                  <a:pt x="407" y="236"/>
                  <a:pt x="397" y="245"/>
                  <a:pt x="402" y="252"/>
                </a:cubicBezTo>
                <a:close/>
                <a:moveTo>
                  <a:pt x="358" y="316"/>
                </a:moveTo>
                <a:cubicBezTo>
                  <a:pt x="372" y="320"/>
                  <a:pt x="380" y="307"/>
                  <a:pt x="380" y="291"/>
                </a:cubicBezTo>
                <a:cubicBezTo>
                  <a:pt x="390" y="286"/>
                  <a:pt x="400" y="262"/>
                  <a:pt x="398" y="256"/>
                </a:cubicBezTo>
                <a:cubicBezTo>
                  <a:pt x="387" y="279"/>
                  <a:pt x="373" y="298"/>
                  <a:pt x="358" y="316"/>
                </a:cubicBezTo>
                <a:close/>
              </a:path>
            </a:pathLst>
          </a:custGeom>
          <a:solidFill>
            <a:srgbClr val="E1CFAA"/>
          </a:solidFill>
          <a:ln>
            <a:noFill/>
          </a:ln>
        </p:spPr>
        <p:txBody>
          <a:bodyPr vert="horz" wrap="square" lIns="91440" tIns="45720" rIns="91440" bIns="45720" numCol="1" anchor="t" anchorCtr="0" compatLnSpc="1"/>
          <a:p>
            <a:endParaRPr lang="zh-CN" altLang="en-US"/>
          </a:p>
        </p:txBody>
      </p:sp>
      <p:sp>
        <p:nvSpPr>
          <p:cNvPr id="5" name="文本框 4"/>
          <p:cNvSpPr txBox="1"/>
          <p:nvPr/>
        </p:nvSpPr>
        <p:spPr>
          <a:xfrm>
            <a:off x="391795" y="349885"/>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collections</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pic>
        <p:nvPicPr>
          <p:cNvPr id="2" name="Picture 6" descr="https://img.dpm.org.cn/Uploads/Picture/2017/02/20/s58aa9c9060a19.png"/>
          <p:cNvPicPr>
            <a:picLocks noChangeAspect="1" noChangeArrowheads="1"/>
          </p:cNvPicPr>
          <p:nvPr>
            <p:custDataLst>
              <p:tags r:id="rId3"/>
            </p:custDataLst>
          </p:nvPr>
        </p:nvPicPr>
        <p:blipFill>
          <a:blip r:embed="rId4"/>
          <a:srcRect/>
          <a:stretch>
            <a:fillRect/>
          </a:stretch>
        </p:blipFill>
        <p:spPr bwMode="auto">
          <a:xfrm>
            <a:off x="924382" y="2046061"/>
            <a:ext cx="2614624" cy="2720622"/>
          </a:xfrm>
          <a:prstGeom prst="rect">
            <a:avLst/>
          </a:prstGeom>
          <a:noFill/>
          <a:effectLst>
            <a:outerShdw blurRad="152400" dist="50800" sx="102000" sy="102000" algn="ctr" rotWithShape="0">
              <a:srgbClr val="480C0D">
                <a:alpha val="67000"/>
              </a:srgbClr>
            </a:outerShdw>
          </a:effectLst>
        </p:spPr>
      </p:pic>
      <p:sp>
        <p:nvSpPr>
          <p:cNvPr id="3" name="文本框 2"/>
          <p:cNvSpPr txBox="1"/>
          <p:nvPr/>
        </p:nvSpPr>
        <p:spPr>
          <a:xfrm>
            <a:off x="455930" y="4849495"/>
            <a:ext cx="4000500" cy="645160"/>
          </a:xfrm>
          <a:prstGeom prst="rect">
            <a:avLst/>
          </a:prstGeom>
          <a:noFill/>
        </p:spPr>
        <p:txBody>
          <a:bodyPr wrap="square" rtlCol="0" anchor="t">
            <a:spAutoFit/>
          </a:bodyPr>
          <a:p>
            <a:r>
              <a:rPr lang="zh-CN" altLang="en-US">
                <a:solidFill>
                  <a:schemeClr val="accent4">
                    <a:lumMod val="20000"/>
                    <a:lumOff val="80000"/>
                  </a:schemeClr>
                </a:solidFill>
                <a:latin typeface="Times New Roman" panose="02020603050405020304" charset="0"/>
                <a:cs typeface="Times New Roman" panose="02020603050405020304" charset="0"/>
              </a:rPr>
              <a:t>Jinou Yonggu Cup of Emperor Qianlong</a:t>
            </a:r>
            <a:r>
              <a:rPr lang="zh-CN" altLang="en-US">
                <a:solidFill>
                  <a:schemeClr val="accent4">
                    <a:lumMod val="20000"/>
                    <a:lumOff val="80000"/>
                  </a:schemeClr>
                </a:solidFill>
              </a:rPr>
              <a:t> </a:t>
            </a:r>
            <a:endParaRPr lang="zh-CN" altLang="en-US">
              <a:solidFill>
                <a:schemeClr val="accent4">
                  <a:lumMod val="20000"/>
                  <a:lumOff val="80000"/>
                </a:schemeClr>
              </a:solidFill>
            </a:endParaRPr>
          </a:p>
          <a:p>
            <a:pPr algn="ctr"/>
            <a:r>
              <a:rPr lang="zh-CN" altLang="en-US">
                <a:solidFill>
                  <a:schemeClr val="accent4">
                    <a:lumMod val="20000"/>
                    <a:lumOff val="80000"/>
                  </a:schemeClr>
                </a:solidFill>
                <a:latin typeface="仿宋" panose="02010609060101010101" charset="-122"/>
                <a:ea typeface="仿宋" panose="02010609060101010101" charset="-122"/>
              </a:rPr>
              <a:t>乾隆金瓯永固杯</a:t>
            </a:r>
            <a:endParaRPr lang="zh-CN" altLang="en-US">
              <a:solidFill>
                <a:schemeClr val="accent4">
                  <a:lumMod val="20000"/>
                  <a:lumOff val="80000"/>
                </a:schemeClr>
              </a:solidFill>
              <a:latin typeface="仿宋" panose="02010609060101010101" charset="-122"/>
              <a:ea typeface="仿宋" panose="02010609060101010101" charset="-122"/>
            </a:endParaRPr>
          </a:p>
        </p:txBody>
      </p:sp>
      <p:sp>
        <p:nvSpPr>
          <p:cNvPr id="4" name="文本框 3"/>
          <p:cNvSpPr txBox="1"/>
          <p:nvPr/>
        </p:nvSpPr>
        <p:spPr>
          <a:xfrm>
            <a:off x="4886960" y="1751965"/>
            <a:ext cx="6096000" cy="3692525"/>
          </a:xfrm>
          <a:prstGeom prst="rect">
            <a:avLst/>
          </a:prstGeom>
          <a:noFill/>
        </p:spPr>
        <p:txBody>
          <a:bodyPr wrap="square" rtlCol="0" anchor="t">
            <a:spAutoFit/>
          </a:bodyPr>
          <a:p>
            <a:pPr algn="just"/>
            <a:r>
              <a:rPr lang="zh-CN" altLang="en-US">
                <a:solidFill>
                  <a:schemeClr val="accent4">
                    <a:lumMod val="20000"/>
                    <a:lumOff val="80000"/>
                  </a:schemeClr>
                </a:solidFill>
                <a:latin typeface="Times New Roman" panose="02020603050405020304" charset="0"/>
                <a:cs typeface="Times New Roman" panose="02020603050405020304" charset="0"/>
              </a:rPr>
              <a:t>This wine cup is a cornerstone of the imperial collection of Qing Dynasty. In 1739, </a:t>
            </a:r>
            <a:r>
              <a:rPr lang="zh-CN" altLang="en-US" u="sng">
                <a:solidFill>
                  <a:schemeClr val="accent4">
                    <a:lumMod val="20000"/>
                    <a:lumOff val="80000"/>
                  </a:schemeClr>
                </a:solidFill>
                <a:latin typeface="Times New Roman" panose="02020603050405020304" charset="0"/>
                <a:cs typeface="Times New Roman" panose="02020603050405020304" charset="0"/>
              </a:rPr>
              <a:t>Emperor Qianlong</a:t>
            </a:r>
            <a:r>
              <a:rPr lang="zh-CN" altLang="en-US">
                <a:solidFill>
                  <a:schemeClr val="accent4">
                    <a:lumMod val="20000"/>
                    <a:lumOff val="80000"/>
                  </a:schemeClr>
                </a:solidFill>
                <a:latin typeface="Times New Roman" panose="02020603050405020304" charset="0"/>
                <a:cs typeface="Times New Roman" panose="02020603050405020304" charset="0"/>
              </a:rPr>
              <a:t> ordered it made on his 30th birthday, engraving “Jinou Yonggu,” </a:t>
            </a:r>
            <a:r>
              <a:rPr lang="zh-CN" altLang="en-US" u="sng">
                <a:solidFill>
                  <a:schemeClr val="accent4">
                    <a:lumMod val="20000"/>
                    <a:lumOff val="80000"/>
                  </a:schemeClr>
                </a:solidFill>
                <a:latin typeface="Times New Roman" panose="02020603050405020304" charset="0"/>
                <a:cs typeface="Times New Roman" panose="02020603050405020304" charset="0"/>
              </a:rPr>
              <a:t>a wish of eternal stability for the Qing Dynasty. </a:t>
            </a:r>
            <a:endParaRPr lang="zh-CN" altLang="en-US" u="sng">
              <a:solidFill>
                <a:schemeClr val="accent4">
                  <a:lumMod val="20000"/>
                  <a:lumOff val="80000"/>
                </a:schemeClr>
              </a:solidFill>
              <a:latin typeface="Times New Roman" panose="02020603050405020304" charset="0"/>
              <a:cs typeface="Times New Roman" panose="02020603050405020304" charset="0"/>
            </a:endParaRPr>
          </a:p>
          <a:p>
            <a:pPr algn="just"/>
            <a:endParaRPr lang="zh-CN" altLang="en-US">
              <a:solidFill>
                <a:schemeClr val="accent4">
                  <a:lumMod val="20000"/>
                  <a:lumOff val="80000"/>
                </a:schemeClr>
              </a:solidFill>
              <a:latin typeface="Calibri" panose="020F0502020204030204" charset="0"/>
              <a:cs typeface="Calibri" panose="020F0502020204030204" charset="0"/>
            </a:endParaRPr>
          </a:p>
          <a:p>
            <a:pPr algn="just"/>
            <a:r>
              <a:rPr lang="zh-CN" altLang="en-US">
                <a:solidFill>
                  <a:schemeClr val="accent4">
                    <a:lumMod val="20000"/>
                    <a:lumOff val="80000"/>
                  </a:schemeClr>
                </a:solidFill>
                <a:latin typeface="Times New Roman" panose="02020603050405020304" charset="0"/>
                <a:cs typeface="Times New Roman" panose="02020603050405020304" charset="0"/>
              </a:rPr>
              <a:t>The foot of the cup looks like the </a:t>
            </a:r>
            <a:r>
              <a:rPr lang="zh-CN" altLang="en-US" u="sng">
                <a:solidFill>
                  <a:schemeClr val="accent4">
                    <a:lumMod val="20000"/>
                    <a:lumOff val="80000"/>
                  </a:schemeClr>
                </a:solidFill>
                <a:latin typeface="Times New Roman" panose="02020603050405020304" charset="0"/>
                <a:cs typeface="Times New Roman" panose="02020603050405020304" charset="0"/>
              </a:rPr>
              <a:t>elephant trunk</a:t>
            </a:r>
            <a:r>
              <a:rPr lang="zh-CN" altLang="en-US">
                <a:solidFill>
                  <a:schemeClr val="accent4">
                    <a:lumMod val="20000"/>
                    <a:lumOff val="80000"/>
                  </a:schemeClr>
                </a:solidFill>
                <a:latin typeface="Times New Roman" panose="02020603050405020304" charset="0"/>
                <a:cs typeface="Times New Roman" panose="02020603050405020304" charset="0"/>
              </a:rPr>
              <a:t>, and it symbolize</a:t>
            </a:r>
            <a:r>
              <a:rPr lang="en-US" altLang="zh-CN">
                <a:solidFill>
                  <a:schemeClr val="accent4">
                    <a:lumMod val="20000"/>
                    <a:lumOff val="80000"/>
                  </a:schemeClr>
                </a:solidFill>
                <a:latin typeface="Times New Roman" panose="02020603050405020304" charset="0"/>
                <a:cs typeface="Times New Roman" panose="02020603050405020304" charset="0"/>
              </a:rPr>
              <a:t>s</a:t>
            </a:r>
            <a:r>
              <a:rPr lang="zh-CN" altLang="en-US">
                <a:solidFill>
                  <a:schemeClr val="accent4">
                    <a:lumMod val="20000"/>
                    <a:lumOff val="80000"/>
                  </a:schemeClr>
                </a:solidFill>
                <a:latin typeface="Times New Roman" panose="02020603050405020304" charset="0"/>
                <a:cs typeface="Times New Roman" panose="02020603050405020304" charset="0"/>
              </a:rPr>
              <a:t> the steady authority and control of territory. </a:t>
            </a:r>
            <a:endParaRPr lang="zh-CN" altLang="en-US">
              <a:solidFill>
                <a:schemeClr val="accent4">
                  <a:lumMod val="20000"/>
                  <a:lumOff val="80000"/>
                </a:schemeClr>
              </a:solidFill>
              <a:latin typeface="Times New Roman" panose="02020603050405020304" charset="0"/>
              <a:cs typeface="Times New Roman" panose="02020603050405020304" charset="0"/>
            </a:endParaRPr>
          </a:p>
          <a:p>
            <a:pPr algn="just"/>
            <a:endParaRPr lang="zh-CN" altLang="en-US">
              <a:solidFill>
                <a:schemeClr val="accent4">
                  <a:lumMod val="20000"/>
                  <a:lumOff val="80000"/>
                </a:schemeClr>
              </a:solidFill>
              <a:latin typeface="Times New Roman" panose="02020603050405020304" charset="0"/>
              <a:cs typeface="Times New Roman" panose="02020603050405020304" charset="0"/>
            </a:endParaRPr>
          </a:p>
          <a:p>
            <a:pPr algn="just"/>
            <a:r>
              <a:rPr lang="zh-CN" altLang="en-US">
                <a:solidFill>
                  <a:schemeClr val="accent4">
                    <a:lumMod val="20000"/>
                    <a:lumOff val="80000"/>
                  </a:schemeClr>
                </a:solidFill>
                <a:latin typeface="Times New Roman" panose="02020603050405020304" charset="0"/>
                <a:cs typeface="Times New Roman" panose="02020603050405020304" charset="0"/>
              </a:rPr>
              <a:t>According to the record from Qing dynasty, Emperor Qianlong highly valued manufacture of the cup. They fully took advantage of </a:t>
            </a:r>
            <a:r>
              <a:rPr lang="zh-CN" altLang="en-US" u="sng">
                <a:solidFill>
                  <a:schemeClr val="accent4">
                    <a:lumMod val="20000"/>
                    <a:lumOff val="80000"/>
                  </a:schemeClr>
                </a:solidFill>
                <a:latin typeface="Times New Roman" panose="02020603050405020304" charset="0"/>
                <a:cs typeface="Times New Roman" panose="02020603050405020304" charset="0"/>
              </a:rPr>
              <a:t>gold, diamond, and preciou</a:t>
            </a:r>
            <a:r>
              <a:rPr lang="en-US" altLang="zh-CN" u="sng">
                <a:solidFill>
                  <a:schemeClr val="accent4">
                    <a:lumMod val="20000"/>
                    <a:lumOff val="80000"/>
                  </a:schemeClr>
                </a:solidFill>
                <a:latin typeface="Times New Roman" panose="02020603050405020304" charset="0"/>
                <a:cs typeface="Times New Roman" panose="02020603050405020304" charset="0"/>
              </a:rPr>
              <a:t>s</a:t>
            </a:r>
            <a:r>
              <a:rPr lang="zh-CN" altLang="en-US" u="sng">
                <a:solidFill>
                  <a:schemeClr val="accent4">
                    <a:lumMod val="20000"/>
                    <a:lumOff val="80000"/>
                  </a:schemeClr>
                </a:solidFill>
                <a:latin typeface="Times New Roman" panose="02020603050405020304" charset="0"/>
                <a:cs typeface="Times New Roman" panose="02020603050405020304" charset="0"/>
              </a:rPr>
              <a:t> jades</a:t>
            </a:r>
            <a:r>
              <a:rPr lang="zh-CN" altLang="en-US">
                <a:solidFill>
                  <a:schemeClr val="accent4">
                    <a:lumMod val="20000"/>
                    <a:lumOff val="80000"/>
                  </a:schemeClr>
                </a:solidFill>
                <a:latin typeface="Times New Roman" panose="02020603050405020304" charset="0"/>
                <a:cs typeface="Times New Roman" panose="02020603050405020304" charset="0"/>
              </a:rPr>
              <a:t> from the government bank, and every step of the work was designed in a highly accurate level.</a:t>
            </a:r>
            <a:endParaRPr lang="zh-CN" altLang="en-US">
              <a:solidFill>
                <a:schemeClr val="accent4">
                  <a:lumMod val="20000"/>
                  <a:lumOff val="80000"/>
                </a:schemeClr>
              </a:solidFill>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49390" name="任意多边形 23"/>
          <p:cNvSpPr/>
          <p:nvPr>
            <p:custDataLst>
              <p:tags r:id="rId2"/>
            </p:custDataLst>
          </p:nvPr>
        </p:nvSpPr>
        <p:spPr>
          <a:xfrm>
            <a:off x="111760" y="135890"/>
            <a:ext cx="11867515" cy="6586220"/>
          </a:xfrm>
          <a:custGeom>
            <a:avLst/>
            <a:gdLst>
              <a:gd name="connsiteX0" fmla="*/ 11553652 w 11704319"/>
              <a:gd name="connsiteY0" fmla="*/ 5993454 h 6144121"/>
              <a:gd name="connsiteX1" fmla="*/ 11704319 w 11704319"/>
              <a:gd name="connsiteY1" fmla="*/ 5993454 h 6144121"/>
              <a:gd name="connsiteX2" fmla="*/ 11704319 w 11704319"/>
              <a:gd name="connsiteY2" fmla="*/ 6144121 h 6144121"/>
              <a:gd name="connsiteX3" fmla="*/ 11553652 w 11704319"/>
              <a:gd name="connsiteY3" fmla="*/ 6144121 h 6144121"/>
              <a:gd name="connsiteX4" fmla="*/ 15239 w 11704319"/>
              <a:gd name="connsiteY4" fmla="*/ 5993454 h 6144121"/>
              <a:gd name="connsiteX5" fmla="*/ 165906 w 11704319"/>
              <a:gd name="connsiteY5" fmla="*/ 5993454 h 6144121"/>
              <a:gd name="connsiteX6" fmla="*/ 165906 w 11704319"/>
              <a:gd name="connsiteY6" fmla="*/ 6144121 h 6144121"/>
              <a:gd name="connsiteX7" fmla="*/ 15239 w 11704319"/>
              <a:gd name="connsiteY7" fmla="*/ 6144121 h 6144121"/>
              <a:gd name="connsiteX8" fmla="*/ 11553652 w 11704319"/>
              <a:gd name="connsiteY8" fmla="*/ 5765454 h 6144121"/>
              <a:gd name="connsiteX9" fmla="*/ 11704319 w 11704319"/>
              <a:gd name="connsiteY9" fmla="*/ 5765454 h 6144121"/>
              <a:gd name="connsiteX10" fmla="*/ 11704319 w 11704319"/>
              <a:gd name="connsiteY10" fmla="*/ 5916122 h 6144121"/>
              <a:gd name="connsiteX11" fmla="*/ 11553652 w 11704319"/>
              <a:gd name="connsiteY11" fmla="*/ 5916122 h 6144121"/>
              <a:gd name="connsiteX12" fmla="*/ 15239 w 11704319"/>
              <a:gd name="connsiteY12" fmla="*/ 5765454 h 6144121"/>
              <a:gd name="connsiteX13" fmla="*/ 165906 w 11704319"/>
              <a:gd name="connsiteY13" fmla="*/ 5765454 h 6144121"/>
              <a:gd name="connsiteX14" fmla="*/ 165906 w 11704319"/>
              <a:gd name="connsiteY14" fmla="*/ 5916122 h 6144121"/>
              <a:gd name="connsiteX15" fmla="*/ 15239 w 11704319"/>
              <a:gd name="connsiteY15" fmla="*/ 5916122 h 6144121"/>
              <a:gd name="connsiteX16" fmla="*/ 0 w 11704319"/>
              <a:gd name="connsiteY16" fmla="*/ 228000 h 6144121"/>
              <a:gd name="connsiteX17" fmla="*/ 150667 w 11704319"/>
              <a:gd name="connsiteY17" fmla="*/ 228000 h 6144121"/>
              <a:gd name="connsiteX18" fmla="*/ 150667 w 11704319"/>
              <a:gd name="connsiteY18" fmla="*/ 378667 h 6144121"/>
              <a:gd name="connsiteX19" fmla="*/ 0 w 11704319"/>
              <a:gd name="connsiteY19" fmla="*/ 378667 h 6144121"/>
              <a:gd name="connsiteX20" fmla="*/ 11553652 w 11704319"/>
              <a:gd name="connsiteY20" fmla="*/ 228000 h 6144121"/>
              <a:gd name="connsiteX21" fmla="*/ 11704319 w 11704319"/>
              <a:gd name="connsiteY21" fmla="*/ 228000 h 6144121"/>
              <a:gd name="connsiteX22" fmla="*/ 11704319 w 11704319"/>
              <a:gd name="connsiteY22" fmla="*/ 378667 h 6144121"/>
              <a:gd name="connsiteX23" fmla="*/ 11553652 w 11704319"/>
              <a:gd name="connsiteY23" fmla="*/ 378667 h 6144121"/>
              <a:gd name="connsiteX24" fmla="*/ 0 w 11704319"/>
              <a:gd name="connsiteY24" fmla="*/ 0 h 6144121"/>
              <a:gd name="connsiteX25" fmla="*/ 150667 w 11704319"/>
              <a:gd name="connsiteY25" fmla="*/ 0 h 6144121"/>
              <a:gd name="connsiteX26" fmla="*/ 150667 w 11704319"/>
              <a:gd name="connsiteY26" fmla="*/ 150668 h 6144121"/>
              <a:gd name="connsiteX27" fmla="*/ 0 w 11704319"/>
              <a:gd name="connsiteY27" fmla="*/ 150668 h 6144121"/>
              <a:gd name="connsiteX28" fmla="*/ 11553652 w 11704319"/>
              <a:gd name="connsiteY28" fmla="*/ 0 h 6144121"/>
              <a:gd name="connsiteX29" fmla="*/ 11704319 w 11704319"/>
              <a:gd name="connsiteY29" fmla="*/ 0 h 6144121"/>
              <a:gd name="connsiteX30" fmla="*/ 11704319 w 11704319"/>
              <a:gd name="connsiteY30" fmla="*/ 150668 h 6144121"/>
              <a:gd name="connsiteX31" fmla="*/ 11553652 w 11704319"/>
              <a:gd name="connsiteY31" fmla="*/ 150668 h 6144121"/>
              <a:gd name="connsiteX32" fmla="*/ 11321413 w 11704319"/>
              <a:gd name="connsiteY32" fmla="*/ 0 h 6144121"/>
              <a:gd name="connsiteX33" fmla="*/ 11472080 w 11704319"/>
              <a:gd name="connsiteY33" fmla="*/ 0 h 6144121"/>
              <a:gd name="connsiteX34" fmla="*/ 11472080 w 11704319"/>
              <a:gd name="connsiteY34" fmla="*/ 149344 h 6144121"/>
              <a:gd name="connsiteX35" fmla="*/ 11550737 w 11704319"/>
              <a:gd name="connsiteY35" fmla="*/ 149344 h 6144121"/>
              <a:gd name="connsiteX36" fmla="*/ 11550737 w 11704319"/>
              <a:gd name="connsiteY36" fmla="*/ 228000 h 6144121"/>
              <a:gd name="connsiteX37" fmla="*/ 11493492 w 11704319"/>
              <a:gd name="connsiteY37" fmla="*/ 228000 h 6144121"/>
              <a:gd name="connsiteX38" fmla="*/ 11493492 w 11704319"/>
              <a:gd name="connsiteY38" fmla="*/ 433217 h 6144121"/>
              <a:gd name="connsiteX39" fmla="*/ 11704319 w 11704319"/>
              <a:gd name="connsiteY39" fmla="*/ 433217 h 6144121"/>
              <a:gd name="connsiteX40" fmla="*/ 11704319 w 11704319"/>
              <a:gd name="connsiteY40" fmla="*/ 556067 h 6144121"/>
              <a:gd name="connsiteX41" fmla="*/ 11607792 w 11704319"/>
              <a:gd name="connsiteY41" fmla="*/ 556067 h 6144121"/>
              <a:gd name="connsiteX42" fmla="*/ 11607792 w 11704319"/>
              <a:gd name="connsiteY42" fmla="*/ 670367 h 6144121"/>
              <a:gd name="connsiteX43" fmla="*/ 11704319 w 11704319"/>
              <a:gd name="connsiteY43" fmla="*/ 670367 h 6144121"/>
              <a:gd name="connsiteX44" fmla="*/ 11704319 w 11704319"/>
              <a:gd name="connsiteY44" fmla="*/ 5476833 h 6144121"/>
              <a:gd name="connsiteX45" fmla="*/ 11592553 w 11704319"/>
              <a:gd name="connsiteY45" fmla="*/ 5476833 h 6144121"/>
              <a:gd name="connsiteX46" fmla="*/ 11592553 w 11704319"/>
              <a:gd name="connsiteY46" fmla="*/ 5591133 h 6144121"/>
              <a:gd name="connsiteX47" fmla="*/ 11704319 w 11704319"/>
              <a:gd name="connsiteY47" fmla="*/ 5591133 h 6144121"/>
              <a:gd name="connsiteX48" fmla="*/ 11704319 w 11704319"/>
              <a:gd name="connsiteY48" fmla="*/ 5713983 h 6144121"/>
              <a:gd name="connsiteX49" fmla="*/ 11478253 w 11704319"/>
              <a:gd name="connsiteY49" fmla="*/ 5713983 h 6144121"/>
              <a:gd name="connsiteX50" fmla="*/ 11478253 w 11704319"/>
              <a:gd name="connsiteY50" fmla="*/ 5916122 h 6144121"/>
              <a:gd name="connsiteX51" fmla="*/ 11550737 w 11704319"/>
              <a:gd name="connsiteY51" fmla="*/ 5916122 h 6144121"/>
              <a:gd name="connsiteX52" fmla="*/ 11550737 w 11704319"/>
              <a:gd name="connsiteY52" fmla="*/ 5994778 h 6144121"/>
              <a:gd name="connsiteX53" fmla="*/ 11472080 w 11704319"/>
              <a:gd name="connsiteY53" fmla="*/ 5994778 h 6144121"/>
              <a:gd name="connsiteX54" fmla="*/ 11472080 w 11704319"/>
              <a:gd name="connsiteY54" fmla="*/ 6144121 h 6144121"/>
              <a:gd name="connsiteX55" fmla="*/ 11321413 w 11704319"/>
              <a:gd name="connsiteY55" fmla="*/ 6144121 h 6144121"/>
              <a:gd name="connsiteX56" fmla="*/ 11321413 w 11704319"/>
              <a:gd name="connsiteY56" fmla="*/ 5993454 h 6144121"/>
              <a:gd name="connsiteX57" fmla="*/ 11472080 w 11704319"/>
              <a:gd name="connsiteY57" fmla="*/ 5993454 h 6144121"/>
              <a:gd name="connsiteX58" fmla="*/ 11472080 w 11704319"/>
              <a:gd name="connsiteY58" fmla="*/ 5925774 h 6144121"/>
              <a:gd name="connsiteX59" fmla="*/ 11272319 w 11704319"/>
              <a:gd name="connsiteY59" fmla="*/ 5925774 h 6144121"/>
              <a:gd name="connsiteX60" fmla="*/ 11272319 w 11704319"/>
              <a:gd name="connsiteY60" fmla="*/ 6144121 h 6144121"/>
              <a:gd name="connsiteX61" fmla="*/ 11142344 w 11704319"/>
              <a:gd name="connsiteY61" fmla="*/ 6144121 h 6144121"/>
              <a:gd name="connsiteX62" fmla="*/ 11142344 w 11704319"/>
              <a:gd name="connsiteY62" fmla="*/ 6037540 h 6144121"/>
              <a:gd name="connsiteX63" fmla="*/ 11030578 w 11704319"/>
              <a:gd name="connsiteY63" fmla="*/ 6037540 h 6144121"/>
              <a:gd name="connsiteX64" fmla="*/ 11030578 w 11704319"/>
              <a:gd name="connsiteY64" fmla="*/ 6144121 h 6144121"/>
              <a:gd name="connsiteX65" fmla="*/ 673741 w 11704319"/>
              <a:gd name="connsiteY65" fmla="*/ 6144121 h 6144121"/>
              <a:gd name="connsiteX66" fmla="*/ 673741 w 11704319"/>
              <a:gd name="connsiteY66" fmla="*/ 6037540 h 6144121"/>
              <a:gd name="connsiteX67" fmla="*/ 561975 w 11704319"/>
              <a:gd name="connsiteY67" fmla="*/ 6037540 h 6144121"/>
              <a:gd name="connsiteX68" fmla="*/ 561975 w 11704319"/>
              <a:gd name="connsiteY68" fmla="*/ 6144121 h 6144121"/>
              <a:gd name="connsiteX69" fmla="*/ 432000 w 11704319"/>
              <a:gd name="connsiteY69" fmla="*/ 6144121 h 6144121"/>
              <a:gd name="connsiteX70" fmla="*/ 432000 w 11704319"/>
              <a:gd name="connsiteY70" fmla="*/ 5925774 h 6144121"/>
              <a:gd name="connsiteX71" fmla="*/ 247478 w 11704319"/>
              <a:gd name="connsiteY71" fmla="*/ 5925774 h 6144121"/>
              <a:gd name="connsiteX72" fmla="*/ 247478 w 11704319"/>
              <a:gd name="connsiteY72" fmla="*/ 5993454 h 6144121"/>
              <a:gd name="connsiteX73" fmla="*/ 398145 w 11704319"/>
              <a:gd name="connsiteY73" fmla="*/ 5993454 h 6144121"/>
              <a:gd name="connsiteX74" fmla="*/ 398145 w 11704319"/>
              <a:gd name="connsiteY74" fmla="*/ 6144121 h 6144121"/>
              <a:gd name="connsiteX75" fmla="*/ 247478 w 11704319"/>
              <a:gd name="connsiteY75" fmla="*/ 6144121 h 6144121"/>
              <a:gd name="connsiteX76" fmla="*/ 247478 w 11704319"/>
              <a:gd name="connsiteY76" fmla="*/ 5994778 h 6144121"/>
              <a:gd name="connsiteX77" fmla="*/ 168822 w 11704319"/>
              <a:gd name="connsiteY77" fmla="*/ 5994778 h 6144121"/>
              <a:gd name="connsiteX78" fmla="*/ 168822 w 11704319"/>
              <a:gd name="connsiteY78" fmla="*/ 5916122 h 6144121"/>
              <a:gd name="connsiteX79" fmla="*/ 226066 w 11704319"/>
              <a:gd name="connsiteY79" fmla="*/ 5916122 h 6144121"/>
              <a:gd name="connsiteX80" fmla="*/ 226066 w 11704319"/>
              <a:gd name="connsiteY80" fmla="*/ 5713983 h 6144121"/>
              <a:gd name="connsiteX81" fmla="*/ 0 w 11704319"/>
              <a:gd name="connsiteY81" fmla="*/ 5713983 h 6144121"/>
              <a:gd name="connsiteX82" fmla="*/ 0 w 11704319"/>
              <a:gd name="connsiteY82" fmla="*/ 5591133 h 6144121"/>
              <a:gd name="connsiteX83" fmla="*/ 111766 w 11704319"/>
              <a:gd name="connsiteY83" fmla="*/ 5591133 h 6144121"/>
              <a:gd name="connsiteX84" fmla="*/ 111766 w 11704319"/>
              <a:gd name="connsiteY84" fmla="*/ 5476833 h 6144121"/>
              <a:gd name="connsiteX85" fmla="*/ 0 w 11704319"/>
              <a:gd name="connsiteY85" fmla="*/ 5476833 h 6144121"/>
              <a:gd name="connsiteX86" fmla="*/ 0 w 11704319"/>
              <a:gd name="connsiteY86" fmla="*/ 667288 h 6144121"/>
              <a:gd name="connsiteX87" fmla="*/ 111766 w 11704319"/>
              <a:gd name="connsiteY87" fmla="*/ 667288 h 6144121"/>
              <a:gd name="connsiteX88" fmla="*/ 111766 w 11704319"/>
              <a:gd name="connsiteY88" fmla="*/ 552988 h 6144121"/>
              <a:gd name="connsiteX89" fmla="*/ 0 w 11704319"/>
              <a:gd name="connsiteY89" fmla="*/ 552988 h 6144121"/>
              <a:gd name="connsiteX90" fmla="*/ 0 w 11704319"/>
              <a:gd name="connsiteY90" fmla="*/ 430138 h 6144121"/>
              <a:gd name="connsiteX91" fmla="*/ 226066 w 11704319"/>
              <a:gd name="connsiteY91" fmla="*/ 430138 h 6144121"/>
              <a:gd name="connsiteX92" fmla="*/ 226066 w 11704319"/>
              <a:gd name="connsiteY92" fmla="*/ 228000 h 6144121"/>
              <a:gd name="connsiteX93" fmla="*/ 153582 w 11704319"/>
              <a:gd name="connsiteY93" fmla="*/ 228000 h 6144121"/>
              <a:gd name="connsiteX94" fmla="*/ 153582 w 11704319"/>
              <a:gd name="connsiteY94" fmla="*/ 149344 h 6144121"/>
              <a:gd name="connsiteX95" fmla="*/ 232238 w 11704319"/>
              <a:gd name="connsiteY95" fmla="*/ 149344 h 6144121"/>
              <a:gd name="connsiteX96" fmla="*/ 232238 w 11704319"/>
              <a:gd name="connsiteY96" fmla="*/ 0 h 6144121"/>
              <a:gd name="connsiteX97" fmla="*/ 382906 w 11704319"/>
              <a:gd name="connsiteY97" fmla="*/ 0 h 6144121"/>
              <a:gd name="connsiteX98" fmla="*/ 382906 w 11704319"/>
              <a:gd name="connsiteY98" fmla="*/ 150668 h 6144121"/>
              <a:gd name="connsiteX99" fmla="*/ 232238 w 11704319"/>
              <a:gd name="connsiteY99" fmla="*/ 150668 h 6144121"/>
              <a:gd name="connsiteX100" fmla="*/ 232238 w 11704319"/>
              <a:gd name="connsiteY100" fmla="*/ 218347 h 6144121"/>
              <a:gd name="connsiteX101" fmla="*/ 432000 w 11704319"/>
              <a:gd name="connsiteY101" fmla="*/ 218347 h 6144121"/>
              <a:gd name="connsiteX102" fmla="*/ 432000 w 11704319"/>
              <a:gd name="connsiteY102" fmla="*/ 0 h 6144121"/>
              <a:gd name="connsiteX103" fmla="*/ 561975 w 11704319"/>
              <a:gd name="connsiteY103" fmla="*/ 0 h 6144121"/>
              <a:gd name="connsiteX104" fmla="*/ 561975 w 11704319"/>
              <a:gd name="connsiteY104" fmla="*/ 106581 h 6144121"/>
              <a:gd name="connsiteX105" fmla="*/ 673741 w 11704319"/>
              <a:gd name="connsiteY105" fmla="*/ 106581 h 6144121"/>
              <a:gd name="connsiteX106" fmla="*/ 673741 w 11704319"/>
              <a:gd name="connsiteY106" fmla="*/ 0 h 6144121"/>
              <a:gd name="connsiteX107" fmla="*/ 11045817 w 11704319"/>
              <a:gd name="connsiteY107" fmla="*/ 0 h 6144121"/>
              <a:gd name="connsiteX108" fmla="*/ 11045817 w 11704319"/>
              <a:gd name="connsiteY108" fmla="*/ 109660 h 6144121"/>
              <a:gd name="connsiteX109" fmla="*/ 11157583 w 11704319"/>
              <a:gd name="connsiteY109" fmla="*/ 109660 h 6144121"/>
              <a:gd name="connsiteX110" fmla="*/ 11157583 w 11704319"/>
              <a:gd name="connsiteY110" fmla="*/ 0 h 6144121"/>
              <a:gd name="connsiteX111" fmla="*/ 11287558 w 11704319"/>
              <a:gd name="connsiteY111" fmla="*/ 0 h 6144121"/>
              <a:gd name="connsiteX112" fmla="*/ 11287558 w 11704319"/>
              <a:gd name="connsiteY112" fmla="*/ 221426 h 6144121"/>
              <a:gd name="connsiteX113" fmla="*/ 11472080 w 11704319"/>
              <a:gd name="connsiteY113" fmla="*/ 221426 h 6144121"/>
              <a:gd name="connsiteX114" fmla="*/ 11472080 w 11704319"/>
              <a:gd name="connsiteY114" fmla="*/ 150668 h 6144121"/>
              <a:gd name="connsiteX115" fmla="*/ 11321413 w 11704319"/>
              <a:gd name="connsiteY115" fmla="*/ 150668 h 614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704319" h="6144121">
                <a:moveTo>
                  <a:pt x="11553652" y="5993454"/>
                </a:moveTo>
                <a:lnTo>
                  <a:pt x="11704319" y="5993454"/>
                </a:lnTo>
                <a:lnTo>
                  <a:pt x="11704319" y="6144121"/>
                </a:lnTo>
                <a:lnTo>
                  <a:pt x="11553652" y="6144121"/>
                </a:lnTo>
                <a:close/>
                <a:moveTo>
                  <a:pt x="15239" y="5993454"/>
                </a:moveTo>
                <a:lnTo>
                  <a:pt x="165906" y="5993454"/>
                </a:lnTo>
                <a:lnTo>
                  <a:pt x="165906" y="6144121"/>
                </a:lnTo>
                <a:lnTo>
                  <a:pt x="15239" y="6144121"/>
                </a:lnTo>
                <a:close/>
                <a:moveTo>
                  <a:pt x="11553652" y="5765454"/>
                </a:moveTo>
                <a:lnTo>
                  <a:pt x="11704319" y="5765454"/>
                </a:lnTo>
                <a:lnTo>
                  <a:pt x="11704319" y="5916122"/>
                </a:lnTo>
                <a:lnTo>
                  <a:pt x="11553652" y="5916122"/>
                </a:lnTo>
                <a:close/>
                <a:moveTo>
                  <a:pt x="15239" y="5765454"/>
                </a:moveTo>
                <a:lnTo>
                  <a:pt x="165906" y="5765454"/>
                </a:lnTo>
                <a:lnTo>
                  <a:pt x="165906" y="5916122"/>
                </a:lnTo>
                <a:lnTo>
                  <a:pt x="15239" y="5916122"/>
                </a:lnTo>
                <a:close/>
                <a:moveTo>
                  <a:pt x="0" y="228000"/>
                </a:moveTo>
                <a:lnTo>
                  <a:pt x="150667" y="228000"/>
                </a:lnTo>
                <a:lnTo>
                  <a:pt x="150667" y="378667"/>
                </a:lnTo>
                <a:lnTo>
                  <a:pt x="0" y="378667"/>
                </a:lnTo>
                <a:close/>
                <a:moveTo>
                  <a:pt x="11553652" y="228000"/>
                </a:moveTo>
                <a:lnTo>
                  <a:pt x="11704319" y="228000"/>
                </a:lnTo>
                <a:lnTo>
                  <a:pt x="11704319" y="378667"/>
                </a:lnTo>
                <a:lnTo>
                  <a:pt x="11553652" y="378667"/>
                </a:lnTo>
                <a:close/>
                <a:moveTo>
                  <a:pt x="0" y="0"/>
                </a:moveTo>
                <a:lnTo>
                  <a:pt x="150667" y="0"/>
                </a:lnTo>
                <a:lnTo>
                  <a:pt x="150667" y="150668"/>
                </a:lnTo>
                <a:lnTo>
                  <a:pt x="0" y="150668"/>
                </a:lnTo>
                <a:close/>
                <a:moveTo>
                  <a:pt x="11553652" y="0"/>
                </a:moveTo>
                <a:lnTo>
                  <a:pt x="11704319" y="0"/>
                </a:lnTo>
                <a:lnTo>
                  <a:pt x="11704319" y="150668"/>
                </a:lnTo>
                <a:lnTo>
                  <a:pt x="11553652" y="150668"/>
                </a:lnTo>
                <a:close/>
                <a:moveTo>
                  <a:pt x="11321413" y="0"/>
                </a:moveTo>
                <a:lnTo>
                  <a:pt x="11472080" y="0"/>
                </a:lnTo>
                <a:lnTo>
                  <a:pt x="11472080" y="149344"/>
                </a:lnTo>
                <a:lnTo>
                  <a:pt x="11550737" y="149344"/>
                </a:lnTo>
                <a:lnTo>
                  <a:pt x="11550737" y="228000"/>
                </a:lnTo>
                <a:lnTo>
                  <a:pt x="11493492" y="228000"/>
                </a:lnTo>
                <a:lnTo>
                  <a:pt x="11493492" y="433217"/>
                </a:lnTo>
                <a:lnTo>
                  <a:pt x="11704319" y="433217"/>
                </a:lnTo>
                <a:lnTo>
                  <a:pt x="11704319" y="556067"/>
                </a:lnTo>
                <a:lnTo>
                  <a:pt x="11607792" y="556067"/>
                </a:lnTo>
                <a:lnTo>
                  <a:pt x="11607792" y="670367"/>
                </a:lnTo>
                <a:lnTo>
                  <a:pt x="11704319" y="670367"/>
                </a:lnTo>
                <a:lnTo>
                  <a:pt x="11704319" y="5476833"/>
                </a:lnTo>
                <a:lnTo>
                  <a:pt x="11592553" y="5476833"/>
                </a:lnTo>
                <a:lnTo>
                  <a:pt x="11592553" y="5591133"/>
                </a:lnTo>
                <a:lnTo>
                  <a:pt x="11704319" y="5591133"/>
                </a:lnTo>
                <a:lnTo>
                  <a:pt x="11704319" y="5713983"/>
                </a:lnTo>
                <a:lnTo>
                  <a:pt x="11478253" y="5713983"/>
                </a:lnTo>
                <a:lnTo>
                  <a:pt x="11478253" y="5916122"/>
                </a:lnTo>
                <a:lnTo>
                  <a:pt x="11550737" y="5916122"/>
                </a:lnTo>
                <a:lnTo>
                  <a:pt x="11550737" y="5994778"/>
                </a:lnTo>
                <a:lnTo>
                  <a:pt x="11472080" y="5994778"/>
                </a:lnTo>
                <a:lnTo>
                  <a:pt x="11472080" y="6144121"/>
                </a:lnTo>
                <a:lnTo>
                  <a:pt x="11321413" y="6144121"/>
                </a:lnTo>
                <a:lnTo>
                  <a:pt x="11321413" y="5993454"/>
                </a:lnTo>
                <a:lnTo>
                  <a:pt x="11472080" y="5993454"/>
                </a:lnTo>
                <a:lnTo>
                  <a:pt x="11472080" y="5925774"/>
                </a:lnTo>
                <a:lnTo>
                  <a:pt x="11272319" y="5925774"/>
                </a:lnTo>
                <a:lnTo>
                  <a:pt x="11272319" y="6144121"/>
                </a:lnTo>
                <a:lnTo>
                  <a:pt x="11142344" y="6144121"/>
                </a:lnTo>
                <a:lnTo>
                  <a:pt x="11142344" y="6037540"/>
                </a:lnTo>
                <a:lnTo>
                  <a:pt x="11030578" y="6037540"/>
                </a:lnTo>
                <a:lnTo>
                  <a:pt x="11030578" y="6144121"/>
                </a:lnTo>
                <a:lnTo>
                  <a:pt x="673741" y="6144121"/>
                </a:lnTo>
                <a:lnTo>
                  <a:pt x="673741" y="6037540"/>
                </a:lnTo>
                <a:lnTo>
                  <a:pt x="561975" y="6037540"/>
                </a:lnTo>
                <a:lnTo>
                  <a:pt x="561975" y="6144121"/>
                </a:lnTo>
                <a:lnTo>
                  <a:pt x="432000" y="6144121"/>
                </a:lnTo>
                <a:lnTo>
                  <a:pt x="432000" y="5925774"/>
                </a:lnTo>
                <a:lnTo>
                  <a:pt x="247478" y="5925774"/>
                </a:lnTo>
                <a:lnTo>
                  <a:pt x="247478" y="5993454"/>
                </a:lnTo>
                <a:lnTo>
                  <a:pt x="398145" y="5993454"/>
                </a:lnTo>
                <a:lnTo>
                  <a:pt x="398145" y="6144121"/>
                </a:lnTo>
                <a:lnTo>
                  <a:pt x="247478" y="6144121"/>
                </a:lnTo>
                <a:lnTo>
                  <a:pt x="247478" y="5994778"/>
                </a:lnTo>
                <a:lnTo>
                  <a:pt x="168822" y="5994778"/>
                </a:lnTo>
                <a:lnTo>
                  <a:pt x="168822" y="5916122"/>
                </a:lnTo>
                <a:lnTo>
                  <a:pt x="226066" y="5916122"/>
                </a:lnTo>
                <a:lnTo>
                  <a:pt x="226066" y="5713983"/>
                </a:lnTo>
                <a:lnTo>
                  <a:pt x="0" y="5713983"/>
                </a:lnTo>
                <a:lnTo>
                  <a:pt x="0" y="5591133"/>
                </a:lnTo>
                <a:lnTo>
                  <a:pt x="111766" y="5591133"/>
                </a:lnTo>
                <a:lnTo>
                  <a:pt x="111766" y="5476833"/>
                </a:lnTo>
                <a:lnTo>
                  <a:pt x="0" y="5476833"/>
                </a:lnTo>
                <a:lnTo>
                  <a:pt x="0" y="667288"/>
                </a:lnTo>
                <a:lnTo>
                  <a:pt x="111766" y="667288"/>
                </a:lnTo>
                <a:lnTo>
                  <a:pt x="111766" y="552988"/>
                </a:lnTo>
                <a:lnTo>
                  <a:pt x="0" y="552988"/>
                </a:lnTo>
                <a:lnTo>
                  <a:pt x="0" y="430138"/>
                </a:lnTo>
                <a:lnTo>
                  <a:pt x="226066" y="430138"/>
                </a:lnTo>
                <a:lnTo>
                  <a:pt x="226066" y="228000"/>
                </a:lnTo>
                <a:lnTo>
                  <a:pt x="153582" y="228000"/>
                </a:lnTo>
                <a:lnTo>
                  <a:pt x="153582" y="149344"/>
                </a:lnTo>
                <a:lnTo>
                  <a:pt x="232238" y="149344"/>
                </a:lnTo>
                <a:lnTo>
                  <a:pt x="232238" y="0"/>
                </a:lnTo>
                <a:lnTo>
                  <a:pt x="382906" y="0"/>
                </a:lnTo>
                <a:lnTo>
                  <a:pt x="382906" y="150668"/>
                </a:lnTo>
                <a:lnTo>
                  <a:pt x="232238" y="150668"/>
                </a:lnTo>
                <a:lnTo>
                  <a:pt x="232238" y="218347"/>
                </a:lnTo>
                <a:lnTo>
                  <a:pt x="432000" y="218347"/>
                </a:lnTo>
                <a:lnTo>
                  <a:pt x="432000" y="0"/>
                </a:lnTo>
                <a:lnTo>
                  <a:pt x="561975" y="0"/>
                </a:lnTo>
                <a:lnTo>
                  <a:pt x="561975" y="106581"/>
                </a:lnTo>
                <a:lnTo>
                  <a:pt x="673741" y="106581"/>
                </a:lnTo>
                <a:lnTo>
                  <a:pt x="673741" y="0"/>
                </a:lnTo>
                <a:lnTo>
                  <a:pt x="11045817" y="0"/>
                </a:lnTo>
                <a:lnTo>
                  <a:pt x="11045817" y="109660"/>
                </a:lnTo>
                <a:lnTo>
                  <a:pt x="11157583" y="109660"/>
                </a:lnTo>
                <a:lnTo>
                  <a:pt x="11157583" y="0"/>
                </a:lnTo>
                <a:lnTo>
                  <a:pt x="11287558" y="0"/>
                </a:lnTo>
                <a:lnTo>
                  <a:pt x="11287558" y="221426"/>
                </a:lnTo>
                <a:lnTo>
                  <a:pt x="11472080" y="221426"/>
                </a:lnTo>
                <a:lnTo>
                  <a:pt x="11472080" y="150668"/>
                </a:lnTo>
                <a:lnTo>
                  <a:pt x="11321413" y="150668"/>
                </a:lnTo>
                <a:close/>
              </a:path>
            </a:pathLst>
          </a:custGeom>
          <a:solidFill>
            <a:schemeClr val="bg1">
              <a:alpha val="0"/>
            </a:schemeClr>
          </a:solidFill>
          <a:ln>
            <a:solidFill>
              <a:srgbClr val="E1C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Rockwell" panose="02060603020205020403"/>
              <a:ea typeface="微软雅黑 Light" panose="020B0502040204020203" charset="-122"/>
              <a:cs typeface="+mn-cs"/>
            </a:endParaRPr>
          </a:p>
        </p:txBody>
      </p:sp>
      <p:pic>
        <p:nvPicPr>
          <p:cNvPr id="2" name="图片 1"/>
          <p:cNvPicPr>
            <a:picLocks noChangeAspect="1"/>
          </p:cNvPicPr>
          <p:nvPr>
            <p:custDataLst>
              <p:tags r:id="rId3"/>
            </p:custDataLst>
          </p:nvPr>
        </p:nvPicPr>
        <p:blipFill>
          <a:blip r:embed="rId4"/>
          <a:stretch>
            <a:fillRect/>
          </a:stretch>
        </p:blipFill>
        <p:spPr>
          <a:xfrm>
            <a:off x="5744210" y="1214755"/>
            <a:ext cx="5924550" cy="3610610"/>
          </a:xfrm>
          <a:prstGeom prst="rect">
            <a:avLst/>
          </a:prstGeom>
          <a:ln>
            <a:noFill/>
          </a:ln>
          <a:effectLst>
            <a:softEdge rad="63500"/>
          </a:effectLst>
        </p:spPr>
      </p:pic>
      <p:sp>
        <p:nvSpPr>
          <p:cNvPr id="3" name="文本框 2"/>
          <p:cNvSpPr txBox="1"/>
          <p:nvPr/>
        </p:nvSpPr>
        <p:spPr>
          <a:xfrm>
            <a:off x="454660" y="215900"/>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collections</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4" name="文本框 3"/>
          <p:cNvSpPr txBox="1"/>
          <p:nvPr/>
        </p:nvSpPr>
        <p:spPr>
          <a:xfrm>
            <a:off x="6605270" y="4825365"/>
            <a:ext cx="4288790" cy="645160"/>
          </a:xfrm>
          <a:prstGeom prst="rect">
            <a:avLst/>
          </a:prstGeom>
          <a:noFill/>
        </p:spPr>
        <p:txBody>
          <a:bodyPr wrap="square" rtlCol="0" anchor="t">
            <a:spAutoFit/>
          </a:bodyPr>
          <a:p>
            <a:r>
              <a:rPr lang="zh-CN" altLang="en-US">
                <a:solidFill>
                  <a:schemeClr val="accent4">
                    <a:lumMod val="20000"/>
                    <a:lumOff val="80000"/>
                  </a:schemeClr>
                </a:solidFill>
                <a:latin typeface="Cambria" panose="02040503050406030204" charset="0"/>
                <a:cs typeface="Cambria" panose="02040503050406030204" charset="0"/>
              </a:rPr>
              <a:t>Thousands miles of mountains and rivers</a:t>
            </a:r>
            <a:r>
              <a:rPr lang="en-US" altLang="zh-CN">
                <a:solidFill>
                  <a:schemeClr val="accent4">
                    <a:lumMod val="20000"/>
                    <a:lumOff val="80000"/>
                  </a:schemeClr>
                </a:solidFill>
                <a:latin typeface="Cambria" panose="02040503050406030204" charset="0"/>
                <a:cs typeface="Cambria" panose="02040503050406030204" charset="0"/>
              </a:rPr>
              <a:t>  </a:t>
            </a:r>
            <a:endParaRPr lang="en-US" altLang="zh-CN">
              <a:solidFill>
                <a:schemeClr val="accent4">
                  <a:lumMod val="20000"/>
                  <a:lumOff val="80000"/>
                </a:schemeClr>
              </a:solidFill>
              <a:latin typeface="Cambria" panose="02040503050406030204" charset="0"/>
              <a:cs typeface="Cambria" panose="02040503050406030204" charset="0"/>
            </a:endParaRPr>
          </a:p>
          <a:p>
            <a:pPr algn="ctr"/>
            <a:r>
              <a:rPr lang="zh-CN" altLang="en-US">
                <a:solidFill>
                  <a:schemeClr val="accent4">
                    <a:lumMod val="20000"/>
                    <a:lumOff val="80000"/>
                  </a:schemeClr>
                </a:solidFill>
                <a:latin typeface="仿宋" panose="02010609060101010101" charset="-122"/>
                <a:ea typeface="仿宋" panose="02010609060101010101" charset="-122"/>
                <a:cs typeface="Cambria" panose="02040503050406030204" charset="0"/>
              </a:rPr>
              <a:t>千里江山图</a:t>
            </a:r>
            <a:endParaRPr lang="zh-CN" altLang="en-US">
              <a:solidFill>
                <a:schemeClr val="accent4">
                  <a:lumMod val="20000"/>
                  <a:lumOff val="80000"/>
                </a:schemeClr>
              </a:solidFill>
              <a:latin typeface="仿宋" panose="02010609060101010101" charset="-122"/>
              <a:ea typeface="仿宋" panose="02010609060101010101" charset="-122"/>
              <a:cs typeface="Cambria" panose="02040503050406030204" charset="0"/>
            </a:endParaRPr>
          </a:p>
        </p:txBody>
      </p:sp>
      <p:sp>
        <p:nvSpPr>
          <p:cNvPr id="5" name="文本框 4"/>
          <p:cNvSpPr txBox="1"/>
          <p:nvPr/>
        </p:nvSpPr>
        <p:spPr>
          <a:xfrm>
            <a:off x="384175" y="1355725"/>
            <a:ext cx="5177155" cy="4025900"/>
          </a:xfrm>
          <a:prstGeom prst="rect">
            <a:avLst/>
          </a:prstGeom>
          <a:noFill/>
        </p:spPr>
        <p:txBody>
          <a:bodyPr wrap="square" rtlCol="0" anchor="t">
            <a:noAutofit/>
          </a:bodyPr>
          <a:p>
            <a:pPr algn="just"/>
            <a:r>
              <a:rPr lang="zh-CN" altLang="en-US">
                <a:solidFill>
                  <a:schemeClr val="accent4">
                    <a:lumMod val="20000"/>
                    <a:lumOff val="80000"/>
                  </a:schemeClr>
                </a:solidFill>
                <a:latin typeface="Times New Roman" panose="02020603050405020304" charset="0"/>
                <a:cs typeface="Times New Roman" panose="02020603050405020304" charset="0"/>
              </a:rPr>
              <a:t>The painting is the only extant work by Wang Ximeng who created it at the age of seventeen. </a:t>
            </a:r>
            <a:r>
              <a:rPr lang="en-US" altLang="zh-CN">
                <a:solidFill>
                  <a:schemeClr val="accent4">
                    <a:lumMod val="20000"/>
                    <a:lumOff val="80000"/>
                  </a:schemeClr>
                </a:solidFill>
                <a:latin typeface="Times New Roman" panose="02020603050405020304" charset="0"/>
                <a:cs typeface="Times New Roman" panose="02020603050405020304" charset="0"/>
                <a:sym typeface="+mn-ea"/>
              </a:rPr>
              <a:t>It</a:t>
            </a:r>
            <a:r>
              <a:rPr lang="zh-CN" altLang="en-US">
                <a:solidFill>
                  <a:schemeClr val="accent4">
                    <a:lumMod val="20000"/>
                    <a:lumOff val="80000"/>
                  </a:schemeClr>
                </a:solidFill>
                <a:latin typeface="Times New Roman" panose="02020603050405020304" charset="0"/>
                <a:cs typeface="Times New Roman" panose="02020603050405020304" charset="0"/>
                <a:sym typeface="+mn-ea"/>
              </a:rPr>
              <a:t> is a masterpiece of "</a:t>
            </a:r>
            <a:r>
              <a:rPr lang="zh-CN" altLang="en-US" u="sng">
                <a:solidFill>
                  <a:schemeClr val="accent4">
                    <a:lumMod val="20000"/>
                    <a:lumOff val="80000"/>
                  </a:schemeClr>
                </a:solidFill>
                <a:latin typeface="Times New Roman" panose="02020603050405020304" charset="0"/>
                <a:cs typeface="Times New Roman" panose="02020603050405020304" charset="0"/>
                <a:sym typeface="+mn-ea"/>
              </a:rPr>
              <a:t>blue-green landscape</a:t>
            </a:r>
            <a:r>
              <a:rPr lang="zh-CN" altLang="en-US">
                <a:solidFill>
                  <a:schemeClr val="accent4">
                    <a:lumMod val="20000"/>
                    <a:lumOff val="80000"/>
                  </a:schemeClr>
                </a:solidFill>
                <a:latin typeface="Times New Roman" panose="02020603050405020304" charset="0"/>
                <a:cs typeface="Times New Roman" panose="02020603050405020304" charset="0"/>
                <a:sym typeface="+mn-ea"/>
              </a:rPr>
              <a:t>"(qinglü shanshui).</a:t>
            </a:r>
            <a:endParaRPr lang="zh-CN" altLang="en-US">
              <a:solidFill>
                <a:schemeClr val="accent4">
                  <a:lumMod val="20000"/>
                  <a:lumOff val="80000"/>
                </a:schemeClr>
              </a:solidFill>
              <a:latin typeface="Times New Roman" panose="02020603050405020304" charset="0"/>
              <a:cs typeface="Times New Roman" panose="02020603050405020304" charset="0"/>
              <a:sym typeface="+mn-ea"/>
            </a:endParaRPr>
          </a:p>
          <a:p>
            <a:pPr algn="just"/>
            <a:endParaRPr lang="zh-CN" altLang="en-US">
              <a:solidFill>
                <a:schemeClr val="accent4">
                  <a:lumMod val="20000"/>
                  <a:lumOff val="80000"/>
                </a:schemeClr>
              </a:solidFill>
              <a:latin typeface="Times New Roman" panose="02020603050405020304" charset="0"/>
              <a:cs typeface="Times New Roman" panose="02020603050405020304" charset="0"/>
              <a:sym typeface="+mn-ea"/>
            </a:endParaRPr>
          </a:p>
          <a:p>
            <a:pPr algn="just"/>
            <a:r>
              <a:rPr lang="zh-CN" altLang="en-US">
                <a:solidFill>
                  <a:schemeClr val="accent4">
                    <a:lumMod val="20000"/>
                    <a:lumOff val="80000"/>
                  </a:schemeClr>
                </a:solidFill>
                <a:latin typeface="Times New Roman" panose="02020603050405020304" charset="0"/>
                <a:cs typeface="Times New Roman" panose="02020603050405020304" charset="0"/>
              </a:rPr>
              <a:t>It is stunning in its </a:t>
            </a:r>
            <a:r>
              <a:rPr lang="zh-CN" altLang="en-US" u="sng">
                <a:solidFill>
                  <a:schemeClr val="accent4">
                    <a:lumMod val="20000"/>
                    <a:lumOff val="80000"/>
                  </a:schemeClr>
                </a:solidFill>
                <a:latin typeface="Times New Roman" panose="02020603050405020304" charset="0"/>
                <a:cs typeface="Times New Roman" panose="02020603050405020304" charset="0"/>
              </a:rPr>
              <a:t>sweeping scale, rich coloration, and the expressive minute details</a:t>
            </a:r>
            <a:r>
              <a:rPr lang="zh-CN" altLang="en-US">
                <a:solidFill>
                  <a:schemeClr val="accent4">
                    <a:lumMod val="20000"/>
                    <a:lumOff val="80000"/>
                  </a:schemeClr>
                </a:solidFill>
                <a:latin typeface="Times New Roman" panose="02020603050405020304" charset="0"/>
                <a:cs typeface="Times New Roman" panose="02020603050405020304" charset="0"/>
              </a:rPr>
              <a:t>. On a single piece of silk, mountain formations and groupings of infinite variety rise and fall between a cloudless sky and rippling waters, extending as far as the eye can see in all directions. Punctuating the spectacular scene, thatched houses, bridges, and antlike figures are described in fine detail.</a:t>
            </a:r>
            <a:endParaRPr lang="zh-CN" altLang="en-US">
              <a:solidFill>
                <a:schemeClr val="accent4">
                  <a:lumMod val="20000"/>
                  <a:lumOff val="80000"/>
                </a:schemeClr>
              </a:solidFill>
              <a:latin typeface="Times New Roman" panose="02020603050405020304" charset="0"/>
              <a:cs typeface="Times New Roman" panose="02020603050405020304" charset="0"/>
            </a:endParaRPr>
          </a:p>
          <a:p>
            <a:pPr algn="just"/>
            <a:endParaRPr lang="zh-CN" altLang="en-US">
              <a:solidFill>
                <a:schemeClr val="accent4">
                  <a:lumMod val="20000"/>
                  <a:lumOff val="80000"/>
                </a:schemeClr>
              </a:solidFill>
              <a:latin typeface="Times New Roman" panose="02020603050405020304" charset="0"/>
              <a:cs typeface="Times New Roman" panose="02020603050405020304" charset="0"/>
            </a:endParaRPr>
          </a:p>
        </p:txBody>
      </p:sp>
      <p:sp>
        <p:nvSpPr>
          <p:cNvPr id="7" name="文本框 6"/>
          <p:cNvSpPr txBox="1"/>
          <p:nvPr/>
        </p:nvSpPr>
        <p:spPr>
          <a:xfrm>
            <a:off x="5658485" y="5516245"/>
            <a:ext cx="6096000" cy="645160"/>
          </a:xfrm>
          <a:prstGeom prst="rect">
            <a:avLst/>
          </a:prstGeom>
          <a:noFill/>
        </p:spPr>
        <p:txBody>
          <a:bodyPr wrap="square" rtlCol="0" anchor="t">
            <a:spAutoFit/>
          </a:bodyPr>
          <a:p>
            <a:r>
              <a:rPr lang="zh-CN" altLang="en-US">
                <a:solidFill>
                  <a:schemeClr val="tx1">
                    <a:lumMod val="75000"/>
                    <a:lumOff val="25000"/>
                  </a:schemeClr>
                </a:solidFill>
              </a:rPr>
              <a:t>https://minghuaji.dpm.org.cn/paint/appreciate?id=b0a15b3767a5c12089ec45563741112b</a:t>
            </a:r>
            <a:endParaRPr lang="zh-CN" altLang="en-US">
              <a:solidFill>
                <a:schemeClr val="tx1">
                  <a:lumMod val="75000"/>
                  <a:lumOff val="25000"/>
                </a:schemeClr>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78" name=""/>
        <p:cNvGrpSpPr/>
        <p:nvPr/>
      </p:nvGrpSpPr>
      <p:grpSpPr>
        <a:xfrm>
          <a:off x="0" y="0"/>
          <a:ext cx="0" cy="0"/>
          <a:chOff x="0" y="0"/>
          <a:chExt cx="0" cy="0"/>
        </a:xfrm>
      </p:grpSpPr>
      <p:pic>
        <p:nvPicPr>
          <p:cNvPr id="2097179" name="图片 5" descr="图片包含 宗教场所, 建筑物, 红色, 庙宇&#10;&#10;描述已自动生成"/>
          <p:cNvPicPr>
            <a:picLocks noChangeAspect="1"/>
          </p:cNvPicPr>
          <p:nvPr/>
        </p:nvPicPr>
        <p:blipFill rotWithShape="1">
          <a:blip r:embed="rId2"/>
          <a:srcRect/>
          <a:stretch>
            <a:fillRect/>
          </a:stretch>
        </p:blipFill>
        <p:spPr>
          <a:xfrm>
            <a:off x="-12065" y="-216535"/>
            <a:ext cx="12192000" cy="7119854"/>
          </a:xfrm>
          <a:prstGeom prst="rect">
            <a:avLst/>
          </a:prstGeom>
        </p:spPr>
      </p:pic>
      <p:sp>
        <p:nvSpPr>
          <p:cNvPr id="1049440" name="文本框 7"/>
          <p:cNvSpPr txBox="1"/>
          <p:nvPr/>
        </p:nvSpPr>
        <p:spPr>
          <a:xfrm>
            <a:off x="3642360" y="1490980"/>
            <a:ext cx="5532755" cy="1938020"/>
          </a:xfrm>
          <a:prstGeom prst="rect">
            <a:avLst/>
          </a:prstGeom>
          <a:noFill/>
        </p:spPr>
        <p:txBody>
          <a:bodyPr wrap="square" rtlCol="0">
            <a:spAutoFit/>
          </a:bodyPr>
          <a:p>
            <a:r>
              <a:rPr lang="en-US" altLang="zh-CN" sz="6000" b="1">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汉仪颜楷W" panose="00020600040101010101" charset="-122"/>
                <a:ea typeface="汉仪颜楷W" panose="00020600040101010101" charset="-122"/>
              </a:rPr>
              <a:t>Thanks for your watching</a:t>
            </a:r>
            <a:endParaRPr lang="en-US" altLang="zh-CN" sz="6000" b="1">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汉仪颜楷W" panose="00020600040101010101" charset="-122"/>
              <a:ea typeface="汉仪颜楷W" panose="00020600040101010101" charset="-122"/>
            </a:endParaRPr>
          </a:p>
        </p:txBody>
      </p:sp>
      <p:sp>
        <p:nvSpPr>
          <p:cNvPr id="1049442" name="文本框 9"/>
          <p:cNvSpPr txBox="1"/>
          <p:nvPr/>
        </p:nvSpPr>
        <p:spPr>
          <a:xfrm>
            <a:off x="5347335" y="2175510"/>
            <a:ext cx="1614805" cy="1861185"/>
          </a:xfrm>
          <a:prstGeom prst="rect">
            <a:avLst/>
          </a:prstGeom>
          <a:noFill/>
        </p:spPr>
        <p:txBody>
          <a:bodyPr wrap="square" rtlCol="0">
            <a:spAutoFit/>
          </a:bodyPr>
          <a:p>
            <a:endParaRPr lang="zh-CN" altLang="en-US" sz="115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汉仪颜楷W" panose="00020600040101010101" charset="-122"/>
              <a:ea typeface="汉仪颜楷W" panose="00020600040101010101" charset="-122"/>
            </a:endParaRPr>
          </a:p>
        </p:txBody>
      </p:sp>
      <p:sp>
        <p:nvSpPr>
          <p:cNvPr id="1049443" name="文本框 10"/>
          <p:cNvSpPr txBox="1"/>
          <p:nvPr/>
        </p:nvSpPr>
        <p:spPr>
          <a:xfrm>
            <a:off x="4660265" y="3268345"/>
            <a:ext cx="2699385" cy="1861185"/>
          </a:xfrm>
          <a:prstGeom prst="rect">
            <a:avLst/>
          </a:prstGeom>
          <a:noFill/>
        </p:spPr>
        <p:txBody>
          <a:bodyPr wrap="square" rtlCol="0">
            <a:spAutoFit/>
          </a:bodyPr>
          <a:p>
            <a:endParaRPr lang="zh-CN" altLang="en-US" sz="11500">
              <a:gradFill>
                <a:gsLst>
                  <a:gs pos="0">
                    <a:srgbClr val="D9C193"/>
                  </a:gs>
                  <a:gs pos="100000">
                    <a:srgbClr val="EBDEC2"/>
                  </a:gs>
                </a:gsLst>
                <a:lin ang="5400000" scaled="0"/>
              </a:gradFill>
              <a:effectLst>
                <a:outerShdw blurRad="50800" dist="38100" dir="2700000" algn="tl" rotWithShape="0">
                  <a:prstClr val="black">
                    <a:alpha val="40000"/>
                  </a:prstClr>
                </a:outerShdw>
              </a:effectLst>
              <a:latin typeface="汉仪颜楷W" panose="00020600040101010101" charset="-122"/>
              <a:ea typeface="汉仪颜楷W" panose="00020600040101010101" charset="-122"/>
            </a:endParaRPr>
          </a:p>
        </p:txBody>
      </p:sp>
      <p:pic>
        <p:nvPicPr>
          <p:cNvPr id="2097180" name="图片 18"/>
          <p:cNvPicPr>
            <a:picLocks noChangeAspect="1"/>
          </p:cNvPicPr>
          <p:nvPr/>
        </p:nvPicPr>
        <p:blipFill rotWithShape="1">
          <a:blip r:embed="rId3" cstate="print">
            <a:grayscl/>
          </a:blip>
          <a:srcRect r="63840"/>
          <a:stretch>
            <a:fillRect/>
          </a:stretch>
        </p:blipFill>
        <p:spPr>
          <a:xfrm>
            <a:off x="2127885" y="1229360"/>
            <a:ext cx="1499870" cy="1089025"/>
          </a:xfrm>
          <a:prstGeom prst="rect">
            <a:avLst/>
          </a:prstGeom>
        </p:spPr>
      </p:pic>
      <p:pic>
        <p:nvPicPr>
          <p:cNvPr id="2097181" name="图片 12"/>
          <p:cNvPicPr>
            <a:picLocks noChangeAspect="1"/>
          </p:cNvPicPr>
          <p:nvPr/>
        </p:nvPicPr>
        <p:blipFill rotWithShape="1">
          <a:blip r:embed="rId4" cstate="print">
            <a:duotone>
              <a:schemeClr val="bg2">
                <a:shade val="45000"/>
                <a:satMod val="135000"/>
              </a:schemeClr>
              <a:prstClr val="white"/>
            </a:duotone>
          </a:blip>
          <a:srcRect l="49161" t="3907" r="20213" b="60816"/>
          <a:stretch>
            <a:fillRect/>
          </a:stretch>
        </p:blipFill>
        <p:spPr>
          <a:xfrm>
            <a:off x="7946390" y="3429000"/>
            <a:ext cx="1532255" cy="463550"/>
          </a:xfrm>
          <a:prstGeom prst="rect">
            <a:avLst/>
          </a:prstGeom>
        </p:spPr>
      </p:pic>
      <p:pic>
        <p:nvPicPr>
          <p:cNvPr id="2097159" name="图片 118"/>
          <p:cNvPicPr>
            <a:picLocks noChangeAspect="1"/>
          </p:cNvPicPr>
          <p:nvPr>
            <p:custDataLst>
              <p:tags r:id="rId5"/>
            </p:custDataLst>
          </p:nvPr>
        </p:nvPicPr>
        <p:blipFill>
          <a:blip r:embed="rId6" cstate="print"/>
          <a:stretch>
            <a:fillRect/>
          </a:stretch>
        </p:blipFill>
        <p:spPr>
          <a:xfrm rot="10800000" flipH="1">
            <a:off x="8681539" y="-36229"/>
            <a:ext cx="3456581" cy="7228114"/>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44" name=""/>
        <p:cNvGrpSpPr/>
        <p:nvPr/>
      </p:nvGrpSpPr>
      <p:grpSpPr/>
      <p:sp>
        <p:nvSpPr>
          <p:cNvPr id="3" name="文本框 2"/>
          <p:cNvSpPr txBox="1"/>
          <p:nvPr/>
        </p:nvSpPr>
        <p:spPr>
          <a:xfrm>
            <a:off x="4107815" y="372110"/>
            <a:ext cx="4860290" cy="1245235"/>
          </a:xfrm>
          <a:prstGeom prst="rect">
            <a:avLst/>
          </a:prstGeom>
          <a:noFill/>
        </p:spPr>
        <p:txBody>
          <a:bodyPr wrap="square" rtlCol="0" anchor="t">
            <a:noAutofit/>
          </a:bodyPr>
          <a:p>
            <a:r>
              <a:rPr lang="en-US" altLang="zh-CN" sz="7200">
                <a:gradFill>
                  <a:gsLst>
                    <a:gs pos="0">
                      <a:srgbClr val="D9C193"/>
                    </a:gs>
                    <a:gs pos="100000">
                      <a:srgbClr val="EBDEC2"/>
                    </a:gs>
                  </a:gsLst>
                  <a:lin ang="5400000" scaled="0"/>
                </a:gradFill>
                <a:effectLst/>
                <a:latin typeface="Cambria" panose="02040503050406030204" charset="0"/>
                <a:ea typeface="汉仪颜楷W" panose="00020600040101010101" charset="-122"/>
                <a:cs typeface="Cambria" panose="02040503050406030204" charset="0"/>
                <a:sym typeface="+mn-ea"/>
              </a:rPr>
              <a:t>Contents</a:t>
            </a:r>
            <a:endParaRPr lang="en-US" altLang="zh-CN" sz="7200">
              <a:gradFill>
                <a:gsLst>
                  <a:gs pos="0">
                    <a:srgbClr val="D9C193"/>
                  </a:gs>
                  <a:gs pos="100000">
                    <a:srgbClr val="EBDEC2"/>
                  </a:gs>
                </a:gsLst>
                <a:lin ang="5400000" scaled="0"/>
              </a:gradFill>
              <a:effectLst/>
              <a:latin typeface="Cambria" panose="02040503050406030204" charset="0"/>
              <a:ea typeface="汉仪颜楷W" panose="00020600040101010101" charset="-122"/>
              <a:cs typeface="Cambria" panose="02040503050406030204" charset="0"/>
              <a:sym typeface="+mn-ea"/>
            </a:endParaRPr>
          </a:p>
        </p:txBody>
      </p:sp>
      <p:grpSp>
        <p:nvGrpSpPr>
          <p:cNvPr id="39" name="组合 533"/>
          <p:cNvGrpSpPr/>
          <p:nvPr/>
        </p:nvGrpSpPr>
        <p:grpSpPr>
          <a:xfrm rot="0">
            <a:off x="3048635" y="1788160"/>
            <a:ext cx="1035685" cy="1038225"/>
            <a:chOff x="8200854" y="647550"/>
            <a:chExt cx="721309" cy="723176"/>
          </a:xfrm>
          <a:solidFill>
            <a:srgbClr val="E6D7B6"/>
          </a:solidFill>
        </p:grpSpPr>
        <p:sp>
          <p:nvSpPr>
            <p:cNvPr id="1048601" name="任意多边形: 形状 534"/>
            <p:cNvSpPr/>
            <p:nvPr>
              <p:custDataLst>
                <p:tags r:id="rId2"/>
              </p:custDataLst>
            </p:nvPr>
          </p:nvSpPr>
          <p:spPr>
            <a:xfrm>
              <a:off x="8895617" y="1002661"/>
              <a:ext cx="9525" cy="19050"/>
            </a:xfrm>
            <a:custGeom>
              <a:avLst/>
              <a:gdLst>
                <a:gd name="connsiteX0" fmla="*/ 10058 w 9525"/>
                <a:gd name="connsiteY0" fmla="*/ 14926 h 19050"/>
                <a:gd name="connsiteX1" fmla="*/ 11135 w 9525"/>
                <a:gd name="connsiteY1" fmla="*/ 8925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10058" y="14926"/>
                  </a:moveTo>
                  <a:lnTo>
                    <a:pt x="11135" y="8925"/>
                  </a:lnTo>
                  <a:lnTo>
                    <a:pt x="7144" y="7144"/>
                  </a:lnTo>
                  <a:close/>
                </a:path>
              </a:pathLst>
            </a:custGeom>
            <a:grpFill/>
            <a:ln w="9525" cap="flat">
              <a:noFill/>
              <a:prstDash val="solid"/>
              <a:miter/>
            </a:ln>
          </p:spPr>
          <p:txBody>
            <a:bodyPr rtlCol="0" anchor="ctr"/>
            <a:p>
              <a:endParaRPr lang="zh-CN" altLang="en-US"/>
            </a:p>
          </p:txBody>
        </p:sp>
        <p:sp>
          <p:nvSpPr>
            <p:cNvPr id="1048602" name="任意多边形: 形状 535"/>
            <p:cNvSpPr/>
            <p:nvPr>
              <p:custDataLst>
                <p:tags r:id="rId3"/>
              </p:custDataLst>
            </p:nvPr>
          </p:nvSpPr>
          <p:spPr>
            <a:xfrm>
              <a:off x="8893588" y="970686"/>
              <a:ext cx="28575" cy="38100"/>
            </a:xfrm>
            <a:custGeom>
              <a:avLst/>
              <a:gdLst>
                <a:gd name="connsiteX0" fmla="*/ 24717 w 28575"/>
                <a:gd name="connsiteY0" fmla="*/ 17526 h 38100"/>
                <a:gd name="connsiteX1" fmla="*/ 23632 w 28575"/>
                <a:gd name="connsiteY1" fmla="*/ 12306 h 38100"/>
                <a:gd name="connsiteX2" fmla="*/ 22203 w 28575"/>
                <a:gd name="connsiteY2" fmla="*/ 7144 h 38100"/>
                <a:gd name="connsiteX3" fmla="*/ 7144 w 28575"/>
                <a:gd name="connsiteY3" fmla="*/ 22622 h 38100"/>
                <a:gd name="connsiteX4" fmla="*/ 18107 w 28575"/>
                <a:gd name="connsiteY4" fmla="*/ 38500 h 38100"/>
                <a:gd name="connsiteX5" fmla="*/ 13887 w 28575"/>
                <a:gd name="connsiteY5" fmla="*/ 22593 h 38100"/>
                <a:gd name="connsiteX6" fmla="*/ 21641 w 28575"/>
                <a:gd name="connsiteY6" fmla="*/ 34385 h 38100"/>
                <a:gd name="connsiteX7" fmla="*/ 19555 w 28575"/>
                <a:gd name="connsiteY7" fmla="*/ 17374 h 38100"/>
                <a:gd name="connsiteX8" fmla="*/ 24717 w 28575"/>
                <a:gd name="connsiteY8" fmla="*/ 1752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8100">
                  <a:moveTo>
                    <a:pt x="24717" y="17526"/>
                  </a:moveTo>
                  <a:cubicBezTo>
                    <a:pt x="24717" y="17526"/>
                    <a:pt x="24174" y="14916"/>
                    <a:pt x="23632" y="12306"/>
                  </a:cubicBezTo>
                  <a:cubicBezTo>
                    <a:pt x="23184" y="9696"/>
                    <a:pt x="22203" y="7144"/>
                    <a:pt x="22203" y="7144"/>
                  </a:cubicBezTo>
                  <a:cubicBezTo>
                    <a:pt x="11668" y="14221"/>
                    <a:pt x="14411" y="6086"/>
                    <a:pt x="7144" y="22622"/>
                  </a:cubicBezTo>
                  <a:cubicBezTo>
                    <a:pt x="9192" y="27984"/>
                    <a:pt x="13764" y="40205"/>
                    <a:pt x="18107" y="38500"/>
                  </a:cubicBezTo>
                  <a:cubicBezTo>
                    <a:pt x="17450" y="34395"/>
                    <a:pt x="12802" y="28651"/>
                    <a:pt x="13887" y="22593"/>
                  </a:cubicBezTo>
                  <a:cubicBezTo>
                    <a:pt x="17288" y="24936"/>
                    <a:pt x="17202" y="31442"/>
                    <a:pt x="21641" y="34385"/>
                  </a:cubicBezTo>
                  <a:cubicBezTo>
                    <a:pt x="24632" y="24308"/>
                    <a:pt x="18545" y="28270"/>
                    <a:pt x="19555" y="17374"/>
                  </a:cubicBezTo>
                  <a:lnTo>
                    <a:pt x="24717" y="17526"/>
                  </a:lnTo>
                  <a:close/>
                </a:path>
              </a:pathLst>
            </a:custGeom>
            <a:grpFill/>
            <a:ln w="9525" cap="flat">
              <a:noFill/>
              <a:prstDash val="solid"/>
              <a:miter/>
            </a:ln>
          </p:spPr>
          <p:txBody>
            <a:bodyPr rtlCol="0" anchor="ctr"/>
            <a:p>
              <a:endParaRPr lang="zh-CN" altLang="en-US"/>
            </a:p>
          </p:txBody>
        </p:sp>
        <p:sp>
          <p:nvSpPr>
            <p:cNvPr id="1048603" name="任意多边形: 形状 536"/>
            <p:cNvSpPr/>
            <p:nvPr>
              <p:custDataLst>
                <p:tags r:id="rId4"/>
              </p:custDataLst>
            </p:nvPr>
          </p:nvSpPr>
          <p:spPr>
            <a:xfrm>
              <a:off x="8898760" y="968087"/>
              <a:ext cx="19050" cy="9525"/>
            </a:xfrm>
            <a:custGeom>
              <a:avLst/>
              <a:gdLst>
                <a:gd name="connsiteX0" fmla="*/ 7144 w 19050"/>
                <a:gd name="connsiteY0" fmla="*/ 8942 h 9525"/>
                <a:gd name="connsiteX1" fmla="*/ 12887 w 19050"/>
                <a:gd name="connsiteY1" fmla="*/ 10076 h 9525"/>
                <a:gd name="connsiteX2" fmla="*/ 7144 w 19050"/>
                <a:gd name="connsiteY2" fmla="*/ 8942 h 9525"/>
              </a:gdLst>
              <a:ahLst/>
              <a:cxnLst>
                <a:cxn ang="0">
                  <a:pos x="connsiteX0" y="connsiteY0"/>
                </a:cxn>
                <a:cxn ang="0">
                  <a:pos x="connsiteX1" y="connsiteY1"/>
                </a:cxn>
                <a:cxn ang="0">
                  <a:pos x="connsiteX2" y="connsiteY2"/>
                </a:cxn>
              </a:cxnLst>
              <a:rect l="l" t="t" r="r" b="b"/>
              <a:pathLst>
                <a:path w="19050" h="9525">
                  <a:moveTo>
                    <a:pt x="7144" y="8942"/>
                  </a:moveTo>
                  <a:cubicBezTo>
                    <a:pt x="9249" y="9647"/>
                    <a:pt x="11325" y="10419"/>
                    <a:pt x="12887" y="10076"/>
                  </a:cubicBezTo>
                  <a:cubicBezTo>
                    <a:pt x="10782" y="9314"/>
                    <a:pt x="7639" y="4637"/>
                    <a:pt x="7144" y="8942"/>
                  </a:cubicBezTo>
                  <a:close/>
                </a:path>
              </a:pathLst>
            </a:custGeom>
            <a:grpFill/>
            <a:ln w="9525" cap="flat">
              <a:noFill/>
              <a:prstDash val="solid"/>
              <a:miter/>
            </a:ln>
          </p:spPr>
          <p:txBody>
            <a:bodyPr rtlCol="0" anchor="ctr"/>
            <a:p>
              <a:endParaRPr lang="zh-CN" altLang="en-US"/>
            </a:p>
          </p:txBody>
        </p:sp>
        <p:sp>
          <p:nvSpPr>
            <p:cNvPr id="1048604" name="任意多边形: 形状 537"/>
            <p:cNvSpPr/>
            <p:nvPr>
              <p:custDataLst>
                <p:tags r:id="rId5"/>
              </p:custDataLst>
            </p:nvPr>
          </p:nvSpPr>
          <p:spPr>
            <a:xfrm>
              <a:off x="8892969" y="956446"/>
              <a:ext cx="19050" cy="19050"/>
            </a:xfrm>
            <a:custGeom>
              <a:avLst/>
              <a:gdLst>
                <a:gd name="connsiteX0" fmla="*/ 10839 w 19050"/>
                <a:gd name="connsiteY0" fmla="*/ 14573 h 19050"/>
                <a:gd name="connsiteX1" fmla="*/ 15497 w 19050"/>
                <a:gd name="connsiteY1" fmla="*/ 13383 h 19050"/>
                <a:gd name="connsiteX2" fmla="*/ 7144 w 19050"/>
                <a:gd name="connsiteY2" fmla="*/ 7144 h 19050"/>
                <a:gd name="connsiteX3" fmla="*/ 10839 w 19050"/>
                <a:gd name="connsiteY3" fmla="*/ 14573 h 19050"/>
              </a:gdLst>
              <a:ahLst/>
              <a:cxnLst>
                <a:cxn ang="0">
                  <a:pos x="connsiteX0" y="connsiteY0"/>
                </a:cxn>
                <a:cxn ang="0">
                  <a:pos x="connsiteX1" y="connsiteY1"/>
                </a:cxn>
                <a:cxn ang="0">
                  <a:pos x="connsiteX2" y="connsiteY2"/>
                </a:cxn>
                <a:cxn ang="0">
                  <a:pos x="connsiteX3" y="connsiteY3"/>
                </a:cxn>
              </a:cxnLst>
              <a:rect l="l" t="t" r="r" b="b"/>
              <a:pathLst>
                <a:path w="19050" h="19050">
                  <a:moveTo>
                    <a:pt x="10839" y="14573"/>
                  </a:moveTo>
                  <a:cubicBezTo>
                    <a:pt x="10287" y="8106"/>
                    <a:pt x="14992" y="14087"/>
                    <a:pt x="15497" y="13383"/>
                  </a:cubicBezTo>
                  <a:lnTo>
                    <a:pt x="7144" y="7144"/>
                  </a:lnTo>
                  <a:lnTo>
                    <a:pt x="10839" y="14573"/>
                  </a:lnTo>
                  <a:close/>
                </a:path>
              </a:pathLst>
            </a:custGeom>
            <a:grpFill/>
            <a:ln w="9525" cap="flat">
              <a:noFill/>
              <a:prstDash val="solid"/>
              <a:miter/>
            </a:ln>
          </p:spPr>
          <p:txBody>
            <a:bodyPr rtlCol="0" anchor="ctr"/>
            <a:p>
              <a:endParaRPr lang="zh-CN" altLang="en-US"/>
            </a:p>
          </p:txBody>
        </p:sp>
        <p:sp>
          <p:nvSpPr>
            <p:cNvPr id="1048605" name="任意多边形: 形状 538"/>
            <p:cNvSpPr/>
            <p:nvPr>
              <p:custDataLst>
                <p:tags r:id="rId6"/>
              </p:custDataLst>
            </p:nvPr>
          </p:nvSpPr>
          <p:spPr>
            <a:xfrm>
              <a:off x="8890970" y="934424"/>
              <a:ext cx="9525" cy="9525"/>
            </a:xfrm>
            <a:custGeom>
              <a:avLst/>
              <a:gdLst>
                <a:gd name="connsiteX0" fmla="*/ 8876 w 9525"/>
                <a:gd name="connsiteY0" fmla="*/ 9954 h 9525"/>
                <a:gd name="connsiteX1" fmla="*/ 7456 w 9525"/>
                <a:gd name="connsiteY1" fmla="*/ 7144 h 9525"/>
                <a:gd name="connsiteX2" fmla="*/ 8876 w 9525"/>
                <a:gd name="connsiteY2" fmla="*/ 9954 h 9525"/>
              </a:gdLst>
              <a:ahLst/>
              <a:cxnLst>
                <a:cxn ang="0">
                  <a:pos x="connsiteX0" y="connsiteY0"/>
                </a:cxn>
                <a:cxn ang="0">
                  <a:pos x="connsiteX1" y="connsiteY1"/>
                </a:cxn>
                <a:cxn ang="0">
                  <a:pos x="connsiteX2" y="connsiteY2"/>
                </a:cxn>
              </a:cxnLst>
              <a:rect l="l" t="t" r="r" b="b"/>
              <a:pathLst>
                <a:path w="9525" h="9525">
                  <a:moveTo>
                    <a:pt x="8876" y="9954"/>
                  </a:moveTo>
                  <a:cubicBezTo>
                    <a:pt x="8428" y="8953"/>
                    <a:pt x="7971" y="8039"/>
                    <a:pt x="7456" y="7144"/>
                  </a:cubicBezTo>
                  <a:cubicBezTo>
                    <a:pt x="6571" y="8401"/>
                    <a:pt x="7733" y="9039"/>
                    <a:pt x="8876" y="9954"/>
                  </a:cubicBezTo>
                  <a:close/>
                </a:path>
              </a:pathLst>
            </a:custGeom>
            <a:grpFill/>
            <a:ln w="9525" cap="flat">
              <a:noFill/>
              <a:prstDash val="solid"/>
              <a:miter/>
            </a:ln>
          </p:spPr>
          <p:txBody>
            <a:bodyPr rtlCol="0" anchor="ctr"/>
            <a:p>
              <a:endParaRPr lang="zh-CN" altLang="en-US"/>
            </a:p>
          </p:txBody>
        </p:sp>
        <p:sp>
          <p:nvSpPr>
            <p:cNvPr id="1048606" name="任意多边形: 形状 539"/>
            <p:cNvSpPr/>
            <p:nvPr>
              <p:custDataLst>
                <p:tags r:id="rId7"/>
              </p:custDataLst>
            </p:nvPr>
          </p:nvSpPr>
          <p:spPr>
            <a:xfrm>
              <a:off x="8887907" y="924594"/>
              <a:ext cx="28575" cy="38100"/>
            </a:xfrm>
            <a:custGeom>
              <a:avLst/>
              <a:gdLst>
                <a:gd name="connsiteX0" fmla="*/ 7776 w 28575"/>
                <a:gd name="connsiteY0" fmla="*/ 7144 h 38100"/>
                <a:gd name="connsiteX1" fmla="*/ 10519 w 28575"/>
                <a:gd name="connsiteY1" fmla="*/ 16983 h 38100"/>
                <a:gd name="connsiteX2" fmla="*/ 10862 w 28575"/>
                <a:gd name="connsiteY2" fmla="*/ 16488 h 38100"/>
                <a:gd name="connsiteX3" fmla="*/ 18130 w 28575"/>
                <a:gd name="connsiteY3" fmla="*/ 20860 h 38100"/>
                <a:gd name="connsiteX4" fmla="*/ 19425 w 28575"/>
                <a:gd name="connsiteY4" fmla="*/ 32137 h 38100"/>
                <a:gd name="connsiteX5" fmla="*/ 22435 w 28575"/>
                <a:gd name="connsiteY5" fmla="*/ 23841 h 38100"/>
                <a:gd name="connsiteX6" fmla="*/ 7776 w 2857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38100">
                  <a:moveTo>
                    <a:pt x="7776" y="7144"/>
                  </a:moveTo>
                  <a:cubicBezTo>
                    <a:pt x="6004" y="10335"/>
                    <a:pt x="8290" y="13154"/>
                    <a:pt x="10519" y="16983"/>
                  </a:cubicBezTo>
                  <a:cubicBezTo>
                    <a:pt x="10624" y="16831"/>
                    <a:pt x="10700" y="16726"/>
                    <a:pt x="10862" y="16488"/>
                  </a:cubicBezTo>
                  <a:cubicBezTo>
                    <a:pt x="12005" y="12402"/>
                    <a:pt x="17987" y="14621"/>
                    <a:pt x="18130" y="20860"/>
                  </a:cubicBezTo>
                  <a:cubicBezTo>
                    <a:pt x="20559" y="26889"/>
                    <a:pt x="15196" y="27327"/>
                    <a:pt x="19425" y="32137"/>
                  </a:cubicBezTo>
                  <a:lnTo>
                    <a:pt x="22435" y="23841"/>
                  </a:lnTo>
                  <a:cubicBezTo>
                    <a:pt x="19692" y="14011"/>
                    <a:pt x="10633" y="10325"/>
                    <a:pt x="7776" y="7144"/>
                  </a:cubicBezTo>
                  <a:close/>
                </a:path>
              </a:pathLst>
            </a:custGeom>
            <a:grpFill/>
            <a:ln w="9525" cap="flat">
              <a:noFill/>
              <a:prstDash val="solid"/>
              <a:miter/>
            </a:ln>
          </p:spPr>
          <p:txBody>
            <a:bodyPr rtlCol="0" anchor="ctr"/>
            <a:p>
              <a:endParaRPr lang="zh-CN" altLang="en-US"/>
            </a:p>
          </p:txBody>
        </p:sp>
        <p:sp>
          <p:nvSpPr>
            <p:cNvPr id="1048607" name="任意多边形: 形状 540"/>
            <p:cNvSpPr/>
            <p:nvPr>
              <p:custDataLst>
                <p:tags r:id="rId8"/>
              </p:custDataLst>
            </p:nvPr>
          </p:nvSpPr>
          <p:spPr>
            <a:xfrm>
              <a:off x="8892702" y="937234"/>
              <a:ext cx="9525" cy="9525"/>
            </a:xfrm>
            <a:custGeom>
              <a:avLst/>
              <a:gdLst>
                <a:gd name="connsiteX0" fmla="*/ 7144 w 9525"/>
                <a:gd name="connsiteY0" fmla="*/ 7144 h 9525"/>
                <a:gd name="connsiteX1" fmla="*/ 8344 w 9525"/>
                <a:gd name="connsiteY1" fmla="*/ 10478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611" y="8182"/>
                    <a:pt x="8030" y="9258"/>
                    <a:pt x="8344" y="10478"/>
                  </a:cubicBezTo>
                  <a:cubicBezTo>
                    <a:pt x="8801" y="8782"/>
                    <a:pt x="8030" y="7877"/>
                    <a:pt x="7144" y="7144"/>
                  </a:cubicBezTo>
                  <a:close/>
                </a:path>
              </a:pathLst>
            </a:custGeom>
            <a:grpFill/>
            <a:ln w="9525" cap="flat">
              <a:noFill/>
              <a:prstDash val="solid"/>
              <a:miter/>
            </a:ln>
          </p:spPr>
          <p:txBody>
            <a:bodyPr rtlCol="0" anchor="ctr"/>
            <a:p>
              <a:endParaRPr lang="zh-CN" altLang="en-US"/>
            </a:p>
          </p:txBody>
        </p:sp>
        <p:sp>
          <p:nvSpPr>
            <p:cNvPr id="1048608" name="任意多边形: 形状 541"/>
            <p:cNvSpPr/>
            <p:nvPr>
              <p:custDataLst>
                <p:tags r:id="rId9"/>
              </p:custDataLst>
            </p:nvPr>
          </p:nvSpPr>
          <p:spPr>
            <a:xfrm>
              <a:off x="8894512" y="950645"/>
              <a:ext cx="9525" cy="9525"/>
            </a:xfrm>
            <a:custGeom>
              <a:avLst/>
              <a:gdLst>
                <a:gd name="connsiteX0" fmla="*/ 7144 w 9525"/>
                <a:gd name="connsiteY0" fmla="*/ 7144 h 9525"/>
                <a:gd name="connsiteX1" fmla="*/ 8725 w 9525"/>
                <a:gd name="connsiteY1" fmla="*/ 10268 h 9525"/>
                <a:gd name="connsiteX2" fmla="*/ 10782 w 9525"/>
                <a:gd name="connsiteY2" fmla="*/ 9106 h 9525"/>
              </a:gdLst>
              <a:ahLst/>
              <a:cxnLst>
                <a:cxn ang="0">
                  <a:pos x="connsiteX0" y="connsiteY0"/>
                </a:cxn>
                <a:cxn ang="0">
                  <a:pos x="connsiteX1" y="connsiteY1"/>
                </a:cxn>
                <a:cxn ang="0">
                  <a:pos x="connsiteX2" y="connsiteY2"/>
                </a:cxn>
              </a:cxnLst>
              <a:rect l="l" t="t" r="r" b="b"/>
              <a:pathLst>
                <a:path w="9525" h="9525">
                  <a:moveTo>
                    <a:pt x="7144" y="7144"/>
                  </a:moveTo>
                  <a:lnTo>
                    <a:pt x="8725" y="10268"/>
                  </a:lnTo>
                  <a:lnTo>
                    <a:pt x="10782" y="9106"/>
                  </a:lnTo>
                  <a:close/>
                </a:path>
              </a:pathLst>
            </a:custGeom>
            <a:grpFill/>
            <a:ln w="9525" cap="flat">
              <a:noFill/>
              <a:prstDash val="solid"/>
              <a:miter/>
            </a:ln>
          </p:spPr>
          <p:txBody>
            <a:bodyPr rtlCol="0" anchor="ctr"/>
            <a:p>
              <a:endParaRPr lang="zh-CN" altLang="en-US"/>
            </a:p>
          </p:txBody>
        </p:sp>
        <p:sp>
          <p:nvSpPr>
            <p:cNvPr id="1048609" name="任意多边形: 形状 542"/>
            <p:cNvSpPr/>
            <p:nvPr>
              <p:custDataLst>
                <p:tags r:id="rId10"/>
              </p:custDataLst>
            </p:nvPr>
          </p:nvSpPr>
          <p:spPr>
            <a:xfrm>
              <a:off x="8882215" y="893770"/>
              <a:ext cx="19050" cy="38100"/>
            </a:xfrm>
            <a:custGeom>
              <a:avLst/>
              <a:gdLst>
                <a:gd name="connsiteX0" fmla="*/ 7144 w 19050"/>
                <a:gd name="connsiteY0" fmla="*/ 16899 h 38100"/>
                <a:gd name="connsiteX1" fmla="*/ 16545 w 19050"/>
                <a:gd name="connsiteY1" fmla="*/ 32435 h 38100"/>
                <a:gd name="connsiteX2" fmla="*/ 21355 w 19050"/>
                <a:gd name="connsiteY2" fmla="*/ 16299 h 38100"/>
                <a:gd name="connsiteX3" fmla="*/ 15831 w 19050"/>
                <a:gd name="connsiteY3" fmla="*/ 7622 h 38100"/>
                <a:gd name="connsiteX4" fmla="*/ 7144 w 19050"/>
                <a:gd name="connsiteY4" fmla="*/ 168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6899"/>
                  </a:moveTo>
                  <a:cubicBezTo>
                    <a:pt x="14821" y="16052"/>
                    <a:pt x="10830" y="32254"/>
                    <a:pt x="16545" y="32435"/>
                  </a:cubicBezTo>
                  <a:cubicBezTo>
                    <a:pt x="14173" y="23986"/>
                    <a:pt x="17155" y="15623"/>
                    <a:pt x="21355" y="16299"/>
                  </a:cubicBezTo>
                  <a:lnTo>
                    <a:pt x="15831" y="7622"/>
                  </a:lnTo>
                  <a:cubicBezTo>
                    <a:pt x="12163" y="5431"/>
                    <a:pt x="8611" y="11156"/>
                    <a:pt x="7144" y="16899"/>
                  </a:cubicBezTo>
                  <a:close/>
                </a:path>
              </a:pathLst>
            </a:custGeom>
            <a:grpFill/>
            <a:ln w="9525" cap="flat">
              <a:noFill/>
              <a:prstDash val="solid"/>
              <a:miter/>
            </a:ln>
          </p:spPr>
          <p:txBody>
            <a:bodyPr rtlCol="0" anchor="ctr"/>
            <a:p>
              <a:endParaRPr lang="zh-CN" altLang="en-US"/>
            </a:p>
          </p:txBody>
        </p:sp>
        <p:sp>
          <p:nvSpPr>
            <p:cNvPr id="1048610" name="任意多边形: 形状 543"/>
            <p:cNvSpPr/>
            <p:nvPr>
              <p:custDataLst>
                <p:tags r:id="rId11"/>
              </p:custDataLst>
            </p:nvPr>
          </p:nvSpPr>
          <p:spPr>
            <a:xfrm>
              <a:off x="8890530" y="877560"/>
              <a:ext cx="9525" cy="9525"/>
            </a:xfrm>
            <a:custGeom>
              <a:avLst/>
              <a:gdLst>
                <a:gd name="connsiteX0" fmla="*/ 9087 w 9525"/>
                <a:gd name="connsiteY0" fmla="*/ 8887 h 9525"/>
                <a:gd name="connsiteX1" fmla="*/ 7144 w 9525"/>
                <a:gd name="connsiteY1" fmla="*/ 7144 h 9525"/>
                <a:gd name="connsiteX2" fmla="*/ 9087 w 9525"/>
                <a:gd name="connsiteY2" fmla="*/ 8887 h 9525"/>
              </a:gdLst>
              <a:ahLst/>
              <a:cxnLst>
                <a:cxn ang="0">
                  <a:pos x="connsiteX0" y="connsiteY0"/>
                </a:cxn>
                <a:cxn ang="0">
                  <a:pos x="connsiteX1" y="connsiteY1"/>
                </a:cxn>
                <a:cxn ang="0">
                  <a:pos x="connsiteX2" y="connsiteY2"/>
                </a:cxn>
              </a:cxnLst>
              <a:rect l="l" t="t" r="r" b="b"/>
              <a:pathLst>
                <a:path w="9525" h="9525">
                  <a:moveTo>
                    <a:pt x="9087" y="8887"/>
                  </a:moveTo>
                  <a:cubicBezTo>
                    <a:pt x="8306" y="8477"/>
                    <a:pt x="7630" y="7896"/>
                    <a:pt x="7144" y="7144"/>
                  </a:cubicBezTo>
                  <a:cubicBezTo>
                    <a:pt x="7791" y="8068"/>
                    <a:pt x="8458" y="8820"/>
                    <a:pt x="9087" y="8887"/>
                  </a:cubicBezTo>
                  <a:close/>
                </a:path>
              </a:pathLst>
            </a:custGeom>
            <a:grpFill/>
            <a:ln w="9525" cap="flat">
              <a:noFill/>
              <a:prstDash val="solid"/>
              <a:miter/>
            </a:ln>
          </p:spPr>
          <p:txBody>
            <a:bodyPr rtlCol="0" anchor="ctr"/>
            <a:p>
              <a:endParaRPr lang="zh-CN" altLang="en-US"/>
            </a:p>
          </p:txBody>
        </p:sp>
        <p:sp>
          <p:nvSpPr>
            <p:cNvPr id="1048611" name="任意多边形: 形状 544"/>
            <p:cNvSpPr/>
            <p:nvPr>
              <p:custDataLst>
                <p:tags r:id="rId12"/>
              </p:custDataLst>
            </p:nvPr>
          </p:nvSpPr>
          <p:spPr>
            <a:xfrm>
              <a:off x="8860041" y="839069"/>
              <a:ext cx="38100" cy="57150"/>
            </a:xfrm>
            <a:custGeom>
              <a:avLst/>
              <a:gdLst>
                <a:gd name="connsiteX0" fmla="*/ 7144 w 38100"/>
                <a:gd name="connsiteY0" fmla="*/ 7144 h 57150"/>
                <a:gd name="connsiteX1" fmla="*/ 15754 w 38100"/>
                <a:gd name="connsiteY1" fmla="*/ 15516 h 57150"/>
                <a:gd name="connsiteX2" fmla="*/ 23984 w 38100"/>
                <a:gd name="connsiteY2" fmla="*/ 24355 h 57150"/>
                <a:gd name="connsiteX3" fmla="*/ 16335 w 38100"/>
                <a:gd name="connsiteY3" fmla="*/ 20793 h 57150"/>
                <a:gd name="connsiteX4" fmla="*/ 27603 w 38100"/>
                <a:gd name="connsiteY4" fmla="*/ 37557 h 57150"/>
                <a:gd name="connsiteX5" fmla="*/ 17450 w 38100"/>
                <a:gd name="connsiteY5" fmla="*/ 31194 h 57150"/>
                <a:gd name="connsiteX6" fmla="*/ 30947 w 38100"/>
                <a:gd name="connsiteY6" fmla="*/ 46568 h 57150"/>
                <a:gd name="connsiteX7" fmla="*/ 29994 w 38100"/>
                <a:gd name="connsiteY7" fmla="*/ 57007 h 57150"/>
                <a:gd name="connsiteX8" fmla="*/ 35681 w 38100"/>
                <a:gd name="connsiteY8" fmla="*/ 51425 h 57150"/>
                <a:gd name="connsiteX9" fmla="*/ 31575 w 38100"/>
                <a:gd name="connsiteY9" fmla="*/ 42139 h 57150"/>
                <a:gd name="connsiteX10" fmla="*/ 37567 w 38100"/>
                <a:gd name="connsiteY10" fmla="*/ 45539 h 57150"/>
                <a:gd name="connsiteX11" fmla="*/ 29632 w 38100"/>
                <a:gd name="connsiteY11" fmla="*/ 16450 h 57150"/>
                <a:gd name="connsiteX12" fmla="*/ 7144 w 38100"/>
                <a:gd name="connsiteY12"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57150">
                  <a:moveTo>
                    <a:pt x="7144" y="7144"/>
                  </a:moveTo>
                  <a:cubicBezTo>
                    <a:pt x="7144" y="7144"/>
                    <a:pt x="11849" y="11030"/>
                    <a:pt x="15754" y="15516"/>
                  </a:cubicBezTo>
                  <a:cubicBezTo>
                    <a:pt x="19869" y="19936"/>
                    <a:pt x="23984" y="24355"/>
                    <a:pt x="23984" y="24355"/>
                  </a:cubicBezTo>
                  <a:cubicBezTo>
                    <a:pt x="20964" y="23403"/>
                    <a:pt x="19345" y="25146"/>
                    <a:pt x="16335" y="20793"/>
                  </a:cubicBezTo>
                  <a:cubicBezTo>
                    <a:pt x="19879" y="30347"/>
                    <a:pt x="24565" y="29613"/>
                    <a:pt x="27603" y="37557"/>
                  </a:cubicBezTo>
                  <a:cubicBezTo>
                    <a:pt x="22641" y="42491"/>
                    <a:pt x="20717" y="24355"/>
                    <a:pt x="17450" y="31194"/>
                  </a:cubicBezTo>
                  <a:cubicBezTo>
                    <a:pt x="20145" y="36414"/>
                    <a:pt x="24374" y="44025"/>
                    <a:pt x="30947" y="46568"/>
                  </a:cubicBezTo>
                  <a:lnTo>
                    <a:pt x="29994" y="57007"/>
                  </a:lnTo>
                  <a:lnTo>
                    <a:pt x="35681" y="51425"/>
                  </a:lnTo>
                  <a:cubicBezTo>
                    <a:pt x="36290" y="47025"/>
                    <a:pt x="27727" y="46263"/>
                    <a:pt x="31575" y="42139"/>
                  </a:cubicBezTo>
                  <a:cubicBezTo>
                    <a:pt x="34033" y="39805"/>
                    <a:pt x="35919" y="43234"/>
                    <a:pt x="37567" y="45539"/>
                  </a:cubicBezTo>
                  <a:cubicBezTo>
                    <a:pt x="34452" y="40167"/>
                    <a:pt x="36062" y="27670"/>
                    <a:pt x="29632" y="16450"/>
                  </a:cubicBezTo>
                  <a:cubicBezTo>
                    <a:pt x="22974" y="4658"/>
                    <a:pt x="14611" y="12687"/>
                    <a:pt x="7144" y="7144"/>
                  </a:cubicBezTo>
                  <a:close/>
                </a:path>
              </a:pathLst>
            </a:custGeom>
            <a:grpFill/>
            <a:ln w="9525" cap="flat">
              <a:noFill/>
              <a:prstDash val="solid"/>
              <a:miter/>
            </a:ln>
          </p:spPr>
          <p:txBody>
            <a:bodyPr rtlCol="0" anchor="ctr"/>
            <a:p>
              <a:endParaRPr lang="zh-CN" altLang="en-US"/>
            </a:p>
          </p:txBody>
        </p:sp>
        <p:sp>
          <p:nvSpPr>
            <p:cNvPr id="1048612" name="任意多边形: 形状 545"/>
            <p:cNvSpPr/>
            <p:nvPr>
              <p:custDataLst>
                <p:tags r:id="rId13"/>
              </p:custDataLst>
            </p:nvPr>
          </p:nvSpPr>
          <p:spPr>
            <a:xfrm>
              <a:off x="8865413" y="831659"/>
              <a:ext cx="9525" cy="9525"/>
            </a:xfrm>
            <a:custGeom>
              <a:avLst/>
              <a:gdLst>
                <a:gd name="connsiteX0" fmla="*/ 8211 w 9525"/>
                <a:gd name="connsiteY0" fmla="*/ 9830 h 9525"/>
                <a:gd name="connsiteX1" fmla="*/ 9906 w 9525"/>
                <a:gd name="connsiteY1" fmla="*/ 7144 h 9525"/>
                <a:gd name="connsiteX2" fmla="*/ 7144 w 9525"/>
                <a:gd name="connsiteY2" fmla="*/ 9954 h 9525"/>
              </a:gdLst>
              <a:ahLst/>
              <a:cxnLst>
                <a:cxn ang="0">
                  <a:pos x="connsiteX0" y="connsiteY0"/>
                </a:cxn>
                <a:cxn ang="0">
                  <a:pos x="connsiteX1" y="connsiteY1"/>
                </a:cxn>
                <a:cxn ang="0">
                  <a:pos x="connsiteX2" y="connsiteY2"/>
                </a:cxn>
              </a:cxnLst>
              <a:rect l="l" t="t" r="r" b="b"/>
              <a:pathLst>
                <a:path w="9525" h="9525">
                  <a:moveTo>
                    <a:pt x="8211" y="9830"/>
                  </a:moveTo>
                  <a:lnTo>
                    <a:pt x="9906" y="7144"/>
                  </a:lnTo>
                  <a:lnTo>
                    <a:pt x="7144" y="9954"/>
                  </a:lnTo>
                  <a:close/>
                </a:path>
              </a:pathLst>
            </a:custGeom>
            <a:grpFill/>
            <a:ln w="9525" cap="flat">
              <a:noFill/>
              <a:prstDash val="solid"/>
              <a:miter/>
            </a:ln>
          </p:spPr>
          <p:txBody>
            <a:bodyPr rtlCol="0" anchor="ctr"/>
            <a:p>
              <a:endParaRPr lang="zh-CN" altLang="en-US"/>
            </a:p>
          </p:txBody>
        </p:sp>
        <p:sp>
          <p:nvSpPr>
            <p:cNvPr id="1048613" name="任意多边形: 形状 546"/>
            <p:cNvSpPr/>
            <p:nvPr>
              <p:custDataLst>
                <p:tags r:id="rId14"/>
              </p:custDataLst>
            </p:nvPr>
          </p:nvSpPr>
          <p:spPr>
            <a:xfrm>
              <a:off x="8832771" y="788987"/>
              <a:ext cx="38100" cy="47625"/>
            </a:xfrm>
            <a:custGeom>
              <a:avLst/>
              <a:gdLst>
                <a:gd name="connsiteX0" fmla="*/ 19764 w 38100"/>
                <a:gd name="connsiteY0" fmla="*/ 35966 h 47625"/>
                <a:gd name="connsiteX1" fmla="*/ 29785 w 38100"/>
                <a:gd name="connsiteY1" fmla="*/ 43720 h 47625"/>
                <a:gd name="connsiteX2" fmla="*/ 28308 w 38100"/>
                <a:gd name="connsiteY2" fmla="*/ 47958 h 47625"/>
                <a:gd name="connsiteX3" fmla="*/ 34509 w 38100"/>
                <a:gd name="connsiteY3" fmla="*/ 46834 h 47625"/>
                <a:gd name="connsiteX4" fmla="*/ 20650 w 38100"/>
                <a:gd name="connsiteY4" fmla="*/ 30613 h 47625"/>
                <a:gd name="connsiteX5" fmla="*/ 25089 w 38100"/>
                <a:gd name="connsiteY5" fmla="*/ 20298 h 47625"/>
                <a:gd name="connsiteX6" fmla="*/ 30051 w 38100"/>
                <a:gd name="connsiteY6" fmla="*/ 31223 h 47625"/>
                <a:gd name="connsiteX7" fmla="*/ 10992 w 38100"/>
                <a:gd name="connsiteY7" fmla="*/ 7144 h 47625"/>
                <a:gd name="connsiteX8" fmla="*/ 13030 w 38100"/>
                <a:gd name="connsiteY8" fmla="*/ 13392 h 47625"/>
                <a:gd name="connsiteX9" fmla="*/ 7144 w 38100"/>
                <a:gd name="connsiteY9" fmla="*/ 9144 h 47625"/>
                <a:gd name="connsiteX10" fmla="*/ 19764 w 38100"/>
                <a:gd name="connsiteY10" fmla="*/ 3596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19764" y="35966"/>
                  </a:moveTo>
                  <a:lnTo>
                    <a:pt x="29785" y="43720"/>
                  </a:lnTo>
                  <a:cubicBezTo>
                    <a:pt x="29937" y="45148"/>
                    <a:pt x="29004" y="46558"/>
                    <a:pt x="28308" y="47958"/>
                  </a:cubicBezTo>
                  <a:cubicBezTo>
                    <a:pt x="29461" y="46682"/>
                    <a:pt x="33585" y="47977"/>
                    <a:pt x="34509" y="46834"/>
                  </a:cubicBezTo>
                  <a:cubicBezTo>
                    <a:pt x="37138" y="38700"/>
                    <a:pt x="25156" y="35157"/>
                    <a:pt x="20650" y="30613"/>
                  </a:cubicBezTo>
                  <a:cubicBezTo>
                    <a:pt x="12868" y="15250"/>
                    <a:pt x="24032" y="29232"/>
                    <a:pt x="25089" y="20298"/>
                  </a:cubicBezTo>
                  <a:cubicBezTo>
                    <a:pt x="27737" y="24413"/>
                    <a:pt x="26965" y="25165"/>
                    <a:pt x="30051" y="31223"/>
                  </a:cubicBezTo>
                  <a:cubicBezTo>
                    <a:pt x="30432" y="18117"/>
                    <a:pt x="16269" y="11411"/>
                    <a:pt x="10992" y="7144"/>
                  </a:cubicBezTo>
                  <a:cubicBezTo>
                    <a:pt x="11659" y="9125"/>
                    <a:pt x="10325" y="10754"/>
                    <a:pt x="13030" y="13392"/>
                  </a:cubicBezTo>
                  <a:lnTo>
                    <a:pt x="7144" y="9144"/>
                  </a:lnTo>
                  <a:cubicBezTo>
                    <a:pt x="7315" y="18174"/>
                    <a:pt x="9973" y="23565"/>
                    <a:pt x="19764" y="35966"/>
                  </a:cubicBezTo>
                  <a:close/>
                </a:path>
              </a:pathLst>
            </a:custGeom>
            <a:grpFill/>
            <a:ln w="9525" cap="flat">
              <a:noFill/>
              <a:prstDash val="solid"/>
              <a:miter/>
            </a:ln>
          </p:spPr>
          <p:txBody>
            <a:bodyPr rtlCol="0" anchor="ctr"/>
            <a:p>
              <a:endParaRPr lang="zh-CN" altLang="en-US"/>
            </a:p>
          </p:txBody>
        </p:sp>
        <p:sp>
          <p:nvSpPr>
            <p:cNvPr id="1048614" name="任意多边形: 形状 547"/>
            <p:cNvSpPr/>
            <p:nvPr>
              <p:custDataLst>
                <p:tags r:id="rId15"/>
              </p:custDataLst>
            </p:nvPr>
          </p:nvSpPr>
          <p:spPr>
            <a:xfrm>
              <a:off x="8853277" y="829916"/>
              <a:ext cx="9525" cy="19050"/>
            </a:xfrm>
            <a:custGeom>
              <a:avLst/>
              <a:gdLst>
                <a:gd name="connsiteX0" fmla="*/ 10298 w 9525"/>
                <a:gd name="connsiteY0" fmla="*/ 13106 h 19050"/>
                <a:gd name="connsiteX1" fmla="*/ 7735 w 9525"/>
                <a:gd name="connsiteY1" fmla="*/ 7144 h 19050"/>
                <a:gd name="connsiteX2" fmla="*/ 10298 w 9525"/>
                <a:gd name="connsiteY2" fmla="*/ 13106 h 19050"/>
              </a:gdLst>
              <a:ahLst/>
              <a:cxnLst>
                <a:cxn ang="0">
                  <a:pos x="connsiteX0" y="connsiteY0"/>
                </a:cxn>
                <a:cxn ang="0">
                  <a:pos x="connsiteX1" y="connsiteY1"/>
                </a:cxn>
                <a:cxn ang="0">
                  <a:pos x="connsiteX2" y="connsiteY2"/>
                </a:cxn>
              </a:cxnLst>
              <a:rect l="l" t="t" r="r" b="b"/>
              <a:pathLst>
                <a:path w="9525" h="19050">
                  <a:moveTo>
                    <a:pt x="10298" y="13106"/>
                  </a:moveTo>
                  <a:cubicBezTo>
                    <a:pt x="7583" y="9592"/>
                    <a:pt x="7154" y="7925"/>
                    <a:pt x="7735" y="7144"/>
                  </a:cubicBezTo>
                  <a:cubicBezTo>
                    <a:pt x="6831" y="9058"/>
                    <a:pt x="6488" y="10954"/>
                    <a:pt x="10298" y="13106"/>
                  </a:cubicBezTo>
                  <a:close/>
                </a:path>
              </a:pathLst>
            </a:custGeom>
            <a:grpFill/>
            <a:ln w="9525" cap="flat">
              <a:noFill/>
              <a:prstDash val="solid"/>
              <a:miter/>
            </a:ln>
          </p:spPr>
          <p:txBody>
            <a:bodyPr rtlCol="0" anchor="ctr"/>
            <a:p>
              <a:endParaRPr lang="zh-CN" altLang="en-US"/>
            </a:p>
          </p:txBody>
        </p:sp>
        <p:sp>
          <p:nvSpPr>
            <p:cNvPr id="1048615" name="任意多边形: 形状 548"/>
            <p:cNvSpPr/>
            <p:nvPr>
              <p:custDataLst>
                <p:tags r:id="rId16"/>
              </p:custDataLst>
            </p:nvPr>
          </p:nvSpPr>
          <p:spPr>
            <a:xfrm>
              <a:off x="8834247" y="786149"/>
              <a:ext cx="9525" cy="9525"/>
            </a:xfrm>
            <a:custGeom>
              <a:avLst/>
              <a:gdLst>
                <a:gd name="connsiteX0" fmla="*/ 7144 w 9525"/>
                <a:gd name="connsiteY0" fmla="*/ 7144 h 9525"/>
                <a:gd name="connsiteX1" fmla="*/ 9515 w 9525"/>
                <a:gd name="connsiteY1" fmla="*/ 997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287" y="8011"/>
                    <a:pt x="8172" y="8915"/>
                    <a:pt x="9515" y="9973"/>
                  </a:cubicBezTo>
                  <a:cubicBezTo>
                    <a:pt x="9220" y="9125"/>
                    <a:pt x="8611" y="8201"/>
                    <a:pt x="7144" y="7144"/>
                  </a:cubicBezTo>
                  <a:close/>
                </a:path>
              </a:pathLst>
            </a:custGeom>
            <a:grpFill/>
            <a:ln w="9525" cap="flat">
              <a:noFill/>
              <a:prstDash val="solid"/>
              <a:miter/>
            </a:ln>
          </p:spPr>
          <p:txBody>
            <a:bodyPr rtlCol="0" anchor="ctr"/>
            <a:p>
              <a:endParaRPr lang="zh-CN" altLang="en-US"/>
            </a:p>
          </p:txBody>
        </p:sp>
        <p:sp>
          <p:nvSpPr>
            <p:cNvPr id="1048616" name="任意多边形: 形状 549"/>
            <p:cNvSpPr/>
            <p:nvPr>
              <p:custDataLst>
                <p:tags r:id="rId17"/>
              </p:custDataLst>
            </p:nvPr>
          </p:nvSpPr>
          <p:spPr>
            <a:xfrm>
              <a:off x="8827332" y="789358"/>
              <a:ext cx="19050" cy="19050"/>
            </a:xfrm>
            <a:custGeom>
              <a:avLst/>
              <a:gdLst>
                <a:gd name="connsiteX0" fmla="*/ 12078 w 19050"/>
                <a:gd name="connsiteY0" fmla="*/ 14259 h 19050"/>
                <a:gd name="connsiteX1" fmla="*/ 7582 w 19050"/>
                <a:gd name="connsiteY1" fmla="*/ 7144 h 19050"/>
                <a:gd name="connsiteX2" fmla="*/ 7144 w 19050"/>
                <a:gd name="connsiteY2" fmla="*/ 11697 h 19050"/>
                <a:gd name="connsiteX3" fmla="*/ 12078 w 19050"/>
                <a:gd name="connsiteY3" fmla="*/ 14259 h 19050"/>
              </a:gdLst>
              <a:ahLst/>
              <a:cxnLst>
                <a:cxn ang="0">
                  <a:pos x="connsiteX0" y="connsiteY0"/>
                </a:cxn>
                <a:cxn ang="0">
                  <a:pos x="connsiteX1" y="connsiteY1"/>
                </a:cxn>
                <a:cxn ang="0">
                  <a:pos x="connsiteX2" y="connsiteY2"/>
                </a:cxn>
                <a:cxn ang="0">
                  <a:pos x="connsiteX3" y="connsiteY3"/>
                </a:cxn>
              </a:cxnLst>
              <a:rect l="l" t="t" r="r" b="b"/>
              <a:pathLst>
                <a:path w="19050" h="19050">
                  <a:moveTo>
                    <a:pt x="12078" y="14259"/>
                  </a:moveTo>
                  <a:lnTo>
                    <a:pt x="7582" y="7144"/>
                  </a:lnTo>
                  <a:lnTo>
                    <a:pt x="7144" y="11697"/>
                  </a:lnTo>
                  <a:cubicBezTo>
                    <a:pt x="8106" y="12383"/>
                    <a:pt x="10925" y="15383"/>
                    <a:pt x="12078" y="14259"/>
                  </a:cubicBezTo>
                  <a:close/>
                </a:path>
              </a:pathLst>
            </a:custGeom>
            <a:grpFill/>
            <a:ln w="9525" cap="flat">
              <a:noFill/>
              <a:prstDash val="solid"/>
              <a:miter/>
            </a:ln>
          </p:spPr>
          <p:txBody>
            <a:bodyPr rtlCol="0" anchor="ctr"/>
            <a:p>
              <a:endParaRPr lang="zh-CN" altLang="en-US"/>
            </a:p>
          </p:txBody>
        </p:sp>
        <p:sp>
          <p:nvSpPr>
            <p:cNvPr id="1048617" name="任意多边形: 形状 550"/>
            <p:cNvSpPr/>
            <p:nvPr>
              <p:custDataLst>
                <p:tags r:id="rId18"/>
              </p:custDataLst>
            </p:nvPr>
          </p:nvSpPr>
          <p:spPr>
            <a:xfrm>
              <a:off x="8552764" y="649389"/>
              <a:ext cx="285750" cy="142875"/>
            </a:xfrm>
            <a:custGeom>
              <a:avLst/>
              <a:gdLst>
                <a:gd name="connsiteX0" fmla="*/ 9906 w 285750"/>
                <a:gd name="connsiteY0" fmla="*/ 8268 h 142875"/>
                <a:gd name="connsiteX1" fmla="*/ 20364 w 285750"/>
                <a:gd name="connsiteY1" fmla="*/ 12230 h 142875"/>
                <a:gd name="connsiteX2" fmla="*/ 7144 w 285750"/>
                <a:gd name="connsiteY2" fmla="*/ 16793 h 142875"/>
                <a:gd name="connsiteX3" fmla="*/ 9182 w 285750"/>
                <a:gd name="connsiteY3" fmla="*/ 24298 h 142875"/>
                <a:gd name="connsiteX4" fmla="*/ 32880 w 285750"/>
                <a:gd name="connsiteY4" fmla="*/ 22050 h 142875"/>
                <a:gd name="connsiteX5" fmla="*/ 33595 w 285750"/>
                <a:gd name="connsiteY5" fmla="*/ 25898 h 142875"/>
                <a:gd name="connsiteX6" fmla="*/ 44063 w 285750"/>
                <a:gd name="connsiteY6" fmla="*/ 24660 h 142875"/>
                <a:gd name="connsiteX7" fmla="*/ 56045 w 285750"/>
                <a:gd name="connsiteY7" fmla="*/ 24860 h 142875"/>
                <a:gd name="connsiteX8" fmla="*/ 77800 w 285750"/>
                <a:gd name="connsiteY8" fmla="*/ 28927 h 142875"/>
                <a:gd name="connsiteX9" fmla="*/ 109709 w 285750"/>
                <a:gd name="connsiteY9" fmla="*/ 34900 h 142875"/>
                <a:gd name="connsiteX10" fmla="*/ 222675 w 285750"/>
                <a:gd name="connsiteY10" fmla="*/ 95031 h 142875"/>
                <a:gd name="connsiteX11" fmla="*/ 232067 w 285750"/>
                <a:gd name="connsiteY11" fmla="*/ 93402 h 142875"/>
                <a:gd name="connsiteX12" fmla="*/ 236372 w 285750"/>
                <a:gd name="connsiteY12" fmla="*/ 102908 h 142875"/>
                <a:gd name="connsiteX13" fmla="*/ 230610 w 285750"/>
                <a:gd name="connsiteY13" fmla="*/ 97841 h 142875"/>
                <a:gd name="connsiteX14" fmla="*/ 256642 w 285750"/>
                <a:gd name="connsiteY14" fmla="*/ 123711 h 142875"/>
                <a:gd name="connsiteX15" fmla="*/ 262738 w 285750"/>
                <a:gd name="connsiteY15" fmla="*/ 118043 h 142875"/>
                <a:gd name="connsiteX16" fmla="*/ 267853 w 285750"/>
                <a:gd name="connsiteY16" fmla="*/ 136617 h 142875"/>
                <a:gd name="connsiteX17" fmla="*/ 280330 w 285750"/>
                <a:gd name="connsiteY17" fmla="*/ 142170 h 142875"/>
                <a:gd name="connsiteX18" fmla="*/ 275282 w 285750"/>
                <a:gd name="connsiteY18" fmla="*/ 128226 h 142875"/>
                <a:gd name="connsiteX19" fmla="*/ 284807 w 285750"/>
                <a:gd name="connsiteY19" fmla="*/ 133902 h 142875"/>
                <a:gd name="connsiteX20" fmla="*/ 272767 w 285750"/>
                <a:gd name="connsiteY20" fmla="*/ 120977 h 142875"/>
                <a:gd name="connsiteX21" fmla="*/ 264824 w 285750"/>
                <a:gd name="connsiteY21" fmla="*/ 114052 h 142875"/>
                <a:gd name="connsiteX22" fmla="*/ 255394 w 285750"/>
                <a:gd name="connsiteY22" fmla="*/ 107661 h 142875"/>
                <a:gd name="connsiteX23" fmla="*/ 235525 w 285750"/>
                <a:gd name="connsiteY23" fmla="*/ 94726 h 142875"/>
                <a:gd name="connsiteX24" fmla="*/ 215303 w 285750"/>
                <a:gd name="connsiteY24" fmla="*/ 83249 h 142875"/>
                <a:gd name="connsiteX25" fmla="*/ 220323 w 285750"/>
                <a:gd name="connsiteY25" fmla="*/ 81667 h 142875"/>
                <a:gd name="connsiteX26" fmla="*/ 209064 w 285750"/>
                <a:gd name="connsiteY26" fmla="*/ 75362 h 142875"/>
                <a:gd name="connsiteX27" fmla="*/ 196825 w 285750"/>
                <a:gd name="connsiteY27" fmla="*/ 68018 h 142875"/>
                <a:gd name="connsiteX28" fmla="*/ 178098 w 285750"/>
                <a:gd name="connsiteY28" fmla="*/ 50492 h 142875"/>
                <a:gd name="connsiteX29" fmla="*/ 156734 w 285750"/>
                <a:gd name="connsiteY29" fmla="*/ 48025 h 142875"/>
                <a:gd name="connsiteX30" fmla="*/ 148333 w 285750"/>
                <a:gd name="connsiteY30" fmla="*/ 41148 h 142875"/>
                <a:gd name="connsiteX31" fmla="*/ 145799 w 285750"/>
                <a:gd name="connsiteY31" fmla="*/ 43339 h 142875"/>
                <a:gd name="connsiteX32" fmla="*/ 132864 w 285750"/>
                <a:gd name="connsiteY32" fmla="*/ 34023 h 142875"/>
                <a:gd name="connsiteX33" fmla="*/ 126959 w 285750"/>
                <a:gd name="connsiteY33" fmla="*/ 40834 h 142875"/>
                <a:gd name="connsiteX34" fmla="*/ 113948 w 285750"/>
                <a:gd name="connsiteY34" fmla="*/ 29585 h 142875"/>
                <a:gd name="connsiteX35" fmla="*/ 100632 w 285750"/>
                <a:gd name="connsiteY35" fmla="*/ 20317 h 142875"/>
                <a:gd name="connsiteX36" fmla="*/ 104051 w 285750"/>
                <a:gd name="connsiteY36" fmla="*/ 25784 h 142875"/>
                <a:gd name="connsiteX37" fmla="*/ 96555 w 285750"/>
                <a:gd name="connsiteY37" fmla="*/ 27718 h 142875"/>
                <a:gd name="connsiteX38" fmla="*/ 93431 w 285750"/>
                <a:gd name="connsiteY38" fmla="*/ 19155 h 142875"/>
                <a:gd name="connsiteX39" fmla="*/ 68742 w 285750"/>
                <a:gd name="connsiteY39" fmla="*/ 19241 h 142875"/>
                <a:gd name="connsiteX40" fmla="*/ 70914 w 285750"/>
                <a:gd name="connsiteY40" fmla="*/ 23689 h 142875"/>
                <a:gd name="connsiteX41" fmla="*/ 55264 w 285750"/>
                <a:gd name="connsiteY41" fmla="*/ 20098 h 142875"/>
                <a:gd name="connsiteX42" fmla="*/ 38557 w 285750"/>
                <a:gd name="connsiteY42" fmla="*/ 17383 h 142875"/>
                <a:gd name="connsiteX43" fmla="*/ 54645 w 285750"/>
                <a:gd name="connsiteY43" fmla="*/ 11735 h 142875"/>
                <a:gd name="connsiteX44" fmla="*/ 45339 w 285750"/>
                <a:gd name="connsiteY44" fmla="*/ 7144 h 142875"/>
                <a:gd name="connsiteX45" fmla="*/ 23651 w 285750"/>
                <a:gd name="connsiteY45" fmla="*/ 15497 h 142875"/>
                <a:gd name="connsiteX46" fmla="*/ 9906 w 285750"/>
                <a:gd name="connsiteY46" fmla="*/ 826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0" h="142875">
                  <a:moveTo>
                    <a:pt x="9906" y="8268"/>
                  </a:moveTo>
                  <a:cubicBezTo>
                    <a:pt x="10706" y="10935"/>
                    <a:pt x="13792" y="12440"/>
                    <a:pt x="20364" y="12230"/>
                  </a:cubicBezTo>
                  <a:cubicBezTo>
                    <a:pt x="19469" y="15888"/>
                    <a:pt x="11059" y="14345"/>
                    <a:pt x="7144" y="16793"/>
                  </a:cubicBezTo>
                  <a:cubicBezTo>
                    <a:pt x="15659" y="18821"/>
                    <a:pt x="7010" y="20907"/>
                    <a:pt x="9182" y="24298"/>
                  </a:cubicBezTo>
                  <a:cubicBezTo>
                    <a:pt x="18469" y="24917"/>
                    <a:pt x="22803" y="20631"/>
                    <a:pt x="32880" y="22050"/>
                  </a:cubicBezTo>
                  <a:cubicBezTo>
                    <a:pt x="32309" y="23041"/>
                    <a:pt x="32385" y="24622"/>
                    <a:pt x="33595" y="25898"/>
                  </a:cubicBezTo>
                  <a:cubicBezTo>
                    <a:pt x="36652" y="25537"/>
                    <a:pt x="40234" y="25117"/>
                    <a:pt x="44063" y="24660"/>
                  </a:cubicBezTo>
                  <a:cubicBezTo>
                    <a:pt x="47911" y="24374"/>
                    <a:pt x="51968" y="24670"/>
                    <a:pt x="56045" y="24860"/>
                  </a:cubicBezTo>
                  <a:cubicBezTo>
                    <a:pt x="64179" y="25365"/>
                    <a:pt x="72257" y="26537"/>
                    <a:pt x="77800" y="28927"/>
                  </a:cubicBezTo>
                  <a:cubicBezTo>
                    <a:pt x="88640" y="32633"/>
                    <a:pt x="97041" y="33395"/>
                    <a:pt x="109709" y="34900"/>
                  </a:cubicBezTo>
                  <a:cubicBezTo>
                    <a:pt x="148495" y="48454"/>
                    <a:pt x="189500" y="64941"/>
                    <a:pt x="222675" y="95031"/>
                  </a:cubicBezTo>
                  <a:lnTo>
                    <a:pt x="232067" y="93402"/>
                  </a:lnTo>
                  <a:cubicBezTo>
                    <a:pt x="231800" y="97174"/>
                    <a:pt x="240211" y="100365"/>
                    <a:pt x="236372" y="102908"/>
                  </a:cubicBezTo>
                  <a:cubicBezTo>
                    <a:pt x="235096" y="100679"/>
                    <a:pt x="233048" y="99460"/>
                    <a:pt x="230610" y="97841"/>
                  </a:cubicBezTo>
                  <a:cubicBezTo>
                    <a:pt x="233905" y="108633"/>
                    <a:pt x="249784" y="114262"/>
                    <a:pt x="256642" y="123711"/>
                  </a:cubicBezTo>
                  <a:cubicBezTo>
                    <a:pt x="256632" y="121901"/>
                    <a:pt x="259604" y="116215"/>
                    <a:pt x="262738" y="118043"/>
                  </a:cubicBezTo>
                  <a:cubicBezTo>
                    <a:pt x="256623" y="122749"/>
                    <a:pt x="272139" y="128159"/>
                    <a:pt x="267853" y="136617"/>
                  </a:cubicBezTo>
                  <a:cubicBezTo>
                    <a:pt x="273853" y="146485"/>
                    <a:pt x="273177" y="132464"/>
                    <a:pt x="280330" y="142170"/>
                  </a:cubicBezTo>
                  <a:cubicBezTo>
                    <a:pt x="284674" y="140189"/>
                    <a:pt x="274225" y="132150"/>
                    <a:pt x="275282" y="128226"/>
                  </a:cubicBezTo>
                  <a:cubicBezTo>
                    <a:pt x="280607" y="128616"/>
                    <a:pt x="281569" y="137446"/>
                    <a:pt x="284807" y="133902"/>
                  </a:cubicBezTo>
                  <a:cubicBezTo>
                    <a:pt x="281911" y="129864"/>
                    <a:pt x="277720" y="125511"/>
                    <a:pt x="272767" y="120977"/>
                  </a:cubicBezTo>
                  <a:cubicBezTo>
                    <a:pt x="270291" y="118710"/>
                    <a:pt x="267624" y="116395"/>
                    <a:pt x="264824" y="114052"/>
                  </a:cubicBezTo>
                  <a:cubicBezTo>
                    <a:pt x="261833" y="111900"/>
                    <a:pt x="258632" y="109804"/>
                    <a:pt x="255394" y="107661"/>
                  </a:cubicBezTo>
                  <a:cubicBezTo>
                    <a:pt x="248945" y="103461"/>
                    <a:pt x="242211" y="99079"/>
                    <a:pt x="235525" y="94726"/>
                  </a:cubicBezTo>
                  <a:cubicBezTo>
                    <a:pt x="228457" y="90945"/>
                    <a:pt x="221580" y="87135"/>
                    <a:pt x="215303" y="83249"/>
                  </a:cubicBezTo>
                  <a:lnTo>
                    <a:pt x="220323" y="81667"/>
                  </a:lnTo>
                  <a:cubicBezTo>
                    <a:pt x="216818" y="80000"/>
                    <a:pt x="212960" y="77848"/>
                    <a:pt x="209064" y="75362"/>
                  </a:cubicBezTo>
                  <a:cubicBezTo>
                    <a:pt x="205045" y="73047"/>
                    <a:pt x="200758" y="70723"/>
                    <a:pt x="196825" y="68018"/>
                  </a:cubicBezTo>
                  <a:cubicBezTo>
                    <a:pt x="188824" y="62817"/>
                    <a:pt x="182089" y="56131"/>
                    <a:pt x="178098" y="50492"/>
                  </a:cubicBezTo>
                  <a:cubicBezTo>
                    <a:pt x="178851" y="55369"/>
                    <a:pt x="158534" y="38643"/>
                    <a:pt x="156734" y="48025"/>
                  </a:cubicBezTo>
                  <a:cubicBezTo>
                    <a:pt x="154153" y="44444"/>
                    <a:pt x="152952" y="44244"/>
                    <a:pt x="148333" y="41148"/>
                  </a:cubicBezTo>
                  <a:lnTo>
                    <a:pt x="145799" y="43339"/>
                  </a:lnTo>
                  <a:cubicBezTo>
                    <a:pt x="138579" y="40615"/>
                    <a:pt x="141408" y="36843"/>
                    <a:pt x="132864" y="34023"/>
                  </a:cubicBezTo>
                  <a:cubicBezTo>
                    <a:pt x="136960" y="39757"/>
                    <a:pt x="130435" y="38614"/>
                    <a:pt x="126959" y="40834"/>
                  </a:cubicBezTo>
                  <a:cubicBezTo>
                    <a:pt x="122968" y="37090"/>
                    <a:pt x="118529" y="33023"/>
                    <a:pt x="113948" y="29585"/>
                  </a:cubicBezTo>
                  <a:cubicBezTo>
                    <a:pt x="109233" y="26308"/>
                    <a:pt x="104651" y="23117"/>
                    <a:pt x="100632" y="20317"/>
                  </a:cubicBezTo>
                  <a:cubicBezTo>
                    <a:pt x="101013" y="21717"/>
                    <a:pt x="101479" y="23346"/>
                    <a:pt x="104051" y="25784"/>
                  </a:cubicBezTo>
                  <a:cubicBezTo>
                    <a:pt x="98384" y="22870"/>
                    <a:pt x="98460" y="26832"/>
                    <a:pt x="96555" y="27718"/>
                  </a:cubicBezTo>
                  <a:cubicBezTo>
                    <a:pt x="90802" y="26432"/>
                    <a:pt x="92554" y="21593"/>
                    <a:pt x="93431" y="19155"/>
                  </a:cubicBezTo>
                  <a:cubicBezTo>
                    <a:pt x="82972" y="14592"/>
                    <a:pt x="76210" y="23670"/>
                    <a:pt x="68742" y="19241"/>
                  </a:cubicBezTo>
                  <a:lnTo>
                    <a:pt x="70914" y="23689"/>
                  </a:lnTo>
                  <a:cubicBezTo>
                    <a:pt x="65313" y="23346"/>
                    <a:pt x="60398" y="21717"/>
                    <a:pt x="55264" y="20098"/>
                  </a:cubicBezTo>
                  <a:cubicBezTo>
                    <a:pt x="50149" y="18402"/>
                    <a:pt x="44825" y="16821"/>
                    <a:pt x="38557" y="17383"/>
                  </a:cubicBezTo>
                  <a:cubicBezTo>
                    <a:pt x="32976" y="11544"/>
                    <a:pt x="49216" y="12840"/>
                    <a:pt x="54645" y="11735"/>
                  </a:cubicBezTo>
                  <a:cubicBezTo>
                    <a:pt x="52245" y="10258"/>
                    <a:pt x="46901" y="8896"/>
                    <a:pt x="45339" y="7144"/>
                  </a:cubicBezTo>
                  <a:cubicBezTo>
                    <a:pt x="39586" y="9696"/>
                    <a:pt x="30318" y="13145"/>
                    <a:pt x="23651" y="15497"/>
                  </a:cubicBezTo>
                  <a:cubicBezTo>
                    <a:pt x="30251" y="9315"/>
                    <a:pt x="14259" y="8839"/>
                    <a:pt x="9906" y="8268"/>
                  </a:cubicBezTo>
                  <a:close/>
                </a:path>
              </a:pathLst>
            </a:custGeom>
            <a:grpFill/>
            <a:ln w="9525" cap="flat">
              <a:noFill/>
              <a:prstDash val="solid"/>
              <a:miter/>
            </a:ln>
          </p:spPr>
          <p:txBody>
            <a:bodyPr rtlCol="0" anchor="ctr"/>
            <a:p>
              <a:endParaRPr lang="zh-CN" altLang="en-US"/>
            </a:p>
          </p:txBody>
        </p:sp>
        <p:sp>
          <p:nvSpPr>
            <p:cNvPr id="1048618" name="任意多边形: 形状 551"/>
            <p:cNvSpPr/>
            <p:nvPr>
              <p:custDataLst>
                <p:tags r:id="rId19"/>
              </p:custDataLst>
            </p:nvPr>
          </p:nvSpPr>
          <p:spPr>
            <a:xfrm>
              <a:off x="8590426" y="647550"/>
              <a:ext cx="9525" cy="9525"/>
            </a:xfrm>
            <a:custGeom>
              <a:avLst/>
              <a:gdLst>
                <a:gd name="connsiteX0" fmla="*/ 7677 w 9525"/>
                <a:gd name="connsiteY0" fmla="*/ 8982 h 9525"/>
                <a:gd name="connsiteX1" fmla="*/ 11545 w 9525"/>
                <a:gd name="connsiteY1" fmla="*/ 7144 h 9525"/>
                <a:gd name="connsiteX2" fmla="*/ 7249 w 9525"/>
                <a:gd name="connsiteY2" fmla="*/ 7191 h 9525"/>
                <a:gd name="connsiteX3" fmla="*/ 7677 w 9525"/>
                <a:gd name="connsiteY3" fmla="*/ 8982 h 9525"/>
              </a:gdLst>
              <a:ahLst/>
              <a:cxnLst>
                <a:cxn ang="0">
                  <a:pos x="connsiteX0" y="connsiteY0"/>
                </a:cxn>
                <a:cxn ang="0">
                  <a:pos x="connsiteX1" y="connsiteY1"/>
                </a:cxn>
                <a:cxn ang="0">
                  <a:pos x="connsiteX2" y="connsiteY2"/>
                </a:cxn>
                <a:cxn ang="0">
                  <a:pos x="connsiteX3" y="connsiteY3"/>
                </a:cxn>
              </a:cxnLst>
              <a:rect l="l" t="t" r="r" b="b"/>
              <a:pathLst>
                <a:path w="9525" h="9525">
                  <a:moveTo>
                    <a:pt x="7677" y="8982"/>
                  </a:moveTo>
                  <a:cubicBezTo>
                    <a:pt x="9306" y="8182"/>
                    <a:pt x="10706" y="7610"/>
                    <a:pt x="11545" y="7144"/>
                  </a:cubicBezTo>
                  <a:cubicBezTo>
                    <a:pt x="10278" y="7258"/>
                    <a:pt x="9087" y="7544"/>
                    <a:pt x="7249" y="7191"/>
                  </a:cubicBezTo>
                  <a:cubicBezTo>
                    <a:pt x="7001" y="7906"/>
                    <a:pt x="7211" y="8477"/>
                    <a:pt x="7677" y="8982"/>
                  </a:cubicBezTo>
                  <a:close/>
                </a:path>
              </a:pathLst>
            </a:custGeom>
            <a:grpFill/>
            <a:ln w="9525" cap="flat">
              <a:noFill/>
              <a:prstDash val="solid"/>
              <a:miter/>
            </a:ln>
          </p:spPr>
          <p:txBody>
            <a:bodyPr rtlCol="0" anchor="ctr"/>
            <a:p>
              <a:endParaRPr lang="zh-CN" altLang="en-US"/>
            </a:p>
          </p:txBody>
        </p:sp>
        <p:sp>
          <p:nvSpPr>
            <p:cNvPr id="1048619" name="任意多边形: 形状 552"/>
            <p:cNvSpPr/>
            <p:nvPr>
              <p:custDataLst>
                <p:tags r:id="rId20"/>
              </p:custDataLst>
            </p:nvPr>
          </p:nvSpPr>
          <p:spPr>
            <a:xfrm>
              <a:off x="8554496" y="649893"/>
              <a:ext cx="9525" cy="9525"/>
            </a:xfrm>
            <a:custGeom>
              <a:avLst/>
              <a:gdLst>
                <a:gd name="connsiteX0" fmla="*/ 8174 w 9525"/>
                <a:gd name="connsiteY0" fmla="*/ 7763 h 9525"/>
                <a:gd name="connsiteX1" fmla="*/ 7908 w 9525"/>
                <a:gd name="connsiteY1" fmla="*/ 7144 h 9525"/>
                <a:gd name="connsiteX2" fmla="*/ 8174 w 9525"/>
                <a:gd name="connsiteY2" fmla="*/ 7763 h 9525"/>
              </a:gdLst>
              <a:ahLst/>
              <a:cxnLst>
                <a:cxn ang="0">
                  <a:pos x="connsiteX0" y="connsiteY0"/>
                </a:cxn>
                <a:cxn ang="0">
                  <a:pos x="connsiteX1" y="connsiteY1"/>
                </a:cxn>
                <a:cxn ang="0">
                  <a:pos x="connsiteX2" y="connsiteY2"/>
                </a:cxn>
              </a:cxnLst>
              <a:rect l="l" t="t" r="r" b="b"/>
              <a:pathLst>
                <a:path w="9525" h="9525">
                  <a:moveTo>
                    <a:pt x="8174" y="7763"/>
                  </a:moveTo>
                  <a:cubicBezTo>
                    <a:pt x="8136" y="7553"/>
                    <a:pt x="7936" y="7382"/>
                    <a:pt x="7908" y="7144"/>
                  </a:cubicBezTo>
                  <a:cubicBezTo>
                    <a:pt x="6660" y="7572"/>
                    <a:pt x="7079" y="7706"/>
                    <a:pt x="8174" y="7763"/>
                  </a:cubicBezTo>
                  <a:close/>
                </a:path>
              </a:pathLst>
            </a:custGeom>
            <a:grpFill/>
            <a:ln w="9525" cap="flat">
              <a:noFill/>
              <a:prstDash val="solid"/>
              <a:miter/>
            </a:ln>
          </p:spPr>
          <p:txBody>
            <a:bodyPr rtlCol="0" anchor="ctr"/>
            <a:p>
              <a:endParaRPr lang="zh-CN" altLang="en-US"/>
            </a:p>
          </p:txBody>
        </p:sp>
        <p:sp>
          <p:nvSpPr>
            <p:cNvPr id="1048620" name="任意多边形: 形状 553"/>
            <p:cNvSpPr/>
            <p:nvPr>
              <p:custDataLst>
                <p:tags r:id="rId21"/>
              </p:custDataLst>
            </p:nvPr>
          </p:nvSpPr>
          <p:spPr>
            <a:xfrm>
              <a:off x="8621506" y="670706"/>
              <a:ext cx="9525" cy="9525"/>
            </a:xfrm>
            <a:custGeom>
              <a:avLst/>
              <a:gdLst>
                <a:gd name="connsiteX0" fmla="*/ 10563 w 9525"/>
                <a:gd name="connsiteY0" fmla="*/ 8192 h 9525"/>
                <a:gd name="connsiteX1" fmla="*/ 9068 w 9525"/>
                <a:gd name="connsiteY1" fmla="*/ 7620 h 9525"/>
                <a:gd name="connsiteX2" fmla="*/ 7144 w 9525"/>
                <a:gd name="connsiteY2" fmla="*/ 7144 h 9525"/>
                <a:gd name="connsiteX3" fmla="*/ 10563 w 9525"/>
                <a:gd name="connsiteY3" fmla="*/ 8192 h 9525"/>
              </a:gdLst>
              <a:ahLst/>
              <a:cxnLst>
                <a:cxn ang="0">
                  <a:pos x="connsiteX0" y="connsiteY0"/>
                </a:cxn>
                <a:cxn ang="0">
                  <a:pos x="connsiteX1" y="connsiteY1"/>
                </a:cxn>
                <a:cxn ang="0">
                  <a:pos x="connsiteX2" y="connsiteY2"/>
                </a:cxn>
                <a:cxn ang="0">
                  <a:pos x="connsiteX3" y="connsiteY3"/>
                </a:cxn>
              </a:cxnLst>
              <a:rect l="l" t="t" r="r" b="b"/>
              <a:pathLst>
                <a:path w="9525" h="9525">
                  <a:moveTo>
                    <a:pt x="10563" y="8192"/>
                  </a:moveTo>
                  <a:cubicBezTo>
                    <a:pt x="10135" y="7972"/>
                    <a:pt x="9544" y="7820"/>
                    <a:pt x="9068" y="7620"/>
                  </a:cubicBezTo>
                  <a:cubicBezTo>
                    <a:pt x="8401" y="7420"/>
                    <a:pt x="7801" y="7363"/>
                    <a:pt x="7144" y="7144"/>
                  </a:cubicBezTo>
                  <a:lnTo>
                    <a:pt x="10563" y="8192"/>
                  </a:lnTo>
                  <a:close/>
                </a:path>
              </a:pathLst>
            </a:custGeom>
            <a:grpFill/>
            <a:ln w="9525" cap="flat">
              <a:noFill/>
              <a:prstDash val="solid"/>
              <a:miter/>
            </a:ln>
          </p:spPr>
          <p:txBody>
            <a:bodyPr rtlCol="0" anchor="ctr"/>
            <a:p>
              <a:endParaRPr lang="zh-CN" altLang="en-US"/>
            </a:p>
          </p:txBody>
        </p:sp>
        <p:sp>
          <p:nvSpPr>
            <p:cNvPr id="1048621" name="任意多边形: 形状 554"/>
            <p:cNvSpPr/>
            <p:nvPr>
              <p:custDataLst>
                <p:tags r:id="rId22"/>
              </p:custDataLst>
            </p:nvPr>
          </p:nvSpPr>
          <p:spPr>
            <a:xfrm>
              <a:off x="8637889" y="655885"/>
              <a:ext cx="19050" cy="19050"/>
            </a:xfrm>
            <a:custGeom>
              <a:avLst/>
              <a:gdLst>
                <a:gd name="connsiteX0" fmla="*/ 7144 w 19050"/>
                <a:gd name="connsiteY0" fmla="*/ 7144 h 19050"/>
                <a:gd name="connsiteX1" fmla="*/ 15497 w 19050"/>
                <a:gd name="connsiteY1" fmla="*/ 13811 h 19050"/>
                <a:gd name="connsiteX2" fmla="*/ 7144 w 19050"/>
                <a:gd name="connsiteY2" fmla="*/ 7144 h 19050"/>
              </a:gdLst>
              <a:ahLst/>
              <a:cxnLst>
                <a:cxn ang="0">
                  <a:pos x="connsiteX0" y="connsiteY0"/>
                </a:cxn>
                <a:cxn ang="0">
                  <a:pos x="connsiteX1" y="connsiteY1"/>
                </a:cxn>
                <a:cxn ang="0">
                  <a:pos x="connsiteX2" y="connsiteY2"/>
                </a:cxn>
              </a:cxnLst>
              <a:rect l="l" t="t" r="r" b="b"/>
              <a:pathLst>
                <a:path w="19050" h="19050">
                  <a:moveTo>
                    <a:pt x="7144" y="7144"/>
                  </a:moveTo>
                  <a:cubicBezTo>
                    <a:pt x="9230" y="9134"/>
                    <a:pt x="12173" y="11411"/>
                    <a:pt x="15497" y="13811"/>
                  </a:cubicBezTo>
                  <a:cubicBezTo>
                    <a:pt x="14945" y="11744"/>
                    <a:pt x="14440" y="10135"/>
                    <a:pt x="7144" y="7144"/>
                  </a:cubicBezTo>
                  <a:close/>
                </a:path>
              </a:pathLst>
            </a:custGeom>
            <a:grpFill/>
            <a:ln w="9525" cap="flat">
              <a:noFill/>
              <a:prstDash val="solid"/>
              <a:miter/>
            </a:ln>
          </p:spPr>
          <p:txBody>
            <a:bodyPr rtlCol="0" anchor="ctr"/>
            <a:p>
              <a:endParaRPr lang="zh-CN" altLang="en-US"/>
            </a:p>
          </p:txBody>
        </p:sp>
        <p:sp>
          <p:nvSpPr>
            <p:cNvPr id="1048622" name="任意多边形: 形状 555"/>
            <p:cNvSpPr/>
            <p:nvPr>
              <p:custDataLst>
                <p:tags r:id="rId23"/>
              </p:custDataLst>
            </p:nvPr>
          </p:nvSpPr>
          <p:spPr>
            <a:xfrm>
              <a:off x="8708380" y="682525"/>
              <a:ext cx="19050" cy="9525"/>
            </a:xfrm>
            <a:custGeom>
              <a:avLst/>
              <a:gdLst>
                <a:gd name="connsiteX0" fmla="*/ 8281 w 19050"/>
                <a:gd name="connsiteY0" fmla="*/ 10326 h 9525"/>
                <a:gd name="connsiteX1" fmla="*/ 12110 w 19050"/>
                <a:gd name="connsiteY1" fmla="*/ 8554 h 9525"/>
                <a:gd name="connsiteX2" fmla="*/ 8281 w 19050"/>
                <a:gd name="connsiteY2" fmla="*/ 10326 h 9525"/>
              </a:gdLst>
              <a:ahLst/>
              <a:cxnLst>
                <a:cxn ang="0">
                  <a:pos x="connsiteX0" y="connsiteY0"/>
                </a:cxn>
                <a:cxn ang="0">
                  <a:pos x="connsiteX1" y="connsiteY1"/>
                </a:cxn>
                <a:cxn ang="0">
                  <a:pos x="connsiteX2" y="connsiteY2"/>
                </a:cxn>
              </a:cxnLst>
              <a:rect l="l" t="t" r="r" b="b"/>
              <a:pathLst>
                <a:path w="19050" h="9525">
                  <a:moveTo>
                    <a:pt x="8281" y="10326"/>
                  </a:moveTo>
                  <a:cubicBezTo>
                    <a:pt x="10729" y="10707"/>
                    <a:pt x="10034" y="9002"/>
                    <a:pt x="12110" y="8554"/>
                  </a:cubicBezTo>
                  <a:cubicBezTo>
                    <a:pt x="7738" y="6240"/>
                    <a:pt x="5700" y="6735"/>
                    <a:pt x="8281" y="10326"/>
                  </a:cubicBezTo>
                  <a:close/>
                </a:path>
              </a:pathLst>
            </a:custGeom>
            <a:grpFill/>
            <a:ln w="9525" cap="flat">
              <a:noFill/>
              <a:prstDash val="solid"/>
              <a:miter/>
            </a:ln>
          </p:spPr>
          <p:txBody>
            <a:bodyPr rtlCol="0" anchor="ctr"/>
            <a:p>
              <a:endParaRPr lang="zh-CN" altLang="en-US"/>
            </a:p>
          </p:txBody>
        </p:sp>
        <p:sp>
          <p:nvSpPr>
            <p:cNvPr id="1048623" name="任意多边形: 形状 556"/>
            <p:cNvSpPr/>
            <p:nvPr>
              <p:custDataLst>
                <p:tags r:id="rId24"/>
              </p:custDataLst>
            </p:nvPr>
          </p:nvSpPr>
          <p:spPr>
            <a:xfrm>
              <a:off x="8563718" y="647626"/>
              <a:ext cx="19050" cy="9525"/>
            </a:xfrm>
            <a:custGeom>
              <a:avLst/>
              <a:gdLst>
                <a:gd name="connsiteX0" fmla="*/ 20469 w 19050"/>
                <a:gd name="connsiteY0" fmla="*/ 7144 h 9525"/>
                <a:gd name="connsiteX1" fmla="*/ 10725 w 19050"/>
                <a:gd name="connsiteY1" fmla="*/ 7934 h 9525"/>
                <a:gd name="connsiteX2" fmla="*/ 7144 w 19050"/>
                <a:gd name="connsiteY2" fmla="*/ 8830 h 9525"/>
              </a:gdLst>
              <a:ahLst/>
              <a:cxnLst>
                <a:cxn ang="0">
                  <a:pos x="connsiteX0" y="connsiteY0"/>
                </a:cxn>
                <a:cxn ang="0">
                  <a:pos x="connsiteX1" y="connsiteY1"/>
                </a:cxn>
                <a:cxn ang="0">
                  <a:pos x="connsiteX2" y="connsiteY2"/>
                </a:cxn>
              </a:cxnLst>
              <a:rect l="l" t="t" r="r" b="b"/>
              <a:pathLst>
                <a:path w="19050" h="9525">
                  <a:moveTo>
                    <a:pt x="20469" y="7144"/>
                  </a:moveTo>
                  <a:lnTo>
                    <a:pt x="10725" y="7934"/>
                  </a:lnTo>
                  <a:lnTo>
                    <a:pt x="7144" y="8830"/>
                  </a:lnTo>
                  <a:close/>
                </a:path>
              </a:pathLst>
            </a:custGeom>
            <a:grpFill/>
            <a:ln w="9525" cap="flat">
              <a:noFill/>
              <a:prstDash val="solid"/>
              <a:miter/>
            </a:ln>
          </p:spPr>
          <p:txBody>
            <a:bodyPr rtlCol="0" anchor="ctr"/>
            <a:p>
              <a:endParaRPr lang="zh-CN" altLang="en-US"/>
            </a:p>
          </p:txBody>
        </p:sp>
        <p:sp>
          <p:nvSpPr>
            <p:cNvPr id="1048624" name="任意多边形: 形状 557"/>
            <p:cNvSpPr/>
            <p:nvPr>
              <p:custDataLst>
                <p:tags r:id="rId25"/>
              </p:custDataLst>
            </p:nvPr>
          </p:nvSpPr>
          <p:spPr>
            <a:xfrm>
              <a:off x="8386715" y="652437"/>
              <a:ext cx="171450" cy="66675"/>
            </a:xfrm>
            <a:custGeom>
              <a:avLst/>
              <a:gdLst>
                <a:gd name="connsiteX0" fmla="*/ 17202 w 171450"/>
                <a:gd name="connsiteY0" fmla="*/ 61855 h 66675"/>
                <a:gd name="connsiteX1" fmla="*/ 45272 w 171450"/>
                <a:gd name="connsiteY1" fmla="*/ 51626 h 66675"/>
                <a:gd name="connsiteX2" fmla="*/ 59807 w 171450"/>
                <a:gd name="connsiteY2" fmla="*/ 34347 h 66675"/>
                <a:gd name="connsiteX3" fmla="*/ 60369 w 171450"/>
                <a:gd name="connsiteY3" fmla="*/ 44834 h 66675"/>
                <a:gd name="connsiteX4" fmla="*/ 73466 w 171450"/>
                <a:gd name="connsiteY4" fmla="*/ 39872 h 66675"/>
                <a:gd name="connsiteX5" fmla="*/ 87963 w 171450"/>
                <a:gd name="connsiteY5" fmla="*/ 35557 h 66675"/>
                <a:gd name="connsiteX6" fmla="*/ 113252 w 171450"/>
                <a:gd name="connsiteY6" fmla="*/ 22841 h 66675"/>
                <a:gd name="connsiteX7" fmla="*/ 113871 w 171450"/>
                <a:gd name="connsiteY7" fmla="*/ 26984 h 66675"/>
                <a:gd name="connsiteX8" fmla="*/ 133836 w 171450"/>
                <a:gd name="connsiteY8" fmla="*/ 12840 h 66675"/>
                <a:gd name="connsiteX9" fmla="*/ 136027 w 171450"/>
                <a:gd name="connsiteY9" fmla="*/ 24765 h 66675"/>
                <a:gd name="connsiteX10" fmla="*/ 133883 w 171450"/>
                <a:gd name="connsiteY10" fmla="*/ 25832 h 66675"/>
                <a:gd name="connsiteX11" fmla="*/ 141484 w 171450"/>
                <a:gd name="connsiteY11" fmla="*/ 23803 h 66675"/>
                <a:gd name="connsiteX12" fmla="*/ 149447 w 171450"/>
                <a:gd name="connsiteY12" fmla="*/ 22117 h 66675"/>
                <a:gd name="connsiteX13" fmla="*/ 162782 w 171450"/>
                <a:gd name="connsiteY13" fmla="*/ 20088 h 66675"/>
                <a:gd name="connsiteX14" fmla="*/ 165887 w 171450"/>
                <a:gd name="connsiteY14" fmla="*/ 13078 h 66675"/>
                <a:gd name="connsiteX15" fmla="*/ 163859 w 171450"/>
                <a:gd name="connsiteY15" fmla="*/ 7144 h 66675"/>
                <a:gd name="connsiteX16" fmla="*/ 144161 w 171450"/>
                <a:gd name="connsiteY16" fmla="*/ 12649 h 66675"/>
                <a:gd name="connsiteX17" fmla="*/ 142056 w 171450"/>
                <a:gd name="connsiteY17" fmla="*/ 8325 h 66675"/>
                <a:gd name="connsiteX18" fmla="*/ 134950 w 171450"/>
                <a:gd name="connsiteY18" fmla="*/ 12335 h 66675"/>
                <a:gd name="connsiteX19" fmla="*/ 131588 w 171450"/>
                <a:gd name="connsiteY19" fmla="*/ 8696 h 66675"/>
                <a:gd name="connsiteX20" fmla="*/ 117586 w 171450"/>
                <a:gd name="connsiteY20" fmla="*/ 14545 h 66675"/>
                <a:gd name="connsiteX21" fmla="*/ 119310 w 171450"/>
                <a:gd name="connsiteY21" fmla="*/ 13106 h 66675"/>
                <a:gd name="connsiteX22" fmla="*/ 110490 w 171450"/>
                <a:gd name="connsiteY22" fmla="*/ 19774 h 66675"/>
                <a:gd name="connsiteX23" fmla="*/ 107004 w 171450"/>
                <a:gd name="connsiteY23" fmla="*/ 17497 h 66675"/>
                <a:gd name="connsiteX24" fmla="*/ 103480 w 171450"/>
                <a:gd name="connsiteY24" fmla="*/ 15307 h 66675"/>
                <a:gd name="connsiteX25" fmla="*/ 105261 w 171450"/>
                <a:gd name="connsiteY25" fmla="*/ 18793 h 66675"/>
                <a:gd name="connsiteX26" fmla="*/ 67542 w 171450"/>
                <a:gd name="connsiteY26" fmla="*/ 22622 h 66675"/>
                <a:gd name="connsiteX27" fmla="*/ 66904 w 171450"/>
                <a:gd name="connsiteY27" fmla="*/ 27041 h 66675"/>
                <a:gd name="connsiteX28" fmla="*/ 81820 w 171450"/>
                <a:gd name="connsiteY28" fmla="*/ 19288 h 66675"/>
                <a:gd name="connsiteX29" fmla="*/ 82325 w 171450"/>
                <a:gd name="connsiteY29" fmla="*/ 30128 h 66675"/>
                <a:gd name="connsiteX30" fmla="*/ 58826 w 171450"/>
                <a:gd name="connsiteY30" fmla="*/ 28213 h 66675"/>
                <a:gd name="connsiteX31" fmla="*/ 33814 w 171450"/>
                <a:gd name="connsiteY31" fmla="*/ 39786 h 66675"/>
                <a:gd name="connsiteX32" fmla="*/ 33566 w 171450"/>
                <a:gd name="connsiteY32" fmla="*/ 38357 h 66675"/>
                <a:gd name="connsiteX33" fmla="*/ 18793 w 171450"/>
                <a:gd name="connsiteY33" fmla="*/ 49454 h 66675"/>
                <a:gd name="connsiteX34" fmla="*/ 24898 w 171450"/>
                <a:gd name="connsiteY34" fmla="*/ 48063 h 66675"/>
                <a:gd name="connsiteX35" fmla="*/ 19669 w 171450"/>
                <a:gd name="connsiteY35" fmla="*/ 54045 h 66675"/>
                <a:gd name="connsiteX36" fmla="*/ 17878 w 171450"/>
                <a:gd name="connsiteY36" fmla="*/ 52445 h 66675"/>
                <a:gd name="connsiteX37" fmla="*/ 13011 w 171450"/>
                <a:gd name="connsiteY37" fmla="*/ 59798 h 66675"/>
                <a:gd name="connsiteX38" fmla="*/ 7144 w 171450"/>
                <a:gd name="connsiteY38" fmla="*/ 65589 h 66675"/>
                <a:gd name="connsiteX39" fmla="*/ 21393 w 171450"/>
                <a:gd name="connsiteY39" fmla="*/ 53511 h 66675"/>
                <a:gd name="connsiteX40" fmla="*/ 17202 w 171450"/>
                <a:gd name="connsiteY40" fmla="*/ 6185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450" h="66675">
                  <a:moveTo>
                    <a:pt x="17202" y="61855"/>
                  </a:moveTo>
                  <a:cubicBezTo>
                    <a:pt x="26708" y="62741"/>
                    <a:pt x="35843" y="54826"/>
                    <a:pt x="45272" y="51626"/>
                  </a:cubicBezTo>
                  <a:cubicBezTo>
                    <a:pt x="61389" y="43034"/>
                    <a:pt x="43415" y="40958"/>
                    <a:pt x="59807" y="34347"/>
                  </a:cubicBezTo>
                  <a:lnTo>
                    <a:pt x="60369" y="44834"/>
                  </a:lnTo>
                  <a:cubicBezTo>
                    <a:pt x="64399" y="43310"/>
                    <a:pt x="68847" y="41624"/>
                    <a:pt x="73466" y="39872"/>
                  </a:cubicBezTo>
                  <a:cubicBezTo>
                    <a:pt x="78162" y="38338"/>
                    <a:pt x="83172" y="37195"/>
                    <a:pt x="87963" y="35557"/>
                  </a:cubicBezTo>
                  <a:cubicBezTo>
                    <a:pt x="97622" y="32556"/>
                    <a:pt x="106585" y="27880"/>
                    <a:pt x="113252" y="22841"/>
                  </a:cubicBezTo>
                  <a:cubicBezTo>
                    <a:pt x="114805" y="23841"/>
                    <a:pt x="118081" y="24870"/>
                    <a:pt x="113871" y="26984"/>
                  </a:cubicBezTo>
                  <a:cubicBezTo>
                    <a:pt x="125235" y="24822"/>
                    <a:pt x="117539" y="11944"/>
                    <a:pt x="133836" y="12840"/>
                  </a:cubicBezTo>
                  <a:cubicBezTo>
                    <a:pt x="119967" y="21250"/>
                    <a:pt x="139341" y="17983"/>
                    <a:pt x="136027" y="24765"/>
                  </a:cubicBezTo>
                  <a:lnTo>
                    <a:pt x="133883" y="25832"/>
                  </a:lnTo>
                  <a:cubicBezTo>
                    <a:pt x="136284" y="25308"/>
                    <a:pt x="138846" y="24536"/>
                    <a:pt x="141484" y="23803"/>
                  </a:cubicBezTo>
                  <a:cubicBezTo>
                    <a:pt x="144142" y="23241"/>
                    <a:pt x="146847" y="22670"/>
                    <a:pt x="149447" y="22117"/>
                  </a:cubicBezTo>
                  <a:cubicBezTo>
                    <a:pt x="154667" y="20993"/>
                    <a:pt x="159525" y="20031"/>
                    <a:pt x="162782" y="20088"/>
                  </a:cubicBezTo>
                  <a:cubicBezTo>
                    <a:pt x="162982" y="17507"/>
                    <a:pt x="157029" y="13821"/>
                    <a:pt x="165887" y="13078"/>
                  </a:cubicBezTo>
                  <a:cubicBezTo>
                    <a:pt x="162287" y="12744"/>
                    <a:pt x="163611" y="9763"/>
                    <a:pt x="163859" y="7144"/>
                  </a:cubicBezTo>
                  <a:cubicBezTo>
                    <a:pt x="154629" y="10478"/>
                    <a:pt x="149485" y="8982"/>
                    <a:pt x="144161" y="12649"/>
                  </a:cubicBezTo>
                  <a:cubicBezTo>
                    <a:pt x="138675" y="9582"/>
                    <a:pt x="147571" y="11401"/>
                    <a:pt x="142056" y="8325"/>
                  </a:cubicBezTo>
                  <a:cubicBezTo>
                    <a:pt x="142018" y="8125"/>
                    <a:pt x="134950" y="12335"/>
                    <a:pt x="134950" y="12335"/>
                  </a:cubicBezTo>
                  <a:cubicBezTo>
                    <a:pt x="129426" y="12354"/>
                    <a:pt x="140198" y="8096"/>
                    <a:pt x="131588" y="8696"/>
                  </a:cubicBezTo>
                  <a:cubicBezTo>
                    <a:pt x="130835" y="10801"/>
                    <a:pt x="124273" y="13954"/>
                    <a:pt x="117586" y="14545"/>
                  </a:cubicBezTo>
                  <a:lnTo>
                    <a:pt x="119310" y="13106"/>
                  </a:lnTo>
                  <a:cubicBezTo>
                    <a:pt x="114443" y="15192"/>
                    <a:pt x="106994" y="14630"/>
                    <a:pt x="110490" y="19774"/>
                  </a:cubicBezTo>
                  <a:cubicBezTo>
                    <a:pt x="110490" y="19774"/>
                    <a:pt x="108747" y="18640"/>
                    <a:pt x="107004" y="17497"/>
                  </a:cubicBezTo>
                  <a:cubicBezTo>
                    <a:pt x="105242" y="16326"/>
                    <a:pt x="103480" y="15307"/>
                    <a:pt x="103480" y="15307"/>
                  </a:cubicBezTo>
                  <a:lnTo>
                    <a:pt x="105261" y="18793"/>
                  </a:lnTo>
                  <a:cubicBezTo>
                    <a:pt x="91611" y="20793"/>
                    <a:pt x="83896" y="13116"/>
                    <a:pt x="67542" y="22622"/>
                  </a:cubicBezTo>
                  <a:cubicBezTo>
                    <a:pt x="72019" y="22212"/>
                    <a:pt x="68847" y="25537"/>
                    <a:pt x="66904" y="27041"/>
                  </a:cubicBezTo>
                  <a:cubicBezTo>
                    <a:pt x="74752" y="26937"/>
                    <a:pt x="74971" y="21746"/>
                    <a:pt x="81820" y="19288"/>
                  </a:cubicBezTo>
                  <a:cubicBezTo>
                    <a:pt x="83782" y="22689"/>
                    <a:pt x="73419" y="30070"/>
                    <a:pt x="82325" y="30128"/>
                  </a:cubicBezTo>
                  <a:cubicBezTo>
                    <a:pt x="71885" y="27813"/>
                    <a:pt x="65703" y="35785"/>
                    <a:pt x="58826" y="28213"/>
                  </a:cubicBezTo>
                  <a:cubicBezTo>
                    <a:pt x="47835" y="31794"/>
                    <a:pt x="45234" y="37024"/>
                    <a:pt x="33814" y="39786"/>
                  </a:cubicBezTo>
                  <a:lnTo>
                    <a:pt x="33566" y="38357"/>
                  </a:lnTo>
                  <a:cubicBezTo>
                    <a:pt x="34204" y="44977"/>
                    <a:pt x="23765" y="39910"/>
                    <a:pt x="18793" y="49454"/>
                  </a:cubicBezTo>
                  <a:lnTo>
                    <a:pt x="24898" y="48063"/>
                  </a:lnTo>
                  <a:cubicBezTo>
                    <a:pt x="25746" y="50511"/>
                    <a:pt x="23155" y="51864"/>
                    <a:pt x="19669" y="54045"/>
                  </a:cubicBezTo>
                  <a:cubicBezTo>
                    <a:pt x="19641" y="52978"/>
                    <a:pt x="19650" y="52969"/>
                    <a:pt x="17878" y="52445"/>
                  </a:cubicBezTo>
                  <a:cubicBezTo>
                    <a:pt x="18345" y="54740"/>
                    <a:pt x="15773" y="57445"/>
                    <a:pt x="13011" y="59798"/>
                  </a:cubicBezTo>
                  <a:cubicBezTo>
                    <a:pt x="10220" y="62113"/>
                    <a:pt x="7544" y="64675"/>
                    <a:pt x="7144" y="65589"/>
                  </a:cubicBezTo>
                  <a:cubicBezTo>
                    <a:pt x="11963" y="63275"/>
                    <a:pt x="16193" y="57350"/>
                    <a:pt x="21393" y="53511"/>
                  </a:cubicBezTo>
                  <a:cubicBezTo>
                    <a:pt x="19688" y="57283"/>
                    <a:pt x="22317" y="60265"/>
                    <a:pt x="17202" y="61855"/>
                  </a:cubicBezTo>
                  <a:close/>
                </a:path>
              </a:pathLst>
            </a:custGeom>
            <a:grpFill/>
            <a:ln w="9525" cap="flat">
              <a:noFill/>
              <a:prstDash val="solid"/>
              <a:miter/>
            </a:ln>
          </p:spPr>
          <p:txBody>
            <a:bodyPr rtlCol="0" anchor="ctr"/>
            <a:p>
              <a:endParaRPr lang="zh-CN" altLang="en-US"/>
            </a:p>
          </p:txBody>
        </p:sp>
        <p:sp>
          <p:nvSpPr>
            <p:cNvPr id="1048625" name="任意多边形: 形状 558"/>
            <p:cNvSpPr/>
            <p:nvPr>
              <p:custDataLst>
                <p:tags r:id="rId26"/>
              </p:custDataLst>
            </p:nvPr>
          </p:nvSpPr>
          <p:spPr>
            <a:xfrm>
              <a:off x="8498881" y="655656"/>
              <a:ext cx="9525" cy="9525"/>
            </a:xfrm>
            <a:custGeom>
              <a:avLst/>
              <a:gdLst>
                <a:gd name="connsiteX0" fmla="*/ 10506 w 9525"/>
                <a:gd name="connsiteY0" fmla="*/ 7144 h 9525"/>
                <a:gd name="connsiteX1" fmla="*/ 7144 w 9525"/>
                <a:gd name="connsiteY1" fmla="*/ 9877 h 9525"/>
                <a:gd name="connsiteX2" fmla="*/ 10506 w 9525"/>
                <a:gd name="connsiteY2" fmla="*/ 7144 h 9525"/>
              </a:gdLst>
              <a:ahLst/>
              <a:cxnLst>
                <a:cxn ang="0">
                  <a:pos x="connsiteX0" y="connsiteY0"/>
                </a:cxn>
                <a:cxn ang="0">
                  <a:pos x="connsiteX1" y="connsiteY1"/>
                </a:cxn>
                <a:cxn ang="0">
                  <a:pos x="connsiteX2" y="connsiteY2"/>
                </a:cxn>
              </a:cxnLst>
              <a:rect l="l" t="t" r="r" b="b"/>
              <a:pathLst>
                <a:path w="9525" h="9525">
                  <a:moveTo>
                    <a:pt x="10506" y="7144"/>
                  </a:moveTo>
                  <a:lnTo>
                    <a:pt x="7144" y="9877"/>
                  </a:lnTo>
                  <a:cubicBezTo>
                    <a:pt x="8592" y="9258"/>
                    <a:pt x="9849" y="8420"/>
                    <a:pt x="10506" y="7144"/>
                  </a:cubicBezTo>
                  <a:close/>
                </a:path>
              </a:pathLst>
            </a:custGeom>
            <a:grpFill/>
            <a:ln w="9525" cap="flat">
              <a:noFill/>
              <a:prstDash val="solid"/>
              <a:miter/>
            </a:ln>
          </p:spPr>
          <p:txBody>
            <a:bodyPr rtlCol="0" anchor="ctr"/>
            <a:p>
              <a:endParaRPr lang="zh-CN" altLang="en-US"/>
            </a:p>
          </p:txBody>
        </p:sp>
        <p:sp>
          <p:nvSpPr>
            <p:cNvPr id="1048626" name="任意多边形: 形状 559"/>
            <p:cNvSpPr/>
            <p:nvPr>
              <p:custDataLst>
                <p:tags r:id="rId27"/>
              </p:custDataLst>
            </p:nvPr>
          </p:nvSpPr>
          <p:spPr>
            <a:xfrm>
              <a:off x="8292347" y="699633"/>
              <a:ext cx="95250" cy="104775"/>
            </a:xfrm>
            <a:custGeom>
              <a:avLst/>
              <a:gdLst>
                <a:gd name="connsiteX0" fmla="*/ 64488 w 95250"/>
                <a:gd name="connsiteY0" fmla="*/ 34833 h 104775"/>
                <a:gd name="connsiteX1" fmla="*/ 57087 w 95250"/>
                <a:gd name="connsiteY1" fmla="*/ 32995 h 104775"/>
                <a:gd name="connsiteX2" fmla="*/ 64764 w 95250"/>
                <a:gd name="connsiteY2" fmla="*/ 41196 h 104775"/>
                <a:gd name="connsiteX3" fmla="*/ 54582 w 95250"/>
                <a:gd name="connsiteY3" fmla="*/ 51406 h 104775"/>
                <a:gd name="connsiteX4" fmla="*/ 48381 w 95250"/>
                <a:gd name="connsiteY4" fmla="*/ 43663 h 104775"/>
                <a:gd name="connsiteX5" fmla="*/ 36923 w 95250"/>
                <a:gd name="connsiteY5" fmla="*/ 51673 h 104775"/>
                <a:gd name="connsiteX6" fmla="*/ 41676 w 95250"/>
                <a:gd name="connsiteY6" fmla="*/ 55988 h 104775"/>
                <a:gd name="connsiteX7" fmla="*/ 32113 w 95250"/>
                <a:gd name="connsiteY7" fmla="*/ 69313 h 104775"/>
                <a:gd name="connsiteX8" fmla="*/ 35684 w 95250"/>
                <a:gd name="connsiteY8" fmla="*/ 63160 h 104775"/>
                <a:gd name="connsiteX9" fmla="*/ 24092 w 95250"/>
                <a:gd name="connsiteY9" fmla="*/ 64141 h 104775"/>
                <a:gd name="connsiteX10" fmla="*/ 12062 w 95250"/>
                <a:gd name="connsiteY10" fmla="*/ 102213 h 104775"/>
                <a:gd name="connsiteX11" fmla="*/ 18558 w 95250"/>
                <a:gd name="connsiteY11" fmla="*/ 93583 h 104775"/>
                <a:gd name="connsiteX12" fmla="*/ 13386 w 95250"/>
                <a:gd name="connsiteY12" fmla="*/ 87792 h 104775"/>
                <a:gd name="connsiteX13" fmla="*/ 22568 w 95250"/>
                <a:gd name="connsiteY13" fmla="*/ 80943 h 104775"/>
                <a:gd name="connsiteX14" fmla="*/ 20416 w 95250"/>
                <a:gd name="connsiteY14" fmla="*/ 89373 h 104775"/>
                <a:gd name="connsiteX15" fmla="*/ 85043 w 95250"/>
                <a:gd name="connsiteY15" fmla="*/ 33766 h 104775"/>
                <a:gd name="connsiteX16" fmla="*/ 79871 w 95250"/>
                <a:gd name="connsiteY16" fmla="*/ 36900 h 104775"/>
                <a:gd name="connsiteX17" fmla="*/ 74965 w 95250"/>
                <a:gd name="connsiteY17" fmla="*/ 40443 h 104775"/>
                <a:gd name="connsiteX18" fmla="*/ 81976 w 95250"/>
                <a:gd name="connsiteY18" fmla="*/ 30061 h 104775"/>
                <a:gd name="connsiteX19" fmla="*/ 77413 w 95250"/>
                <a:gd name="connsiteY19" fmla="*/ 28632 h 104775"/>
                <a:gd name="connsiteX20" fmla="*/ 72880 w 95250"/>
                <a:gd name="connsiteY20" fmla="*/ 27346 h 104775"/>
                <a:gd name="connsiteX21" fmla="*/ 79680 w 95250"/>
                <a:gd name="connsiteY21" fmla="*/ 25422 h 104775"/>
                <a:gd name="connsiteX22" fmla="*/ 75442 w 95250"/>
                <a:gd name="connsiteY22" fmla="*/ 19402 h 104775"/>
                <a:gd name="connsiteX23" fmla="*/ 89548 w 95250"/>
                <a:gd name="connsiteY23" fmla="*/ 7144 h 104775"/>
                <a:gd name="connsiteX24" fmla="*/ 76528 w 95250"/>
                <a:gd name="connsiteY24" fmla="*/ 14564 h 104775"/>
                <a:gd name="connsiteX25" fmla="*/ 62745 w 95250"/>
                <a:gd name="connsiteY25" fmla="*/ 23984 h 104775"/>
                <a:gd name="connsiteX26" fmla="*/ 64488 w 95250"/>
                <a:gd name="connsiteY26" fmla="*/ 3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50" h="104775">
                  <a:moveTo>
                    <a:pt x="64488" y="34833"/>
                  </a:moveTo>
                  <a:cubicBezTo>
                    <a:pt x="58068" y="38357"/>
                    <a:pt x="63764" y="30509"/>
                    <a:pt x="57087" y="32995"/>
                  </a:cubicBezTo>
                  <a:cubicBezTo>
                    <a:pt x="53077" y="39929"/>
                    <a:pt x="67717" y="33109"/>
                    <a:pt x="64764" y="41196"/>
                  </a:cubicBezTo>
                  <a:cubicBezTo>
                    <a:pt x="59602" y="41643"/>
                    <a:pt x="56801" y="49625"/>
                    <a:pt x="54582" y="51406"/>
                  </a:cubicBezTo>
                  <a:cubicBezTo>
                    <a:pt x="55449" y="47415"/>
                    <a:pt x="50210" y="43815"/>
                    <a:pt x="48381" y="43663"/>
                  </a:cubicBezTo>
                  <a:cubicBezTo>
                    <a:pt x="47067" y="46463"/>
                    <a:pt x="40695" y="48616"/>
                    <a:pt x="36923" y="51673"/>
                  </a:cubicBezTo>
                  <a:cubicBezTo>
                    <a:pt x="48095" y="46634"/>
                    <a:pt x="31131" y="59988"/>
                    <a:pt x="41676" y="55988"/>
                  </a:cubicBezTo>
                  <a:cubicBezTo>
                    <a:pt x="43409" y="59198"/>
                    <a:pt x="37227" y="68370"/>
                    <a:pt x="32113" y="69313"/>
                  </a:cubicBezTo>
                  <a:cubicBezTo>
                    <a:pt x="30569" y="67247"/>
                    <a:pt x="33579" y="65218"/>
                    <a:pt x="35684" y="63160"/>
                  </a:cubicBezTo>
                  <a:cubicBezTo>
                    <a:pt x="34151" y="57969"/>
                    <a:pt x="28436" y="66189"/>
                    <a:pt x="24092" y="64141"/>
                  </a:cubicBezTo>
                  <a:cubicBezTo>
                    <a:pt x="20521" y="76676"/>
                    <a:pt x="-2835" y="102756"/>
                    <a:pt x="12062" y="102213"/>
                  </a:cubicBezTo>
                  <a:cubicBezTo>
                    <a:pt x="16149" y="100860"/>
                    <a:pt x="16206" y="96831"/>
                    <a:pt x="18558" y="93583"/>
                  </a:cubicBezTo>
                  <a:cubicBezTo>
                    <a:pt x="9395" y="100432"/>
                    <a:pt x="14148" y="89859"/>
                    <a:pt x="13386" y="87792"/>
                  </a:cubicBezTo>
                  <a:cubicBezTo>
                    <a:pt x="17930" y="85392"/>
                    <a:pt x="21035" y="76829"/>
                    <a:pt x="22568" y="80943"/>
                  </a:cubicBezTo>
                  <a:lnTo>
                    <a:pt x="20416" y="89373"/>
                  </a:lnTo>
                  <a:cubicBezTo>
                    <a:pt x="37694" y="72238"/>
                    <a:pt x="62697" y="50692"/>
                    <a:pt x="85043" y="33766"/>
                  </a:cubicBezTo>
                  <a:cubicBezTo>
                    <a:pt x="85043" y="33766"/>
                    <a:pt x="82376" y="35204"/>
                    <a:pt x="79871" y="36900"/>
                  </a:cubicBezTo>
                  <a:cubicBezTo>
                    <a:pt x="77413" y="38672"/>
                    <a:pt x="74965" y="40443"/>
                    <a:pt x="74965" y="40443"/>
                  </a:cubicBezTo>
                  <a:cubicBezTo>
                    <a:pt x="74423" y="37233"/>
                    <a:pt x="78785" y="33395"/>
                    <a:pt x="81976" y="30061"/>
                  </a:cubicBezTo>
                  <a:cubicBezTo>
                    <a:pt x="81976" y="30061"/>
                    <a:pt x="79699" y="29347"/>
                    <a:pt x="77413" y="28632"/>
                  </a:cubicBezTo>
                  <a:cubicBezTo>
                    <a:pt x="75089" y="27880"/>
                    <a:pt x="72880" y="27346"/>
                    <a:pt x="72880" y="27346"/>
                  </a:cubicBezTo>
                  <a:cubicBezTo>
                    <a:pt x="76108" y="25689"/>
                    <a:pt x="78575" y="23165"/>
                    <a:pt x="79680" y="25422"/>
                  </a:cubicBezTo>
                  <a:cubicBezTo>
                    <a:pt x="81766" y="20593"/>
                    <a:pt x="79090" y="20060"/>
                    <a:pt x="75442" y="19402"/>
                  </a:cubicBezTo>
                  <a:cubicBezTo>
                    <a:pt x="82890" y="13383"/>
                    <a:pt x="85653" y="15002"/>
                    <a:pt x="89548" y="7144"/>
                  </a:cubicBezTo>
                  <a:cubicBezTo>
                    <a:pt x="81233" y="8734"/>
                    <a:pt x="78928" y="11573"/>
                    <a:pt x="76528" y="14564"/>
                  </a:cubicBezTo>
                  <a:cubicBezTo>
                    <a:pt x="74146" y="17650"/>
                    <a:pt x="71403" y="20488"/>
                    <a:pt x="62745" y="23984"/>
                  </a:cubicBezTo>
                  <a:lnTo>
                    <a:pt x="64488" y="34833"/>
                  </a:lnTo>
                  <a:close/>
                </a:path>
              </a:pathLst>
            </a:custGeom>
            <a:grpFill/>
            <a:ln w="9525" cap="flat">
              <a:noFill/>
              <a:prstDash val="solid"/>
              <a:miter/>
            </a:ln>
          </p:spPr>
          <p:txBody>
            <a:bodyPr rtlCol="0" anchor="ctr"/>
            <a:p>
              <a:endParaRPr lang="zh-CN" altLang="en-US"/>
            </a:p>
          </p:txBody>
        </p:sp>
        <p:sp>
          <p:nvSpPr>
            <p:cNvPr id="1048627" name="任意多边形: 形状 560"/>
            <p:cNvSpPr/>
            <p:nvPr>
              <p:custDataLst>
                <p:tags r:id="rId28"/>
              </p:custDataLst>
            </p:nvPr>
          </p:nvSpPr>
          <p:spPr>
            <a:xfrm>
              <a:off x="8374666" y="705291"/>
              <a:ext cx="9525" cy="19050"/>
            </a:xfrm>
            <a:custGeom>
              <a:avLst/>
              <a:gdLst>
                <a:gd name="connsiteX0" fmla="*/ 8487 w 9525"/>
                <a:gd name="connsiteY0" fmla="*/ 7144 h 19050"/>
                <a:gd name="connsiteX1" fmla="*/ 7144 w 9525"/>
                <a:gd name="connsiteY1" fmla="*/ 12202 h 19050"/>
                <a:gd name="connsiteX2" fmla="*/ 11154 w 9525"/>
                <a:gd name="connsiteY2" fmla="*/ 7687 h 19050"/>
              </a:gdLst>
              <a:ahLst/>
              <a:cxnLst>
                <a:cxn ang="0">
                  <a:pos x="connsiteX0" y="connsiteY0"/>
                </a:cxn>
                <a:cxn ang="0">
                  <a:pos x="connsiteX1" y="connsiteY1"/>
                </a:cxn>
                <a:cxn ang="0">
                  <a:pos x="connsiteX2" y="connsiteY2"/>
                </a:cxn>
              </a:cxnLst>
              <a:rect l="l" t="t" r="r" b="b"/>
              <a:pathLst>
                <a:path w="9525" h="19050">
                  <a:moveTo>
                    <a:pt x="8487" y="7144"/>
                  </a:moveTo>
                  <a:lnTo>
                    <a:pt x="7144" y="12202"/>
                  </a:lnTo>
                  <a:lnTo>
                    <a:pt x="11154" y="7687"/>
                  </a:lnTo>
                  <a:close/>
                </a:path>
              </a:pathLst>
            </a:custGeom>
            <a:grpFill/>
            <a:ln w="9525" cap="flat">
              <a:noFill/>
              <a:prstDash val="solid"/>
              <a:miter/>
            </a:ln>
          </p:spPr>
          <p:txBody>
            <a:bodyPr rtlCol="0" anchor="ctr"/>
            <a:p>
              <a:endParaRPr lang="zh-CN" altLang="en-US"/>
            </a:p>
          </p:txBody>
        </p:sp>
        <p:sp>
          <p:nvSpPr>
            <p:cNvPr id="1048628" name="任意多边形: 形状 561"/>
            <p:cNvSpPr/>
            <p:nvPr>
              <p:custDataLst>
                <p:tags r:id="rId29"/>
              </p:custDataLst>
            </p:nvPr>
          </p:nvSpPr>
          <p:spPr>
            <a:xfrm>
              <a:off x="8374530" y="717626"/>
              <a:ext cx="9525" cy="9525"/>
            </a:xfrm>
            <a:custGeom>
              <a:avLst/>
              <a:gdLst>
                <a:gd name="connsiteX0" fmla="*/ 11803 w 9525"/>
                <a:gd name="connsiteY0" fmla="*/ 11420 h 9525"/>
                <a:gd name="connsiteX1" fmla="*/ 11365 w 9525"/>
                <a:gd name="connsiteY1" fmla="*/ 7144 h 9525"/>
                <a:gd name="connsiteX2" fmla="*/ 11803 w 9525"/>
                <a:gd name="connsiteY2" fmla="*/ 11420 h 9525"/>
              </a:gdLst>
              <a:ahLst/>
              <a:cxnLst>
                <a:cxn ang="0">
                  <a:pos x="connsiteX0" y="connsiteY0"/>
                </a:cxn>
                <a:cxn ang="0">
                  <a:pos x="connsiteX1" y="connsiteY1"/>
                </a:cxn>
                <a:cxn ang="0">
                  <a:pos x="connsiteX2" y="connsiteY2"/>
                </a:cxn>
              </a:cxnLst>
              <a:rect l="l" t="t" r="r" b="b"/>
              <a:pathLst>
                <a:path w="9525" h="9525">
                  <a:moveTo>
                    <a:pt x="11803" y="11420"/>
                  </a:moveTo>
                  <a:cubicBezTo>
                    <a:pt x="10813" y="10173"/>
                    <a:pt x="12346" y="8411"/>
                    <a:pt x="11365" y="7144"/>
                  </a:cubicBezTo>
                  <a:cubicBezTo>
                    <a:pt x="4764" y="9935"/>
                    <a:pt x="6679" y="11354"/>
                    <a:pt x="11803" y="11420"/>
                  </a:cubicBezTo>
                  <a:close/>
                </a:path>
              </a:pathLst>
            </a:custGeom>
            <a:grpFill/>
            <a:ln w="9525" cap="flat">
              <a:noFill/>
              <a:prstDash val="solid"/>
              <a:miter/>
            </a:ln>
          </p:spPr>
          <p:txBody>
            <a:bodyPr rtlCol="0" anchor="ctr"/>
            <a:p>
              <a:endParaRPr lang="zh-CN" altLang="en-US"/>
            </a:p>
          </p:txBody>
        </p:sp>
        <p:sp>
          <p:nvSpPr>
            <p:cNvPr id="1048629" name="任意多边形: 形状 562"/>
            <p:cNvSpPr/>
            <p:nvPr>
              <p:custDataLst>
                <p:tags r:id="rId30"/>
              </p:custDataLst>
            </p:nvPr>
          </p:nvSpPr>
          <p:spPr>
            <a:xfrm>
              <a:off x="8296808" y="763193"/>
              <a:ext cx="19050" cy="19050"/>
            </a:xfrm>
            <a:custGeom>
              <a:avLst/>
              <a:gdLst>
                <a:gd name="connsiteX0" fmla="*/ 12563 w 19050"/>
                <a:gd name="connsiteY0" fmla="*/ 7144 h 19050"/>
                <a:gd name="connsiteX1" fmla="*/ 7144 w 19050"/>
                <a:gd name="connsiteY1" fmla="*/ 14973 h 19050"/>
                <a:gd name="connsiteX2" fmla="*/ 12268 w 19050"/>
                <a:gd name="connsiteY2" fmla="*/ 11411 h 19050"/>
                <a:gd name="connsiteX3" fmla="*/ 12563 w 19050"/>
                <a:gd name="connsiteY3" fmla="*/ 7144 h 19050"/>
              </a:gdLst>
              <a:ahLst/>
              <a:cxnLst>
                <a:cxn ang="0">
                  <a:pos x="connsiteX0" y="connsiteY0"/>
                </a:cxn>
                <a:cxn ang="0">
                  <a:pos x="connsiteX1" y="connsiteY1"/>
                </a:cxn>
                <a:cxn ang="0">
                  <a:pos x="connsiteX2" y="connsiteY2"/>
                </a:cxn>
                <a:cxn ang="0">
                  <a:pos x="connsiteX3" y="connsiteY3"/>
                </a:cxn>
              </a:cxnLst>
              <a:rect l="l" t="t" r="r" b="b"/>
              <a:pathLst>
                <a:path w="19050" h="19050">
                  <a:moveTo>
                    <a:pt x="12563" y="7144"/>
                  </a:moveTo>
                  <a:lnTo>
                    <a:pt x="7144" y="14973"/>
                  </a:lnTo>
                  <a:lnTo>
                    <a:pt x="12268" y="11411"/>
                  </a:lnTo>
                  <a:cubicBezTo>
                    <a:pt x="11001" y="10411"/>
                    <a:pt x="12030" y="8258"/>
                    <a:pt x="12563" y="7144"/>
                  </a:cubicBezTo>
                  <a:close/>
                </a:path>
              </a:pathLst>
            </a:custGeom>
            <a:grpFill/>
            <a:ln w="9525" cap="flat">
              <a:noFill/>
              <a:prstDash val="solid"/>
              <a:miter/>
            </a:ln>
          </p:spPr>
          <p:txBody>
            <a:bodyPr rtlCol="0" anchor="ctr"/>
            <a:p>
              <a:endParaRPr lang="zh-CN" altLang="en-US"/>
            </a:p>
          </p:txBody>
        </p:sp>
        <p:sp>
          <p:nvSpPr>
            <p:cNvPr id="1048630" name="任意多边形: 形状 563"/>
            <p:cNvSpPr/>
            <p:nvPr>
              <p:custDataLst>
                <p:tags r:id="rId31"/>
              </p:custDataLst>
            </p:nvPr>
          </p:nvSpPr>
          <p:spPr>
            <a:xfrm>
              <a:off x="8272367" y="791044"/>
              <a:ext cx="28575" cy="47625"/>
            </a:xfrm>
            <a:custGeom>
              <a:avLst/>
              <a:gdLst>
                <a:gd name="connsiteX0" fmla="*/ 11039 w 28575"/>
                <a:gd name="connsiteY0" fmla="*/ 41005 h 47625"/>
                <a:gd name="connsiteX1" fmla="*/ 29499 w 28575"/>
                <a:gd name="connsiteY1" fmla="*/ 15202 h 47625"/>
                <a:gd name="connsiteX2" fmla="*/ 19155 w 28575"/>
                <a:gd name="connsiteY2" fmla="*/ 7144 h 47625"/>
                <a:gd name="connsiteX3" fmla="*/ 17631 w 28575"/>
                <a:gd name="connsiteY3" fmla="*/ 23289 h 47625"/>
                <a:gd name="connsiteX4" fmla="*/ 7144 w 28575"/>
                <a:gd name="connsiteY4" fmla="*/ 37509 h 47625"/>
                <a:gd name="connsiteX5" fmla="*/ 11039 w 28575"/>
                <a:gd name="connsiteY5" fmla="*/ 41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47625">
                  <a:moveTo>
                    <a:pt x="11039" y="41005"/>
                  </a:moveTo>
                  <a:cubicBezTo>
                    <a:pt x="17450" y="30451"/>
                    <a:pt x="18278" y="24251"/>
                    <a:pt x="29499" y="15202"/>
                  </a:cubicBezTo>
                  <a:cubicBezTo>
                    <a:pt x="30004" y="6629"/>
                    <a:pt x="20688" y="12230"/>
                    <a:pt x="19155" y="7144"/>
                  </a:cubicBezTo>
                  <a:cubicBezTo>
                    <a:pt x="13992" y="12306"/>
                    <a:pt x="20803" y="16526"/>
                    <a:pt x="17631" y="23289"/>
                  </a:cubicBezTo>
                  <a:cubicBezTo>
                    <a:pt x="12821" y="23117"/>
                    <a:pt x="11801" y="32299"/>
                    <a:pt x="7144" y="37509"/>
                  </a:cubicBezTo>
                  <a:cubicBezTo>
                    <a:pt x="8992" y="37729"/>
                    <a:pt x="10563" y="38795"/>
                    <a:pt x="11039" y="41005"/>
                  </a:cubicBezTo>
                  <a:close/>
                </a:path>
              </a:pathLst>
            </a:custGeom>
            <a:grpFill/>
            <a:ln w="9525" cap="flat">
              <a:noFill/>
              <a:prstDash val="solid"/>
              <a:miter/>
            </a:ln>
          </p:spPr>
          <p:txBody>
            <a:bodyPr rtlCol="0" anchor="ctr"/>
            <a:p>
              <a:endParaRPr lang="zh-CN" altLang="en-US"/>
            </a:p>
          </p:txBody>
        </p:sp>
        <p:sp>
          <p:nvSpPr>
            <p:cNvPr id="1048631" name="任意多边形: 形状 564"/>
            <p:cNvSpPr/>
            <p:nvPr>
              <p:custDataLst>
                <p:tags r:id="rId32"/>
              </p:custDataLst>
            </p:nvPr>
          </p:nvSpPr>
          <p:spPr>
            <a:xfrm>
              <a:off x="8200854" y="815973"/>
              <a:ext cx="85725" cy="304800"/>
            </a:xfrm>
            <a:custGeom>
              <a:avLst/>
              <a:gdLst>
                <a:gd name="connsiteX0" fmla="*/ 47539 w 85725"/>
                <a:gd name="connsiteY0" fmla="*/ 46262 h 304800"/>
                <a:gd name="connsiteX1" fmla="*/ 41405 w 85725"/>
                <a:gd name="connsiteY1" fmla="*/ 61702 h 304800"/>
                <a:gd name="connsiteX2" fmla="*/ 42215 w 85725"/>
                <a:gd name="connsiteY2" fmla="*/ 53529 h 304800"/>
                <a:gd name="connsiteX3" fmla="*/ 33938 w 85725"/>
                <a:gd name="connsiteY3" fmla="*/ 64169 h 304800"/>
                <a:gd name="connsiteX4" fmla="*/ 36947 w 85725"/>
                <a:gd name="connsiteY4" fmla="*/ 64264 h 304800"/>
                <a:gd name="connsiteX5" fmla="*/ 28080 w 85725"/>
                <a:gd name="connsiteY5" fmla="*/ 92725 h 304800"/>
                <a:gd name="connsiteX6" fmla="*/ 31432 w 85725"/>
                <a:gd name="connsiteY6" fmla="*/ 99449 h 304800"/>
                <a:gd name="connsiteX7" fmla="*/ 17726 w 85725"/>
                <a:gd name="connsiteY7" fmla="*/ 116309 h 304800"/>
                <a:gd name="connsiteX8" fmla="*/ 30794 w 85725"/>
                <a:gd name="connsiteY8" fmla="*/ 114423 h 304800"/>
                <a:gd name="connsiteX9" fmla="*/ 23489 w 85725"/>
                <a:gd name="connsiteY9" fmla="*/ 132130 h 304800"/>
                <a:gd name="connsiteX10" fmla="*/ 20031 w 85725"/>
                <a:gd name="connsiteY10" fmla="*/ 145398 h 304800"/>
                <a:gd name="connsiteX11" fmla="*/ 20193 w 85725"/>
                <a:gd name="connsiteY11" fmla="*/ 138816 h 304800"/>
                <a:gd name="connsiteX12" fmla="*/ 17431 w 85725"/>
                <a:gd name="connsiteY12" fmla="*/ 156228 h 304800"/>
                <a:gd name="connsiteX13" fmla="*/ 11849 w 85725"/>
                <a:gd name="connsiteY13" fmla="*/ 154790 h 304800"/>
                <a:gd name="connsiteX14" fmla="*/ 12297 w 85725"/>
                <a:gd name="connsiteY14" fmla="*/ 167372 h 304800"/>
                <a:gd name="connsiteX15" fmla="*/ 9916 w 85725"/>
                <a:gd name="connsiteY15" fmla="*/ 180936 h 304800"/>
                <a:gd name="connsiteX16" fmla="*/ 7144 w 85725"/>
                <a:gd name="connsiteY16" fmla="*/ 178878 h 304800"/>
                <a:gd name="connsiteX17" fmla="*/ 9287 w 85725"/>
                <a:gd name="connsiteY17" fmla="*/ 205358 h 304800"/>
                <a:gd name="connsiteX18" fmla="*/ 11935 w 85725"/>
                <a:gd name="connsiteY18" fmla="*/ 229656 h 304800"/>
                <a:gd name="connsiteX19" fmla="*/ 8782 w 85725"/>
                <a:gd name="connsiteY19" fmla="*/ 237686 h 304800"/>
                <a:gd name="connsiteX20" fmla="*/ 12449 w 85725"/>
                <a:gd name="connsiteY20" fmla="*/ 236724 h 304800"/>
                <a:gd name="connsiteX21" fmla="*/ 19040 w 85725"/>
                <a:gd name="connsiteY21" fmla="*/ 231590 h 304800"/>
                <a:gd name="connsiteX22" fmla="*/ 20926 w 85725"/>
                <a:gd name="connsiteY22" fmla="*/ 252440 h 304800"/>
                <a:gd name="connsiteX23" fmla="*/ 13173 w 85725"/>
                <a:gd name="connsiteY23" fmla="*/ 248039 h 304800"/>
                <a:gd name="connsiteX24" fmla="*/ 18059 w 85725"/>
                <a:gd name="connsiteY24" fmla="*/ 259326 h 304800"/>
                <a:gd name="connsiteX25" fmla="*/ 13049 w 85725"/>
                <a:gd name="connsiteY25" fmla="*/ 269166 h 304800"/>
                <a:gd name="connsiteX26" fmla="*/ 15002 w 85725"/>
                <a:gd name="connsiteY26" fmla="*/ 272147 h 304800"/>
                <a:gd name="connsiteX27" fmla="*/ 19898 w 85725"/>
                <a:gd name="connsiteY27" fmla="*/ 278491 h 304800"/>
                <a:gd name="connsiteX28" fmla="*/ 27089 w 85725"/>
                <a:gd name="connsiteY28" fmla="*/ 287454 h 304800"/>
                <a:gd name="connsiteX29" fmla="*/ 28899 w 85725"/>
                <a:gd name="connsiteY29" fmla="*/ 301236 h 304800"/>
                <a:gd name="connsiteX30" fmla="*/ 36147 w 85725"/>
                <a:gd name="connsiteY30" fmla="*/ 289464 h 304800"/>
                <a:gd name="connsiteX31" fmla="*/ 26508 w 85725"/>
                <a:gd name="connsiteY31" fmla="*/ 257517 h 304800"/>
                <a:gd name="connsiteX32" fmla="*/ 23593 w 85725"/>
                <a:gd name="connsiteY32" fmla="*/ 238857 h 304800"/>
                <a:gd name="connsiteX33" fmla="*/ 23689 w 85725"/>
                <a:gd name="connsiteY33" fmla="*/ 220941 h 304800"/>
                <a:gd name="connsiteX34" fmla="*/ 17135 w 85725"/>
                <a:gd name="connsiteY34" fmla="*/ 203100 h 304800"/>
                <a:gd name="connsiteX35" fmla="*/ 23536 w 85725"/>
                <a:gd name="connsiteY35" fmla="*/ 200348 h 304800"/>
                <a:gd name="connsiteX36" fmla="*/ 17145 w 85725"/>
                <a:gd name="connsiteY36" fmla="*/ 200195 h 304800"/>
                <a:gd name="connsiteX37" fmla="*/ 23517 w 85725"/>
                <a:gd name="connsiteY37" fmla="*/ 189442 h 304800"/>
                <a:gd name="connsiteX38" fmla="*/ 18136 w 85725"/>
                <a:gd name="connsiteY38" fmla="*/ 182755 h 304800"/>
                <a:gd name="connsiteX39" fmla="*/ 26184 w 85725"/>
                <a:gd name="connsiteY39" fmla="*/ 176497 h 304800"/>
                <a:gd name="connsiteX40" fmla="*/ 27022 w 85725"/>
                <a:gd name="connsiteY40" fmla="*/ 150751 h 304800"/>
                <a:gd name="connsiteX41" fmla="*/ 30337 w 85725"/>
                <a:gd name="connsiteY41" fmla="*/ 122671 h 304800"/>
                <a:gd name="connsiteX42" fmla="*/ 33385 w 85725"/>
                <a:gd name="connsiteY42" fmla="*/ 108403 h 304800"/>
                <a:gd name="connsiteX43" fmla="*/ 37443 w 85725"/>
                <a:gd name="connsiteY43" fmla="*/ 94382 h 304800"/>
                <a:gd name="connsiteX44" fmla="*/ 48863 w 85725"/>
                <a:gd name="connsiteY44" fmla="*/ 68303 h 304800"/>
                <a:gd name="connsiteX45" fmla="*/ 43377 w 85725"/>
                <a:gd name="connsiteY45" fmla="*/ 69027 h 304800"/>
                <a:gd name="connsiteX46" fmla="*/ 50140 w 85725"/>
                <a:gd name="connsiteY46" fmla="*/ 47500 h 304800"/>
                <a:gd name="connsiteX47" fmla="*/ 62265 w 85725"/>
                <a:gd name="connsiteY47" fmla="*/ 30241 h 304800"/>
                <a:gd name="connsiteX48" fmla="*/ 61322 w 85725"/>
                <a:gd name="connsiteY48" fmla="*/ 23783 h 304800"/>
                <a:gd name="connsiteX49" fmla="*/ 69618 w 85725"/>
                <a:gd name="connsiteY49" fmla="*/ 30393 h 304800"/>
                <a:gd name="connsiteX50" fmla="*/ 75771 w 85725"/>
                <a:gd name="connsiteY50" fmla="*/ 17763 h 304800"/>
                <a:gd name="connsiteX51" fmla="*/ 69504 w 85725"/>
                <a:gd name="connsiteY51" fmla="*/ 23659 h 304800"/>
                <a:gd name="connsiteX52" fmla="*/ 78581 w 85725"/>
                <a:gd name="connsiteY52" fmla="*/ 12600 h 304800"/>
                <a:gd name="connsiteX53" fmla="*/ 73495 w 85725"/>
                <a:gd name="connsiteY53" fmla="*/ 8438 h 304800"/>
                <a:gd name="connsiteX54" fmla="*/ 62798 w 85725"/>
                <a:gd name="connsiteY54" fmla="*/ 14667 h 304800"/>
                <a:gd name="connsiteX55" fmla="*/ 41005 w 85725"/>
                <a:gd name="connsiteY55" fmla="*/ 43566 h 304800"/>
                <a:gd name="connsiteX56" fmla="*/ 47539 w 85725"/>
                <a:gd name="connsiteY56" fmla="*/ 46262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5725" h="304800">
                  <a:moveTo>
                    <a:pt x="47539" y="46262"/>
                  </a:moveTo>
                  <a:cubicBezTo>
                    <a:pt x="44910" y="51615"/>
                    <a:pt x="45206" y="58282"/>
                    <a:pt x="41405" y="61702"/>
                  </a:cubicBezTo>
                  <a:cubicBezTo>
                    <a:pt x="39348" y="60092"/>
                    <a:pt x="40043" y="56492"/>
                    <a:pt x="42215" y="53529"/>
                  </a:cubicBezTo>
                  <a:cubicBezTo>
                    <a:pt x="35985" y="53253"/>
                    <a:pt x="40091" y="59797"/>
                    <a:pt x="33938" y="64169"/>
                  </a:cubicBezTo>
                  <a:cubicBezTo>
                    <a:pt x="34652" y="63854"/>
                    <a:pt x="36586" y="62140"/>
                    <a:pt x="36947" y="64264"/>
                  </a:cubicBezTo>
                  <a:cubicBezTo>
                    <a:pt x="30166" y="78847"/>
                    <a:pt x="38281" y="74380"/>
                    <a:pt x="28080" y="92725"/>
                  </a:cubicBezTo>
                  <a:cubicBezTo>
                    <a:pt x="28508" y="96011"/>
                    <a:pt x="27565" y="98783"/>
                    <a:pt x="31432" y="99449"/>
                  </a:cubicBezTo>
                  <a:cubicBezTo>
                    <a:pt x="23870" y="109346"/>
                    <a:pt x="25384" y="103602"/>
                    <a:pt x="17726" y="116309"/>
                  </a:cubicBezTo>
                  <a:cubicBezTo>
                    <a:pt x="20050" y="116299"/>
                    <a:pt x="26194" y="113080"/>
                    <a:pt x="30794" y="114423"/>
                  </a:cubicBezTo>
                  <a:cubicBezTo>
                    <a:pt x="25098" y="123043"/>
                    <a:pt x="24032" y="128053"/>
                    <a:pt x="23489" y="132130"/>
                  </a:cubicBezTo>
                  <a:cubicBezTo>
                    <a:pt x="23308" y="136321"/>
                    <a:pt x="23479" y="139588"/>
                    <a:pt x="20031" y="145398"/>
                  </a:cubicBezTo>
                  <a:cubicBezTo>
                    <a:pt x="19983" y="143960"/>
                    <a:pt x="19050" y="142093"/>
                    <a:pt x="20193" y="138816"/>
                  </a:cubicBezTo>
                  <a:cubicBezTo>
                    <a:pt x="13325" y="139273"/>
                    <a:pt x="19774" y="149551"/>
                    <a:pt x="17431" y="156228"/>
                  </a:cubicBezTo>
                  <a:lnTo>
                    <a:pt x="11849" y="154790"/>
                  </a:lnTo>
                  <a:cubicBezTo>
                    <a:pt x="11963" y="158095"/>
                    <a:pt x="12135" y="162676"/>
                    <a:pt x="12297" y="167372"/>
                  </a:cubicBezTo>
                  <a:cubicBezTo>
                    <a:pt x="12583" y="172097"/>
                    <a:pt x="12221" y="176926"/>
                    <a:pt x="9916" y="180936"/>
                  </a:cubicBezTo>
                  <a:lnTo>
                    <a:pt x="7144" y="178878"/>
                  </a:lnTo>
                  <a:cubicBezTo>
                    <a:pt x="9068" y="187479"/>
                    <a:pt x="8668" y="196566"/>
                    <a:pt x="9287" y="205358"/>
                  </a:cubicBezTo>
                  <a:cubicBezTo>
                    <a:pt x="10030" y="214140"/>
                    <a:pt x="10497" y="222617"/>
                    <a:pt x="11935" y="229656"/>
                  </a:cubicBezTo>
                  <a:lnTo>
                    <a:pt x="8782" y="237686"/>
                  </a:lnTo>
                  <a:cubicBezTo>
                    <a:pt x="12430" y="247258"/>
                    <a:pt x="12106" y="242296"/>
                    <a:pt x="12449" y="236724"/>
                  </a:cubicBezTo>
                  <a:cubicBezTo>
                    <a:pt x="13183" y="231066"/>
                    <a:pt x="14430" y="224875"/>
                    <a:pt x="19040" y="231590"/>
                  </a:cubicBezTo>
                  <a:cubicBezTo>
                    <a:pt x="8382" y="234752"/>
                    <a:pt x="23336" y="241172"/>
                    <a:pt x="20926" y="252440"/>
                  </a:cubicBezTo>
                  <a:cubicBezTo>
                    <a:pt x="17574" y="258231"/>
                    <a:pt x="17078" y="241667"/>
                    <a:pt x="13173" y="248039"/>
                  </a:cubicBezTo>
                  <a:cubicBezTo>
                    <a:pt x="18917" y="249754"/>
                    <a:pt x="15611" y="253707"/>
                    <a:pt x="18059" y="259326"/>
                  </a:cubicBezTo>
                  <a:cubicBezTo>
                    <a:pt x="12821" y="258898"/>
                    <a:pt x="19250" y="271747"/>
                    <a:pt x="13049" y="269166"/>
                  </a:cubicBezTo>
                  <a:cubicBezTo>
                    <a:pt x="13049" y="269166"/>
                    <a:pt x="13830" y="270356"/>
                    <a:pt x="15002" y="272147"/>
                  </a:cubicBezTo>
                  <a:cubicBezTo>
                    <a:pt x="16202" y="273919"/>
                    <a:pt x="18126" y="276205"/>
                    <a:pt x="19898" y="278491"/>
                  </a:cubicBezTo>
                  <a:cubicBezTo>
                    <a:pt x="23498" y="282977"/>
                    <a:pt x="27089" y="287454"/>
                    <a:pt x="27089" y="287454"/>
                  </a:cubicBezTo>
                  <a:cubicBezTo>
                    <a:pt x="25108" y="291397"/>
                    <a:pt x="27089" y="297160"/>
                    <a:pt x="28899" y="301236"/>
                  </a:cubicBezTo>
                  <a:cubicBezTo>
                    <a:pt x="26175" y="290426"/>
                    <a:pt x="36947" y="301989"/>
                    <a:pt x="36147" y="289464"/>
                  </a:cubicBezTo>
                  <a:cubicBezTo>
                    <a:pt x="32842" y="281158"/>
                    <a:pt x="28280" y="269937"/>
                    <a:pt x="26508" y="257517"/>
                  </a:cubicBezTo>
                  <a:cubicBezTo>
                    <a:pt x="25365" y="251364"/>
                    <a:pt x="24355" y="245039"/>
                    <a:pt x="23593" y="238857"/>
                  </a:cubicBezTo>
                  <a:cubicBezTo>
                    <a:pt x="22965" y="232666"/>
                    <a:pt x="23412" y="226532"/>
                    <a:pt x="23689" y="220941"/>
                  </a:cubicBezTo>
                  <a:cubicBezTo>
                    <a:pt x="16564" y="218826"/>
                    <a:pt x="23060" y="206615"/>
                    <a:pt x="17135" y="203100"/>
                  </a:cubicBezTo>
                  <a:cubicBezTo>
                    <a:pt x="19317" y="202567"/>
                    <a:pt x="21212" y="200872"/>
                    <a:pt x="23536" y="200348"/>
                  </a:cubicBezTo>
                  <a:cubicBezTo>
                    <a:pt x="22755" y="185955"/>
                    <a:pt x="19526" y="203691"/>
                    <a:pt x="17145" y="200195"/>
                  </a:cubicBezTo>
                  <a:cubicBezTo>
                    <a:pt x="16535" y="193756"/>
                    <a:pt x="21003" y="188746"/>
                    <a:pt x="23517" y="189442"/>
                  </a:cubicBezTo>
                  <a:cubicBezTo>
                    <a:pt x="24413" y="179164"/>
                    <a:pt x="21660" y="188241"/>
                    <a:pt x="18136" y="182755"/>
                  </a:cubicBezTo>
                  <a:lnTo>
                    <a:pt x="26184" y="176497"/>
                  </a:lnTo>
                  <a:cubicBezTo>
                    <a:pt x="25632" y="168439"/>
                    <a:pt x="26375" y="159828"/>
                    <a:pt x="27022" y="150751"/>
                  </a:cubicBezTo>
                  <a:cubicBezTo>
                    <a:pt x="27680" y="141674"/>
                    <a:pt x="28032" y="132063"/>
                    <a:pt x="30337" y="122671"/>
                  </a:cubicBezTo>
                  <a:cubicBezTo>
                    <a:pt x="31347" y="117937"/>
                    <a:pt x="32366" y="113165"/>
                    <a:pt x="33385" y="108403"/>
                  </a:cubicBezTo>
                  <a:cubicBezTo>
                    <a:pt x="34442" y="103631"/>
                    <a:pt x="35547" y="98868"/>
                    <a:pt x="37443" y="94382"/>
                  </a:cubicBezTo>
                  <a:cubicBezTo>
                    <a:pt x="40900" y="85314"/>
                    <a:pt x="44548" y="76418"/>
                    <a:pt x="48863" y="68303"/>
                  </a:cubicBezTo>
                  <a:lnTo>
                    <a:pt x="43377" y="69027"/>
                  </a:lnTo>
                  <a:cubicBezTo>
                    <a:pt x="47920" y="61816"/>
                    <a:pt x="48768" y="54510"/>
                    <a:pt x="50140" y="47500"/>
                  </a:cubicBezTo>
                  <a:cubicBezTo>
                    <a:pt x="51606" y="40585"/>
                    <a:pt x="53635" y="33955"/>
                    <a:pt x="62265" y="30241"/>
                  </a:cubicBezTo>
                  <a:lnTo>
                    <a:pt x="61322" y="23783"/>
                  </a:lnTo>
                  <a:cubicBezTo>
                    <a:pt x="61922" y="27355"/>
                    <a:pt x="69066" y="25002"/>
                    <a:pt x="69618" y="30393"/>
                  </a:cubicBezTo>
                  <a:cubicBezTo>
                    <a:pt x="70561" y="25716"/>
                    <a:pt x="74609" y="22544"/>
                    <a:pt x="75771" y="17763"/>
                  </a:cubicBezTo>
                  <a:lnTo>
                    <a:pt x="69504" y="23659"/>
                  </a:lnTo>
                  <a:cubicBezTo>
                    <a:pt x="69056" y="16506"/>
                    <a:pt x="74600" y="12248"/>
                    <a:pt x="78581" y="12600"/>
                  </a:cubicBezTo>
                  <a:cubicBezTo>
                    <a:pt x="80029" y="6095"/>
                    <a:pt x="77305" y="6400"/>
                    <a:pt x="73495" y="8438"/>
                  </a:cubicBezTo>
                  <a:cubicBezTo>
                    <a:pt x="69866" y="10581"/>
                    <a:pt x="65265" y="14524"/>
                    <a:pt x="62798" y="14667"/>
                  </a:cubicBezTo>
                  <a:cubicBezTo>
                    <a:pt x="61274" y="34651"/>
                    <a:pt x="45272" y="25650"/>
                    <a:pt x="41005" y="43566"/>
                  </a:cubicBezTo>
                  <a:cubicBezTo>
                    <a:pt x="38824" y="54615"/>
                    <a:pt x="45558" y="44490"/>
                    <a:pt x="47539" y="46262"/>
                  </a:cubicBezTo>
                  <a:close/>
                </a:path>
              </a:pathLst>
            </a:custGeom>
            <a:grpFill/>
            <a:ln w="9525" cap="flat">
              <a:noFill/>
              <a:prstDash val="solid"/>
              <a:miter/>
            </a:ln>
          </p:spPr>
          <p:txBody>
            <a:bodyPr rtlCol="0" anchor="ctr"/>
            <a:p>
              <a:endParaRPr lang="zh-CN" altLang="en-US"/>
            </a:p>
          </p:txBody>
        </p:sp>
        <p:sp>
          <p:nvSpPr>
            <p:cNvPr id="1048632" name="任意多边形: 形状 565"/>
            <p:cNvSpPr/>
            <p:nvPr>
              <p:custDataLst>
                <p:tags r:id="rId33"/>
              </p:custDataLst>
            </p:nvPr>
          </p:nvSpPr>
          <p:spPr>
            <a:xfrm>
              <a:off x="8263099" y="839222"/>
              <a:ext cx="9525" cy="9525"/>
            </a:xfrm>
            <a:custGeom>
              <a:avLst/>
              <a:gdLst>
                <a:gd name="connsiteX0" fmla="*/ 7182 w 9525"/>
                <a:gd name="connsiteY0" fmla="*/ 9944 h 9525"/>
                <a:gd name="connsiteX1" fmla="*/ 7382 w 9525"/>
                <a:gd name="connsiteY1" fmla="*/ 7144 h 9525"/>
                <a:gd name="connsiteX2" fmla="*/ 7182 w 9525"/>
                <a:gd name="connsiteY2" fmla="*/ 9944 h 9525"/>
              </a:gdLst>
              <a:ahLst/>
              <a:cxnLst>
                <a:cxn ang="0">
                  <a:pos x="connsiteX0" y="connsiteY0"/>
                </a:cxn>
                <a:cxn ang="0">
                  <a:pos x="connsiteX1" y="connsiteY1"/>
                </a:cxn>
                <a:cxn ang="0">
                  <a:pos x="connsiteX2" y="connsiteY2"/>
                </a:cxn>
              </a:cxnLst>
              <a:rect l="l" t="t" r="r" b="b"/>
              <a:pathLst>
                <a:path w="9525" h="9525">
                  <a:moveTo>
                    <a:pt x="7182" y="9944"/>
                  </a:moveTo>
                  <a:cubicBezTo>
                    <a:pt x="7402" y="8858"/>
                    <a:pt x="7449" y="7925"/>
                    <a:pt x="7382" y="7144"/>
                  </a:cubicBezTo>
                  <a:cubicBezTo>
                    <a:pt x="7173" y="8049"/>
                    <a:pt x="7087" y="8963"/>
                    <a:pt x="7182" y="9944"/>
                  </a:cubicBezTo>
                  <a:close/>
                </a:path>
              </a:pathLst>
            </a:custGeom>
            <a:grpFill/>
            <a:ln w="9525" cap="flat">
              <a:noFill/>
              <a:prstDash val="solid"/>
              <a:miter/>
            </a:ln>
          </p:spPr>
          <p:txBody>
            <a:bodyPr rtlCol="0" anchor="ctr"/>
            <a:p>
              <a:endParaRPr lang="zh-CN" altLang="en-US"/>
            </a:p>
          </p:txBody>
        </p:sp>
        <p:sp>
          <p:nvSpPr>
            <p:cNvPr id="1048633" name="任意多边形: 形状 566"/>
            <p:cNvSpPr/>
            <p:nvPr>
              <p:custDataLst>
                <p:tags r:id="rId34"/>
              </p:custDataLst>
            </p:nvPr>
          </p:nvSpPr>
          <p:spPr>
            <a:xfrm>
              <a:off x="8222599" y="1110075"/>
              <a:ext cx="9525" cy="19050"/>
            </a:xfrm>
            <a:custGeom>
              <a:avLst/>
              <a:gdLst>
                <a:gd name="connsiteX0" fmla="*/ 7144 w 9525"/>
                <a:gd name="connsiteY0" fmla="*/ 7144 h 19050"/>
                <a:gd name="connsiteX1" fmla="*/ 8744 w 9525"/>
                <a:gd name="connsiteY1" fmla="*/ 1184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7496" y="8420"/>
                    <a:pt x="7830" y="9954"/>
                    <a:pt x="8744" y="11849"/>
                  </a:cubicBezTo>
                  <a:cubicBezTo>
                    <a:pt x="10487" y="13059"/>
                    <a:pt x="8639" y="10830"/>
                    <a:pt x="7144" y="7144"/>
                  </a:cubicBezTo>
                  <a:close/>
                </a:path>
              </a:pathLst>
            </a:custGeom>
            <a:grpFill/>
            <a:ln w="9525" cap="flat">
              <a:noFill/>
              <a:prstDash val="solid"/>
              <a:miter/>
            </a:ln>
          </p:spPr>
          <p:txBody>
            <a:bodyPr rtlCol="0" anchor="ctr"/>
            <a:p>
              <a:endParaRPr lang="zh-CN" altLang="en-US"/>
            </a:p>
          </p:txBody>
        </p:sp>
        <p:sp>
          <p:nvSpPr>
            <p:cNvPr id="1048634" name="任意多边形: 形状 567"/>
            <p:cNvSpPr/>
            <p:nvPr>
              <p:custDataLst>
                <p:tags r:id="rId35"/>
              </p:custDataLst>
            </p:nvPr>
          </p:nvSpPr>
          <p:spPr>
            <a:xfrm>
              <a:off x="8272291" y="821421"/>
              <a:ext cx="9525" cy="9525"/>
            </a:xfrm>
            <a:custGeom>
              <a:avLst/>
              <a:gdLst>
                <a:gd name="connsiteX0" fmla="*/ 7229 w 9525"/>
                <a:gd name="connsiteY0" fmla="*/ 7152 h 9525"/>
                <a:gd name="connsiteX1" fmla="*/ 7153 w 9525"/>
                <a:gd name="connsiteY1" fmla="*/ 7152 h 9525"/>
                <a:gd name="connsiteX2" fmla="*/ 7144 w 9525"/>
                <a:gd name="connsiteY2" fmla="*/ 7295 h 9525"/>
                <a:gd name="connsiteX3" fmla="*/ 7229 w 9525"/>
                <a:gd name="connsiteY3" fmla="*/ 7152 h 9525"/>
              </a:gdLst>
              <a:ahLst/>
              <a:cxnLst>
                <a:cxn ang="0">
                  <a:pos x="connsiteX0" y="connsiteY0"/>
                </a:cxn>
                <a:cxn ang="0">
                  <a:pos x="connsiteX1" y="connsiteY1"/>
                </a:cxn>
                <a:cxn ang="0">
                  <a:pos x="connsiteX2" y="connsiteY2"/>
                </a:cxn>
                <a:cxn ang="0">
                  <a:pos x="connsiteX3" y="connsiteY3"/>
                </a:cxn>
              </a:cxnLst>
              <a:rect l="l" t="t" r="r" b="b"/>
              <a:pathLst>
                <a:path w="9525" h="9525">
                  <a:moveTo>
                    <a:pt x="7229" y="7152"/>
                  </a:moveTo>
                  <a:cubicBezTo>
                    <a:pt x="7229" y="7152"/>
                    <a:pt x="7201" y="7133"/>
                    <a:pt x="7153" y="7152"/>
                  </a:cubicBezTo>
                  <a:cubicBezTo>
                    <a:pt x="7153" y="7152"/>
                    <a:pt x="7153" y="7228"/>
                    <a:pt x="7144" y="7295"/>
                  </a:cubicBezTo>
                  <a:cubicBezTo>
                    <a:pt x="7172" y="7238"/>
                    <a:pt x="7229" y="7152"/>
                    <a:pt x="7229" y="7152"/>
                  </a:cubicBezTo>
                  <a:close/>
                </a:path>
              </a:pathLst>
            </a:custGeom>
            <a:grpFill/>
            <a:ln w="9525" cap="flat">
              <a:noFill/>
              <a:prstDash val="solid"/>
              <a:miter/>
            </a:ln>
          </p:spPr>
          <p:txBody>
            <a:bodyPr rtlCol="0" anchor="ctr"/>
            <a:p>
              <a:endParaRPr lang="zh-CN" altLang="en-US"/>
            </a:p>
          </p:txBody>
        </p:sp>
        <p:sp>
          <p:nvSpPr>
            <p:cNvPr id="1048635" name="任意多边形: 形状 568"/>
            <p:cNvSpPr/>
            <p:nvPr>
              <p:custDataLst>
                <p:tags r:id="rId36"/>
              </p:custDataLst>
            </p:nvPr>
          </p:nvSpPr>
          <p:spPr>
            <a:xfrm>
              <a:off x="8264547" y="807846"/>
              <a:ext cx="9525" cy="9525"/>
            </a:xfrm>
            <a:custGeom>
              <a:avLst/>
              <a:gdLst>
                <a:gd name="connsiteX0" fmla="*/ 10154 w 9525"/>
                <a:gd name="connsiteY0" fmla="*/ 7144 h 9525"/>
                <a:gd name="connsiteX1" fmla="*/ 7144 w 9525"/>
                <a:gd name="connsiteY1" fmla="*/ 10916 h 9525"/>
                <a:gd name="connsiteX2" fmla="*/ 9468 w 9525"/>
                <a:gd name="connsiteY2" fmla="*/ 11497 h 9525"/>
              </a:gdLst>
              <a:ahLst/>
              <a:cxnLst>
                <a:cxn ang="0">
                  <a:pos x="connsiteX0" y="connsiteY0"/>
                </a:cxn>
                <a:cxn ang="0">
                  <a:pos x="connsiteX1" y="connsiteY1"/>
                </a:cxn>
                <a:cxn ang="0">
                  <a:pos x="connsiteX2" y="connsiteY2"/>
                </a:cxn>
              </a:cxnLst>
              <a:rect l="l" t="t" r="r" b="b"/>
              <a:pathLst>
                <a:path w="9525" h="9525">
                  <a:moveTo>
                    <a:pt x="10154" y="7144"/>
                  </a:moveTo>
                  <a:lnTo>
                    <a:pt x="7144" y="10916"/>
                  </a:lnTo>
                  <a:lnTo>
                    <a:pt x="9468" y="11497"/>
                  </a:lnTo>
                  <a:close/>
                </a:path>
              </a:pathLst>
            </a:custGeom>
            <a:grpFill/>
            <a:ln w="9525" cap="flat">
              <a:noFill/>
              <a:prstDash val="solid"/>
              <a:miter/>
            </a:ln>
          </p:spPr>
          <p:txBody>
            <a:bodyPr rtlCol="0" anchor="ctr"/>
            <a:p>
              <a:endParaRPr lang="zh-CN" altLang="en-US"/>
            </a:p>
          </p:txBody>
        </p:sp>
        <p:sp>
          <p:nvSpPr>
            <p:cNvPr id="1048636" name="任意多边形: 形状 569"/>
            <p:cNvSpPr/>
            <p:nvPr>
              <p:custDataLst>
                <p:tags r:id="rId37"/>
              </p:custDataLst>
            </p:nvPr>
          </p:nvSpPr>
          <p:spPr>
            <a:xfrm>
              <a:off x="8235048" y="1158261"/>
              <a:ext cx="9525" cy="9525"/>
            </a:xfrm>
            <a:custGeom>
              <a:avLst/>
              <a:gdLst>
                <a:gd name="connsiteX0" fmla="*/ 7144 w 9525"/>
                <a:gd name="connsiteY0" fmla="*/ 8173 h 9525"/>
                <a:gd name="connsiteX1" fmla="*/ 9449 w 9525"/>
                <a:gd name="connsiteY1" fmla="*/ 7154 h 9525"/>
                <a:gd name="connsiteX2" fmla="*/ 7144 w 9525"/>
                <a:gd name="connsiteY2" fmla="*/ 8173 h 9525"/>
              </a:gdLst>
              <a:ahLst/>
              <a:cxnLst>
                <a:cxn ang="0">
                  <a:pos x="connsiteX0" y="connsiteY0"/>
                </a:cxn>
                <a:cxn ang="0">
                  <a:pos x="connsiteX1" y="connsiteY1"/>
                </a:cxn>
                <a:cxn ang="0">
                  <a:pos x="connsiteX2" y="connsiteY2"/>
                </a:cxn>
              </a:cxnLst>
              <a:rect l="l" t="t" r="r" b="b"/>
              <a:pathLst>
                <a:path w="9525" h="9525">
                  <a:moveTo>
                    <a:pt x="7144" y="8173"/>
                  </a:moveTo>
                  <a:lnTo>
                    <a:pt x="9449" y="7154"/>
                  </a:lnTo>
                  <a:cubicBezTo>
                    <a:pt x="8544" y="7097"/>
                    <a:pt x="7715" y="7268"/>
                    <a:pt x="7144" y="8173"/>
                  </a:cubicBezTo>
                  <a:close/>
                </a:path>
              </a:pathLst>
            </a:custGeom>
            <a:grpFill/>
            <a:ln w="9525" cap="flat">
              <a:noFill/>
              <a:prstDash val="solid"/>
              <a:miter/>
            </a:ln>
          </p:spPr>
          <p:txBody>
            <a:bodyPr rtlCol="0" anchor="ctr"/>
            <a:p>
              <a:endParaRPr lang="zh-CN" altLang="en-US"/>
            </a:p>
          </p:txBody>
        </p:sp>
        <p:sp>
          <p:nvSpPr>
            <p:cNvPr id="1048637" name="任意多边形: 形状 570"/>
            <p:cNvSpPr/>
            <p:nvPr>
              <p:custDataLst>
                <p:tags r:id="rId38"/>
              </p:custDataLst>
            </p:nvPr>
          </p:nvSpPr>
          <p:spPr>
            <a:xfrm>
              <a:off x="8312610" y="1269037"/>
              <a:ext cx="9525" cy="9525"/>
            </a:xfrm>
            <a:custGeom>
              <a:avLst/>
              <a:gdLst>
                <a:gd name="connsiteX0" fmla="*/ 9287 w 9525"/>
                <a:gd name="connsiteY0" fmla="*/ 9268 h 9525"/>
                <a:gd name="connsiteX1" fmla="*/ 7144 w 9525"/>
                <a:gd name="connsiteY1" fmla="*/ 7144 h 9525"/>
                <a:gd name="connsiteX2" fmla="*/ 9287 w 9525"/>
                <a:gd name="connsiteY2" fmla="*/ 9268 h 9525"/>
              </a:gdLst>
              <a:ahLst/>
              <a:cxnLst>
                <a:cxn ang="0">
                  <a:pos x="connsiteX0" y="connsiteY0"/>
                </a:cxn>
                <a:cxn ang="0">
                  <a:pos x="connsiteX1" y="connsiteY1"/>
                </a:cxn>
                <a:cxn ang="0">
                  <a:pos x="connsiteX2" y="connsiteY2"/>
                </a:cxn>
              </a:cxnLst>
              <a:rect l="l" t="t" r="r" b="b"/>
              <a:pathLst>
                <a:path w="9525" h="9525">
                  <a:moveTo>
                    <a:pt x="9287" y="9268"/>
                  </a:moveTo>
                  <a:lnTo>
                    <a:pt x="7144" y="7144"/>
                  </a:lnTo>
                  <a:cubicBezTo>
                    <a:pt x="7572" y="8087"/>
                    <a:pt x="8411" y="8753"/>
                    <a:pt x="9287" y="9268"/>
                  </a:cubicBezTo>
                  <a:close/>
                </a:path>
              </a:pathLst>
            </a:custGeom>
            <a:grpFill/>
            <a:ln w="9525" cap="flat">
              <a:noFill/>
              <a:prstDash val="solid"/>
              <a:miter/>
            </a:ln>
          </p:spPr>
          <p:txBody>
            <a:bodyPr rtlCol="0" anchor="ctr"/>
            <a:p>
              <a:endParaRPr lang="zh-CN" altLang="en-US"/>
            </a:p>
          </p:txBody>
        </p:sp>
        <p:sp>
          <p:nvSpPr>
            <p:cNvPr id="1048638" name="任意多边形: 形状 571"/>
            <p:cNvSpPr/>
            <p:nvPr>
              <p:custDataLst>
                <p:tags r:id="rId39"/>
              </p:custDataLst>
            </p:nvPr>
          </p:nvSpPr>
          <p:spPr>
            <a:xfrm>
              <a:off x="8221951" y="1120323"/>
              <a:ext cx="447675" cy="247650"/>
            </a:xfrm>
            <a:custGeom>
              <a:avLst/>
              <a:gdLst>
                <a:gd name="connsiteX0" fmla="*/ 406994 w 447675"/>
                <a:gd name="connsiteY0" fmla="*/ 241079 h 247650"/>
                <a:gd name="connsiteX1" fmla="*/ 431692 w 447675"/>
                <a:gd name="connsiteY1" fmla="*/ 227801 h 247650"/>
                <a:gd name="connsiteX2" fmla="*/ 431749 w 447675"/>
                <a:gd name="connsiteY2" fmla="*/ 230411 h 247650"/>
                <a:gd name="connsiteX3" fmla="*/ 438674 w 447675"/>
                <a:gd name="connsiteY3" fmla="*/ 218485 h 247650"/>
                <a:gd name="connsiteX4" fmla="*/ 437055 w 447675"/>
                <a:gd name="connsiteY4" fmla="*/ 221181 h 247650"/>
                <a:gd name="connsiteX5" fmla="*/ 419757 w 447675"/>
                <a:gd name="connsiteY5" fmla="*/ 219600 h 247650"/>
                <a:gd name="connsiteX6" fmla="*/ 408413 w 447675"/>
                <a:gd name="connsiteY6" fmla="*/ 228182 h 247650"/>
                <a:gd name="connsiteX7" fmla="*/ 396850 w 447675"/>
                <a:gd name="connsiteY7" fmla="*/ 232906 h 247650"/>
                <a:gd name="connsiteX8" fmla="*/ 394021 w 447675"/>
                <a:gd name="connsiteY8" fmla="*/ 229115 h 247650"/>
                <a:gd name="connsiteX9" fmla="*/ 376114 w 447675"/>
                <a:gd name="connsiteY9" fmla="*/ 239488 h 247650"/>
                <a:gd name="connsiteX10" fmla="*/ 358864 w 447675"/>
                <a:gd name="connsiteY10" fmla="*/ 234268 h 247650"/>
                <a:gd name="connsiteX11" fmla="*/ 334013 w 447675"/>
                <a:gd name="connsiteY11" fmla="*/ 233944 h 247650"/>
                <a:gd name="connsiteX12" fmla="*/ 302895 w 447675"/>
                <a:gd name="connsiteY12" fmla="*/ 235697 h 247650"/>
                <a:gd name="connsiteX13" fmla="*/ 295827 w 447675"/>
                <a:gd name="connsiteY13" fmla="*/ 228753 h 247650"/>
                <a:gd name="connsiteX14" fmla="*/ 278482 w 447675"/>
                <a:gd name="connsiteY14" fmla="*/ 229591 h 247650"/>
                <a:gd name="connsiteX15" fmla="*/ 261357 w 447675"/>
                <a:gd name="connsiteY15" fmla="*/ 231592 h 247650"/>
                <a:gd name="connsiteX16" fmla="*/ 244621 w 447675"/>
                <a:gd name="connsiteY16" fmla="*/ 224838 h 247650"/>
                <a:gd name="connsiteX17" fmla="*/ 249060 w 447675"/>
                <a:gd name="connsiteY17" fmla="*/ 224057 h 247650"/>
                <a:gd name="connsiteX18" fmla="*/ 233839 w 447675"/>
                <a:gd name="connsiteY18" fmla="*/ 219047 h 247650"/>
                <a:gd name="connsiteX19" fmla="*/ 221409 w 447675"/>
                <a:gd name="connsiteY19" fmla="*/ 222562 h 247650"/>
                <a:gd name="connsiteX20" fmla="*/ 207778 w 447675"/>
                <a:gd name="connsiteY20" fmla="*/ 207389 h 247650"/>
                <a:gd name="connsiteX21" fmla="*/ 189709 w 447675"/>
                <a:gd name="connsiteY21" fmla="*/ 206389 h 247650"/>
                <a:gd name="connsiteX22" fmla="*/ 192576 w 447675"/>
                <a:gd name="connsiteY22" fmla="*/ 212408 h 247650"/>
                <a:gd name="connsiteX23" fmla="*/ 177946 w 447675"/>
                <a:gd name="connsiteY23" fmla="*/ 207608 h 247650"/>
                <a:gd name="connsiteX24" fmla="*/ 163278 w 447675"/>
                <a:gd name="connsiteY24" fmla="*/ 204112 h 247650"/>
                <a:gd name="connsiteX25" fmla="*/ 167945 w 447675"/>
                <a:gd name="connsiteY25" fmla="*/ 199845 h 247650"/>
                <a:gd name="connsiteX26" fmla="*/ 192157 w 447675"/>
                <a:gd name="connsiteY26" fmla="*/ 202950 h 247650"/>
                <a:gd name="connsiteX27" fmla="*/ 151933 w 447675"/>
                <a:gd name="connsiteY27" fmla="*/ 184748 h 247650"/>
                <a:gd name="connsiteX28" fmla="*/ 152352 w 447675"/>
                <a:gd name="connsiteY28" fmla="*/ 180109 h 247650"/>
                <a:gd name="connsiteX29" fmla="*/ 122806 w 447675"/>
                <a:gd name="connsiteY29" fmla="*/ 163555 h 247650"/>
                <a:gd name="connsiteX30" fmla="*/ 127121 w 447675"/>
                <a:gd name="connsiteY30" fmla="*/ 162031 h 247650"/>
                <a:gd name="connsiteX31" fmla="*/ 113281 w 447675"/>
                <a:gd name="connsiteY31" fmla="*/ 152163 h 247650"/>
                <a:gd name="connsiteX32" fmla="*/ 97365 w 447675"/>
                <a:gd name="connsiteY32" fmla="*/ 137351 h 247650"/>
                <a:gd name="connsiteX33" fmla="*/ 94898 w 447675"/>
                <a:gd name="connsiteY33" fmla="*/ 141295 h 247650"/>
                <a:gd name="connsiteX34" fmla="*/ 74686 w 447675"/>
                <a:gd name="connsiteY34" fmla="*/ 116358 h 247650"/>
                <a:gd name="connsiteX35" fmla="*/ 54540 w 447675"/>
                <a:gd name="connsiteY35" fmla="*/ 106328 h 247650"/>
                <a:gd name="connsiteX36" fmla="*/ 57855 w 447675"/>
                <a:gd name="connsiteY36" fmla="*/ 101118 h 247650"/>
                <a:gd name="connsiteX37" fmla="*/ 79448 w 447675"/>
                <a:gd name="connsiteY37" fmla="*/ 114072 h 247650"/>
                <a:gd name="connsiteX38" fmla="*/ 57569 w 447675"/>
                <a:gd name="connsiteY38" fmla="*/ 92108 h 247650"/>
                <a:gd name="connsiteX39" fmla="*/ 63275 w 447675"/>
                <a:gd name="connsiteY39" fmla="*/ 91774 h 247650"/>
                <a:gd name="connsiteX40" fmla="*/ 53111 w 447675"/>
                <a:gd name="connsiteY40" fmla="*/ 84916 h 247650"/>
                <a:gd name="connsiteX41" fmla="*/ 45520 w 447675"/>
                <a:gd name="connsiteY41" fmla="*/ 75629 h 247650"/>
                <a:gd name="connsiteX42" fmla="*/ 49149 w 447675"/>
                <a:gd name="connsiteY42" fmla="*/ 74896 h 247650"/>
                <a:gd name="connsiteX43" fmla="*/ 39662 w 447675"/>
                <a:gd name="connsiteY43" fmla="*/ 57675 h 247650"/>
                <a:gd name="connsiteX44" fmla="*/ 32023 w 447675"/>
                <a:gd name="connsiteY44" fmla="*/ 39158 h 247650"/>
                <a:gd name="connsiteX45" fmla="*/ 27975 w 447675"/>
                <a:gd name="connsiteY45" fmla="*/ 30347 h 247650"/>
                <a:gd name="connsiteX46" fmla="*/ 24336 w 447675"/>
                <a:gd name="connsiteY46" fmla="*/ 21794 h 247650"/>
                <a:gd name="connsiteX47" fmla="*/ 15192 w 447675"/>
                <a:gd name="connsiteY47" fmla="*/ 7183 h 247650"/>
                <a:gd name="connsiteX48" fmla="*/ 7144 w 447675"/>
                <a:gd name="connsiteY48" fmla="*/ 19813 h 247650"/>
                <a:gd name="connsiteX49" fmla="*/ 17269 w 447675"/>
                <a:gd name="connsiteY49" fmla="*/ 32833 h 247650"/>
                <a:gd name="connsiteX50" fmla="*/ 27613 w 447675"/>
                <a:gd name="connsiteY50" fmla="*/ 42920 h 247650"/>
                <a:gd name="connsiteX51" fmla="*/ 22574 w 447675"/>
                <a:gd name="connsiteY51" fmla="*/ 45111 h 247650"/>
                <a:gd name="connsiteX52" fmla="*/ 33766 w 447675"/>
                <a:gd name="connsiteY52" fmla="*/ 47750 h 247650"/>
                <a:gd name="connsiteX53" fmla="*/ 38586 w 447675"/>
                <a:gd name="connsiteY53" fmla="*/ 61570 h 247650"/>
                <a:gd name="connsiteX54" fmla="*/ 26070 w 447675"/>
                <a:gd name="connsiteY54" fmla="*/ 61313 h 247650"/>
                <a:gd name="connsiteX55" fmla="*/ 32137 w 447675"/>
                <a:gd name="connsiteY55" fmla="*/ 66952 h 247650"/>
                <a:gd name="connsiteX56" fmla="*/ 29670 w 447675"/>
                <a:gd name="connsiteY56" fmla="*/ 70943 h 247650"/>
                <a:gd name="connsiteX57" fmla="*/ 48892 w 447675"/>
                <a:gd name="connsiteY57" fmla="*/ 100747 h 247650"/>
                <a:gd name="connsiteX58" fmla="*/ 46806 w 447675"/>
                <a:gd name="connsiteY58" fmla="*/ 97099 h 247650"/>
                <a:gd name="connsiteX59" fmla="*/ 44958 w 447675"/>
                <a:gd name="connsiteY59" fmla="*/ 93298 h 247650"/>
                <a:gd name="connsiteX60" fmla="*/ 52892 w 447675"/>
                <a:gd name="connsiteY60" fmla="*/ 98089 h 247650"/>
                <a:gd name="connsiteX61" fmla="*/ 56702 w 447675"/>
                <a:gd name="connsiteY61" fmla="*/ 112929 h 247650"/>
                <a:gd name="connsiteX62" fmla="*/ 74981 w 447675"/>
                <a:gd name="connsiteY62" fmla="*/ 122911 h 247650"/>
                <a:gd name="connsiteX63" fmla="*/ 79829 w 447675"/>
                <a:gd name="connsiteY63" fmla="*/ 140723 h 247650"/>
                <a:gd name="connsiteX64" fmla="*/ 96803 w 447675"/>
                <a:gd name="connsiteY64" fmla="*/ 150153 h 247650"/>
                <a:gd name="connsiteX65" fmla="*/ 103365 w 447675"/>
                <a:gd name="connsiteY65" fmla="*/ 159668 h 247650"/>
                <a:gd name="connsiteX66" fmla="*/ 99984 w 447675"/>
                <a:gd name="connsiteY66" fmla="*/ 158001 h 247650"/>
                <a:gd name="connsiteX67" fmla="*/ 103375 w 447675"/>
                <a:gd name="connsiteY67" fmla="*/ 161402 h 247650"/>
                <a:gd name="connsiteX68" fmla="*/ 101860 w 447675"/>
                <a:gd name="connsiteY68" fmla="*/ 161821 h 247650"/>
                <a:gd name="connsiteX69" fmla="*/ 110023 w 447675"/>
                <a:gd name="connsiteY69" fmla="*/ 167517 h 247650"/>
                <a:gd name="connsiteX70" fmla="*/ 104480 w 447675"/>
                <a:gd name="connsiteY70" fmla="*/ 165460 h 247650"/>
                <a:gd name="connsiteX71" fmla="*/ 129731 w 447675"/>
                <a:gd name="connsiteY71" fmla="*/ 181195 h 247650"/>
                <a:gd name="connsiteX72" fmla="*/ 144923 w 447675"/>
                <a:gd name="connsiteY72" fmla="*/ 180671 h 247650"/>
                <a:gd name="connsiteX73" fmla="*/ 151000 w 447675"/>
                <a:gd name="connsiteY73" fmla="*/ 192377 h 247650"/>
                <a:gd name="connsiteX74" fmla="*/ 167002 w 447675"/>
                <a:gd name="connsiteY74" fmla="*/ 200369 h 247650"/>
                <a:gd name="connsiteX75" fmla="*/ 156181 w 447675"/>
                <a:gd name="connsiteY75" fmla="*/ 201969 h 247650"/>
                <a:gd name="connsiteX76" fmla="*/ 182223 w 447675"/>
                <a:gd name="connsiteY76" fmla="*/ 211923 h 247650"/>
                <a:gd name="connsiteX77" fmla="*/ 182432 w 447675"/>
                <a:gd name="connsiteY77" fmla="*/ 216647 h 247650"/>
                <a:gd name="connsiteX78" fmla="*/ 195177 w 447675"/>
                <a:gd name="connsiteY78" fmla="*/ 220743 h 247650"/>
                <a:gd name="connsiteX79" fmla="*/ 196291 w 447675"/>
                <a:gd name="connsiteY79" fmla="*/ 217028 h 247650"/>
                <a:gd name="connsiteX80" fmla="*/ 219218 w 447675"/>
                <a:gd name="connsiteY80" fmla="*/ 231630 h 247650"/>
                <a:gd name="connsiteX81" fmla="*/ 230696 w 447675"/>
                <a:gd name="connsiteY81" fmla="*/ 228058 h 247650"/>
                <a:gd name="connsiteX82" fmla="*/ 250269 w 447675"/>
                <a:gd name="connsiteY82" fmla="*/ 236373 h 247650"/>
                <a:gd name="connsiteX83" fmla="*/ 270586 w 447675"/>
                <a:gd name="connsiteY83" fmla="*/ 233011 h 247650"/>
                <a:gd name="connsiteX84" fmla="*/ 281388 w 447675"/>
                <a:gd name="connsiteY84" fmla="*/ 238097 h 247650"/>
                <a:gd name="connsiteX85" fmla="*/ 275901 w 447675"/>
                <a:gd name="connsiteY85" fmla="*/ 239945 h 247650"/>
                <a:gd name="connsiteX86" fmla="*/ 295142 w 447675"/>
                <a:gd name="connsiteY86" fmla="*/ 241221 h 247650"/>
                <a:gd name="connsiteX87" fmla="*/ 304914 w 447675"/>
                <a:gd name="connsiteY87" fmla="*/ 247956 h 247650"/>
                <a:gd name="connsiteX88" fmla="*/ 332270 w 447675"/>
                <a:gd name="connsiteY88" fmla="*/ 247670 h 247650"/>
                <a:gd name="connsiteX89" fmla="*/ 351777 w 447675"/>
                <a:gd name="connsiteY89" fmla="*/ 242498 h 247650"/>
                <a:gd name="connsiteX90" fmla="*/ 339814 w 447675"/>
                <a:gd name="connsiteY90" fmla="*/ 241707 h 247650"/>
                <a:gd name="connsiteX91" fmla="*/ 323974 w 447675"/>
                <a:gd name="connsiteY91" fmla="*/ 240097 h 247650"/>
                <a:gd name="connsiteX92" fmla="*/ 328841 w 447675"/>
                <a:gd name="connsiteY92" fmla="*/ 235897 h 247650"/>
                <a:gd name="connsiteX93" fmla="*/ 342529 w 447675"/>
                <a:gd name="connsiteY93" fmla="*/ 238069 h 247650"/>
                <a:gd name="connsiteX94" fmla="*/ 356311 w 447675"/>
                <a:gd name="connsiteY94" fmla="*/ 237811 h 247650"/>
                <a:gd name="connsiteX95" fmla="*/ 355359 w 447675"/>
                <a:gd name="connsiteY95" fmla="*/ 246184 h 247650"/>
                <a:gd name="connsiteX96" fmla="*/ 369627 w 447675"/>
                <a:gd name="connsiteY96" fmla="*/ 247432 h 247650"/>
                <a:gd name="connsiteX97" fmla="*/ 382676 w 447675"/>
                <a:gd name="connsiteY97" fmla="*/ 243184 h 247650"/>
                <a:gd name="connsiteX98" fmla="*/ 406994 w 447675"/>
                <a:gd name="connsiteY98" fmla="*/ 24107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47675" h="247650">
                  <a:moveTo>
                    <a:pt x="406994" y="241079"/>
                  </a:moveTo>
                  <a:cubicBezTo>
                    <a:pt x="415519" y="238259"/>
                    <a:pt x="426501" y="233173"/>
                    <a:pt x="431692" y="227801"/>
                  </a:cubicBezTo>
                  <a:lnTo>
                    <a:pt x="431749" y="230411"/>
                  </a:lnTo>
                  <a:cubicBezTo>
                    <a:pt x="436083" y="228134"/>
                    <a:pt x="449294" y="220219"/>
                    <a:pt x="438674" y="218485"/>
                  </a:cubicBezTo>
                  <a:lnTo>
                    <a:pt x="437055" y="221181"/>
                  </a:lnTo>
                  <a:cubicBezTo>
                    <a:pt x="427511" y="227524"/>
                    <a:pt x="428225" y="219104"/>
                    <a:pt x="419757" y="219600"/>
                  </a:cubicBezTo>
                  <a:cubicBezTo>
                    <a:pt x="415023" y="221409"/>
                    <a:pt x="411766" y="225124"/>
                    <a:pt x="408413" y="228182"/>
                  </a:cubicBezTo>
                  <a:cubicBezTo>
                    <a:pt x="405022" y="230973"/>
                    <a:pt x="401574" y="233344"/>
                    <a:pt x="396850" y="232906"/>
                  </a:cubicBezTo>
                  <a:cubicBezTo>
                    <a:pt x="392925" y="233820"/>
                    <a:pt x="393163" y="231182"/>
                    <a:pt x="394021" y="229115"/>
                  </a:cubicBezTo>
                  <a:cubicBezTo>
                    <a:pt x="384972" y="229782"/>
                    <a:pt x="382362" y="237611"/>
                    <a:pt x="376114" y="239488"/>
                  </a:cubicBezTo>
                  <a:cubicBezTo>
                    <a:pt x="373837" y="230020"/>
                    <a:pt x="367132" y="231658"/>
                    <a:pt x="358864" y="234268"/>
                  </a:cubicBezTo>
                  <a:cubicBezTo>
                    <a:pt x="350653" y="236754"/>
                    <a:pt x="340652" y="240821"/>
                    <a:pt x="334013" y="233944"/>
                  </a:cubicBezTo>
                  <a:cubicBezTo>
                    <a:pt x="325422" y="234897"/>
                    <a:pt x="314144" y="233154"/>
                    <a:pt x="302895" y="235697"/>
                  </a:cubicBezTo>
                  <a:cubicBezTo>
                    <a:pt x="309172" y="231830"/>
                    <a:pt x="292760" y="233744"/>
                    <a:pt x="295827" y="228753"/>
                  </a:cubicBezTo>
                  <a:cubicBezTo>
                    <a:pt x="293580" y="234049"/>
                    <a:pt x="285912" y="231611"/>
                    <a:pt x="278482" y="229591"/>
                  </a:cubicBezTo>
                  <a:cubicBezTo>
                    <a:pt x="270958" y="227915"/>
                    <a:pt x="264014" y="224753"/>
                    <a:pt x="261357" y="231592"/>
                  </a:cubicBezTo>
                  <a:cubicBezTo>
                    <a:pt x="247812" y="224029"/>
                    <a:pt x="260490" y="232335"/>
                    <a:pt x="244621" y="224838"/>
                  </a:cubicBezTo>
                  <a:cubicBezTo>
                    <a:pt x="245107" y="223333"/>
                    <a:pt x="247879" y="224048"/>
                    <a:pt x="249060" y="224057"/>
                  </a:cubicBezTo>
                  <a:cubicBezTo>
                    <a:pt x="243345" y="219657"/>
                    <a:pt x="237125" y="227239"/>
                    <a:pt x="233839" y="219047"/>
                  </a:cubicBezTo>
                  <a:cubicBezTo>
                    <a:pt x="221294" y="213323"/>
                    <a:pt x="230467" y="221838"/>
                    <a:pt x="221409" y="222562"/>
                  </a:cubicBezTo>
                  <a:cubicBezTo>
                    <a:pt x="208369" y="215914"/>
                    <a:pt x="212760" y="215837"/>
                    <a:pt x="207778" y="207389"/>
                  </a:cubicBezTo>
                  <a:cubicBezTo>
                    <a:pt x="203959" y="212989"/>
                    <a:pt x="197568" y="206331"/>
                    <a:pt x="189709" y="206389"/>
                  </a:cubicBezTo>
                  <a:cubicBezTo>
                    <a:pt x="191138" y="207436"/>
                    <a:pt x="199520" y="212942"/>
                    <a:pt x="192576" y="212408"/>
                  </a:cubicBezTo>
                  <a:cubicBezTo>
                    <a:pt x="185137" y="208236"/>
                    <a:pt x="181594" y="207751"/>
                    <a:pt x="177946" y="207608"/>
                  </a:cubicBezTo>
                  <a:cubicBezTo>
                    <a:pt x="174241" y="207579"/>
                    <a:pt x="170640" y="207598"/>
                    <a:pt x="163278" y="204112"/>
                  </a:cubicBezTo>
                  <a:cubicBezTo>
                    <a:pt x="160030" y="193501"/>
                    <a:pt x="177079" y="212246"/>
                    <a:pt x="167945" y="199845"/>
                  </a:cubicBezTo>
                  <a:cubicBezTo>
                    <a:pt x="178060" y="202407"/>
                    <a:pt x="185118" y="205284"/>
                    <a:pt x="192157" y="202950"/>
                  </a:cubicBezTo>
                  <a:cubicBezTo>
                    <a:pt x="180118" y="197416"/>
                    <a:pt x="166164" y="189663"/>
                    <a:pt x="151933" y="184748"/>
                  </a:cubicBezTo>
                  <a:cubicBezTo>
                    <a:pt x="145580" y="179718"/>
                    <a:pt x="157372" y="183967"/>
                    <a:pt x="152352" y="180109"/>
                  </a:cubicBezTo>
                  <a:cubicBezTo>
                    <a:pt x="142685" y="169222"/>
                    <a:pt x="130169" y="173061"/>
                    <a:pt x="122806" y="163555"/>
                  </a:cubicBezTo>
                  <a:lnTo>
                    <a:pt x="127121" y="162031"/>
                  </a:lnTo>
                  <a:cubicBezTo>
                    <a:pt x="122568" y="162116"/>
                    <a:pt x="118253" y="157297"/>
                    <a:pt x="113281" y="152163"/>
                  </a:cubicBezTo>
                  <a:cubicBezTo>
                    <a:pt x="108442" y="146857"/>
                    <a:pt x="102946" y="141199"/>
                    <a:pt x="97365" y="137351"/>
                  </a:cubicBezTo>
                  <a:cubicBezTo>
                    <a:pt x="97136" y="139971"/>
                    <a:pt x="96984" y="141723"/>
                    <a:pt x="94898" y="141295"/>
                  </a:cubicBezTo>
                  <a:cubicBezTo>
                    <a:pt x="101994" y="134808"/>
                    <a:pt x="78562" y="130808"/>
                    <a:pt x="74686" y="116358"/>
                  </a:cubicBezTo>
                  <a:cubicBezTo>
                    <a:pt x="70676" y="121121"/>
                    <a:pt x="60103" y="112720"/>
                    <a:pt x="54540" y="106328"/>
                  </a:cubicBezTo>
                  <a:cubicBezTo>
                    <a:pt x="54121" y="102976"/>
                    <a:pt x="56540" y="102023"/>
                    <a:pt x="57855" y="101118"/>
                  </a:cubicBezTo>
                  <a:cubicBezTo>
                    <a:pt x="63141" y="114082"/>
                    <a:pt x="70952" y="107662"/>
                    <a:pt x="79448" y="114072"/>
                  </a:cubicBezTo>
                  <a:cubicBezTo>
                    <a:pt x="71657" y="109176"/>
                    <a:pt x="65780" y="95641"/>
                    <a:pt x="57569" y="92108"/>
                  </a:cubicBezTo>
                  <a:lnTo>
                    <a:pt x="63275" y="91774"/>
                  </a:lnTo>
                  <a:cubicBezTo>
                    <a:pt x="59874" y="86850"/>
                    <a:pt x="56378" y="86050"/>
                    <a:pt x="53111" y="84916"/>
                  </a:cubicBezTo>
                  <a:cubicBezTo>
                    <a:pt x="49844" y="83802"/>
                    <a:pt x="46882" y="82287"/>
                    <a:pt x="45520" y="75629"/>
                  </a:cubicBezTo>
                  <a:lnTo>
                    <a:pt x="49149" y="74896"/>
                  </a:lnTo>
                  <a:cubicBezTo>
                    <a:pt x="45844" y="69467"/>
                    <a:pt x="42329" y="63818"/>
                    <a:pt x="39662" y="57675"/>
                  </a:cubicBezTo>
                  <a:cubicBezTo>
                    <a:pt x="37109" y="51493"/>
                    <a:pt x="34538" y="45245"/>
                    <a:pt x="32023" y="39158"/>
                  </a:cubicBezTo>
                  <a:cubicBezTo>
                    <a:pt x="30718" y="36148"/>
                    <a:pt x="29375" y="33195"/>
                    <a:pt x="27975" y="30347"/>
                  </a:cubicBezTo>
                  <a:cubicBezTo>
                    <a:pt x="26727" y="27433"/>
                    <a:pt x="25641" y="24518"/>
                    <a:pt x="24336" y="21794"/>
                  </a:cubicBezTo>
                  <a:cubicBezTo>
                    <a:pt x="21774" y="16317"/>
                    <a:pt x="18812" y="11364"/>
                    <a:pt x="15192" y="7183"/>
                  </a:cubicBezTo>
                  <a:cubicBezTo>
                    <a:pt x="11792" y="6373"/>
                    <a:pt x="9011" y="18460"/>
                    <a:pt x="7144" y="19813"/>
                  </a:cubicBezTo>
                  <a:cubicBezTo>
                    <a:pt x="10478" y="25328"/>
                    <a:pt x="13954" y="29300"/>
                    <a:pt x="17269" y="32833"/>
                  </a:cubicBezTo>
                  <a:cubicBezTo>
                    <a:pt x="20784" y="36291"/>
                    <a:pt x="24470" y="39196"/>
                    <a:pt x="27613" y="42920"/>
                  </a:cubicBezTo>
                  <a:lnTo>
                    <a:pt x="22574" y="45111"/>
                  </a:lnTo>
                  <a:cubicBezTo>
                    <a:pt x="26946" y="45521"/>
                    <a:pt x="33814" y="54665"/>
                    <a:pt x="33766" y="47750"/>
                  </a:cubicBezTo>
                  <a:cubicBezTo>
                    <a:pt x="39576" y="53284"/>
                    <a:pt x="31937" y="55160"/>
                    <a:pt x="38586" y="61570"/>
                  </a:cubicBezTo>
                  <a:cubicBezTo>
                    <a:pt x="33185" y="63694"/>
                    <a:pt x="30366" y="59180"/>
                    <a:pt x="26070" y="61313"/>
                  </a:cubicBezTo>
                  <a:cubicBezTo>
                    <a:pt x="26070" y="61313"/>
                    <a:pt x="31956" y="67066"/>
                    <a:pt x="32137" y="66952"/>
                  </a:cubicBezTo>
                  <a:cubicBezTo>
                    <a:pt x="28889" y="65904"/>
                    <a:pt x="32871" y="71905"/>
                    <a:pt x="29670" y="70943"/>
                  </a:cubicBezTo>
                  <a:cubicBezTo>
                    <a:pt x="43377" y="79735"/>
                    <a:pt x="37548" y="90003"/>
                    <a:pt x="48892" y="100747"/>
                  </a:cubicBezTo>
                  <a:cubicBezTo>
                    <a:pt x="48892" y="100747"/>
                    <a:pt x="47844" y="98918"/>
                    <a:pt x="46806" y="97099"/>
                  </a:cubicBezTo>
                  <a:cubicBezTo>
                    <a:pt x="45749" y="95289"/>
                    <a:pt x="44958" y="93298"/>
                    <a:pt x="44958" y="93298"/>
                  </a:cubicBezTo>
                  <a:cubicBezTo>
                    <a:pt x="47568" y="91650"/>
                    <a:pt x="49882" y="95813"/>
                    <a:pt x="52892" y="98089"/>
                  </a:cubicBezTo>
                  <a:cubicBezTo>
                    <a:pt x="51654" y="103919"/>
                    <a:pt x="53626" y="105538"/>
                    <a:pt x="56702" y="112929"/>
                  </a:cubicBezTo>
                  <a:cubicBezTo>
                    <a:pt x="62884" y="116644"/>
                    <a:pt x="69028" y="116406"/>
                    <a:pt x="74981" y="122911"/>
                  </a:cubicBezTo>
                  <a:cubicBezTo>
                    <a:pt x="69085" y="125416"/>
                    <a:pt x="82439" y="135999"/>
                    <a:pt x="79829" y="140723"/>
                  </a:cubicBezTo>
                  <a:cubicBezTo>
                    <a:pt x="85439" y="138113"/>
                    <a:pt x="93135" y="152096"/>
                    <a:pt x="96803" y="150153"/>
                  </a:cubicBezTo>
                  <a:cubicBezTo>
                    <a:pt x="101184" y="152467"/>
                    <a:pt x="105527" y="157316"/>
                    <a:pt x="103365" y="159668"/>
                  </a:cubicBezTo>
                  <a:cubicBezTo>
                    <a:pt x="102727" y="159335"/>
                    <a:pt x="101270" y="158821"/>
                    <a:pt x="99984" y="158001"/>
                  </a:cubicBezTo>
                  <a:lnTo>
                    <a:pt x="103375" y="161402"/>
                  </a:lnTo>
                  <a:cubicBezTo>
                    <a:pt x="102575" y="161611"/>
                    <a:pt x="102356" y="162107"/>
                    <a:pt x="101860" y="161821"/>
                  </a:cubicBezTo>
                  <a:cubicBezTo>
                    <a:pt x="104956" y="164821"/>
                    <a:pt x="107880" y="161535"/>
                    <a:pt x="110023" y="167517"/>
                  </a:cubicBezTo>
                  <a:cubicBezTo>
                    <a:pt x="108956" y="168708"/>
                    <a:pt x="106709" y="166669"/>
                    <a:pt x="104480" y="165460"/>
                  </a:cubicBezTo>
                  <a:cubicBezTo>
                    <a:pt x="112214" y="174356"/>
                    <a:pt x="125568" y="171194"/>
                    <a:pt x="129731" y="181195"/>
                  </a:cubicBezTo>
                  <a:cubicBezTo>
                    <a:pt x="132959" y="180052"/>
                    <a:pt x="143523" y="187634"/>
                    <a:pt x="144923" y="180671"/>
                  </a:cubicBezTo>
                  <a:cubicBezTo>
                    <a:pt x="146437" y="184548"/>
                    <a:pt x="142323" y="188234"/>
                    <a:pt x="151000" y="192377"/>
                  </a:cubicBezTo>
                  <a:cubicBezTo>
                    <a:pt x="158534" y="190634"/>
                    <a:pt x="159029" y="199597"/>
                    <a:pt x="167002" y="200369"/>
                  </a:cubicBezTo>
                  <a:cubicBezTo>
                    <a:pt x="155924" y="200264"/>
                    <a:pt x="166221" y="201731"/>
                    <a:pt x="156181" y="201969"/>
                  </a:cubicBezTo>
                  <a:cubicBezTo>
                    <a:pt x="160782" y="207217"/>
                    <a:pt x="172403" y="206522"/>
                    <a:pt x="182223" y="211923"/>
                  </a:cubicBezTo>
                  <a:cubicBezTo>
                    <a:pt x="182699" y="213570"/>
                    <a:pt x="181937" y="214990"/>
                    <a:pt x="182432" y="216647"/>
                  </a:cubicBezTo>
                  <a:cubicBezTo>
                    <a:pt x="187147" y="216809"/>
                    <a:pt x="193338" y="214875"/>
                    <a:pt x="195177" y="220743"/>
                  </a:cubicBezTo>
                  <a:lnTo>
                    <a:pt x="196291" y="217028"/>
                  </a:lnTo>
                  <a:cubicBezTo>
                    <a:pt x="202263" y="222514"/>
                    <a:pt x="212874" y="224781"/>
                    <a:pt x="219218" y="231630"/>
                  </a:cubicBezTo>
                  <a:lnTo>
                    <a:pt x="230696" y="228058"/>
                  </a:lnTo>
                  <a:cubicBezTo>
                    <a:pt x="235401" y="234211"/>
                    <a:pt x="242878" y="236068"/>
                    <a:pt x="250269" y="236373"/>
                  </a:cubicBezTo>
                  <a:cubicBezTo>
                    <a:pt x="257689" y="236640"/>
                    <a:pt x="265090" y="235030"/>
                    <a:pt x="270586" y="233011"/>
                  </a:cubicBezTo>
                  <a:cubicBezTo>
                    <a:pt x="275025" y="234306"/>
                    <a:pt x="281683" y="236440"/>
                    <a:pt x="281388" y="238097"/>
                  </a:cubicBezTo>
                  <a:cubicBezTo>
                    <a:pt x="280226" y="238497"/>
                    <a:pt x="278206" y="239326"/>
                    <a:pt x="275901" y="239945"/>
                  </a:cubicBezTo>
                  <a:cubicBezTo>
                    <a:pt x="282616" y="241259"/>
                    <a:pt x="290465" y="246670"/>
                    <a:pt x="295142" y="241221"/>
                  </a:cubicBezTo>
                  <a:cubicBezTo>
                    <a:pt x="302324" y="240459"/>
                    <a:pt x="299733" y="246155"/>
                    <a:pt x="304914" y="247956"/>
                  </a:cubicBezTo>
                  <a:cubicBezTo>
                    <a:pt x="312553" y="244088"/>
                    <a:pt x="322888" y="246174"/>
                    <a:pt x="332270" y="247670"/>
                  </a:cubicBezTo>
                  <a:cubicBezTo>
                    <a:pt x="341605" y="249508"/>
                    <a:pt x="349844" y="249022"/>
                    <a:pt x="351777" y="242498"/>
                  </a:cubicBezTo>
                  <a:cubicBezTo>
                    <a:pt x="348882" y="242574"/>
                    <a:pt x="344653" y="242298"/>
                    <a:pt x="339814" y="241707"/>
                  </a:cubicBezTo>
                  <a:cubicBezTo>
                    <a:pt x="334966" y="240878"/>
                    <a:pt x="329498" y="240088"/>
                    <a:pt x="323974" y="240097"/>
                  </a:cubicBezTo>
                  <a:cubicBezTo>
                    <a:pt x="326955" y="238659"/>
                    <a:pt x="324803" y="235983"/>
                    <a:pt x="328841" y="235897"/>
                  </a:cubicBezTo>
                  <a:cubicBezTo>
                    <a:pt x="334289" y="235811"/>
                    <a:pt x="338385" y="237297"/>
                    <a:pt x="342529" y="238069"/>
                  </a:cubicBezTo>
                  <a:cubicBezTo>
                    <a:pt x="346672" y="238716"/>
                    <a:pt x="350872" y="239174"/>
                    <a:pt x="356311" y="237811"/>
                  </a:cubicBezTo>
                  <a:lnTo>
                    <a:pt x="355359" y="246184"/>
                  </a:lnTo>
                  <a:cubicBezTo>
                    <a:pt x="360264" y="248041"/>
                    <a:pt x="365055" y="248146"/>
                    <a:pt x="369627" y="247432"/>
                  </a:cubicBezTo>
                  <a:cubicBezTo>
                    <a:pt x="374209" y="246822"/>
                    <a:pt x="378552" y="245174"/>
                    <a:pt x="382676" y="243184"/>
                  </a:cubicBezTo>
                  <a:cubicBezTo>
                    <a:pt x="390973" y="239488"/>
                    <a:pt x="398440" y="236373"/>
                    <a:pt x="406994" y="241079"/>
                  </a:cubicBezTo>
                  <a:close/>
                </a:path>
              </a:pathLst>
            </a:custGeom>
            <a:grpFill/>
            <a:ln w="9525" cap="flat">
              <a:noFill/>
              <a:prstDash val="solid"/>
              <a:miter/>
            </a:ln>
          </p:spPr>
          <p:txBody>
            <a:bodyPr rtlCol="0" anchor="ctr"/>
            <a:p>
              <a:endParaRPr lang="zh-CN" altLang="en-US"/>
            </a:p>
          </p:txBody>
        </p:sp>
        <p:sp>
          <p:nvSpPr>
            <p:cNvPr id="1048639" name="任意多边形: 形状 572"/>
            <p:cNvSpPr/>
            <p:nvPr>
              <p:custDataLst>
                <p:tags r:id="rId40"/>
              </p:custDataLst>
            </p:nvPr>
          </p:nvSpPr>
          <p:spPr>
            <a:xfrm>
              <a:off x="8478660" y="1351676"/>
              <a:ext cx="19050" cy="19050"/>
            </a:xfrm>
            <a:custGeom>
              <a:avLst/>
              <a:gdLst>
                <a:gd name="connsiteX0" fmla="*/ 7144 w 19050"/>
                <a:gd name="connsiteY0" fmla="*/ 7144 h 19050"/>
                <a:gd name="connsiteX1" fmla="*/ 14268 w 19050"/>
                <a:gd name="connsiteY1" fmla="*/ 13164 h 19050"/>
                <a:gd name="connsiteX2" fmla="*/ 14126 w 19050"/>
                <a:gd name="connsiteY2" fmla="*/ 9525 h 19050"/>
                <a:gd name="connsiteX3" fmla="*/ 7144 w 19050"/>
                <a:gd name="connsiteY3" fmla="*/ 7144 h 19050"/>
              </a:gdLst>
              <a:ahLst/>
              <a:cxnLst>
                <a:cxn ang="0">
                  <a:pos x="connsiteX0" y="connsiteY0"/>
                </a:cxn>
                <a:cxn ang="0">
                  <a:pos x="connsiteX1" y="connsiteY1"/>
                </a:cxn>
                <a:cxn ang="0">
                  <a:pos x="connsiteX2" y="connsiteY2"/>
                </a:cxn>
                <a:cxn ang="0">
                  <a:pos x="connsiteX3" y="connsiteY3"/>
                </a:cxn>
              </a:cxnLst>
              <a:rect l="l" t="t" r="r" b="b"/>
              <a:pathLst>
                <a:path w="19050" h="19050">
                  <a:moveTo>
                    <a:pt x="7144" y="7144"/>
                  </a:moveTo>
                  <a:cubicBezTo>
                    <a:pt x="7144" y="7144"/>
                    <a:pt x="14192" y="13402"/>
                    <a:pt x="14268" y="13164"/>
                  </a:cubicBezTo>
                  <a:lnTo>
                    <a:pt x="14126" y="9525"/>
                  </a:lnTo>
                  <a:cubicBezTo>
                    <a:pt x="11554" y="9554"/>
                    <a:pt x="9058" y="8868"/>
                    <a:pt x="7144" y="7144"/>
                  </a:cubicBezTo>
                  <a:close/>
                </a:path>
              </a:pathLst>
            </a:custGeom>
            <a:grpFill/>
            <a:ln w="9525" cap="flat">
              <a:noFill/>
              <a:prstDash val="solid"/>
              <a:miter/>
            </a:ln>
          </p:spPr>
          <p:txBody>
            <a:bodyPr rtlCol="0" anchor="ctr"/>
            <a:p>
              <a:endParaRPr lang="zh-CN" altLang="en-US"/>
            </a:p>
          </p:txBody>
        </p:sp>
        <p:sp>
          <p:nvSpPr>
            <p:cNvPr id="1048640" name="任意多边形: 形状 573"/>
            <p:cNvSpPr/>
            <p:nvPr>
              <p:custDataLst>
                <p:tags r:id="rId41"/>
              </p:custDataLst>
            </p:nvPr>
          </p:nvSpPr>
          <p:spPr>
            <a:xfrm>
              <a:off x="8485594" y="1352812"/>
              <a:ext cx="19050" cy="9525"/>
            </a:xfrm>
            <a:custGeom>
              <a:avLst/>
              <a:gdLst>
                <a:gd name="connsiteX0" fmla="*/ 7201 w 19050"/>
                <a:gd name="connsiteY0" fmla="*/ 8380 h 9525"/>
                <a:gd name="connsiteX1" fmla="*/ 12230 w 19050"/>
                <a:gd name="connsiteY1" fmla="*/ 7437 h 9525"/>
                <a:gd name="connsiteX2" fmla="*/ 7144 w 19050"/>
                <a:gd name="connsiteY2" fmla="*/ 7466 h 9525"/>
                <a:gd name="connsiteX3" fmla="*/ 7201 w 19050"/>
                <a:gd name="connsiteY3" fmla="*/ 8380 h 9525"/>
              </a:gdLst>
              <a:ahLst/>
              <a:cxnLst>
                <a:cxn ang="0">
                  <a:pos x="connsiteX0" y="connsiteY0"/>
                </a:cxn>
                <a:cxn ang="0">
                  <a:pos x="connsiteX1" y="connsiteY1"/>
                </a:cxn>
                <a:cxn ang="0">
                  <a:pos x="connsiteX2" y="connsiteY2"/>
                </a:cxn>
                <a:cxn ang="0">
                  <a:pos x="connsiteX3" y="connsiteY3"/>
                </a:cxn>
              </a:cxnLst>
              <a:rect l="l" t="t" r="r" b="b"/>
              <a:pathLst>
                <a:path w="19050" h="9525">
                  <a:moveTo>
                    <a:pt x="7201" y="8380"/>
                  </a:moveTo>
                  <a:cubicBezTo>
                    <a:pt x="8925" y="8285"/>
                    <a:pt x="10630" y="7895"/>
                    <a:pt x="12230" y="7437"/>
                  </a:cubicBezTo>
                  <a:cubicBezTo>
                    <a:pt x="10478" y="7094"/>
                    <a:pt x="8753" y="6990"/>
                    <a:pt x="7144" y="7466"/>
                  </a:cubicBezTo>
                  <a:lnTo>
                    <a:pt x="7201" y="8380"/>
                  </a:lnTo>
                  <a:close/>
                </a:path>
              </a:pathLst>
            </a:custGeom>
            <a:grpFill/>
            <a:ln w="9525" cap="flat">
              <a:noFill/>
              <a:prstDash val="solid"/>
              <a:miter/>
            </a:ln>
          </p:spPr>
          <p:txBody>
            <a:bodyPr rtlCol="0" anchor="ctr"/>
            <a:p>
              <a:endParaRPr lang="zh-CN" altLang="en-US"/>
            </a:p>
          </p:txBody>
        </p:sp>
        <p:sp>
          <p:nvSpPr>
            <p:cNvPr id="1048641" name="任意多边形: 形状 574"/>
            <p:cNvSpPr/>
            <p:nvPr>
              <p:custDataLst>
                <p:tags r:id="rId42"/>
              </p:custDataLst>
            </p:nvPr>
          </p:nvSpPr>
          <p:spPr>
            <a:xfrm>
              <a:off x="8653034" y="1342913"/>
              <a:ext cx="19050" cy="9525"/>
            </a:xfrm>
            <a:custGeom>
              <a:avLst/>
              <a:gdLst>
                <a:gd name="connsiteX0" fmla="*/ 7144 w 19050"/>
                <a:gd name="connsiteY0" fmla="*/ 9468 h 9525"/>
                <a:gd name="connsiteX1" fmla="*/ 15669 w 19050"/>
                <a:gd name="connsiteY1" fmla="*/ 7144 h 9525"/>
                <a:gd name="connsiteX2" fmla="*/ 7144 w 19050"/>
                <a:gd name="connsiteY2" fmla="*/ 9468 h 9525"/>
              </a:gdLst>
              <a:ahLst/>
              <a:cxnLst>
                <a:cxn ang="0">
                  <a:pos x="connsiteX0" y="connsiteY0"/>
                </a:cxn>
                <a:cxn ang="0">
                  <a:pos x="connsiteX1" y="connsiteY1"/>
                </a:cxn>
                <a:cxn ang="0">
                  <a:pos x="connsiteX2" y="connsiteY2"/>
                </a:cxn>
              </a:cxnLst>
              <a:rect l="l" t="t" r="r" b="b"/>
              <a:pathLst>
                <a:path w="19050" h="9525">
                  <a:moveTo>
                    <a:pt x="7144" y="9468"/>
                  </a:moveTo>
                  <a:cubicBezTo>
                    <a:pt x="8944" y="9268"/>
                    <a:pt x="12640" y="9306"/>
                    <a:pt x="15669" y="7144"/>
                  </a:cubicBezTo>
                  <a:cubicBezTo>
                    <a:pt x="13240" y="7172"/>
                    <a:pt x="8525" y="7725"/>
                    <a:pt x="7144" y="9468"/>
                  </a:cubicBezTo>
                  <a:close/>
                </a:path>
              </a:pathLst>
            </a:custGeom>
            <a:grpFill/>
            <a:ln w="9525" cap="flat">
              <a:noFill/>
              <a:prstDash val="solid"/>
              <a:miter/>
            </a:ln>
          </p:spPr>
          <p:txBody>
            <a:bodyPr rtlCol="0" anchor="ctr"/>
            <a:p>
              <a:endParaRPr lang="zh-CN" altLang="en-US"/>
            </a:p>
          </p:txBody>
        </p:sp>
        <p:sp>
          <p:nvSpPr>
            <p:cNvPr id="1048642" name="任意多边形: 形状 575"/>
            <p:cNvSpPr/>
            <p:nvPr>
              <p:custDataLst>
                <p:tags r:id="rId43"/>
              </p:custDataLst>
            </p:nvPr>
          </p:nvSpPr>
          <p:spPr>
            <a:xfrm>
              <a:off x="8656853" y="1340256"/>
              <a:ext cx="9525" cy="9525"/>
            </a:xfrm>
            <a:custGeom>
              <a:avLst/>
              <a:gdLst>
                <a:gd name="connsiteX0" fmla="*/ 11649 w 9525"/>
                <a:gd name="connsiteY0" fmla="*/ 7144 h 9525"/>
                <a:gd name="connsiteX1" fmla="*/ 7430 w 9525"/>
                <a:gd name="connsiteY1" fmla="*/ 7153 h 9525"/>
                <a:gd name="connsiteX2" fmla="*/ 7144 w 9525"/>
                <a:gd name="connsiteY2" fmla="*/ 8220 h 9525"/>
                <a:gd name="connsiteX3" fmla="*/ 9420 w 9525"/>
                <a:gd name="connsiteY3" fmla="*/ 7772 h 9525"/>
                <a:gd name="connsiteX4" fmla="*/ 11649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649" y="7144"/>
                  </a:moveTo>
                  <a:cubicBezTo>
                    <a:pt x="11649" y="7144"/>
                    <a:pt x="7458" y="7258"/>
                    <a:pt x="7430" y="7153"/>
                  </a:cubicBezTo>
                  <a:lnTo>
                    <a:pt x="7144" y="8220"/>
                  </a:lnTo>
                  <a:cubicBezTo>
                    <a:pt x="7144" y="8220"/>
                    <a:pt x="8296" y="8049"/>
                    <a:pt x="9420" y="7772"/>
                  </a:cubicBezTo>
                  <a:cubicBezTo>
                    <a:pt x="10535" y="7458"/>
                    <a:pt x="11649" y="7144"/>
                    <a:pt x="11649" y="7144"/>
                  </a:cubicBezTo>
                  <a:close/>
                </a:path>
              </a:pathLst>
            </a:custGeom>
            <a:grpFill/>
            <a:ln w="9525" cap="flat">
              <a:noFill/>
              <a:prstDash val="solid"/>
              <a:miter/>
            </a:ln>
          </p:spPr>
          <p:txBody>
            <a:bodyPr rtlCol="0" anchor="ctr"/>
            <a:p>
              <a:endParaRPr lang="zh-CN" altLang="en-US"/>
            </a:p>
          </p:txBody>
        </p:sp>
        <p:sp>
          <p:nvSpPr>
            <p:cNvPr id="1048643" name="任意多边形: 形状 576"/>
            <p:cNvSpPr/>
            <p:nvPr>
              <p:custDataLst>
                <p:tags r:id="rId44"/>
              </p:custDataLst>
            </p:nvPr>
          </p:nvSpPr>
          <p:spPr>
            <a:xfrm>
              <a:off x="8661187" y="1154127"/>
              <a:ext cx="200025" cy="190500"/>
            </a:xfrm>
            <a:custGeom>
              <a:avLst/>
              <a:gdLst>
                <a:gd name="connsiteX0" fmla="*/ 185576 w 200025"/>
                <a:gd name="connsiteY0" fmla="*/ 48731 h 190500"/>
                <a:gd name="connsiteX1" fmla="*/ 187843 w 200025"/>
                <a:gd name="connsiteY1" fmla="*/ 35272 h 190500"/>
                <a:gd name="connsiteX2" fmla="*/ 197368 w 200025"/>
                <a:gd name="connsiteY2" fmla="*/ 27090 h 190500"/>
                <a:gd name="connsiteX3" fmla="*/ 197406 w 200025"/>
                <a:gd name="connsiteY3" fmla="*/ 7297 h 190500"/>
                <a:gd name="connsiteX4" fmla="*/ 191967 w 200025"/>
                <a:gd name="connsiteY4" fmla="*/ 20423 h 190500"/>
                <a:gd name="connsiteX5" fmla="*/ 184299 w 200025"/>
                <a:gd name="connsiteY5" fmla="*/ 33577 h 190500"/>
                <a:gd name="connsiteX6" fmla="*/ 175993 w 200025"/>
                <a:gd name="connsiteY6" fmla="*/ 47274 h 190500"/>
                <a:gd name="connsiteX7" fmla="*/ 166126 w 200025"/>
                <a:gd name="connsiteY7" fmla="*/ 60552 h 190500"/>
                <a:gd name="connsiteX8" fmla="*/ 156162 w 200025"/>
                <a:gd name="connsiteY8" fmla="*/ 74106 h 190500"/>
                <a:gd name="connsiteX9" fmla="*/ 145313 w 200025"/>
                <a:gd name="connsiteY9" fmla="*/ 87012 h 190500"/>
                <a:gd name="connsiteX10" fmla="*/ 134941 w 200025"/>
                <a:gd name="connsiteY10" fmla="*/ 100138 h 190500"/>
                <a:gd name="connsiteX11" fmla="*/ 124511 w 200025"/>
                <a:gd name="connsiteY11" fmla="*/ 112768 h 190500"/>
                <a:gd name="connsiteX12" fmla="*/ 127187 w 200025"/>
                <a:gd name="connsiteY12" fmla="*/ 105634 h 190500"/>
                <a:gd name="connsiteX13" fmla="*/ 108375 w 200025"/>
                <a:gd name="connsiteY13" fmla="*/ 122731 h 190500"/>
                <a:gd name="connsiteX14" fmla="*/ 93745 w 200025"/>
                <a:gd name="connsiteY14" fmla="*/ 140628 h 190500"/>
                <a:gd name="connsiteX15" fmla="*/ 91640 w 200025"/>
                <a:gd name="connsiteY15" fmla="*/ 133456 h 190500"/>
                <a:gd name="connsiteX16" fmla="*/ 81315 w 200025"/>
                <a:gd name="connsiteY16" fmla="*/ 144419 h 190500"/>
                <a:gd name="connsiteX17" fmla="*/ 68066 w 200025"/>
                <a:gd name="connsiteY17" fmla="*/ 151668 h 190500"/>
                <a:gd name="connsiteX18" fmla="*/ 70380 w 200025"/>
                <a:gd name="connsiteY18" fmla="*/ 153630 h 190500"/>
                <a:gd name="connsiteX19" fmla="*/ 63960 w 200025"/>
                <a:gd name="connsiteY19" fmla="*/ 155992 h 190500"/>
                <a:gd name="connsiteX20" fmla="*/ 65551 w 200025"/>
                <a:gd name="connsiteY20" fmla="*/ 156526 h 190500"/>
                <a:gd name="connsiteX21" fmla="*/ 48606 w 200025"/>
                <a:gd name="connsiteY21" fmla="*/ 165746 h 190500"/>
                <a:gd name="connsiteX22" fmla="*/ 53045 w 200025"/>
                <a:gd name="connsiteY22" fmla="*/ 161888 h 190500"/>
                <a:gd name="connsiteX23" fmla="*/ 40748 w 200025"/>
                <a:gd name="connsiteY23" fmla="*/ 170537 h 190500"/>
                <a:gd name="connsiteX24" fmla="*/ 39624 w 200025"/>
                <a:gd name="connsiteY24" fmla="*/ 166441 h 190500"/>
                <a:gd name="connsiteX25" fmla="*/ 21136 w 200025"/>
                <a:gd name="connsiteY25" fmla="*/ 174509 h 190500"/>
                <a:gd name="connsiteX26" fmla="*/ 7487 w 200025"/>
                <a:gd name="connsiteY26" fmla="*/ 185748 h 190500"/>
                <a:gd name="connsiteX27" fmla="*/ 7144 w 200025"/>
                <a:gd name="connsiteY27" fmla="*/ 190635 h 190500"/>
                <a:gd name="connsiteX28" fmla="*/ 35166 w 200025"/>
                <a:gd name="connsiteY28" fmla="*/ 176328 h 190500"/>
                <a:gd name="connsiteX29" fmla="*/ 32499 w 200025"/>
                <a:gd name="connsiteY29" fmla="*/ 177423 h 190500"/>
                <a:gd name="connsiteX30" fmla="*/ 49263 w 200025"/>
                <a:gd name="connsiteY30" fmla="*/ 167203 h 190500"/>
                <a:gd name="connsiteX31" fmla="*/ 41453 w 200025"/>
                <a:gd name="connsiteY31" fmla="*/ 177957 h 190500"/>
                <a:gd name="connsiteX32" fmla="*/ 58388 w 200025"/>
                <a:gd name="connsiteY32" fmla="*/ 171128 h 190500"/>
                <a:gd name="connsiteX33" fmla="*/ 72419 w 200025"/>
                <a:gd name="connsiteY33" fmla="*/ 166927 h 190500"/>
                <a:gd name="connsiteX34" fmla="*/ 71590 w 200025"/>
                <a:gd name="connsiteY34" fmla="*/ 167794 h 190500"/>
                <a:gd name="connsiteX35" fmla="*/ 79229 w 200025"/>
                <a:gd name="connsiteY35" fmla="*/ 161002 h 190500"/>
                <a:gd name="connsiteX36" fmla="*/ 71790 w 200025"/>
                <a:gd name="connsiteY36" fmla="*/ 162107 h 190500"/>
                <a:gd name="connsiteX37" fmla="*/ 73628 w 200025"/>
                <a:gd name="connsiteY37" fmla="*/ 152430 h 190500"/>
                <a:gd name="connsiteX38" fmla="*/ 83363 w 200025"/>
                <a:gd name="connsiteY38" fmla="*/ 146591 h 190500"/>
                <a:gd name="connsiteX39" fmla="*/ 80115 w 200025"/>
                <a:gd name="connsiteY39" fmla="*/ 155611 h 190500"/>
                <a:gd name="connsiteX40" fmla="*/ 85058 w 200025"/>
                <a:gd name="connsiteY40" fmla="*/ 149306 h 190500"/>
                <a:gd name="connsiteX41" fmla="*/ 97469 w 200025"/>
                <a:gd name="connsiteY41" fmla="*/ 149420 h 190500"/>
                <a:gd name="connsiteX42" fmla="*/ 94726 w 200025"/>
                <a:gd name="connsiteY42" fmla="*/ 143114 h 190500"/>
                <a:gd name="connsiteX43" fmla="*/ 116072 w 200025"/>
                <a:gd name="connsiteY43" fmla="*/ 131256 h 190500"/>
                <a:gd name="connsiteX44" fmla="*/ 136179 w 200025"/>
                <a:gd name="connsiteY44" fmla="*/ 108758 h 190500"/>
                <a:gd name="connsiteX45" fmla="*/ 132740 w 200025"/>
                <a:gd name="connsiteY45" fmla="*/ 116978 h 190500"/>
                <a:gd name="connsiteX46" fmla="*/ 137436 w 200025"/>
                <a:gd name="connsiteY46" fmla="*/ 106748 h 190500"/>
                <a:gd name="connsiteX47" fmla="*/ 161725 w 200025"/>
                <a:gd name="connsiteY47" fmla="*/ 83926 h 190500"/>
                <a:gd name="connsiteX48" fmla="*/ 157401 w 200025"/>
                <a:gd name="connsiteY48" fmla="*/ 83917 h 190500"/>
                <a:gd name="connsiteX49" fmla="*/ 179489 w 200025"/>
                <a:gd name="connsiteY49" fmla="*/ 57018 h 190500"/>
                <a:gd name="connsiteX50" fmla="*/ 179241 w 200025"/>
                <a:gd name="connsiteY50" fmla="*/ 57209 h 190500"/>
                <a:gd name="connsiteX51" fmla="*/ 182699 w 200025"/>
                <a:gd name="connsiteY51" fmla="*/ 39301 h 190500"/>
                <a:gd name="connsiteX52" fmla="*/ 185576 w 200025"/>
                <a:gd name="connsiteY52" fmla="*/ 4873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0025" h="190500">
                  <a:moveTo>
                    <a:pt x="185576" y="48731"/>
                  </a:moveTo>
                  <a:lnTo>
                    <a:pt x="187843" y="35272"/>
                  </a:lnTo>
                  <a:cubicBezTo>
                    <a:pt x="191186" y="34691"/>
                    <a:pt x="195901" y="21004"/>
                    <a:pt x="197368" y="27090"/>
                  </a:cubicBezTo>
                  <a:cubicBezTo>
                    <a:pt x="195834" y="17727"/>
                    <a:pt x="207683" y="5640"/>
                    <a:pt x="197406" y="7297"/>
                  </a:cubicBezTo>
                  <a:cubicBezTo>
                    <a:pt x="195777" y="11527"/>
                    <a:pt x="193948" y="15918"/>
                    <a:pt x="191967" y="20423"/>
                  </a:cubicBezTo>
                  <a:cubicBezTo>
                    <a:pt x="189595" y="24719"/>
                    <a:pt x="186976" y="29091"/>
                    <a:pt x="184299" y="33577"/>
                  </a:cubicBezTo>
                  <a:cubicBezTo>
                    <a:pt x="181594" y="38044"/>
                    <a:pt x="178813" y="42626"/>
                    <a:pt x="175993" y="47274"/>
                  </a:cubicBezTo>
                  <a:cubicBezTo>
                    <a:pt x="172860" y="51713"/>
                    <a:pt x="169421" y="56056"/>
                    <a:pt x="166126" y="60552"/>
                  </a:cubicBezTo>
                  <a:cubicBezTo>
                    <a:pt x="162820" y="65048"/>
                    <a:pt x="159496" y="69572"/>
                    <a:pt x="156162" y="74106"/>
                  </a:cubicBezTo>
                  <a:cubicBezTo>
                    <a:pt x="152467" y="78344"/>
                    <a:pt x="148838" y="82640"/>
                    <a:pt x="145313" y="87012"/>
                  </a:cubicBezTo>
                  <a:cubicBezTo>
                    <a:pt x="141713" y="91298"/>
                    <a:pt x="138551" y="95985"/>
                    <a:pt x="134941" y="100138"/>
                  </a:cubicBezTo>
                  <a:cubicBezTo>
                    <a:pt x="131293" y="104262"/>
                    <a:pt x="127806" y="108462"/>
                    <a:pt x="124511" y="112768"/>
                  </a:cubicBezTo>
                  <a:lnTo>
                    <a:pt x="127187" y="105634"/>
                  </a:lnTo>
                  <a:cubicBezTo>
                    <a:pt x="121253" y="115378"/>
                    <a:pt x="114824" y="119692"/>
                    <a:pt x="108375" y="122731"/>
                  </a:cubicBezTo>
                  <a:cubicBezTo>
                    <a:pt x="102098" y="126103"/>
                    <a:pt x="97003" y="129675"/>
                    <a:pt x="93745" y="140628"/>
                  </a:cubicBezTo>
                  <a:lnTo>
                    <a:pt x="91640" y="133456"/>
                  </a:lnTo>
                  <a:cubicBezTo>
                    <a:pt x="87182" y="135790"/>
                    <a:pt x="84553" y="140390"/>
                    <a:pt x="81315" y="144419"/>
                  </a:cubicBezTo>
                  <a:cubicBezTo>
                    <a:pt x="78143" y="148506"/>
                    <a:pt x="74428" y="152135"/>
                    <a:pt x="68066" y="151668"/>
                  </a:cubicBezTo>
                  <a:lnTo>
                    <a:pt x="70380" y="153630"/>
                  </a:lnTo>
                  <a:cubicBezTo>
                    <a:pt x="67980" y="155087"/>
                    <a:pt x="66399" y="154544"/>
                    <a:pt x="63960" y="155992"/>
                  </a:cubicBezTo>
                  <a:lnTo>
                    <a:pt x="65551" y="156526"/>
                  </a:lnTo>
                  <a:cubicBezTo>
                    <a:pt x="60674" y="162984"/>
                    <a:pt x="55969" y="164155"/>
                    <a:pt x="48606" y="165746"/>
                  </a:cubicBezTo>
                  <a:cubicBezTo>
                    <a:pt x="47177" y="163955"/>
                    <a:pt x="51273" y="163412"/>
                    <a:pt x="53045" y="161888"/>
                  </a:cubicBezTo>
                  <a:cubicBezTo>
                    <a:pt x="49025" y="161298"/>
                    <a:pt x="45949" y="168060"/>
                    <a:pt x="40748" y="170537"/>
                  </a:cubicBezTo>
                  <a:cubicBezTo>
                    <a:pt x="35909" y="170689"/>
                    <a:pt x="39491" y="167575"/>
                    <a:pt x="39624" y="166441"/>
                  </a:cubicBezTo>
                  <a:cubicBezTo>
                    <a:pt x="32728" y="171804"/>
                    <a:pt x="26394" y="172766"/>
                    <a:pt x="21136" y="174509"/>
                  </a:cubicBezTo>
                  <a:cubicBezTo>
                    <a:pt x="15859" y="176281"/>
                    <a:pt x="11573" y="178671"/>
                    <a:pt x="7487" y="185748"/>
                  </a:cubicBezTo>
                  <a:cubicBezTo>
                    <a:pt x="6953" y="187968"/>
                    <a:pt x="12840" y="187568"/>
                    <a:pt x="7144" y="190635"/>
                  </a:cubicBezTo>
                  <a:cubicBezTo>
                    <a:pt x="19040" y="189692"/>
                    <a:pt x="26632" y="182691"/>
                    <a:pt x="35166" y="176328"/>
                  </a:cubicBezTo>
                  <a:cubicBezTo>
                    <a:pt x="35195" y="176395"/>
                    <a:pt x="32499" y="177423"/>
                    <a:pt x="32499" y="177423"/>
                  </a:cubicBezTo>
                  <a:cubicBezTo>
                    <a:pt x="36014" y="164831"/>
                    <a:pt x="39100" y="176890"/>
                    <a:pt x="49263" y="167203"/>
                  </a:cubicBezTo>
                  <a:cubicBezTo>
                    <a:pt x="47920" y="172432"/>
                    <a:pt x="42643" y="174909"/>
                    <a:pt x="41453" y="177957"/>
                  </a:cubicBezTo>
                  <a:cubicBezTo>
                    <a:pt x="50054" y="178128"/>
                    <a:pt x="54540" y="174328"/>
                    <a:pt x="58388" y="171128"/>
                  </a:cubicBezTo>
                  <a:cubicBezTo>
                    <a:pt x="62265" y="167898"/>
                    <a:pt x="65646" y="165441"/>
                    <a:pt x="72419" y="166927"/>
                  </a:cubicBezTo>
                  <a:lnTo>
                    <a:pt x="71590" y="167794"/>
                  </a:lnTo>
                  <a:cubicBezTo>
                    <a:pt x="74057" y="167451"/>
                    <a:pt x="76695" y="163631"/>
                    <a:pt x="79229" y="161002"/>
                  </a:cubicBezTo>
                  <a:cubicBezTo>
                    <a:pt x="77572" y="160498"/>
                    <a:pt x="74257" y="161726"/>
                    <a:pt x="71790" y="162107"/>
                  </a:cubicBezTo>
                  <a:cubicBezTo>
                    <a:pt x="74352" y="159431"/>
                    <a:pt x="73619" y="154659"/>
                    <a:pt x="73628" y="152430"/>
                  </a:cubicBezTo>
                  <a:cubicBezTo>
                    <a:pt x="79296" y="154249"/>
                    <a:pt x="76905" y="147877"/>
                    <a:pt x="83363" y="146591"/>
                  </a:cubicBezTo>
                  <a:cubicBezTo>
                    <a:pt x="87506" y="148944"/>
                    <a:pt x="80972" y="152497"/>
                    <a:pt x="80115" y="155611"/>
                  </a:cubicBezTo>
                  <a:lnTo>
                    <a:pt x="85058" y="149306"/>
                  </a:lnTo>
                  <a:cubicBezTo>
                    <a:pt x="90745" y="145448"/>
                    <a:pt x="93459" y="149696"/>
                    <a:pt x="97469" y="149420"/>
                  </a:cubicBezTo>
                  <a:cubicBezTo>
                    <a:pt x="100413" y="143267"/>
                    <a:pt x="93450" y="149620"/>
                    <a:pt x="94726" y="143114"/>
                  </a:cubicBezTo>
                  <a:cubicBezTo>
                    <a:pt x="99117" y="143038"/>
                    <a:pt x="107566" y="137885"/>
                    <a:pt x="116072" y="131256"/>
                  </a:cubicBezTo>
                  <a:cubicBezTo>
                    <a:pt x="124530" y="124560"/>
                    <a:pt x="131893" y="115082"/>
                    <a:pt x="136179" y="108758"/>
                  </a:cubicBezTo>
                  <a:cubicBezTo>
                    <a:pt x="132769" y="112663"/>
                    <a:pt x="137874" y="113215"/>
                    <a:pt x="132740" y="116978"/>
                  </a:cubicBezTo>
                  <a:cubicBezTo>
                    <a:pt x="135084" y="116140"/>
                    <a:pt x="139637" y="109063"/>
                    <a:pt x="137436" y="106748"/>
                  </a:cubicBezTo>
                  <a:cubicBezTo>
                    <a:pt x="143161" y="97804"/>
                    <a:pt x="152762" y="89089"/>
                    <a:pt x="161725" y="83926"/>
                  </a:cubicBezTo>
                  <a:lnTo>
                    <a:pt x="157401" y="83917"/>
                  </a:lnTo>
                  <a:cubicBezTo>
                    <a:pt x="159058" y="74868"/>
                    <a:pt x="173107" y="70315"/>
                    <a:pt x="179489" y="57018"/>
                  </a:cubicBezTo>
                  <a:lnTo>
                    <a:pt x="179241" y="57209"/>
                  </a:lnTo>
                  <a:cubicBezTo>
                    <a:pt x="181623" y="53179"/>
                    <a:pt x="177098" y="45493"/>
                    <a:pt x="182699" y="39301"/>
                  </a:cubicBezTo>
                  <a:cubicBezTo>
                    <a:pt x="184737" y="43331"/>
                    <a:pt x="182118" y="47026"/>
                    <a:pt x="185576" y="48731"/>
                  </a:cubicBezTo>
                  <a:close/>
                </a:path>
              </a:pathLst>
            </a:custGeom>
            <a:grpFill/>
            <a:ln w="9525" cap="flat">
              <a:noFill/>
              <a:prstDash val="solid"/>
              <a:miter/>
            </a:ln>
          </p:spPr>
          <p:txBody>
            <a:bodyPr rtlCol="0" anchor="ctr"/>
            <a:p>
              <a:endParaRPr lang="zh-CN" altLang="en-US"/>
            </a:p>
          </p:txBody>
        </p:sp>
        <p:sp>
          <p:nvSpPr>
            <p:cNvPr id="1048644" name="任意多边形: 形状 577"/>
            <p:cNvSpPr/>
            <p:nvPr>
              <p:custDataLst>
                <p:tags r:id="rId45"/>
              </p:custDataLst>
            </p:nvPr>
          </p:nvSpPr>
          <p:spPr>
            <a:xfrm>
              <a:off x="8853904" y="1142022"/>
              <a:ext cx="19050" cy="19050"/>
            </a:xfrm>
            <a:custGeom>
              <a:avLst/>
              <a:gdLst>
                <a:gd name="connsiteX0" fmla="*/ 10442 w 19050"/>
                <a:gd name="connsiteY0" fmla="*/ 13516 h 19050"/>
                <a:gd name="connsiteX1" fmla="*/ 12462 w 19050"/>
                <a:gd name="connsiteY1" fmla="*/ 19545 h 19050"/>
                <a:gd name="connsiteX2" fmla="*/ 10004 w 19050"/>
                <a:gd name="connsiteY2" fmla="*/ 7144 h 19050"/>
                <a:gd name="connsiteX3" fmla="*/ 7766 w 19050"/>
                <a:gd name="connsiteY3" fmla="*/ 15316 h 19050"/>
                <a:gd name="connsiteX4" fmla="*/ 10442 w 19050"/>
                <a:gd name="connsiteY4" fmla="*/ 1351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442" y="13516"/>
                  </a:moveTo>
                  <a:lnTo>
                    <a:pt x="12462" y="19545"/>
                  </a:lnTo>
                  <a:cubicBezTo>
                    <a:pt x="15595" y="15326"/>
                    <a:pt x="13138" y="7296"/>
                    <a:pt x="10004" y="7144"/>
                  </a:cubicBezTo>
                  <a:cubicBezTo>
                    <a:pt x="9394" y="10563"/>
                    <a:pt x="5699" y="13697"/>
                    <a:pt x="7766" y="15316"/>
                  </a:cubicBezTo>
                  <a:cubicBezTo>
                    <a:pt x="8585" y="15088"/>
                    <a:pt x="10004" y="15821"/>
                    <a:pt x="10442" y="13516"/>
                  </a:cubicBezTo>
                  <a:close/>
                </a:path>
              </a:pathLst>
            </a:custGeom>
            <a:grpFill/>
            <a:ln w="9525" cap="flat">
              <a:noFill/>
              <a:prstDash val="solid"/>
              <a:miter/>
            </a:ln>
          </p:spPr>
          <p:txBody>
            <a:bodyPr rtlCol="0" anchor="ctr"/>
            <a:p>
              <a:endParaRPr lang="zh-CN" altLang="en-US"/>
            </a:p>
          </p:txBody>
        </p:sp>
        <p:sp>
          <p:nvSpPr>
            <p:cNvPr id="1048645" name="任意多边形: 形状 578"/>
            <p:cNvSpPr/>
            <p:nvPr>
              <p:custDataLst>
                <p:tags r:id="rId46"/>
              </p:custDataLst>
            </p:nvPr>
          </p:nvSpPr>
          <p:spPr>
            <a:xfrm>
              <a:off x="8859729" y="1010443"/>
              <a:ext cx="38100" cy="142875"/>
            </a:xfrm>
            <a:custGeom>
              <a:avLst/>
              <a:gdLst>
                <a:gd name="connsiteX0" fmla="*/ 30353 w 38100"/>
                <a:gd name="connsiteY0" fmla="*/ 55112 h 142875"/>
                <a:gd name="connsiteX1" fmla="*/ 26762 w 38100"/>
                <a:gd name="connsiteY1" fmla="*/ 52473 h 142875"/>
                <a:gd name="connsiteX2" fmla="*/ 14856 w 38100"/>
                <a:gd name="connsiteY2" fmla="*/ 102613 h 142875"/>
                <a:gd name="connsiteX3" fmla="*/ 15980 w 38100"/>
                <a:gd name="connsiteY3" fmla="*/ 120110 h 142875"/>
                <a:gd name="connsiteX4" fmla="*/ 10446 w 38100"/>
                <a:gd name="connsiteY4" fmla="*/ 122111 h 142875"/>
                <a:gd name="connsiteX5" fmla="*/ 10789 w 38100"/>
                <a:gd name="connsiteY5" fmla="*/ 136779 h 142875"/>
                <a:gd name="connsiteX6" fmla="*/ 11465 w 38100"/>
                <a:gd name="connsiteY6" fmla="*/ 128559 h 142875"/>
                <a:gd name="connsiteX7" fmla="*/ 13627 w 38100"/>
                <a:gd name="connsiteY7" fmla="*/ 130092 h 142875"/>
                <a:gd name="connsiteX8" fmla="*/ 15904 w 38100"/>
                <a:gd name="connsiteY8" fmla="*/ 121291 h 142875"/>
                <a:gd name="connsiteX9" fmla="*/ 17876 w 38100"/>
                <a:gd name="connsiteY9" fmla="*/ 125111 h 142875"/>
                <a:gd name="connsiteX10" fmla="*/ 19342 w 38100"/>
                <a:gd name="connsiteY10" fmla="*/ 100574 h 142875"/>
                <a:gd name="connsiteX11" fmla="*/ 25467 w 38100"/>
                <a:gd name="connsiteY11" fmla="*/ 102489 h 142875"/>
                <a:gd name="connsiteX12" fmla="*/ 33554 w 38100"/>
                <a:gd name="connsiteY12" fmla="*/ 79372 h 142875"/>
                <a:gd name="connsiteX13" fmla="*/ 31239 w 38100"/>
                <a:gd name="connsiteY13" fmla="*/ 80572 h 142875"/>
                <a:gd name="connsiteX14" fmla="*/ 25877 w 38100"/>
                <a:gd name="connsiteY14" fmla="*/ 82105 h 142875"/>
                <a:gd name="connsiteX15" fmla="*/ 34249 w 38100"/>
                <a:gd name="connsiteY15" fmla="*/ 75409 h 142875"/>
                <a:gd name="connsiteX16" fmla="*/ 37078 w 38100"/>
                <a:gd name="connsiteY16" fmla="*/ 29937 h 142875"/>
                <a:gd name="connsiteX17" fmla="*/ 30001 w 38100"/>
                <a:gd name="connsiteY17" fmla="*/ 19345 h 142875"/>
                <a:gd name="connsiteX18" fmla="*/ 35554 w 38100"/>
                <a:gd name="connsiteY18" fmla="*/ 23050 h 142875"/>
                <a:gd name="connsiteX19" fmla="*/ 37364 w 38100"/>
                <a:gd name="connsiteY19" fmla="*/ 13545 h 142875"/>
                <a:gd name="connsiteX20" fmla="*/ 27201 w 38100"/>
                <a:gd name="connsiteY20" fmla="*/ 7144 h 142875"/>
                <a:gd name="connsiteX21" fmla="*/ 28296 w 38100"/>
                <a:gd name="connsiteY21" fmla="*/ 30842 h 142875"/>
                <a:gd name="connsiteX22" fmla="*/ 30906 w 38100"/>
                <a:gd name="connsiteY22" fmla="*/ 42720 h 142875"/>
                <a:gd name="connsiteX23" fmla="*/ 30353 w 38100"/>
                <a:gd name="connsiteY23" fmla="*/ 551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00" h="142875">
                  <a:moveTo>
                    <a:pt x="30353" y="55112"/>
                  </a:moveTo>
                  <a:cubicBezTo>
                    <a:pt x="29610" y="53150"/>
                    <a:pt x="27886" y="53416"/>
                    <a:pt x="26762" y="52473"/>
                  </a:cubicBezTo>
                  <a:cubicBezTo>
                    <a:pt x="25343" y="72104"/>
                    <a:pt x="19923" y="96022"/>
                    <a:pt x="14856" y="102613"/>
                  </a:cubicBezTo>
                  <a:cubicBezTo>
                    <a:pt x="11618" y="108461"/>
                    <a:pt x="17371" y="111585"/>
                    <a:pt x="15980" y="120110"/>
                  </a:cubicBezTo>
                  <a:lnTo>
                    <a:pt x="10446" y="122111"/>
                  </a:lnTo>
                  <a:cubicBezTo>
                    <a:pt x="11589" y="127406"/>
                    <a:pt x="2226" y="138513"/>
                    <a:pt x="10789" y="136779"/>
                  </a:cubicBezTo>
                  <a:cubicBezTo>
                    <a:pt x="11561" y="136541"/>
                    <a:pt x="8932" y="131702"/>
                    <a:pt x="11465" y="128559"/>
                  </a:cubicBezTo>
                  <a:lnTo>
                    <a:pt x="13627" y="130092"/>
                  </a:lnTo>
                  <a:lnTo>
                    <a:pt x="15904" y="121291"/>
                  </a:lnTo>
                  <a:lnTo>
                    <a:pt x="17876" y="125111"/>
                  </a:lnTo>
                  <a:cubicBezTo>
                    <a:pt x="26239" y="114833"/>
                    <a:pt x="12313" y="113929"/>
                    <a:pt x="19342" y="100574"/>
                  </a:cubicBezTo>
                  <a:lnTo>
                    <a:pt x="25467" y="102489"/>
                  </a:lnTo>
                  <a:cubicBezTo>
                    <a:pt x="28353" y="92669"/>
                    <a:pt x="27496" y="87239"/>
                    <a:pt x="33554" y="79372"/>
                  </a:cubicBezTo>
                  <a:cubicBezTo>
                    <a:pt x="33554" y="79372"/>
                    <a:pt x="30430" y="78610"/>
                    <a:pt x="31239" y="80572"/>
                  </a:cubicBezTo>
                  <a:cubicBezTo>
                    <a:pt x="30487" y="82134"/>
                    <a:pt x="27439" y="83649"/>
                    <a:pt x="25877" y="82105"/>
                  </a:cubicBezTo>
                  <a:cubicBezTo>
                    <a:pt x="24791" y="66313"/>
                    <a:pt x="29001" y="85258"/>
                    <a:pt x="34249" y="75409"/>
                  </a:cubicBezTo>
                  <a:cubicBezTo>
                    <a:pt x="31868" y="61360"/>
                    <a:pt x="32449" y="36890"/>
                    <a:pt x="37078" y="29937"/>
                  </a:cubicBezTo>
                  <a:cubicBezTo>
                    <a:pt x="32916" y="35757"/>
                    <a:pt x="29277" y="26432"/>
                    <a:pt x="30001" y="19345"/>
                  </a:cubicBezTo>
                  <a:cubicBezTo>
                    <a:pt x="32420" y="16135"/>
                    <a:pt x="33697" y="21755"/>
                    <a:pt x="35554" y="23050"/>
                  </a:cubicBezTo>
                  <a:cubicBezTo>
                    <a:pt x="36392" y="19698"/>
                    <a:pt x="38154" y="16954"/>
                    <a:pt x="37364" y="13545"/>
                  </a:cubicBezTo>
                  <a:cubicBezTo>
                    <a:pt x="33601" y="17869"/>
                    <a:pt x="28982" y="14783"/>
                    <a:pt x="27201" y="7144"/>
                  </a:cubicBezTo>
                  <a:cubicBezTo>
                    <a:pt x="24772" y="15545"/>
                    <a:pt x="26334" y="23041"/>
                    <a:pt x="28296" y="30842"/>
                  </a:cubicBezTo>
                  <a:cubicBezTo>
                    <a:pt x="29191" y="34719"/>
                    <a:pt x="30563" y="38700"/>
                    <a:pt x="30906" y="42720"/>
                  </a:cubicBezTo>
                  <a:cubicBezTo>
                    <a:pt x="31220" y="46730"/>
                    <a:pt x="31192" y="50864"/>
                    <a:pt x="30353" y="55112"/>
                  </a:cubicBezTo>
                  <a:close/>
                </a:path>
              </a:pathLst>
            </a:custGeom>
            <a:grpFill/>
            <a:ln w="9525" cap="flat">
              <a:noFill/>
              <a:prstDash val="solid"/>
              <a:miter/>
            </a:ln>
          </p:spPr>
          <p:txBody>
            <a:bodyPr rtlCol="0" anchor="ctr"/>
            <a:p>
              <a:endParaRPr lang="zh-CN" altLang="en-US"/>
            </a:p>
          </p:txBody>
        </p:sp>
        <p:sp>
          <p:nvSpPr>
            <p:cNvPr id="1048646" name="任意多边形: 形状 579"/>
            <p:cNvSpPr/>
            <p:nvPr>
              <p:custDataLst>
                <p:tags r:id="rId47"/>
              </p:custDataLst>
            </p:nvPr>
          </p:nvSpPr>
          <p:spPr>
            <a:xfrm>
              <a:off x="8878344" y="1049029"/>
              <a:ext cx="9525" cy="19050"/>
            </a:xfrm>
            <a:custGeom>
              <a:avLst/>
              <a:gdLst>
                <a:gd name="connsiteX0" fmla="*/ 7147 w 9525"/>
                <a:gd name="connsiteY0" fmla="*/ 10782 h 19050"/>
                <a:gd name="connsiteX1" fmla="*/ 8138 w 9525"/>
                <a:gd name="connsiteY1" fmla="*/ 13887 h 19050"/>
                <a:gd name="connsiteX2" fmla="*/ 9033 w 9525"/>
                <a:gd name="connsiteY2" fmla="*/ 7144 h 19050"/>
                <a:gd name="connsiteX3" fmla="*/ 7147 w 9525"/>
                <a:gd name="connsiteY3" fmla="*/ 10782 h 19050"/>
              </a:gdLst>
              <a:ahLst/>
              <a:cxnLst>
                <a:cxn ang="0">
                  <a:pos x="connsiteX0" y="connsiteY0"/>
                </a:cxn>
                <a:cxn ang="0">
                  <a:pos x="connsiteX1" y="connsiteY1"/>
                </a:cxn>
                <a:cxn ang="0">
                  <a:pos x="connsiteX2" y="connsiteY2"/>
                </a:cxn>
                <a:cxn ang="0">
                  <a:pos x="connsiteX3" y="connsiteY3"/>
                </a:cxn>
              </a:cxnLst>
              <a:rect l="l" t="t" r="r" b="b"/>
              <a:pathLst>
                <a:path w="9525" h="19050">
                  <a:moveTo>
                    <a:pt x="7147" y="10782"/>
                  </a:moveTo>
                  <a:cubicBezTo>
                    <a:pt x="7100" y="12525"/>
                    <a:pt x="7547" y="13383"/>
                    <a:pt x="8138" y="13887"/>
                  </a:cubicBezTo>
                  <a:cubicBezTo>
                    <a:pt x="8443" y="11592"/>
                    <a:pt x="8747" y="9287"/>
                    <a:pt x="9033" y="7144"/>
                  </a:cubicBezTo>
                  <a:lnTo>
                    <a:pt x="7147" y="10782"/>
                  </a:lnTo>
                  <a:close/>
                </a:path>
              </a:pathLst>
            </a:custGeom>
            <a:grpFill/>
            <a:ln w="9525" cap="flat">
              <a:noFill/>
              <a:prstDash val="solid"/>
              <a:miter/>
            </a:ln>
          </p:spPr>
          <p:txBody>
            <a:bodyPr rtlCol="0" anchor="ctr"/>
            <a:p>
              <a:endParaRPr lang="zh-CN" altLang="en-US"/>
            </a:p>
          </p:txBody>
        </p:sp>
      </p:grpSp>
      <p:sp>
        <p:nvSpPr>
          <p:cNvPr id="5" name="文本框 4"/>
          <p:cNvSpPr txBox="1"/>
          <p:nvPr/>
        </p:nvSpPr>
        <p:spPr>
          <a:xfrm>
            <a:off x="3138170" y="1925955"/>
            <a:ext cx="901065" cy="755015"/>
          </a:xfrm>
          <a:prstGeom prst="rect">
            <a:avLst/>
          </a:prstGeom>
          <a:noFill/>
        </p:spPr>
        <p:txBody>
          <a:bodyPr wrap="square" rtlCol="0">
            <a:noAutofit/>
          </a:bodyPr>
          <a:p>
            <a:pPr algn="l">
              <a:buClrTx/>
              <a:buSzTx/>
              <a:buFontTx/>
            </a:pPr>
            <a:r>
              <a:rPr lang="zh-CN" altLang="en-US" sz="4400">
                <a:solidFill>
                  <a:srgbClr val="E6D7B6"/>
                </a:solidFill>
                <a:latin typeface="汉仪颜楷W" panose="00020600040101010101" charset="-122"/>
                <a:ea typeface="汉仪颜楷W" panose="00020600040101010101" charset="-122"/>
              </a:rPr>
              <a:t>01</a:t>
            </a:r>
            <a:endParaRPr lang="en-US" altLang="zh-CN"/>
          </a:p>
        </p:txBody>
      </p:sp>
      <p:grpSp>
        <p:nvGrpSpPr>
          <p:cNvPr id="6" name="组合 533"/>
          <p:cNvGrpSpPr/>
          <p:nvPr/>
        </p:nvGrpSpPr>
        <p:grpSpPr>
          <a:xfrm rot="0">
            <a:off x="3075305" y="3258185"/>
            <a:ext cx="1035685" cy="1038225"/>
            <a:chOff x="8200854" y="647550"/>
            <a:chExt cx="721309" cy="723176"/>
          </a:xfrm>
          <a:solidFill>
            <a:srgbClr val="E6D7B6"/>
          </a:solidFill>
        </p:grpSpPr>
        <p:sp>
          <p:nvSpPr>
            <p:cNvPr id="7" name="任意多边形: 形状 534"/>
            <p:cNvSpPr/>
            <p:nvPr>
              <p:custDataLst>
                <p:tags r:id="rId48"/>
              </p:custDataLst>
            </p:nvPr>
          </p:nvSpPr>
          <p:spPr>
            <a:xfrm>
              <a:off x="8895617" y="1002661"/>
              <a:ext cx="9525" cy="19050"/>
            </a:xfrm>
            <a:custGeom>
              <a:avLst/>
              <a:gdLst>
                <a:gd name="connsiteX0" fmla="*/ 10058 w 9525"/>
                <a:gd name="connsiteY0" fmla="*/ 14926 h 19050"/>
                <a:gd name="connsiteX1" fmla="*/ 11135 w 9525"/>
                <a:gd name="connsiteY1" fmla="*/ 8925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10058" y="14926"/>
                  </a:moveTo>
                  <a:lnTo>
                    <a:pt x="11135" y="8925"/>
                  </a:lnTo>
                  <a:lnTo>
                    <a:pt x="7144" y="7144"/>
                  </a:lnTo>
                  <a:close/>
                </a:path>
              </a:pathLst>
            </a:custGeom>
            <a:grpFill/>
            <a:ln w="9525" cap="flat">
              <a:noFill/>
              <a:prstDash val="solid"/>
              <a:miter/>
            </a:ln>
          </p:spPr>
          <p:txBody>
            <a:bodyPr rtlCol="0" anchor="ctr"/>
            <a:p>
              <a:endParaRPr lang="zh-CN" altLang="en-US"/>
            </a:p>
          </p:txBody>
        </p:sp>
        <p:sp>
          <p:nvSpPr>
            <p:cNvPr id="8" name="任意多边形: 形状 535"/>
            <p:cNvSpPr/>
            <p:nvPr>
              <p:custDataLst>
                <p:tags r:id="rId49"/>
              </p:custDataLst>
            </p:nvPr>
          </p:nvSpPr>
          <p:spPr>
            <a:xfrm>
              <a:off x="8893588" y="970686"/>
              <a:ext cx="28575" cy="38100"/>
            </a:xfrm>
            <a:custGeom>
              <a:avLst/>
              <a:gdLst>
                <a:gd name="connsiteX0" fmla="*/ 24717 w 28575"/>
                <a:gd name="connsiteY0" fmla="*/ 17526 h 38100"/>
                <a:gd name="connsiteX1" fmla="*/ 23632 w 28575"/>
                <a:gd name="connsiteY1" fmla="*/ 12306 h 38100"/>
                <a:gd name="connsiteX2" fmla="*/ 22203 w 28575"/>
                <a:gd name="connsiteY2" fmla="*/ 7144 h 38100"/>
                <a:gd name="connsiteX3" fmla="*/ 7144 w 28575"/>
                <a:gd name="connsiteY3" fmla="*/ 22622 h 38100"/>
                <a:gd name="connsiteX4" fmla="*/ 18107 w 28575"/>
                <a:gd name="connsiteY4" fmla="*/ 38500 h 38100"/>
                <a:gd name="connsiteX5" fmla="*/ 13887 w 28575"/>
                <a:gd name="connsiteY5" fmla="*/ 22593 h 38100"/>
                <a:gd name="connsiteX6" fmla="*/ 21641 w 28575"/>
                <a:gd name="connsiteY6" fmla="*/ 34385 h 38100"/>
                <a:gd name="connsiteX7" fmla="*/ 19555 w 28575"/>
                <a:gd name="connsiteY7" fmla="*/ 17374 h 38100"/>
                <a:gd name="connsiteX8" fmla="*/ 24717 w 28575"/>
                <a:gd name="connsiteY8" fmla="*/ 1752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8100">
                  <a:moveTo>
                    <a:pt x="24717" y="17526"/>
                  </a:moveTo>
                  <a:cubicBezTo>
                    <a:pt x="24717" y="17526"/>
                    <a:pt x="24174" y="14916"/>
                    <a:pt x="23632" y="12306"/>
                  </a:cubicBezTo>
                  <a:cubicBezTo>
                    <a:pt x="23184" y="9696"/>
                    <a:pt x="22203" y="7144"/>
                    <a:pt x="22203" y="7144"/>
                  </a:cubicBezTo>
                  <a:cubicBezTo>
                    <a:pt x="11668" y="14221"/>
                    <a:pt x="14411" y="6086"/>
                    <a:pt x="7144" y="22622"/>
                  </a:cubicBezTo>
                  <a:cubicBezTo>
                    <a:pt x="9192" y="27984"/>
                    <a:pt x="13764" y="40205"/>
                    <a:pt x="18107" y="38500"/>
                  </a:cubicBezTo>
                  <a:cubicBezTo>
                    <a:pt x="17450" y="34395"/>
                    <a:pt x="12802" y="28651"/>
                    <a:pt x="13887" y="22593"/>
                  </a:cubicBezTo>
                  <a:cubicBezTo>
                    <a:pt x="17288" y="24936"/>
                    <a:pt x="17202" y="31442"/>
                    <a:pt x="21641" y="34385"/>
                  </a:cubicBezTo>
                  <a:cubicBezTo>
                    <a:pt x="24632" y="24308"/>
                    <a:pt x="18545" y="28270"/>
                    <a:pt x="19555" y="17374"/>
                  </a:cubicBezTo>
                  <a:lnTo>
                    <a:pt x="24717" y="17526"/>
                  </a:lnTo>
                  <a:close/>
                </a:path>
              </a:pathLst>
            </a:custGeom>
            <a:grpFill/>
            <a:ln w="9525" cap="flat">
              <a:noFill/>
              <a:prstDash val="solid"/>
              <a:miter/>
            </a:ln>
          </p:spPr>
          <p:txBody>
            <a:bodyPr rtlCol="0" anchor="ctr"/>
            <a:p>
              <a:endParaRPr lang="zh-CN" altLang="en-US"/>
            </a:p>
          </p:txBody>
        </p:sp>
        <p:sp>
          <p:nvSpPr>
            <p:cNvPr id="9" name="任意多边形: 形状 536"/>
            <p:cNvSpPr/>
            <p:nvPr>
              <p:custDataLst>
                <p:tags r:id="rId50"/>
              </p:custDataLst>
            </p:nvPr>
          </p:nvSpPr>
          <p:spPr>
            <a:xfrm>
              <a:off x="8898760" y="968087"/>
              <a:ext cx="19050" cy="9525"/>
            </a:xfrm>
            <a:custGeom>
              <a:avLst/>
              <a:gdLst>
                <a:gd name="connsiteX0" fmla="*/ 7144 w 19050"/>
                <a:gd name="connsiteY0" fmla="*/ 8942 h 9525"/>
                <a:gd name="connsiteX1" fmla="*/ 12887 w 19050"/>
                <a:gd name="connsiteY1" fmla="*/ 10076 h 9525"/>
                <a:gd name="connsiteX2" fmla="*/ 7144 w 19050"/>
                <a:gd name="connsiteY2" fmla="*/ 8942 h 9525"/>
              </a:gdLst>
              <a:ahLst/>
              <a:cxnLst>
                <a:cxn ang="0">
                  <a:pos x="connsiteX0" y="connsiteY0"/>
                </a:cxn>
                <a:cxn ang="0">
                  <a:pos x="connsiteX1" y="connsiteY1"/>
                </a:cxn>
                <a:cxn ang="0">
                  <a:pos x="connsiteX2" y="connsiteY2"/>
                </a:cxn>
              </a:cxnLst>
              <a:rect l="l" t="t" r="r" b="b"/>
              <a:pathLst>
                <a:path w="19050" h="9525">
                  <a:moveTo>
                    <a:pt x="7144" y="8942"/>
                  </a:moveTo>
                  <a:cubicBezTo>
                    <a:pt x="9249" y="9647"/>
                    <a:pt x="11325" y="10419"/>
                    <a:pt x="12887" y="10076"/>
                  </a:cubicBezTo>
                  <a:cubicBezTo>
                    <a:pt x="10782" y="9314"/>
                    <a:pt x="7639" y="4637"/>
                    <a:pt x="7144" y="8942"/>
                  </a:cubicBezTo>
                  <a:close/>
                </a:path>
              </a:pathLst>
            </a:custGeom>
            <a:grpFill/>
            <a:ln w="9525" cap="flat">
              <a:noFill/>
              <a:prstDash val="solid"/>
              <a:miter/>
            </a:ln>
          </p:spPr>
          <p:txBody>
            <a:bodyPr rtlCol="0" anchor="ctr"/>
            <a:p>
              <a:endParaRPr lang="zh-CN" altLang="en-US"/>
            </a:p>
          </p:txBody>
        </p:sp>
        <p:sp>
          <p:nvSpPr>
            <p:cNvPr id="10" name="任意多边形: 形状 537"/>
            <p:cNvSpPr/>
            <p:nvPr>
              <p:custDataLst>
                <p:tags r:id="rId51"/>
              </p:custDataLst>
            </p:nvPr>
          </p:nvSpPr>
          <p:spPr>
            <a:xfrm>
              <a:off x="8892969" y="956446"/>
              <a:ext cx="19050" cy="19050"/>
            </a:xfrm>
            <a:custGeom>
              <a:avLst/>
              <a:gdLst>
                <a:gd name="connsiteX0" fmla="*/ 10839 w 19050"/>
                <a:gd name="connsiteY0" fmla="*/ 14573 h 19050"/>
                <a:gd name="connsiteX1" fmla="*/ 15497 w 19050"/>
                <a:gd name="connsiteY1" fmla="*/ 13383 h 19050"/>
                <a:gd name="connsiteX2" fmla="*/ 7144 w 19050"/>
                <a:gd name="connsiteY2" fmla="*/ 7144 h 19050"/>
                <a:gd name="connsiteX3" fmla="*/ 10839 w 19050"/>
                <a:gd name="connsiteY3" fmla="*/ 14573 h 19050"/>
              </a:gdLst>
              <a:ahLst/>
              <a:cxnLst>
                <a:cxn ang="0">
                  <a:pos x="connsiteX0" y="connsiteY0"/>
                </a:cxn>
                <a:cxn ang="0">
                  <a:pos x="connsiteX1" y="connsiteY1"/>
                </a:cxn>
                <a:cxn ang="0">
                  <a:pos x="connsiteX2" y="connsiteY2"/>
                </a:cxn>
                <a:cxn ang="0">
                  <a:pos x="connsiteX3" y="connsiteY3"/>
                </a:cxn>
              </a:cxnLst>
              <a:rect l="l" t="t" r="r" b="b"/>
              <a:pathLst>
                <a:path w="19050" h="19050">
                  <a:moveTo>
                    <a:pt x="10839" y="14573"/>
                  </a:moveTo>
                  <a:cubicBezTo>
                    <a:pt x="10287" y="8106"/>
                    <a:pt x="14992" y="14087"/>
                    <a:pt x="15497" y="13383"/>
                  </a:cubicBezTo>
                  <a:lnTo>
                    <a:pt x="7144" y="7144"/>
                  </a:lnTo>
                  <a:lnTo>
                    <a:pt x="10839" y="14573"/>
                  </a:lnTo>
                  <a:close/>
                </a:path>
              </a:pathLst>
            </a:custGeom>
            <a:grpFill/>
            <a:ln w="9525" cap="flat">
              <a:noFill/>
              <a:prstDash val="solid"/>
              <a:miter/>
            </a:ln>
          </p:spPr>
          <p:txBody>
            <a:bodyPr rtlCol="0" anchor="ctr"/>
            <a:p>
              <a:endParaRPr lang="zh-CN" altLang="en-US"/>
            </a:p>
          </p:txBody>
        </p:sp>
        <p:sp>
          <p:nvSpPr>
            <p:cNvPr id="11" name="任意多边形: 形状 538"/>
            <p:cNvSpPr/>
            <p:nvPr>
              <p:custDataLst>
                <p:tags r:id="rId52"/>
              </p:custDataLst>
            </p:nvPr>
          </p:nvSpPr>
          <p:spPr>
            <a:xfrm>
              <a:off x="8890970" y="934424"/>
              <a:ext cx="9525" cy="9525"/>
            </a:xfrm>
            <a:custGeom>
              <a:avLst/>
              <a:gdLst>
                <a:gd name="connsiteX0" fmla="*/ 8876 w 9525"/>
                <a:gd name="connsiteY0" fmla="*/ 9954 h 9525"/>
                <a:gd name="connsiteX1" fmla="*/ 7456 w 9525"/>
                <a:gd name="connsiteY1" fmla="*/ 7144 h 9525"/>
                <a:gd name="connsiteX2" fmla="*/ 8876 w 9525"/>
                <a:gd name="connsiteY2" fmla="*/ 9954 h 9525"/>
              </a:gdLst>
              <a:ahLst/>
              <a:cxnLst>
                <a:cxn ang="0">
                  <a:pos x="connsiteX0" y="connsiteY0"/>
                </a:cxn>
                <a:cxn ang="0">
                  <a:pos x="connsiteX1" y="connsiteY1"/>
                </a:cxn>
                <a:cxn ang="0">
                  <a:pos x="connsiteX2" y="connsiteY2"/>
                </a:cxn>
              </a:cxnLst>
              <a:rect l="l" t="t" r="r" b="b"/>
              <a:pathLst>
                <a:path w="9525" h="9525">
                  <a:moveTo>
                    <a:pt x="8876" y="9954"/>
                  </a:moveTo>
                  <a:cubicBezTo>
                    <a:pt x="8428" y="8953"/>
                    <a:pt x="7971" y="8039"/>
                    <a:pt x="7456" y="7144"/>
                  </a:cubicBezTo>
                  <a:cubicBezTo>
                    <a:pt x="6571" y="8401"/>
                    <a:pt x="7733" y="9039"/>
                    <a:pt x="8876" y="9954"/>
                  </a:cubicBezTo>
                  <a:close/>
                </a:path>
              </a:pathLst>
            </a:custGeom>
            <a:grpFill/>
            <a:ln w="9525" cap="flat">
              <a:noFill/>
              <a:prstDash val="solid"/>
              <a:miter/>
            </a:ln>
          </p:spPr>
          <p:txBody>
            <a:bodyPr rtlCol="0" anchor="ctr"/>
            <a:p>
              <a:endParaRPr lang="zh-CN" altLang="en-US"/>
            </a:p>
          </p:txBody>
        </p:sp>
        <p:sp>
          <p:nvSpPr>
            <p:cNvPr id="12" name="任意多边形: 形状 539"/>
            <p:cNvSpPr/>
            <p:nvPr>
              <p:custDataLst>
                <p:tags r:id="rId53"/>
              </p:custDataLst>
            </p:nvPr>
          </p:nvSpPr>
          <p:spPr>
            <a:xfrm>
              <a:off x="8887907" y="924594"/>
              <a:ext cx="28575" cy="38100"/>
            </a:xfrm>
            <a:custGeom>
              <a:avLst/>
              <a:gdLst>
                <a:gd name="connsiteX0" fmla="*/ 7776 w 28575"/>
                <a:gd name="connsiteY0" fmla="*/ 7144 h 38100"/>
                <a:gd name="connsiteX1" fmla="*/ 10519 w 28575"/>
                <a:gd name="connsiteY1" fmla="*/ 16983 h 38100"/>
                <a:gd name="connsiteX2" fmla="*/ 10862 w 28575"/>
                <a:gd name="connsiteY2" fmla="*/ 16488 h 38100"/>
                <a:gd name="connsiteX3" fmla="*/ 18130 w 28575"/>
                <a:gd name="connsiteY3" fmla="*/ 20860 h 38100"/>
                <a:gd name="connsiteX4" fmla="*/ 19425 w 28575"/>
                <a:gd name="connsiteY4" fmla="*/ 32137 h 38100"/>
                <a:gd name="connsiteX5" fmla="*/ 22435 w 28575"/>
                <a:gd name="connsiteY5" fmla="*/ 23841 h 38100"/>
                <a:gd name="connsiteX6" fmla="*/ 7776 w 2857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38100">
                  <a:moveTo>
                    <a:pt x="7776" y="7144"/>
                  </a:moveTo>
                  <a:cubicBezTo>
                    <a:pt x="6004" y="10335"/>
                    <a:pt x="8290" y="13154"/>
                    <a:pt x="10519" y="16983"/>
                  </a:cubicBezTo>
                  <a:cubicBezTo>
                    <a:pt x="10624" y="16831"/>
                    <a:pt x="10700" y="16726"/>
                    <a:pt x="10862" y="16488"/>
                  </a:cubicBezTo>
                  <a:cubicBezTo>
                    <a:pt x="12005" y="12402"/>
                    <a:pt x="17987" y="14621"/>
                    <a:pt x="18130" y="20860"/>
                  </a:cubicBezTo>
                  <a:cubicBezTo>
                    <a:pt x="20559" y="26889"/>
                    <a:pt x="15196" y="27327"/>
                    <a:pt x="19425" y="32137"/>
                  </a:cubicBezTo>
                  <a:lnTo>
                    <a:pt x="22435" y="23841"/>
                  </a:lnTo>
                  <a:cubicBezTo>
                    <a:pt x="19692" y="14011"/>
                    <a:pt x="10633" y="10325"/>
                    <a:pt x="7776" y="7144"/>
                  </a:cubicBezTo>
                  <a:close/>
                </a:path>
              </a:pathLst>
            </a:custGeom>
            <a:grpFill/>
            <a:ln w="9525" cap="flat">
              <a:noFill/>
              <a:prstDash val="solid"/>
              <a:miter/>
            </a:ln>
          </p:spPr>
          <p:txBody>
            <a:bodyPr rtlCol="0" anchor="ctr"/>
            <a:p>
              <a:endParaRPr lang="zh-CN" altLang="en-US"/>
            </a:p>
          </p:txBody>
        </p:sp>
        <p:sp>
          <p:nvSpPr>
            <p:cNvPr id="13" name="任意多边形: 形状 540"/>
            <p:cNvSpPr/>
            <p:nvPr>
              <p:custDataLst>
                <p:tags r:id="rId54"/>
              </p:custDataLst>
            </p:nvPr>
          </p:nvSpPr>
          <p:spPr>
            <a:xfrm>
              <a:off x="8892702" y="937234"/>
              <a:ext cx="9525" cy="9525"/>
            </a:xfrm>
            <a:custGeom>
              <a:avLst/>
              <a:gdLst>
                <a:gd name="connsiteX0" fmla="*/ 7144 w 9525"/>
                <a:gd name="connsiteY0" fmla="*/ 7144 h 9525"/>
                <a:gd name="connsiteX1" fmla="*/ 8344 w 9525"/>
                <a:gd name="connsiteY1" fmla="*/ 10478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611" y="8182"/>
                    <a:pt x="8030" y="9258"/>
                    <a:pt x="8344" y="10478"/>
                  </a:cubicBezTo>
                  <a:cubicBezTo>
                    <a:pt x="8801" y="8782"/>
                    <a:pt x="8030" y="7877"/>
                    <a:pt x="7144" y="7144"/>
                  </a:cubicBezTo>
                  <a:close/>
                </a:path>
              </a:pathLst>
            </a:custGeom>
            <a:grpFill/>
            <a:ln w="9525" cap="flat">
              <a:noFill/>
              <a:prstDash val="solid"/>
              <a:miter/>
            </a:ln>
          </p:spPr>
          <p:txBody>
            <a:bodyPr rtlCol="0" anchor="ctr"/>
            <a:p>
              <a:endParaRPr lang="zh-CN" altLang="en-US"/>
            </a:p>
          </p:txBody>
        </p:sp>
        <p:sp>
          <p:nvSpPr>
            <p:cNvPr id="14" name="任意多边形: 形状 541"/>
            <p:cNvSpPr/>
            <p:nvPr>
              <p:custDataLst>
                <p:tags r:id="rId55"/>
              </p:custDataLst>
            </p:nvPr>
          </p:nvSpPr>
          <p:spPr>
            <a:xfrm>
              <a:off x="8894512" y="950645"/>
              <a:ext cx="9525" cy="9525"/>
            </a:xfrm>
            <a:custGeom>
              <a:avLst/>
              <a:gdLst>
                <a:gd name="connsiteX0" fmla="*/ 7144 w 9525"/>
                <a:gd name="connsiteY0" fmla="*/ 7144 h 9525"/>
                <a:gd name="connsiteX1" fmla="*/ 8725 w 9525"/>
                <a:gd name="connsiteY1" fmla="*/ 10268 h 9525"/>
                <a:gd name="connsiteX2" fmla="*/ 10782 w 9525"/>
                <a:gd name="connsiteY2" fmla="*/ 9106 h 9525"/>
              </a:gdLst>
              <a:ahLst/>
              <a:cxnLst>
                <a:cxn ang="0">
                  <a:pos x="connsiteX0" y="connsiteY0"/>
                </a:cxn>
                <a:cxn ang="0">
                  <a:pos x="connsiteX1" y="connsiteY1"/>
                </a:cxn>
                <a:cxn ang="0">
                  <a:pos x="connsiteX2" y="connsiteY2"/>
                </a:cxn>
              </a:cxnLst>
              <a:rect l="l" t="t" r="r" b="b"/>
              <a:pathLst>
                <a:path w="9525" h="9525">
                  <a:moveTo>
                    <a:pt x="7144" y="7144"/>
                  </a:moveTo>
                  <a:lnTo>
                    <a:pt x="8725" y="10268"/>
                  </a:lnTo>
                  <a:lnTo>
                    <a:pt x="10782" y="9106"/>
                  </a:lnTo>
                  <a:close/>
                </a:path>
              </a:pathLst>
            </a:custGeom>
            <a:grpFill/>
            <a:ln w="9525" cap="flat">
              <a:noFill/>
              <a:prstDash val="solid"/>
              <a:miter/>
            </a:ln>
          </p:spPr>
          <p:txBody>
            <a:bodyPr rtlCol="0" anchor="ctr"/>
            <a:p>
              <a:endParaRPr lang="zh-CN" altLang="en-US"/>
            </a:p>
          </p:txBody>
        </p:sp>
        <p:sp>
          <p:nvSpPr>
            <p:cNvPr id="15" name="任意多边形: 形状 542"/>
            <p:cNvSpPr/>
            <p:nvPr>
              <p:custDataLst>
                <p:tags r:id="rId56"/>
              </p:custDataLst>
            </p:nvPr>
          </p:nvSpPr>
          <p:spPr>
            <a:xfrm>
              <a:off x="8882215" y="893770"/>
              <a:ext cx="19050" cy="38100"/>
            </a:xfrm>
            <a:custGeom>
              <a:avLst/>
              <a:gdLst>
                <a:gd name="connsiteX0" fmla="*/ 7144 w 19050"/>
                <a:gd name="connsiteY0" fmla="*/ 16899 h 38100"/>
                <a:gd name="connsiteX1" fmla="*/ 16545 w 19050"/>
                <a:gd name="connsiteY1" fmla="*/ 32435 h 38100"/>
                <a:gd name="connsiteX2" fmla="*/ 21355 w 19050"/>
                <a:gd name="connsiteY2" fmla="*/ 16299 h 38100"/>
                <a:gd name="connsiteX3" fmla="*/ 15831 w 19050"/>
                <a:gd name="connsiteY3" fmla="*/ 7622 h 38100"/>
                <a:gd name="connsiteX4" fmla="*/ 7144 w 19050"/>
                <a:gd name="connsiteY4" fmla="*/ 168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6899"/>
                  </a:moveTo>
                  <a:cubicBezTo>
                    <a:pt x="14821" y="16052"/>
                    <a:pt x="10830" y="32254"/>
                    <a:pt x="16545" y="32435"/>
                  </a:cubicBezTo>
                  <a:cubicBezTo>
                    <a:pt x="14173" y="23986"/>
                    <a:pt x="17155" y="15623"/>
                    <a:pt x="21355" y="16299"/>
                  </a:cubicBezTo>
                  <a:lnTo>
                    <a:pt x="15831" y="7622"/>
                  </a:lnTo>
                  <a:cubicBezTo>
                    <a:pt x="12163" y="5431"/>
                    <a:pt x="8611" y="11156"/>
                    <a:pt x="7144" y="16899"/>
                  </a:cubicBezTo>
                  <a:close/>
                </a:path>
              </a:pathLst>
            </a:custGeom>
            <a:grpFill/>
            <a:ln w="9525" cap="flat">
              <a:noFill/>
              <a:prstDash val="solid"/>
              <a:miter/>
            </a:ln>
          </p:spPr>
          <p:txBody>
            <a:bodyPr rtlCol="0" anchor="ctr"/>
            <a:p>
              <a:endParaRPr lang="zh-CN" altLang="en-US"/>
            </a:p>
          </p:txBody>
        </p:sp>
        <p:sp>
          <p:nvSpPr>
            <p:cNvPr id="16" name="任意多边形: 形状 543"/>
            <p:cNvSpPr/>
            <p:nvPr>
              <p:custDataLst>
                <p:tags r:id="rId57"/>
              </p:custDataLst>
            </p:nvPr>
          </p:nvSpPr>
          <p:spPr>
            <a:xfrm>
              <a:off x="8890530" y="877560"/>
              <a:ext cx="9525" cy="9525"/>
            </a:xfrm>
            <a:custGeom>
              <a:avLst/>
              <a:gdLst>
                <a:gd name="connsiteX0" fmla="*/ 9087 w 9525"/>
                <a:gd name="connsiteY0" fmla="*/ 8887 h 9525"/>
                <a:gd name="connsiteX1" fmla="*/ 7144 w 9525"/>
                <a:gd name="connsiteY1" fmla="*/ 7144 h 9525"/>
                <a:gd name="connsiteX2" fmla="*/ 9087 w 9525"/>
                <a:gd name="connsiteY2" fmla="*/ 8887 h 9525"/>
              </a:gdLst>
              <a:ahLst/>
              <a:cxnLst>
                <a:cxn ang="0">
                  <a:pos x="connsiteX0" y="connsiteY0"/>
                </a:cxn>
                <a:cxn ang="0">
                  <a:pos x="connsiteX1" y="connsiteY1"/>
                </a:cxn>
                <a:cxn ang="0">
                  <a:pos x="connsiteX2" y="connsiteY2"/>
                </a:cxn>
              </a:cxnLst>
              <a:rect l="l" t="t" r="r" b="b"/>
              <a:pathLst>
                <a:path w="9525" h="9525">
                  <a:moveTo>
                    <a:pt x="9087" y="8887"/>
                  </a:moveTo>
                  <a:cubicBezTo>
                    <a:pt x="8306" y="8477"/>
                    <a:pt x="7630" y="7896"/>
                    <a:pt x="7144" y="7144"/>
                  </a:cubicBezTo>
                  <a:cubicBezTo>
                    <a:pt x="7791" y="8068"/>
                    <a:pt x="8458" y="8820"/>
                    <a:pt x="9087" y="8887"/>
                  </a:cubicBezTo>
                  <a:close/>
                </a:path>
              </a:pathLst>
            </a:custGeom>
            <a:grpFill/>
            <a:ln w="9525" cap="flat">
              <a:noFill/>
              <a:prstDash val="solid"/>
              <a:miter/>
            </a:ln>
          </p:spPr>
          <p:txBody>
            <a:bodyPr rtlCol="0" anchor="ctr"/>
            <a:p>
              <a:endParaRPr lang="zh-CN" altLang="en-US"/>
            </a:p>
          </p:txBody>
        </p:sp>
        <p:sp>
          <p:nvSpPr>
            <p:cNvPr id="17" name="任意多边形: 形状 544"/>
            <p:cNvSpPr/>
            <p:nvPr>
              <p:custDataLst>
                <p:tags r:id="rId58"/>
              </p:custDataLst>
            </p:nvPr>
          </p:nvSpPr>
          <p:spPr>
            <a:xfrm>
              <a:off x="8860041" y="839069"/>
              <a:ext cx="38100" cy="57150"/>
            </a:xfrm>
            <a:custGeom>
              <a:avLst/>
              <a:gdLst>
                <a:gd name="connsiteX0" fmla="*/ 7144 w 38100"/>
                <a:gd name="connsiteY0" fmla="*/ 7144 h 57150"/>
                <a:gd name="connsiteX1" fmla="*/ 15754 w 38100"/>
                <a:gd name="connsiteY1" fmla="*/ 15516 h 57150"/>
                <a:gd name="connsiteX2" fmla="*/ 23984 w 38100"/>
                <a:gd name="connsiteY2" fmla="*/ 24355 h 57150"/>
                <a:gd name="connsiteX3" fmla="*/ 16335 w 38100"/>
                <a:gd name="connsiteY3" fmla="*/ 20793 h 57150"/>
                <a:gd name="connsiteX4" fmla="*/ 27603 w 38100"/>
                <a:gd name="connsiteY4" fmla="*/ 37557 h 57150"/>
                <a:gd name="connsiteX5" fmla="*/ 17450 w 38100"/>
                <a:gd name="connsiteY5" fmla="*/ 31194 h 57150"/>
                <a:gd name="connsiteX6" fmla="*/ 30947 w 38100"/>
                <a:gd name="connsiteY6" fmla="*/ 46568 h 57150"/>
                <a:gd name="connsiteX7" fmla="*/ 29994 w 38100"/>
                <a:gd name="connsiteY7" fmla="*/ 57007 h 57150"/>
                <a:gd name="connsiteX8" fmla="*/ 35681 w 38100"/>
                <a:gd name="connsiteY8" fmla="*/ 51425 h 57150"/>
                <a:gd name="connsiteX9" fmla="*/ 31575 w 38100"/>
                <a:gd name="connsiteY9" fmla="*/ 42139 h 57150"/>
                <a:gd name="connsiteX10" fmla="*/ 37567 w 38100"/>
                <a:gd name="connsiteY10" fmla="*/ 45539 h 57150"/>
                <a:gd name="connsiteX11" fmla="*/ 29632 w 38100"/>
                <a:gd name="connsiteY11" fmla="*/ 16450 h 57150"/>
                <a:gd name="connsiteX12" fmla="*/ 7144 w 38100"/>
                <a:gd name="connsiteY12"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57150">
                  <a:moveTo>
                    <a:pt x="7144" y="7144"/>
                  </a:moveTo>
                  <a:cubicBezTo>
                    <a:pt x="7144" y="7144"/>
                    <a:pt x="11849" y="11030"/>
                    <a:pt x="15754" y="15516"/>
                  </a:cubicBezTo>
                  <a:cubicBezTo>
                    <a:pt x="19869" y="19936"/>
                    <a:pt x="23984" y="24355"/>
                    <a:pt x="23984" y="24355"/>
                  </a:cubicBezTo>
                  <a:cubicBezTo>
                    <a:pt x="20964" y="23403"/>
                    <a:pt x="19345" y="25146"/>
                    <a:pt x="16335" y="20793"/>
                  </a:cubicBezTo>
                  <a:cubicBezTo>
                    <a:pt x="19879" y="30347"/>
                    <a:pt x="24565" y="29613"/>
                    <a:pt x="27603" y="37557"/>
                  </a:cubicBezTo>
                  <a:cubicBezTo>
                    <a:pt x="22641" y="42491"/>
                    <a:pt x="20717" y="24355"/>
                    <a:pt x="17450" y="31194"/>
                  </a:cubicBezTo>
                  <a:cubicBezTo>
                    <a:pt x="20145" y="36414"/>
                    <a:pt x="24374" y="44025"/>
                    <a:pt x="30947" y="46568"/>
                  </a:cubicBezTo>
                  <a:lnTo>
                    <a:pt x="29994" y="57007"/>
                  </a:lnTo>
                  <a:lnTo>
                    <a:pt x="35681" y="51425"/>
                  </a:lnTo>
                  <a:cubicBezTo>
                    <a:pt x="36290" y="47025"/>
                    <a:pt x="27727" y="46263"/>
                    <a:pt x="31575" y="42139"/>
                  </a:cubicBezTo>
                  <a:cubicBezTo>
                    <a:pt x="34033" y="39805"/>
                    <a:pt x="35919" y="43234"/>
                    <a:pt x="37567" y="45539"/>
                  </a:cubicBezTo>
                  <a:cubicBezTo>
                    <a:pt x="34452" y="40167"/>
                    <a:pt x="36062" y="27670"/>
                    <a:pt x="29632" y="16450"/>
                  </a:cubicBezTo>
                  <a:cubicBezTo>
                    <a:pt x="22974" y="4658"/>
                    <a:pt x="14611" y="12687"/>
                    <a:pt x="7144" y="7144"/>
                  </a:cubicBezTo>
                  <a:close/>
                </a:path>
              </a:pathLst>
            </a:custGeom>
            <a:grpFill/>
            <a:ln w="9525" cap="flat">
              <a:noFill/>
              <a:prstDash val="solid"/>
              <a:miter/>
            </a:ln>
          </p:spPr>
          <p:txBody>
            <a:bodyPr rtlCol="0" anchor="ctr"/>
            <a:p>
              <a:endParaRPr lang="zh-CN" altLang="en-US"/>
            </a:p>
          </p:txBody>
        </p:sp>
        <p:sp>
          <p:nvSpPr>
            <p:cNvPr id="18" name="任意多边形: 形状 545"/>
            <p:cNvSpPr/>
            <p:nvPr>
              <p:custDataLst>
                <p:tags r:id="rId59"/>
              </p:custDataLst>
            </p:nvPr>
          </p:nvSpPr>
          <p:spPr>
            <a:xfrm>
              <a:off x="8865413" y="831659"/>
              <a:ext cx="9525" cy="9525"/>
            </a:xfrm>
            <a:custGeom>
              <a:avLst/>
              <a:gdLst>
                <a:gd name="connsiteX0" fmla="*/ 8211 w 9525"/>
                <a:gd name="connsiteY0" fmla="*/ 9830 h 9525"/>
                <a:gd name="connsiteX1" fmla="*/ 9906 w 9525"/>
                <a:gd name="connsiteY1" fmla="*/ 7144 h 9525"/>
                <a:gd name="connsiteX2" fmla="*/ 7144 w 9525"/>
                <a:gd name="connsiteY2" fmla="*/ 9954 h 9525"/>
              </a:gdLst>
              <a:ahLst/>
              <a:cxnLst>
                <a:cxn ang="0">
                  <a:pos x="connsiteX0" y="connsiteY0"/>
                </a:cxn>
                <a:cxn ang="0">
                  <a:pos x="connsiteX1" y="connsiteY1"/>
                </a:cxn>
                <a:cxn ang="0">
                  <a:pos x="connsiteX2" y="connsiteY2"/>
                </a:cxn>
              </a:cxnLst>
              <a:rect l="l" t="t" r="r" b="b"/>
              <a:pathLst>
                <a:path w="9525" h="9525">
                  <a:moveTo>
                    <a:pt x="8211" y="9830"/>
                  </a:moveTo>
                  <a:lnTo>
                    <a:pt x="9906" y="7144"/>
                  </a:lnTo>
                  <a:lnTo>
                    <a:pt x="7144" y="9954"/>
                  </a:lnTo>
                  <a:close/>
                </a:path>
              </a:pathLst>
            </a:custGeom>
            <a:grpFill/>
            <a:ln w="9525" cap="flat">
              <a:noFill/>
              <a:prstDash val="solid"/>
              <a:miter/>
            </a:ln>
          </p:spPr>
          <p:txBody>
            <a:bodyPr rtlCol="0" anchor="ctr"/>
            <a:p>
              <a:endParaRPr lang="zh-CN" altLang="en-US"/>
            </a:p>
          </p:txBody>
        </p:sp>
        <p:sp>
          <p:nvSpPr>
            <p:cNvPr id="19" name="任意多边形: 形状 546"/>
            <p:cNvSpPr/>
            <p:nvPr>
              <p:custDataLst>
                <p:tags r:id="rId60"/>
              </p:custDataLst>
            </p:nvPr>
          </p:nvSpPr>
          <p:spPr>
            <a:xfrm>
              <a:off x="8832771" y="788987"/>
              <a:ext cx="38100" cy="47625"/>
            </a:xfrm>
            <a:custGeom>
              <a:avLst/>
              <a:gdLst>
                <a:gd name="connsiteX0" fmla="*/ 19764 w 38100"/>
                <a:gd name="connsiteY0" fmla="*/ 35966 h 47625"/>
                <a:gd name="connsiteX1" fmla="*/ 29785 w 38100"/>
                <a:gd name="connsiteY1" fmla="*/ 43720 h 47625"/>
                <a:gd name="connsiteX2" fmla="*/ 28308 w 38100"/>
                <a:gd name="connsiteY2" fmla="*/ 47958 h 47625"/>
                <a:gd name="connsiteX3" fmla="*/ 34509 w 38100"/>
                <a:gd name="connsiteY3" fmla="*/ 46834 h 47625"/>
                <a:gd name="connsiteX4" fmla="*/ 20650 w 38100"/>
                <a:gd name="connsiteY4" fmla="*/ 30613 h 47625"/>
                <a:gd name="connsiteX5" fmla="*/ 25089 w 38100"/>
                <a:gd name="connsiteY5" fmla="*/ 20298 h 47625"/>
                <a:gd name="connsiteX6" fmla="*/ 30051 w 38100"/>
                <a:gd name="connsiteY6" fmla="*/ 31223 h 47625"/>
                <a:gd name="connsiteX7" fmla="*/ 10992 w 38100"/>
                <a:gd name="connsiteY7" fmla="*/ 7144 h 47625"/>
                <a:gd name="connsiteX8" fmla="*/ 13030 w 38100"/>
                <a:gd name="connsiteY8" fmla="*/ 13392 h 47625"/>
                <a:gd name="connsiteX9" fmla="*/ 7144 w 38100"/>
                <a:gd name="connsiteY9" fmla="*/ 9144 h 47625"/>
                <a:gd name="connsiteX10" fmla="*/ 19764 w 38100"/>
                <a:gd name="connsiteY10" fmla="*/ 3596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19764" y="35966"/>
                  </a:moveTo>
                  <a:lnTo>
                    <a:pt x="29785" y="43720"/>
                  </a:lnTo>
                  <a:cubicBezTo>
                    <a:pt x="29937" y="45148"/>
                    <a:pt x="29004" y="46558"/>
                    <a:pt x="28308" y="47958"/>
                  </a:cubicBezTo>
                  <a:cubicBezTo>
                    <a:pt x="29461" y="46682"/>
                    <a:pt x="33585" y="47977"/>
                    <a:pt x="34509" y="46834"/>
                  </a:cubicBezTo>
                  <a:cubicBezTo>
                    <a:pt x="37138" y="38700"/>
                    <a:pt x="25156" y="35157"/>
                    <a:pt x="20650" y="30613"/>
                  </a:cubicBezTo>
                  <a:cubicBezTo>
                    <a:pt x="12868" y="15250"/>
                    <a:pt x="24032" y="29232"/>
                    <a:pt x="25089" y="20298"/>
                  </a:cubicBezTo>
                  <a:cubicBezTo>
                    <a:pt x="27737" y="24413"/>
                    <a:pt x="26965" y="25165"/>
                    <a:pt x="30051" y="31223"/>
                  </a:cubicBezTo>
                  <a:cubicBezTo>
                    <a:pt x="30432" y="18117"/>
                    <a:pt x="16269" y="11411"/>
                    <a:pt x="10992" y="7144"/>
                  </a:cubicBezTo>
                  <a:cubicBezTo>
                    <a:pt x="11659" y="9125"/>
                    <a:pt x="10325" y="10754"/>
                    <a:pt x="13030" y="13392"/>
                  </a:cubicBezTo>
                  <a:lnTo>
                    <a:pt x="7144" y="9144"/>
                  </a:lnTo>
                  <a:cubicBezTo>
                    <a:pt x="7315" y="18174"/>
                    <a:pt x="9973" y="23565"/>
                    <a:pt x="19764" y="35966"/>
                  </a:cubicBezTo>
                  <a:close/>
                </a:path>
              </a:pathLst>
            </a:custGeom>
            <a:grpFill/>
            <a:ln w="9525" cap="flat">
              <a:noFill/>
              <a:prstDash val="solid"/>
              <a:miter/>
            </a:ln>
          </p:spPr>
          <p:txBody>
            <a:bodyPr rtlCol="0" anchor="ctr"/>
            <a:p>
              <a:endParaRPr lang="zh-CN" altLang="en-US"/>
            </a:p>
          </p:txBody>
        </p:sp>
        <p:sp>
          <p:nvSpPr>
            <p:cNvPr id="20" name="任意多边形: 形状 547"/>
            <p:cNvSpPr/>
            <p:nvPr>
              <p:custDataLst>
                <p:tags r:id="rId61"/>
              </p:custDataLst>
            </p:nvPr>
          </p:nvSpPr>
          <p:spPr>
            <a:xfrm>
              <a:off x="8853277" y="829916"/>
              <a:ext cx="9525" cy="19050"/>
            </a:xfrm>
            <a:custGeom>
              <a:avLst/>
              <a:gdLst>
                <a:gd name="connsiteX0" fmla="*/ 10298 w 9525"/>
                <a:gd name="connsiteY0" fmla="*/ 13106 h 19050"/>
                <a:gd name="connsiteX1" fmla="*/ 7735 w 9525"/>
                <a:gd name="connsiteY1" fmla="*/ 7144 h 19050"/>
                <a:gd name="connsiteX2" fmla="*/ 10298 w 9525"/>
                <a:gd name="connsiteY2" fmla="*/ 13106 h 19050"/>
              </a:gdLst>
              <a:ahLst/>
              <a:cxnLst>
                <a:cxn ang="0">
                  <a:pos x="connsiteX0" y="connsiteY0"/>
                </a:cxn>
                <a:cxn ang="0">
                  <a:pos x="connsiteX1" y="connsiteY1"/>
                </a:cxn>
                <a:cxn ang="0">
                  <a:pos x="connsiteX2" y="connsiteY2"/>
                </a:cxn>
              </a:cxnLst>
              <a:rect l="l" t="t" r="r" b="b"/>
              <a:pathLst>
                <a:path w="9525" h="19050">
                  <a:moveTo>
                    <a:pt x="10298" y="13106"/>
                  </a:moveTo>
                  <a:cubicBezTo>
                    <a:pt x="7583" y="9592"/>
                    <a:pt x="7154" y="7925"/>
                    <a:pt x="7735" y="7144"/>
                  </a:cubicBezTo>
                  <a:cubicBezTo>
                    <a:pt x="6831" y="9058"/>
                    <a:pt x="6488" y="10954"/>
                    <a:pt x="10298" y="13106"/>
                  </a:cubicBezTo>
                  <a:close/>
                </a:path>
              </a:pathLst>
            </a:custGeom>
            <a:grpFill/>
            <a:ln w="9525" cap="flat">
              <a:noFill/>
              <a:prstDash val="solid"/>
              <a:miter/>
            </a:ln>
          </p:spPr>
          <p:txBody>
            <a:bodyPr rtlCol="0" anchor="ctr"/>
            <a:p>
              <a:endParaRPr lang="zh-CN" altLang="en-US"/>
            </a:p>
          </p:txBody>
        </p:sp>
        <p:sp>
          <p:nvSpPr>
            <p:cNvPr id="21" name="任意多边形: 形状 548"/>
            <p:cNvSpPr/>
            <p:nvPr>
              <p:custDataLst>
                <p:tags r:id="rId62"/>
              </p:custDataLst>
            </p:nvPr>
          </p:nvSpPr>
          <p:spPr>
            <a:xfrm>
              <a:off x="8834247" y="786149"/>
              <a:ext cx="9525" cy="9525"/>
            </a:xfrm>
            <a:custGeom>
              <a:avLst/>
              <a:gdLst>
                <a:gd name="connsiteX0" fmla="*/ 7144 w 9525"/>
                <a:gd name="connsiteY0" fmla="*/ 7144 h 9525"/>
                <a:gd name="connsiteX1" fmla="*/ 9515 w 9525"/>
                <a:gd name="connsiteY1" fmla="*/ 997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287" y="8011"/>
                    <a:pt x="8172" y="8915"/>
                    <a:pt x="9515" y="9973"/>
                  </a:cubicBezTo>
                  <a:cubicBezTo>
                    <a:pt x="9220" y="9125"/>
                    <a:pt x="8611" y="8201"/>
                    <a:pt x="7144" y="7144"/>
                  </a:cubicBezTo>
                  <a:close/>
                </a:path>
              </a:pathLst>
            </a:custGeom>
            <a:grpFill/>
            <a:ln w="9525" cap="flat">
              <a:noFill/>
              <a:prstDash val="solid"/>
              <a:miter/>
            </a:ln>
          </p:spPr>
          <p:txBody>
            <a:bodyPr rtlCol="0" anchor="ctr"/>
            <a:p>
              <a:endParaRPr lang="zh-CN" altLang="en-US"/>
            </a:p>
          </p:txBody>
        </p:sp>
        <p:sp>
          <p:nvSpPr>
            <p:cNvPr id="22" name="任意多边形: 形状 549"/>
            <p:cNvSpPr/>
            <p:nvPr>
              <p:custDataLst>
                <p:tags r:id="rId63"/>
              </p:custDataLst>
            </p:nvPr>
          </p:nvSpPr>
          <p:spPr>
            <a:xfrm>
              <a:off x="8827332" y="789358"/>
              <a:ext cx="19050" cy="19050"/>
            </a:xfrm>
            <a:custGeom>
              <a:avLst/>
              <a:gdLst>
                <a:gd name="connsiteX0" fmla="*/ 12078 w 19050"/>
                <a:gd name="connsiteY0" fmla="*/ 14259 h 19050"/>
                <a:gd name="connsiteX1" fmla="*/ 7582 w 19050"/>
                <a:gd name="connsiteY1" fmla="*/ 7144 h 19050"/>
                <a:gd name="connsiteX2" fmla="*/ 7144 w 19050"/>
                <a:gd name="connsiteY2" fmla="*/ 11697 h 19050"/>
                <a:gd name="connsiteX3" fmla="*/ 12078 w 19050"/>
                <a:gd name="connsiteY3" fmla="*/ 14259 h 19050"/>
              </a:gdLst>
              <a:ahLst/>
              <a:cxnLst>
                <a:cxn ang="0">
                  <a:pos x="connsiteX0" y="connsiteY0"/>
                </a:cxn>
                <a:cxn ang="0">
                  <a:pos x="connsiteX1" y="connsiteY1"/>
                </a:cxn>
                <a:cxn ang="0">
                  <a:pos x="connsiteX2" y="connsiteY2"/>
                </a:cxn>
                <a:cxn ang="0">
                  <a:pos x="connsiteX3" y="connsiteY3"/>
                </a:cxn>
              </a:cxnLst>
              <a:rect l="l" t="t" r="r" b="b"/>
              <a:pathLst>
                <a:path w="19050" h="19050">
                  <a:moveTo>
                    <a:pt x="12078" y="14259"/>
                  </a:moveTo>
                  <a:lnTo>
                    <a:pt x="7582" y="7144"/>
                  </a:lnTo>
                  <a:lnTo>
                    <a:pt x="7144" y="11697"/>
                  </a:lnTo>
                  <a:cubicBezTo>
                    <a:pt x="8106" y="12383"/>
                    <a:pt x="10925" y="15383"/>
                    <a:pt x="12078" y="14259"/>
                  </a:cubicBezTo>
                  <a:close/>
                </a:path>
              </a:pathLst>
            </a:custGeom>
            <a:grpFill/>
            <a:ln w="9525" cap="flat">
              <a:noFill/>
              <a:prstDash val="solid"/>
              <a:miter/>
            </a:ln>
          </p:spPr>
          <p:txBody>
            <a:bodyPr rtlCol="0" anchor="ctr"/>
            <a:p>
              <a:endParaRPr lang="zh-CN" altLang="en-US"/>
            </a:p>
          </p:txBody>
        </p:sp>
        <p:sp>
          <p:nvSpPr>
            <p:cNvPr id="23" name="任意多边形: 形状 550"/>
            <p:cNvSpPr/>
            <p:nvPr>
              <p:custDataLst>
                <p:tags r:id="rId64"/>
              </p:custDataLst>
            </p:nvPr>
          </p:nvSpPr>
          <p:spPr>
            <a:xfrm>
              <a:off x="8552764" y="649389"/>
              <a:ext cx="285750" cy="142875"/>
            </a:xfrm>
            <a:custGeom>
              <a:avLst/>
              <a:gdLst>
                <a:gd name="connsiteX0" fmla="*/ 9906 w 285750"/>
                <a:gd name="connsiteY0" fmla="*/ 8268 h 142875"/>
                <a:gd name="connsiteX1" fmla="*/ 20364 w 285750"/>
                <a:gd name="connsiteY1" fmla="*/ 12230 h 142875"/>
                <a:gd name="connsiteX2" fmla="*/ 7144 w 285750"/>
                <a:gd name="connsiteY2" fmla="*/ 16793 h 142875"/>
                <a:gd name="connsiteX3" fmla="*/ 9182 w 285750"/>
                <a:gd name="connsiteY3" fmla="*/ 24298 h 142875"/>
                <a:gd name="connsiteX4" fmla="*/ 32880 w 285750"/>
                <a:gd name="connsiteY4" fmla="*/ 22050 h 142875"/>
                <a:gd name="connsiteX5" fmla="*/ 33595 w 285750"/>
                <a:gd name="connsiteY5" fmla="*/ 25898 h 142875"/>
                <a:gd name="connsiteX6" fmla="*/ 44063 w 285750"/>
                <a:gd name="connsiteY6" fmla="*/ 24660 h 142875"/>
                <a:gd name="connsiteX7" fmla="*/ 56045 w 285750"/>
                <a:gd name="connsiteY7" fmla="*/ 24860 h 142875"/>
                <a:gd name="connsiteX8" fmla="*/ 77800 w 285750"/>
                <a:gd name="connsiteY8" fmla="*/ 28927 h 142875"/>
                <a:gd name="connsiteX9" fmla="*/ 109709 w 285750"/>
                <a:gd name="connsiteY9" fmla="*/ 34900 h 142875"/>
                <a:gd name="connsiteX10" fmla="*/ 222675 w 285750"/>
                <a:gd name="connsiteY10" fmla="*/ 95031 h 142875"/>
                <a:gd name="connsiteX11" fmla="*/ 232067 w 285750"/>
                <a:gd name="connsiteY11" fmla="*/ 93402 h 142875"/>
                <a:gd name="connsiteX12" fmla="*/ 236372 w 285750"/>
                <a:gd name="connsiteY12" fmla="*/ 102908 h 142875"/>
                <a:gd name="connsiteX13" fmla="*/ 230610 w 285750"/>
                <a:gd name="connsiteY13" fmla="*/ 97841 h 142875"/>
                <a:gd name="connsiteX14" fmla="*/ 256642 w 285750"/>
                <a:gd name="connsiteY14" fmla="*/ 123711 h 142875"/>
                <a:gd name="connsiteX15" fmla="*/ 262738 w 285750"/>
                <a:gd name="connsiteY15" fmla="*/ 118043 h 142875"/>
                <a:gd name="connsiteX16" fmla="*/ 267853 w 285750"/>
                <a:gd name="connsiteY16" fmla="*/ 136617 h 142875"/>
                <a:gd name="connsiteX17" fmla="*/ 280330 w 285750"/>
                <a:gd name="connsiteY17" fmla="*/ 142170 h 142875"/>
                <a:gd name="connsiteX18" fmla="*/ 275282 w 285750"/>
                <a:gd name="connsiteY18" fmla="*/ 128226 h 142875"/>
                <a:gd name="connsiteX19" fmla="*/ 284807 w 285750"/>
                <a:gd name="connsiteY19" fmla="*/ 133902 h 142875"/>
                <a:gd name="connsiteX20" fmla="*/ 272767 w 285750"/>
                <a:gd name="connsiteY20" fmla="*/ 120977 h 142875"/>
                <a:gd name="connsiteX21" fmla="*/ 264824 w 285750"/>
                <a:gd name="connsiteY21" fmla="*/ 114052 h 142875"/>
                <a:gd name="connsiteX22" fmla="*/ 255394 w 285750"/>
                <a:gd name="connsiteY22" fmla="*/ 107661 h 142875"/>
                <a:gd name="connsiteX23" fmla="*/ 235525 w 285750"/>
                <a:gd name="connsiteY23" fmla="*/ 94726 h 142875"/>
                <a:gd name="connsiteX24" fmla="*/ 215303 w 285750"/>
                <a:gd name="connsiteY24" fmla="*/ 83249 h 142875"/>
                <a:gd name="connsiteX25" fmla="*/ 220323 w 285750"/>
                <a:gd name="connsiteY25" fmla="*/ 81667 h 142875"/>
                <a:gd name="connsiteX26" fmla="*/ 209064 w 285750"/>
                <a:gd name="connsiteY26" fmla="*/ 75362 h 142875"/>
                <a:gd name="connsiteX27" fmla="*/ 196825 w 285750"/>
                <a:gd name="connsiteY27" fmla="*/ 68018 h 142875"/>
                <a:gd name="connsiteX28" fmla="*/ 178098 w 285750"/>
                <a:gd name="connsiteY28" fmla="*/ 50492 h 142875"/>
                <a:gd name="connsiteX29" fmla="*/ 156734 w 285750"/>
                <a:gd name="connsiteY29" fmla="*/ 48025 h 142875"/>
                <a:gd name="connsiteX30" fmla="*/ 148333 w 285750"/>
                <a:gd name="connsiteY30" fmla="*/ 41148 h 142875"/>
                <a:gd name="connsiteX31" fmla="*/ 145799 w 285750"/>
                <a:gd name="connsiteY31" fmla="*/ 43339 h 142875"/>
                <a:gd name="connsiteX32" fmla="*/ 132864 w 285750"/>
                <a:gd name="connsiteY32" fmla="*/ 34023 h 142875"/>
                <a:gd name="connsiteX33" fmla="*/ 126959 w 285750"/>
                <a:gd name="connsiteY33" fmla="*/ 40834 h 142875"/>
                <a:gd name="connsiteX34" fmla="*/ 113948 w 285750"/>
                <a:gd name="connsiteY34" fmla="*/ 29585 h 142875"/>
                <a:gd name="connsiteX35" fmla="*/ 100632 w 285750"/>
                <a:gd name="connsiteY35" fmla="*/ 20317 h 142875"/>
                <a:gd name="connsiteX36" fmla="*/ 104051 w 285750"/>
                <a:gd name="connsiteY36" fmla="*/ 25784 h 142875"/>
                <a:gd name="connsiteX37" fmla="*/ 96555 w 285750"/>
                <a:gd name="connsiteY37" fmla="*/ 27718 h 142875"/>
                <a:gd name="connsiteX38" fmla="*/ 93431 w 285750"/>
                <a:gd name="connsiteY38" fmla="*/ 19155 h 142875"/>
                <a:gd name="connsiteX39" fmla="*/ 68742 w 285750"/>
                <a:gd name="connsiteY39" fmla="*/ 19241 h 142875"/>
                <a:gd name="connsiteX40" fmla="*/ 70914 w 285750"/>
                <a:gd name="connsiteY40" fmla="*/ 23689 h 142875"/>
                <a:gd name="connsiteX41" fmla="*/ 55264 w 285750"/>
                <a:gd name="connsiteY41" fmla="*/ 20098 h 142875"/>
                <a:gd name="connsiteX42" fmla="*/ 38557 w 285750"/>
                <a:gd name="connsiteY42" fmla="*/ 17383 h 142875"/>
                <a:gd name="connsiteX43" fmla="*/ 54645 w 285750"/>
                <a:gd name="connsiteY43" fmla="*/ 11735 h 142875"/>
                <a:gd name="connsiteX44" fmla="*/ 45339 w 285750"/>
                <a:gd name="connsiteY44" fmla="*/ 7144 h 142875"/>
                <a:gd name="connsiteX45" fmla="*/ 23651 w 285750"/>
                <a:gd name="connsiteY45" fmla="*/ 15497 h 142875"/>
                <a:gd name="connsiteX46" fmla="*/ 9906 w 285750"/>
                <a:gd name="connsiteY46" fmla="*/ 826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0" h="142875">
                  <a:moveTo>
                    <a:pt x="9906" y="8268"/>
                  </a:moveTo>
                  <a:cubicBezTo>
                    <a:pt x="10706" y="10935"/>
                    <a:pt x="13792" y="12440"/>
                    <a:pt x="20364" y="12230"/>
                  </a:cubicBezTo>
                  <a:cubicBezTo>
                    <a:pt x="19469" y="15888"/>
                    <a:pt x="11059" y="14345"/>
                    <a:pt x="7144" y="16793"/>
                  </a:cubicBezTo>
                  <a:cubicBezTo>
                    <a:pt x="15659" y="18821"/>
                    <a:pt x="7010" y="20907"/>
                    <a:pt x="9182" y="24298"/>
                  </a:cubicBezTo>
                  <a:cubicBezTo>
                    <a:pt x="18469" y="24917"/>
                    <a:pt x="22803" y="20631"/>
                    <a:pt x="32880" y="22050"/>
                  </a:cubicBezTo>
                  <a:cubicBezTo>
                    <a:pt x="32309" y="23041"/>
                    <a:pt x="32385" y="24622"/>
                    <a:pt x="33595" y="25898"/>
                  </a:cubicBezTo>
                  <a:cubicBezTo>
                    <a:pt x="36652" y="25537"/>
                    <a:pt x="40234" y="25117"/>
                    <a:pt x="44063" y="24660"/>
                  </a:cubicBezTo>
                  <a:cubicBezTo>
                    <a:pt x="47911" y="24374"/>
                    <a:pt x="51968" y="24670"/>
                    <a:pt x="56045" y="24860"/>
                  </a:cubicBezTo>
                  <a:cubicBezTo>
                    <a:pt x="64179" y="25365"/>
                    <a:pt x="72257" y="26537"/>
                    <a:pt x="77800" y="28927"/>
                  </a:cubicBezTo>
                  <a:cubicBezTo>
                    <a:pt x="88640" y="32633"/>
                    <a:pt x="97041" y="33395"/>
                    <a:pt x="109709" y="34900"/>
                  </a:cubicBezTo>
                  <a:cubicBezTo>
                    <a:pt x="148495" y="48454"/>
                    <a:pt x="189500" y="64941"/>
                    <a:pt x="222675" y="95031"/>
                  </a:cubicBezTo>
                  <a:lnTo>
                    <a:pt x="232067" y="93402"/>
                  </a:lnTo>
                  <a:cubicBezTo>
                    <a:pt x="231800" y="97174"/>
                    <a:pt x="240211" y="100365"/>
                    <a:pt x="236372" y="102908"/>
                  </a:cubicBezTo>
                  <a:cubicBezTo>
                    <a:pt x="235096" y="100679"/>
                    <a:pt x="233048" y="99460"/>
                    <a:pt x="230610" y="97841"/>
                  </a:cubicBezTo>
                  <a:cubicBezTo>
                    <a:pt x="233905" y="108633"/>
                    <a:pt x="249784" y="114262"/>
                    <a:pt x="256642" y="123711"/>
                  </a:cubicBezTo>
                  <a:cubicBezTo>
                    <a:pt x="256632" y="121901"/>
                    <a:pt x="259604" y="116215"/>
                    <a:pt x="262738" y="118043"/>
                  </a:cubicBezTo>
                  <a:cubicBezTo>
                    <a:pt x="256623" y="122749"/>
                    <a:pt x="272139" y="128159"/>
                    <a:pt x="267853" y="136617"/>
                  </a:cubicBezTo>
                  <a:cubicBezTo>
                    <a:pt x="273853" y="146485"/>
                    <a:pt x="273177" y="132464"/>
                    <a:pt x="280330" y="142170"/>
                  </a:cubicBezTo>
                  <a:cubicBezTo>
                    <a:pt x="284674" y="140189"/>
                    <a:pt x="274225" y="132150"/>
                    <a:pt x="275282" y="128226"/>
                  </a:cubicBezTo>
                  <a:cubicBezTo>
                    <a:pt x="280607" y="128616"/>
                    <a:pt x="281569" y="137446"/>
                    <a:pt x="284807" y="133902"/>
                  </a:cubicBezTo>
                  <a:cubicBezTo>
                    <a:pt x="281911" y="129864"/>
                    <a:pt x="277720" y="125511"/>
                    <a:pt x="272767" y="120977"/>
                  </a:cubicBezTo>
                  <a:cubicBezTo>
                    <a:pt x="270291" y="118710"/>
                    <a:pt x="267624" y="116395"/>
                    <a:pt x="264824" y="114052"/>
                  </a:cubicBezTo>
                  <a:cubicBezTo>
                    <a:pt x="261833" y="111900"/>
                    <a:pt x="258632" y="109804"/>
                    <a:pt x="255394" y="107661"/>
                  </a:cubicBezTo>
                  <a:cubicBezTo>
                    <a:pt x="248945" y="103461"/>
                    <a:pt x="242211" y="99079"/>
                    <a:pt x="235525" y="94726"/>
                  </a:cubicBezTo>
                  <a:cubicBezTo>
                    <a:pt x="228457" y="90945"/>
                    <a:pt x="221580" y="87135"/>
                    <a:pt x="215303" y="83249"/>
                  </a:cubicBezTo>
                  <a:lnTo>
                    <a:pt x="220323" y="81667"/>
                  </a:lnTo>
                  <a:cubicBezTo>
                    <a:pt x="216818" y="80000"/>
                    <a:pt x="212960" y="77848"/>
                    <a:pt x="209064" y="75362"/>
                  </a:cubicBezTo>
                  <a:cubicBezTo>
                    <a:pt x="205045" y="73047"/>
                    <a:pt x="200758" y="70723"/>
                    <a:pt x="196825" y="68018"/>
                  </a:cubicBezTo>
                  <a:cubicBezTo>
                    <a:pt x="188824" y="62817"/>
                    <a:pt x="182089" y="56131"/>
                    <a:pt x="178098" y="50492"/>
                  </a:cubicBezTo>
                  <a:cubicBezTo>
                    <a:pt x="178851" y="55369"/>
                    <a:pt x="158534" y="38643"/>
                    <a:pt x="156734" y="48025"/>
                  </a:cubicBezTo>
                  <a:cubicBezTo>
                    <a:pt x="154153" y="44444"/>
                    <a:pt x="152952" y="44244"/>
                    <a:pt x="148333" y="41148"/>
                  </a:cubicBezTo>
                  <a:lnTo>
                    <a:pt x="145799" y="43339"/>
                  </a:lnTo>
                  <a:cubicBezTo>
                    <a:pt x="138579" y="40615"/>
                    <a:pt x="141408" y="36843"/>
                    <a:pt x="132864" y="34023"/>
                  </a:cubicBezTo>
                  <a:cubicBezTo>
                    <a:pt x="136960" y="39757"/>
                    <a:pt x="130435" y="38614"/>
                    <a:pt x="126959" y="40834"/>
                  </a:cubicBezTo>
                  <a:cubicBezTo>
                    <a:pt x="122968" y="37090"/>
                    <a:pt x="118529" y="33023"/>
                    <a:pt x="113948" y="29585"/>
                  </a:cubicBezTo>
                  <a:cubicBezTo>
                    <a:pt x="109233" y="26308"/>
                    <a:pt x="104651" y="23117"/>
                    <a:pt x="100632" y="20317"/>
                  </a:cubicBezTo>
                  <a:cubicBezTo>
                    <a:pt x="101013" y="21717"/>
                    <a:pt x="101479" y="23346"/>
                    <a:pt x="104051" y="25784"/>
                  </a:cubicBezTo>
                  <a:cubicBezTo>
                    <a:pt x="98384" y="22870"/>
                    <a:pt x="98460" y="26832"/>
                    <a:pt x="96555" y="27718"/>
                  </a:cubicBezTo>
                  <a:cubicBezTo>
                    <a:pt x="90802" y="26432"/>
                    <a:pt x="92554" y="21593"/>
                    <a:pt x="93431" y="19155"/>
                  </a:cubicBezTo>
                  <a:cubicBezTo>
                    <a:pt x="82972" y="14592"/>
                    <a:pt x="76210" y="23670"/>
                    <a:pt x="68742" y="19241"/>
                  </a:cubicBezTo>
                  <a:lnTo>
                    <a:pt x="70914" y="23689"/>
                  </a:lnTo>
                  <a:cubicBezTo>
                    <a:pt x="65313" y="23346"/>
                    <a:pt x="60398" y="21717"/>
                    <a:pt x="55264" y="20098"/>
                  </a:cubicBezTo>
                  <a:cubicBezTo>
                    <a:pt x="50149" y="18402"/>
                    <a:pt x="44825" y="16821"/>
                    <a:pt x="38557" y="17383"/>
                  </a:cubicBezTo>
                  <a:cubicBezTo>
                    <a:pt x="32976" y="11544"/>
                    <a:pt x="49216" y="12840"/>
                    <a:pt x="54645" y="11735"/>
                  </a:cubicBezTo>
                  <a:cubicBezTo>
                    <a:pt x="52245" y="10258"/>
                    <a:pt x="46901" y="8896"/>
                    <a:pt x="45339" y="7144"/>
                  </a:cubicBezTo>
                  <a:cubicBezTo>
                    <a:pt x="39586" y="9696"/>
                    <a:pt x="30318" y="13145"/>
                    <a:pt x="23651" y="15497"/>
                  </a:cubicBezTo>
                  <a:cubicBezTo>
                    <a:pt x="30251" y="9315"/>
                    <a:pt x="14259" y="8839"/>
                    <a:pt x="9906" y="8268"/>
                  </a:cubicBezTo>
                  <a:close/>
                </a:path>
              </a:pathLst>
            </a:custGeom>
            <a:grpFill/>
            <a:ln w="9525" cap="flat">
              <a:noFill/>
              <a:prstDash val="solid"/>
              <a:miter/>
            </a:ln>
          </p:spPr>
          <p:txBody>
            <a:bodyPr rtlCol="0" anchor="ctr"/>
            <a:p>
              <a:endParaRPr lang="zh-CN" altLang="en-US"/>
            </a:p>
          </p:txBody>
        </p:sp>
        <p:sp>
          <p:nvSpPr>
            <p:cNvPr id="24" name="任意多边形: 形状 551"/>
            <p:cNvSpPr/>
            <p:nvPr>
              <p:custDataLst>
                <p:tags r:id="rId65"/>
              </p:custDataLst>
            </p:nvPr>
          </p:nvSpPr>
          <p:spPr>
            <a:xfrm>
              <a:off x="8590426" y="647550"/>
              <a:ext cx="9525" cy="9525"/>
            </a:xfrm>
            <a:custGeom>
              <a:avLst/>
              <a:gdLst>
                <a:gd name="connsiteX0" fmla="*/ 7677 w 9525"/>
                <a:gd name="connsiteY0" fmla="*/ 8982 h 9525"/>
                <a:gd name="connsiteX1" fmla="*/ 11545 w 9525"/>
                <a:gd name="connsiteY1" fmla="*/ 7144 h 9525"/>
                <a:gd name="connsiteX2" fmla="*/ 7249 w 9525"/>
                <a:gd name="connsiteY2" fmla="*/ 7191 h 9525"/>
                <a:gd name="connsiteX3" fmla="*/ 7677 w 9525"/>
                <a:gd name="connsiteY3" fmla="*/ 8982 h 9525"/>
              </a:gdLst>
              <a:ahLst/>
              <a:cxnLst>
                <a:cxn ang="0">
                  <a:pos x="connsiteX0" y="connsiteY0"/>
                </a:cxn>
                <a:cxn ang="0">
                  <a:pos x="connsiteX1" y="connsiteY1"/>
                </a:cxn>
                <a:cxn ang="0">
                  <a:pos x="connsiteX2" y="connsiteY2"/>
                </a:cxn>
                <a:cxn ang="0">
                  <a:pos x="connsiteX3" y="connsiteY3"/>
                </a:cxn>
              </a:cxnLst>
              <a:rect l="l" t="t" r="r" b="b"/>
              <a:pathLst>
                <a:path w="9525" h="9525">
                  <a:moveTo>
                    <a:pt x="7677" y="8982"/>
                  </a:moveTo>
                  <a:cubicBezTo>
                    <a:pt x="9306" y="8182"/>
                    <a:pt x="10706" y="7610"/>
                    <a:pt x="11545" y="7144"/>
                  </a:cubicBezTo>
                  <a:cubicBezTo>
                    <a:pt x="10278" y="7258"/>
                    <a:pt x="9087" y="7544"/>
                    <a:pt x="7249" y="7191"/>
                  </a:cubicBezTo>
                  <a:cubicBezTo>
                    <a:pt x="7001" y="7906"/>
                    <a:pt x="7211" y="8477"/>
                    <a:pt x="7677" y="8982"/>
                  </a:cubicBezTo>
                  <a:close/>
                </a:path>
              </a:pathLst>
            </a:custGeom>
            <a:grpFill/>
            <a:ln w="9525" cap="flat">
              <a:noFill/>
              <a:prstDash val="solid"/>
              <a:miter/>
            </a:ln>
          </p:spPr>
          <p:txBody>
            <a:bodyPr rtlCol="0" anchor="ctr"/>
            <a:p>
              <a:endParaRPr lang="zh-CN" altLang="en-US"/>
            </a:p>
          </p:txBody>
        </p:sp>
        <p:sp>
          <p:nvSpPr>
            <p:cNvPr id="25" name="任意多边形: 形状 552"/>
            <p:cNvSpPr/>
            <p:nvPr>
              <p:custDataLst>
                <p:tags r:id="rId66"/>
              </p:custDataLst>
            </p:nvPr>
          </p:nvSpPr>
          <p:spPr>
            <a:xfrm>
              <a:off x="8554496" y="649893"/>
              <a:ext cx="9525" cy="9525"/>
            </a:xfrm>
            <a:custGeom>
              <a:avLst/>
              <a:gdLst>
                <a:gd name="connsiteX0" fmla="*/ 8174 w 9525"/>
                <a:gd name="connsiteY0" fmla="*/ 7763 h 9525"/>
                <a:gd name="connsiteX1" fmla="*/ 7908 w 9525"/>
                <a:gd name="connsiteY1" fmla="*/ 7144 h 9525"/>
                <a:gd name="connsiteX2" fmla="*/ 8174 w 9525"/>
                <a:gd name="connsiteY2" fmla="*/ 7763 h 9525"/>
              </a:gdLst>
              <a:ahLst/>
              <a:cxnLst>
                <a:cxn ang="0">
                  <a:pos x="connsiteX0" y="connsiteY0"/>
                </a:cxn>
                <a:cxn ang="0">
                  <a:pos x="connsiteX1" y="connsiteY1"/>
                </a:cxn>
                <a:cxn ang="0">
                  <a:pos x="connsiteX2" y="connsiteY2"/>
                </a:cxn>
              </a:cxnLst>
              <a:rect l="l" t="t" r="r" b="b"/>
              <a:pathLst>
                <a:path w="9525" h="9525">
                  <a:moveTo>
                    <a:pt x="8174" y="7763"/>
                  </a:moveTo>
                  <a:cubicBezTo>
                    <a:pt x="8136" y="7553"/>
                    <a:pt x="7936" y="7382"/>
                    <a:pt x="7908" y="7144"/>
                  </a:cubicBezTo>
                  <a:cubicBezTo>
                    <a:pt x="6660" y="7572"/>
                    <a:pt x="7079" y="7706"/>
                    <a:pt x="8174" y="7763"/>
                  </a:cubicBezTo>
                  <a:close/>
                </a:path>
              </a:pathLst>
            </a:custGeom>
            <a:grpFill/>
            <a:ln w="9525" cap="flat">
              <a:noFill/>
              <a:prstDash val="solid"/>
              <a:miter/>
            </a:ln>
          </p:spPr>
          <p:txBody>
            <a:bodyPr rtlCol="0" anchor="ctr"/>
            <a:p>
              <a:endParaRPr lang="zh-CN" altLang="en-US"/>
            </a:p>
          </p:txBody>
        </p:sp>
        <p:sp>
          <p:nvSpPr>
            <p:cNvPr id="26" name="任意多边形: 形状 553"/>
            <p:cNvSpPr/>
            <p:nvPr>
              <p:custDataLst>
                <p:tags r:id="rId67"/>
              </p:custDataLst>
            </p:nvPr>
          </p:nvSpPr>
          <p:spPr>
            <a:xfrm>
              <a:off x="8621506" y="670706"/>
              <a:ext cx="9525" cy="9525"/>
            </a:xfrm>
            <a:custGeom>
              <a:avLst/>
              <a:gdLst>
                <a:gd name="connsiteX0" fmla="*/ 10563 w 9525"/>
                <a:gd name="connsiteY0" fmla="*/ 8192 h 9525"/>
                <a:gd name="connsiteX1" fmla="*/ 9068 w 9525"/>
                <a:gd name="connsiteY1" fmla="*/ 7620 h 9525"/>
                <a:gd name="connsiteX2" fmla="*/ 7144 w 9525"/>
                <a:gd name="connsiteY2" fmla="*/ 7144 h 9525"/>
                <a:gd name="connsiteX3" fmla="*/ 10563 w 9525"/>
                <a:gd name="connsiteY3" fmla="*/ 8192 h 9525"/>
              </a:gdLst>
              <a:ahLst/>
              <a:cxnLst>
                <a:cxn ang="0">
                  <a:pos x="connsiteX0" y="connsiteY0"/>
                </a:cxn>
                <a:cxn ang="0">
                  <a:pos x="connsiteX1" y="connsiteY1"/>
                </a:cxn>
                <a:cxn ang="0">
                  <a:pos x="connsiteX2" y="connsiteY2"/>
                </a:cxn>
                <a:cxn ang="0">
                  <a:pos x="connsiteX3" y="connsiteY3"/>
                </a:cxn>
              </a:cxnLst>
              <a:rect l="l" t="t" r="r" b="b"/>
              <a:pathLst>
                <a:path w="9525" h="9525">
                  <a:moveTo>
                    <a:pt x="10563" y="8192"/>
                  </a:moveTo>
                  <a:cubicBezTo>
                    <a:pt x="10135" y="7972"/>
                    <a:pt x="9544" y="7820"/>
                    <a:pt x="9068" y="7620"/>
                  </a:cubicBezTo>
                  <a:cubicBezTo>
                    <a:pt x="8401" y="7420"/>
                    <a:pt x="7801" y="7363"/>
                    <a:pt x="7144" y="7144"/>
                  </a:cubicBezTo>
                  <a:lnTo>
                    <a:pt x="10563" y="8192"/>
                  </a:lnTo>
                  <a:close/>
                </a:path>
              </a:pathLst>
            </a:custGeom>
            <a:grpFill/>
            <a:ln w="9525" cap="flat">
              <a:noFill/>
              <a:prstDash val="solid"/>
              <a:miter/>
            </a:ln>
          </p:spPr>
          <p:txBody>
            <a:bodyPr rtlCol="0" anchor="ctr"/>
            <a:p>
              <a:endParaRPr lang="zh-CN" altLang="en-US"/>
            </a:p>
          </p:txBody>
        </p:sp>
        <p:sp>
          <p:nvSpPr>
            <p:cNvPr id="27" name="任意多边形: 形状 554"/>
            <p:cNvSpPr/>
            <p:nvPr>
              <p:custDataLst>
                <p:tags r:id="rId68"/>
              </p:custDataLst>
            </p:nvPr>
          </p:nvSpPr>
          <p:spPr>
            <a:xfrm>
              <a:off x="8637889" y="655885"/>
              <a:ext cx="19050" cy="19050"/>
            </a:xfrm>
            <a:custGeom>
              <a:avLst/>
              <a:gdLst>
                <a:gd name="connsiteX0" fmla="*/ 7144 w 19050"/>
                <a:gd name="connsiteY0" fmla="*/ 7144 h 19050"/>
                <a:gd name="connsiteX1" fmla="*/ 15497 w 19050"/>
                <a:gd name="connsiteY1" fmla="*/ 13811 h 19050"/>
                <a:gd name="connsiteX2" fmla="*/ 7144 w 19050"/>
                <a:gd name="connsiteY2" fmla="*/ 7144 h 19050"/>
              </a:gdLst>
              <a:ahLst/>
              <a:cxnLst>
                <a:cxn ang="0">
                  <a:pos x="connsiteX0" y="connsiteY0"/>
                </a:cxn>
                <a:cxn ang="0">
                  <a:pos x="connsiteX1" y="connsiteY1"/>
                </a:cxn>
                <a:cxn ang="0">
                  <a:pos x="connsiteX2" y="connsiteY2"/>
                </a:cxn>
              </a:cxnLst>
              <a:rect l="l" t="t" r="r" b="b"/>
              <a:pathLst>
                <a:path w="19050" h="19050">
                  <a:moveTo>
                    <a:pt x="7144" y="7144"/>
                  </a:moveTo>
                  <a:cubicBezTo>
                    <a:pt x="9230" y="9134"/>
                    <a:pt x="12173" y="11411"/>
                    <a:pt x="15497" y="13811"/>
                  </a:cubicBezTo>
                  <a:cubicBezTo>
                    <a:pt x="14945" y="11744"/>
                    <a:pt x="14440" y="10135"/>
                    <a:pt x="7144" y="7144"/>
                  </a:cubicBezTo>
                  <a:close/>
                </a:path>
              </a:pathLst>
            </a:custGeom>
            <a:grpFill/>
            <a:ln w="9525" cap="flat">
              <a:noFill/>
              <a:prstDash val="solid"/>
              <a:miter/>
            </a:ln>
          </p:spPr>
          <p:txBody>
            <a:bodyPr rtlCol="0" anchor="ctr"/>
            <a:p>
              <a:endParaRPr lang="zh-CN" altLang="en-US"/>
            </a:p>
          </p:txBody>
        </p:sp>
        <p:sp>
          <p:nvSpPr>
            <p:cNvPr id="28" name="任意多边形: 形状 555"/>
            <p:cNvSpPr/>
            <p:nvPr>
              <p:custDataLst>
                <p:tags r:id="rId69"/>
              </p:custDataLst>
            </p:nvPr>
          </p:nvSpPr>
          <p:spPr>
            <a:xfrm>
              <a:off x="8708380" y="682525"/>
              <a:ext cx="19050" cy="9525"/>
            </a:xfrm>
            <a:custGeom>
              <a:avLst/>
              <a:gdLst>
                <a:gd name="connsiteX0" fmla="*/ 8281 w 19050"/>
                <a:gd name="connsiteY0" fmla="*/ 10326 h 9525"/>
                <a:gd name="connsiteX1" fmla="*/ 12110 w 19050"/>
                <a:gd name="connsiteY1" fmla="*/ 8554 h 9525"/>
                <a:gd name="connsiteX2" fmla="*/ 8281 w 19050"/>
                <a:gd name="connsiteY2" fmla="*/ 10326 h 9525"/>
              </a:gdLst>
              <a:ahLst/>
              <a:cxnLst>
                <a:cxn ang="0">
                  <a:pos x="connsiteX0" y="connsiteY0"/>
                </a:cxn>
                <a:cxn ang="0">
                  <a:pos x="connsiteX1" y="connsiteY1"/>
                </a:cxn>
                <a:cxn ang="0">
                  <a:pos x="connsiteX2" y="connsiteY2"/>
                </a:cxn>
              </a:cxnLst>
              <a:rect l="l" t="t" r="r" b="b"/>
              <a:pathLst>
                <a:path w="19050" h="9525">
                  <a:moveTo>
                    <a:pt x="8281" y="10326"/>
                  </a:moveTo>
                  <a:cubicBezTo>
                    <a:pt x="10729" y="10707"/>
                    <a:pt x="10034" y="9002"/>
                    <a:pt x="12110" y="8554"/>
                  </a:cubicBezTo>
                  <a:cubicBezTo>
                    <a:pt x="7738" y="6240"/>
                    <a:pt x="5700" y="6735"/>
                    <a:pt x="8281" y="10326"/>
                  </a:cubicBezTo>
                  <a:close/>
                </a:path>
              </a:pathLst>
            </a:custGeom>
            <a:grpFill/>
            <a:ln w="9525" cap="flat">
              <a:noFill/>
              <a:prstDash val="solid"/>
              <a:miter/>
            </a:ln>
          </p:spPr>
          <p:txBody>
            <a:bodyPr rtlCol="0" anchor="ctr"/>
            <a:p>
              <a:endParaRPr lang="zh-CN" altLang="en-US"/>
            </a:p>
          </p:txBody>
        </p:sp>
        <p:sp>
          <p:nvSpPr>
            <p:cNvPr id="29" name="任意多边形: 形状 556"/>
            <p:cNvSpPr/>
            <p:nvPr>
              <p:custDataLst>
                <p:tags r:id="rId70"/>
              </p:custDataLst>
            </p:nvPr>
          </p:nvSpPr>
          <p:spPr>
            <a:xfrm>
              <a:off x="8563718" y="647626"/>
              <a:ext cx="19050" cy="9525"/>
            </a:xfrm>
            <a:custGeom>
              <a:avLst/>
              <a:gdLst>
                <a:gd name="connsiteX0" fmla="*/ 20469 w 19050"/>
                <a:gd name="connsiteY0" fmla="*/ 7144 h 9525"/>
                <a:gd name="connsiteX1" fmla="*/ 10725 w 19050"/>
                <a:gd name="connsiteY1" fmla="*/ 7934 h 9525"/>
                <a:gd name="connsiteX2" fmla="*/ 7144 w 19050"/>
                <a:gd name="connsiteY2" fmla="*/ 8830 h 9525"/>
              </a:gdLst>
              <a:ahLst/>
              <a:cxnLst>
                <a:cxn ang="0">
                  <a:pos x="connsiteX0" y="connsiteY0"/>
                </a:cxn>
                <a:cxn ang="0">
                  <a:pos x="connsiteX1" y="connsiteY1"/>
                </a:cxn>
                <a:cxn ang="0">
                  <a:pos x="connsiteX2" y="connsiteY2"/>
                </a:cxn>
              </a:cxnLst>
              <a:rect l="l" t="t" r="r" b="b"/>
              <a:pathLst>
                <a:path w="19050" h="9525">
                  <a:moveTo>
                    <a:pt x="20469" y="7144"/>
                  </a:moveTo>
                  <a:lnTo>
                    <a:pt x="10725" y="7934"/>
                  </a:lnTo>
                  <a:lnTo>
                    <a:pt x="7144" y="8830"/>
                  </a:lnTo>
                  <a:close/>
                </a:path>
              </a:pathLst>
            </a:custGeom>
            <a:grpFill/>
            <a:ln w="9525" cap="flat">
              <a:noFill/>
              <a:prstDash val="solid"/>
              <a:miter/>
            </a:ln>
          </p:spPr>
          <p:txBody>
            <a:bodyPr rtlCol="0" anchor="ctr"/>
            <a:p>
              <a:endParaRPr lang="zh-CN" altLang="en-US"/>
            </a:p>
          </p:txBody>
        </p:sp>
        <p:sp>
          <p:nvSpPr>
            <p:cNvPr id="30" name="任意多边形: 形状 557"/>
            <p:cNvSpPr/>
            <p:nvPr>
              <p:custDataLst>
                <p:tags r:id="rId71"/>
              </p:custDataLst>
            </p:nvPr>
          </p:nvSpPr>
          <p:spPr>
            <a:xfrm>
              <a:off x="8386715" y="652437"/>
              <a:ext cx="171450" cy="66675"/>
            </a:xfrm>
            <a:custGeom>
              <a:avLst/>
              <a:gdLst>
                <a:gd name="connsiteX0" fmla="*/ 17202 w 171450"/>
                <a:gd name="connsiteY0" fmla="*/ 61855 h 66675"/>
                <a:gd name="connsiteX1" fmla="*/ 45272 w 171450"/>
                <a:gd name="connsiteY1" fmla="*/ 51626 h 66675"/>
                <a:gd name="connsiteX2" fmla="*/ 59807 w 171450"/>
                <a:gd name="connsiteY2" fmla="*/ 34347 h 66675"/>
                <a:gd name="connsiteX3" fmla="*/ 60369 w 171450"/>
                <a:gd name="connsiteY3" fmla="*/ 44834 h 66675"/>
                <a:gd name="connsiteX4" fmla="*/ 73466 w 171450"/>
                <a:gd name="connsiteY4" fmla="*/ 39872 h 66675"/>
                <a:gd name="connsiteX5" fmla="*/ 87963 w 171450"/>
                <a:gd name="connsiteY5" fmla="*/ 35557 h 66675"/>
                <a:gd name="connsiteX6" fmla="*/ 113252 w 171450"/>
                <a:gd name="connsiteY6" fmla="*/ 22841 h 66675"/>
                <a:gd name="connsiteX7" fmla="*/ 113871 w 171450"/>
                <a:gd name="connsiteY7" fmla="*/ 26984 h 66675"/>
                <a:gd name="connsiteX8" fmla="*/ 133836 w 171450"/>
                <a:gd name="connsiteY8" fmla="*/ 12840 h 66675"/>
                <a:gd name="connsiteX9" fmla="*/ 136027 w 171450"/>
                <a:gd name="connsiteY9" fmla="*/ 24765 h 66675"/>
                <a:gd name="connsiteX10" fmla="*/ 133883 w 171450"/>
                <a:gd name="connsiteY10" fmla="*/ 25832 h 66675"/>
                <a:gd name="connsiteX11" fmla="*/ 141484 w 171450"/>
                <a:gd name="connsiteY11" fmla="*/ 23803 h 66675"/>
                <a:gd name="connsiteX12" fmla="*/ 149447 w 171450"/>
                <a:gd name="connsiteY12" fmla="*/ 22117 h 66675"/>
                <a:gd name="connsiteX13" fmla="*/ 162782 w 171450"/>
                <a:gd name="connsiteY13" fmla="*/ 20088 h 66675"/>
                <a:gd name="connsiteX14" fmla="*/ 165887 w 171450"/>
                <a:gd name="connsiteY14" fmla="*/ 13078 h 66675"/>
                <a:gd name="connsiteX15" fmla="*/ 163859 w 171450"/>
                <a:gd name="connsiteY15" fmla="*/ 7144 h 66675"/>
                <a:gd name="connsiteX16" fmla="*/ 144161 w 171450"/>
                <a:gd name="connsiteY16" fmla="*/ 12649 h 66675"/>
                <a:gd name="connsiteX17" fmla="*/ 142056 w 171450"/>
                <a:gd name="connsiteY17" fmla="*/ 8325 h 66675"/>
                <a:gd name="connsiteX18" fmla="*/ 134950 w 171450"/>
                <a:gd name="connsiteY18" fmla="*/ 12335 h 66675"/>
                <a:gd name="connsiteX19" fmla="*/ 131588 w 171450"/>
                <a:gd name="connsiteY19" fmla="*/ 8696 h 66675"/>
                <a:gd name="connsiteX20" fmla="*/ 117586 w 171450"/>
                <a:gd name="connsiteY20" fmla="*/ 14545 h 66675"/>
                <a:gd name="connsiteX21" fmla="*/ 119310 w 171450"/>
                <a:gd name="connsiteY21" fmla="*/ 13106 h 66675"/>
                <a:gd name="connsiteX22" fmla="*/ 110490 w 171450"/>
                <a:gd name="connsiteY22" fmla="*/ 19774 h 66675"/>
                <a:gd name="connsiteX23" fmla="*/ 107004 w 171450"/>
                <a:gd name="connsiteY23" fmla="*/ 17497 h 66675"/>
                <a:gd name="connsiteX24" fmla="*/ 103480 w 171450"/>
                <a:gd name="connsiteY24" fmla="*/ 15307 h 66675"/>
                <a:gd name="connsiteX25" fmla="*/ 105261 w 171450"/>
                <a:gd name="connsiteY25" fmla="*/ 18793 h 66675"/>
                <a:gd name="connsiteX26" fmla="*/ 67542 w 171450"/>
                <a:gd name="connsiteY26" fmla="*/ 22622 h 66675"/>
                <a:gd name="connsiteX27" fmla="*/ 66904 w 171450"/>
                <a:gd name="connsiteY27" fmla="*/ 27041 h 66675"/>
                <a:gd name="connsiteX28" fmla="*/ 81820 w 171450"/>
                <a:gd name="connsiteY28" fmla="*/ 19288 h 66675"/>
                <a:gd name="connsiteX29" fmla="*/ 82325 w 171450"/>
                <a:gd name="connsiteY29" fmla="*/ 30128 h 66675"/>
                <a:gd name="connsiteX30" fmla="*/ 58826 w 171450"/>
                <a:gd name="connsiteY30" fmla="*/ 28213 h 66675"/>
                <a:gd name="connsiteX31" fmla="*/ 33814 w 171450"/>
                <a:gd name="connsiteY31" fmla="*/ 39786 h 66675"/>
                <a:gd name="connsiteX32" fmla="*/ 33566 w 171450"/>
                <a:gd name="connsiteY32" fmla="*/ 38357 h 66675"/>
                <a:gd name="connsiteX33" fmla="*/ 18793 w 171450"/>
                <a:gd name="connsiteY33" fmla="*/ 49454 h 66675"/>
                <a:gd name="connsiteX34" fmla="*/ 24898 w 171450"/>
                <a:gd name="connsiteY34" fmla="*/ 48063 h 66675"/>
                <a:gd name="connsiteX35" fmla="*/ 19669 w 171450"/>
                <a:gd name="connsiteY35" fmla="*/ 54045 h 66675"/>
                <a:gd name="connsiteX36" fmla="*/ 17878 w 171450"/>
                <a:gd name="connsiteY36" fmla="*/ 52445 h 66675"/>
                <a:gd name="connsiteX37" fmla="*/ 13011 w 171450"/>
                <a:gd name="connsiteY37" fmla="*/ 59798 h 66675"/>
                <a:gd name="connsiteX38" fmla="*/ 7144 w 171450"/>
                <a:gd name="connsiteY38" fmla="*/ 65589 h 66675"/>
                <a:gd name="connsiteX39" fmla="*/ 21393 w 171450"/>
                <a:gd name="connsiteY39" fmla="*/ 53511 h 66675"/>
                <a:gd name="connsiteX40" fmla="*/ 17202 w 171450"/>
                <a:gd name="connsiteY40" fmla="*/ 6185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450" h="66675">
                  <a:moveTo>
                    <a:pt x="17202" y="61855"/>
                  </a:moveTo>
                  <a:cubicBezTo>
                    <a:pt x="26708" y="62741"/>
                    <a:pt x="35843" y="54826"/>
                    <a:pt x="45272" y="51626"/>
                  </a:cubicBezTo>
                  <a:cubicBezTo>
                    <a:pt x="61389" y="43034"/>
                    <a:pt x="43415" y="40958"/>
                    <a:pt x="59807" y="34347"/>
                  </a:cubicBezTo>
                  <a:lnTo>
                    <a:pt x="60369" y="44834"/>
                  </a:lnTo>
                  <a:cubicBezTo>
                    <a:pt x="64399" y="43310"/>
                    <a:pt x="68847" y="41624"/>
                    <a:pt x="73466" y="39872"/>
                  </a:cubicBezTo>
                  <a:cubicBezTo>
                    <a:pt x="78162" y="38338"/>
                    <a:pt x="83172" y="37195"/>
                    <a:pt x="87963" y="35557"/>
                  </a:cubicBezTo>
                  <a:cubicBezTo>
                    <a:pt x="97622" y="32556"/>
                    <a:pt x="106585" y="27880"/>
                    <a:pt x="113252" y="22841"/>
                  </a:cubicBezTo>
                  <a:cubicBezTo>
                    <a:pt x="114805" y="23841"/>
                    <a:pt x="118081" y="24870"/>
                    <a:pt x="113871" y="26984"/>
                  </a:cubicBezTo>
                  <a:cubicBezTo>
                    <a:pt x="125235" y="24822"/>
                    <a:pt x="117539" y="11944"/>
                    <a:pt x="133836" y="12840"/>
                  </a:cubicBezTo>
                  <a:cubicBezTo>
                    <a:pt x="119967" y="21250"/>
                    <a:pt x="139341" y="17983"/>
                    <a:pt x="136027" y="24765"/>
                  </a:cubicBezTo>
                  <a:lnTo>
                    <a:pt x="133883" y="25832"/>
                  </a:lnTo>
                  <a:cubicBezTo>
                    <a:pt x="136284" y="25308"/>
                    <a:pt x="138846" y="24536"/>
                    <a:pt x="141484" y="23803"/>
                  </a:cubicBezTo>
                  <a:cubicBezTo>
                    <a:pt x="144142" y="23241"/>
                    <a:pt x="146847" y="22670"/>
                    <a:pt x="149447" y="22117"/>
                  </a:cubicBezTo>
                  <a:cubicBezTo>
                    <a:pt x="154667" y="20993"/>
                    <a:pt x="159525" y="20031"/>
                    <a:pt x="162782" y="20088"/>
                  </a:cubicBezTo>
                  <a:cubicBezTo>
                    <a:pt x="162982" y="17507"/>
                    <a:pt x="157029" y="13821"/>
                    <a:pt x="165887" y="13078"/>
                  </a:cubicBezTo>
                  <a:cubicBezTo>
                    <a:pt x="162287" y="12744"/>
                    <a:pt x="163611" y="9763"/>
                    <a:pt x="163859" y="7144"/>
                  </a:cubicBezTo>
                  <a:cubicBezTo>
                    <a:pt x="154629" y="10478"/>
                    <a:pt x="149485" y="8982"/>
                    <a:pt x="144161" y="12649"/>
                  </a:cubicBezTo>
                  <a:cubicBezTo>
                    <a:pt x="138675" y="9582"/>
                    <a:pt x="147571" y="11401"/>
                    <a:pt x="142056" y="8325"/>
                  </a:cubicBezTo>
                  <a:cubicBezTo>
                    <a:pt x="142018" y="8125"/>
                    <a:pt x="134950" y="12335"/>
                    <a:pt x="134950" y="12335"/>
                  </a:cubicBezTo>
                  <a:cubicBezTo>
                    <a:pt x="129426" y="12354"/>
                    <a:pt x="140198" y="8096"/>
                    <a:pt x="131588" y="8696"/>
                  </a:cubicBezTo>
                  <a:cubicBezTo>
                    <a:pt x="130835" y="10801"/>
                    <a:pt x="124273" y="13954"/>
                    <a:pt x="117586" y="14545"/>
                  </a:cubicBezTo>
                  <a:lnTo>
                    <a:pt x="119310" y="13106"/>
                  </a:lnTo>
                  <a:cubicBezTo>
                    <a:pt x="114443" y="15192"/>
                    <a:pt x="106994" y="14630"/>
                    <a:pt x="110490" y="19774"/>
                  </a:cubicBezTo>
                  <a:cubicBezTo>
                    <a:pt x="110490" y="19774"/>
                    <a:pt x="108747" y="18640"/>
                    <a:pt x="107004" y="17497"/>
                  </a:cubicBezTo>
                  <a:cubicBezTo>
                    <a:pt x="105242" y="16326"/>
                    <a:pt x="103480" y="15307"/>
                    <a:pt x="103480" y="15307"/>
                  </a:cubicBezTo>
                  <a:lnTo>
                    <a:pt x="105261" y="18793"/>
                  </a:lnTo>
                  <a:cubicBezTo>
                    <a:pt x="91611" y="20793"/>
                    <a:pt x="83896" y="13116"/>
                    <a:pt x="67542" y="22622"/>
                  </a:cubicBezTo>
                  <a:cubicBezTo>
                    <a:pt x="72019" y="22212"/>
                    <a:pt x="68847" y="25537"/>
                    <a:pt x="66904" y="27041"/>
                  </a:cubicBezTo>
                  <a:cubicBezTo>
                    <a:pt x="74752" y="26937"/>
                    <a:pt x="74971" y="21746"/>
                    <a:pt x="81820" y="19288"/>
                  </a:cubicBezTo>
                  <a:cubicBezTo>
                    <a:pt x="83782" y="22689"/>
                    <a:pt x="73419" y="30070"/>
                    <a:pt x="82325" y="30128"/>
                  </a:cubicBezTo>
                  <a:cubicBezTo>
                    <a:pt x="71885" y="27813"/>
                    <a:pt x="65703" y="35785"/>
                    <a:pt x="58826" y="28213"/>
                  </a:cubicBezTo>
                  <a:cubicBezTo>
                    <a:pt x="47835" y="31794"/>
                    <a:pt x="45234" y="37024"/>
                    <a:pt x="33814" y="39786"/>
                  </a:cubicBezTo>
                  <a:lnTo>
                    <a:pt x="33566" y="38357"/>
                  </a:lnTo>
                  <a:cubicBezTo>
                    <a:pt x="34204" y="44977"/>
                    <a:pt x="23765" y="39910"/>
                    <a:pt x="18793" y="49454"/>
                  </a:cubicBezTo>
                  <a:lnTo>
                    <a:pt x="24898" y="48063"/>
                  </a:lnTo>
                  <a:cubicBezTo>
                    <a:pt x="25746" y="50511"/>
                    <a:pt x="23155" y="51864"/>
                    <a:pt x="19669" y="54045"/>
                  </a:cubicBezTo>
                  <a:cubicBezTo>
                    <a:pt x="19641" y="52978"/>
                    <a:pt x="19650" y="52969"/>
                    <a:pt x="17878" y="52445"/>
                  </a:cubicBezTo>
                  <a:cubicBezTo>
                    <a:pt x="18345" y="54740"/>
                    <a:pt x="15773" y="57445"/>
                    <a:pt x="13011" y="59798"/>
                  </a:cubicBezTo>
                  <a:cubicBezTo>
                    <a:pt x="10220" y="62113"/>
                    <a:pt x="7544" y="64675"/>
                    <a:pt x="7144" y="65589"/>
                  </a:cubicBezTo>
                  <a:cubicBezTo>
                    <a:pt x="11963" y="63275"/>
                    <a:pt x="16193" y="57350"/>
                    <a:pt x="21393" y="53511"/>
                  </a:cubicBezTo>
                  <a:cubicBezTo>
                    <a:pt x="19688" y="57283"/>
                    <a:pt x="22317" y="60265"/>
                    <a:pt x="17202" y="61855"/>
                  </a:cubicBezTo>
                  <a:close/>
                </a:path>
              </a:pathLst>
            </a:custGeom>
            <a:grpFill/>
            <a:ln w="9525" cap="flat">
              <a:noFill/>
              <a:prstDash val="solid"/>
              <a:miter/>
            </a:ln>
          </p:spPr>
          <p:txBody>
            <a:bodyPr rtlCol="0" anchor="ctr"/>
            <a:p>
              <a:endParaRPr lang="zh-CN" altLang="en-US"/>
            </a:p>
          </p:txBody>
        </p:sp>
        <p:sp>
          <p:nvSpPr>
            <p:cNvPr id="31" name="任意多边形: 形状 558"/>
            <p:cNvSpPr/>
            <p:nvPr>
              <p:custDataLst>
                <p:tags r:id="rId72"/>
              </p:custDataLst>
            </p:nvPr>
          </p:nvSpPr>
          <p:spPr>
            <a:xfrm>
              <a:off x="8498881" y="655656"/>
              <a:ext cx="9525" cy="9525"/>
            </a:xfrm>
            <a:custGeom>
              <a:avLst/>
              <a:gdLst>
                <a:gd name="connsiteX0" fmla="*/ 10506 w 9525"/>
                <a:gd name="connsiteY0" fmla="*/ 7144 h 9525"/>
                <a:gd name="connsiteX1" fmla="*/ 7144 w 9525"/>
                <a:gd name="connsiteY1" fmla="*/ 9877 h 9525"/>
                <a:gd name="connsiteX2" fmla="*/ 10506 w 9525"/>
                <a:gd name="connsiteY2" fmla="*/ 7144 h 9525"/>
              </a:gdLst>
              <a:ahLst/>
              <a:cxnLst>
                <a:cxn ang="0">
                  <a:pos x="connsiteX0" y="connsiteY0"/>
                </a:cxn>
                <a:cxn ang="0">
                  <a:pos x="connsiteX1" y="connsiteY1"/>
                </a:cxn>
                <a:cxn ang="0">
                  <a:pos x="connsiteX2" y="connsiteY2"/>
                </a:cxn>
              </a:cxnLst>
              <a:rect l="l" t="t" r="r" b="b"/>
              <a:pathLst>
                <a:path w="9525" h="9525">
                  <a:moveTo>
                    <a:pt x="10506" y="7144"/>
                  </a:moveTo>
                  <a:lnTo>
                    <a:pt x="7144" y="9877"/>
                  </a:lnTo>
                  <a:cubicBezTo>
                    <a:pt x="8592" y="9258"/>
                    <a:pt x="9849" y="8420"/>
                    <a:pt x="10506" y="7144"/>
                  </a:cubicBezTo>
                  <a:close/>
                </a:path>
              </a:pathLst>
            </a:custGeom>
            <a:grpFill/>
            <a:ln w="9525" cap="flat">
              <a:noFill/>
              <a:prstDash val="solid"/>
              <a:miter/>
            </a:ln>
          </p:spPr>
          <p:txBody>
            <a:bodyPr rtlCol="0" anchor="ctr"/>
            <a:p>
              <a:endParaRPr lang="zh-CN" altLang="en-US"/>
            </a:p>
          </p:txBody>
        </p:sp>
        <p:sp>
          <p:nvSpPr>
            <p:cNvPr id="32" name="任意多边形: 形状 559"/>
            <p:cNvSpPr/>
            <p:nvPr>
              <p:custDataLst>
                <p:tags r:id="rId73"/>
              </p:custDataLst>
            </p:nvPr>
          </p:nvSpPr>
          <p:spPr>
            <a:xfrm>
              <a:off x="8292347" y="699633"/>
              <a:ext cx="95250" cy="104775"/>
            </a:xfrm>
            <a:custGeom>
              <a:avLst/>
              <a:gdLst>
                <a:gd name="connsiteX0" fmla="*/ 64488 w 95250"/>
                <a:gd name="connsiteY0" fmla="*/ 34833 h 104775"/>
                <a:gd name="connsiteX1" fmla="*/ 57087 w 95250"/>
                <a:gd name="connsiteY1" fmla="*/ 32995 h 104775"/>
                <a:gd name="connsiteX2" fmla="*/ 64764 w 95250"/>
                <a:gd name="connsiteY2" fmla="*/ 41196 h 104775"/>
                <a:gd name="connsiteX3" fmla="*/ 54582 w 95250"/>
                <a:gd name="connsiteY3" fmla="*/ 51406 h 104775"/>
                <a:gd name="connsiteX4" fmla="*/ 48381 w 95250"/>
                <a:gd name="connsiteY4" fmla="*/ 43663 h 104775"/>
                <a:gd name="connsiteX5" fmla="*/ 36923 w 95250"/>
                <a:gd name="connsiteY5" fmla="*/ 51673 h 104775"/>
                <a:gd name="connsiteX6" fmla="*/ 41676 w 95250"/>
                <a:gd name="connsiteY6" fmla="*/ 55988 h 104775"/>
                <a:gd name="connsiteX7" fmla="*/ 32113 w 95250"/>
                <a:gd name="connsiteY7" fmla="*/ 69313 h 104775"/>
                <a:gd name="connsiteX8" fmla="*/ 35684 w 95250"/>
                <a:gd name="connsiteY8" fmla="*/ 63160 h 104775"/>
                <a:gd name="connsiteX9" fmla="*/ 24092 w 95250"/>
                <a:gd name="connsiteY9" fmla="*/ 64141 h 104775"/>
                <a:gd name="connsiteX10" fmla="*/ 12062 w 95250"/>
                <a:gd name="connsiteY10" fmla="*/ 102213 h 104775"/>
                <a:gd name="connsiteX11" fmla="*/ 18558 w 95250"/>
                <a:gd name="connsiteY11" fmla="*/ 93583 h 104775"/>
                <a:gd name="connsiteX12" fmla="*/ 13386 w 95250"/>
                <a:gd name="connsiteY12" fmla="*/ 87792 h 104775"/>
                <a:gd name="connsiteX13" fmla="*/ 22568 w 95250"/>
                <a:gd name="connsiteY13" fmla="*/ 80943 h 104775"/>
                <a:gd name="connsiteX14" fmla="*/ 20416 w 95250"/>
                <a:gd name="connsiteY14" fmla="*/ 89373 h 104775"/>
                <a:gd name="connsiteX15" fmla="*/ 85043 w 95250"/>
                <a:gd name="connsiteY15" fmla="*/ 33766 h 104775"/>
                <a:gd name="connsiteX16" fmla="*/ 79871 w 95250"/>
                <a:gd name="connsiteY16" fmla="*/ 36900 h 104775"/>
                <a:gd name="connsiteX17" fmla="*/ 74965 w 95250"/>
                <a:gd name="connsiteY17" fmla="*/ 40443 h 104775"/>
                <a:gd name="connsiteX18" fmla="*/ 81976 w 95250"/>
                <a:gd name="connsiteY18" fmla="*/ 30061 h 104775"/>
                <a:gd name="connsiteX19" fmla="*/ 77413 w 95250"/>
                <a:gd name="connsiteY19" fmla="*/ 28632 h 104775"/>
                <a:gd name="connsiteX20" fmla="*/ 72880 w 95250"/>
                <a:gd name="connsiteY20" fmla="*/ 27346 h 104775"/>
                <a:gd name="connsiteX21" fmla="*/ 79680 w 95250"/>
                <a:gd name="connsiteY21" fmla="*/ 25422 h 104775"/>
                <a:gd name="connsiteX22" fmla="*/ 75442 w 95250"/>
                <a:gd name="connsiteY22" fmla="*/ 19402 h 104775"/>
                <a:gd name="connsiteX23" fmla="*/ 89548 w 95250"/>
                <a:gd name="connsiteY23" fmla="*/ 7144 h 104775"/>
                <a:gd name="connsiteX24" fmla="*/ 76528 w 95250"/>
                <a:gd name="connsiteY24" fmla="*/ 14564 h 104775"/>
                <a:gd name="connsiteX25" fmla="*/ 62745 w 95250"/>
                <a:gd name="connsiteY25" fmla="*/ 23984 h 104775"/>
                <a:gd name="connsiteX26" fmla="*/ 64488 w 95250"/>
                <a:gd name="connsiteY26" fmla="*/ 3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50" h="104775">
                  <a:moveTo>
                    <a:pt x="64488" y="34833"/>
                  </a:moveTo>
                  <a:cubicBezTo>
                    <a:pt x="58068" y="38357"/>
                    <a:pt x="63764" y="30509"/>
                    <a:pt x="57087" y="32995"/>
                  </a:cubicBezTo>
                  <a:cubicBezTo>
                    <a:pt x="53077" y="39929"/>
                    <a:pt x="67717" y="33109"/>
                    <a:pt x="64764" y="41196"/>
                  </a:cubicBezTo>
                  <a:cubicBezTo>
                    <a:pt x="59602" y="41643"/>
                    <a:pt x="56801" y="49625"/>
                    <a:pt x="54582" y="51406"/>
                  </a:cubicBezTo>
                  <a:cubicBezTo>
                    <a:pt x="55449" y="47415"/>
                    <a:pt x="50210" y="43815"/>
                    <a:pt x="48381" y="43663"/>
                  </a:cubicBezTo>
                  <a:cubicBezTo>
                    <a:pt x="47067" y="46463"/>
                    <a:pt x="40695" y="48616"/>
                    <a:pt x="36923" y="51673"/>
                  </a:cubicBezTo>
                  <a:cubicBezTo>
                    <a:pt x="48095" y="46634"/>
                    <a:pt x="31131" y="59988"/>
                    <a:pt x="41676" y="55988"/>
                  </a:cubicBezTo>
                  <a:cubicBezTo>
                    <a:pt x="43409" y="59198"/>
                    <a:pt x="37227" y="68370"/>
                    <a:pt x="32113" y="69313"/>
                  </a:cubicBezTo>
                  <a:cubicBezTo>
                    <a:pt x="30569" y="67247"/>
                    <a:pt x="33579" y="65218"/>
                    <a:pt x="35684" y="63160"/>
                  </a:cubicBezTo>
                  <a:cubicBezTo>
                    <a:pt x="34151" y="57969"/>
                    <a:pt x="28436" y="66189"/>
                    <a:pt x="24092" y="64141"/>
                  </a:cubicBezTo>
                  <a:cubicBezTo>
                    <a:pt x="20521" y="76676"/>
                    <a:pt x="-2835" y="102756"/>
                    <a:pt x="12062" y="102213"/>
                  </a:cubicBezTo>
                  <a:cubicBezTo>
                    <a:pt x="16149" y="100860"/>
                    <a:pt x="16206" y="96831"/>
                    <a:pt x="18558" y="93583"/>
                  </a:cubicBezTo>
                  <a:cubicBezTo>
                    <a:pt x="9395" y="100432"/>
                    <a:pt x="14148" y="89859"/>
                    <a:pt x="13386" y="87792"/>
                  </a:cubicBezTo>
                  <a:cubicBezTo>
                    <a:pt x="17930" y="85392"/>
                    <a:pt x="21035" y="76829"/>
                    <a:pt x="22568" y="80943"/>
                  </a:cubicBezTo>
                  <a:lnTo>
                    <a:pt x="20416" y="89373"/>
                  </a:lnTo>
                  <a:cubicBezTo>
                    <a:pt x="37694" y="72238"/>
                    <a:pt x="62697" y="50692"/>
                    <a:pt x="85043" y="33766"/>
                  </a:cubicBezTo>
                  <a:cubicBezTo>
                    <a:pt x="85043" y="33766"/>
                    <a:pt x="82376" y="35204"/>
                    <a:pt x="79871" y="36900"/>
                  </a:cubicBezTo>
                  <a:cubicBezTo>
                    <a:pt x="77413" y="38672"/>
                    <a:pt x="74965" y="40443"/>
                    <a:pt x="74965" y="40443"/>
                  </a:cubicBezTo>
                  <a:cubicBezTo>
                    <a:pt x="74423" y="37233"/>
                    <a:pt x="78785" y="33395"/>
                    <a:pt x="81976" y="30061"/>
                  </a:cubicBezTo>
                  <a:cubicBezTo>
                    <a:pt x="81976" y="30061"/>
                    <a:pt x="79699" y="29347"/>
                    <a:pt x="77413" y="28632"/>
                  </a:cubicBezTo>
                  <a:cubicBezTo>
                    <a:pt x="75089" y="27880"/>
                    <a:pt x="72880" y="27346"/>
                    <a:pt x="72880" y="27346"/>
                  </a:cubicBezTo>
                  <a:cubicBezTo>
                    <a:pt x="76108" y="25689"/>
                    <a:pt x="78575" y="23165"/>
                    <a:pt x="79680" y="25422"/>
                  </a:cubicBezTo>
                  <a:cubicBezTo>
                    <a:pt x="81766" y="20593"/>
                    <a:pt x="79090" y="20060"/>
                    <a:pt x="75442" y="19402"/>
                  </a:cubicBezTo>
                  <a:cubicBezTo>
                    <a:pt x="82890" y="13383"/>
                    <a:pt x="85653" y="15002"/>
                    <a:pt x="89548" y="7144"/>
                  </a:cubicBezTo>
                  <a:cubicBezTo>
                    <a:pt x="81233" y="8734"/>
                    <a:pt x="78928" y="11573"/>
                    <a:pt x="76528" y="14564"/>
                  </a:cubicBezTo>
                  <a:cubicBezTo>
                    <a:pt x="74146" y="17650"/>
                    <a:pt x="71403" y="20488"/>
                    <a:pt x="62745" y="23984"/>
                  </a:cubicBezTo>
                  <a:lnTo>
                    <a:pt x="64488" y="34833"/>
                  </a:lnTo>
                  <a:close/>
                </a:path>
              </a:pathLst>
            </a:custGeom>
            <a:grpFill/>
            <a:ln w="9525" cap="flat">
              <a:noFill/>
              <a:prstDash val="solid"/>
              <a:miter/>
            </a:ln>
          </p:spPr>
          <p:txBody>
            <a:bodyPr rtlCol="0" anchor="ctr"/>
            <a:p>
              <a:endParaRPr lang="zh-CN" altLang="en-US"/>
            </a:p>
          </p:txBody>
        </p:sp>
        <p:sp>
          <p:nvSpPr>
            <p:cNvPr id="33" name="任意多边形: 形状 560"/>
            <p:cNvSpPr/>
            <p:nvPr>
              <p:custDataLst>
                <p:tags r:id="rId74"/>
              </p:custDataLst>
            </p:nvPr>
          </p:nvSpPr>
          <p:spPr>
            <a:xfrm>
              <a:off x="8374666" y="705291"/>
              <a:ext cx="9525" cy="19050"/>
            </a:xfrm>
            <a:custGeom>
              <a:avLst/>
              <a:gdLst>
                <a:gd name="connsiteX0" fmla="*/ 8487 w 9525"/>
                <a:gd name="connsiteY0" fmla="*/ 7144 h 19050"/>
                <a:gd name="connsiteX1" fmla="*/ 7144 w 9525"/>
                <a:gd name="connsiteY1" fmla="*/ 12202 h 19050"/>
                <a:gd name="connsiteX2" fmla="*/ 11154 w 9525"/>
                <a:gd name="connsiteY2" fmla="*/ 7687 h 19050"/>
              </a:gdLst>
              <a:ahLst/>
              <a:cxnLst>
                <a:cxn ang="0">
                  <a:pos x="connsiteX0" y="connsiteY0"/>
                </a:cxn>
                <a:cxn ang="0">
                  <a:pos x="connsiteX1" y="connsiteY1"/>
                </a:cxn>
                <a:cxn ang="0">
                  <a:pos x="connsiteX2" y="connsiteY2"/>
                </a:cxn>
              </a:cxnLst>
              <a:rect l="l" t="t" r="r" b="b"/>
              <a:pathLst>
                <a:path w="9525" h="19050">
                  <a:moveTo>
                    <a:pt x="8487" y="7144"/>
                  </a:moveTo>
                  <a:lnTo>
                    <a:pt x="7144" y="12202"/>
                  </a:lnTo>
                  <a:lnTo>
                    <a:pt x="11154" y="7687"/>
                  </a:lnTo>
                  <a:close/>
                </a:path>
              </a:pathLst>
            </a:custGeom>
            <a:grpFill/>
            <a:ln w="9525" cap="flat">
              <a:noFill/>
              <a:prstDash val="solid"/>
              <a:miter/>
            </a:ln>
          </p:spPr>
          <p:txBody>
            <a:bodyPr rtlCol="0" anchor="ctr"/>
            <a:p>
              <a:endParaRPr lang="zh-CN" altLang="en-US"/>
            </a:p>
          </p:txBody>
        </p:sp>
        <p:sp>
          <p:nvSpPr>
            <p:cNvPr id="34" name="任意多边形: 形状 561"/>
            <p:cNvSpPr/>
            <p:nvPr>
              <p:custDataLst>
                <p:tags r:id="rId75"/>
              </p:custDataLst>
            </p:nvPr>
          </p:nvSpPr>
          <p:spPr>
            <a:xfrm>
              <a:off x="8374530" y="717626"/>
              <a:ext cx="9525" cy="9525"/>
            </a:xfrm>
            <a:custGeom>
              <a:avLst/>
              <a:gdLst>
                <a:gd name="connsiteX0" fmla="*/ 11803 w 9525"/>
                <a:gd name="connsiteY0" fmla="*/ 11420 h 9525"/>
                <a:gd name="connsiteX1" fmla="*/ 11365 w 9525"/>
                <a:gd name="connsiteY1" fmla="*/ 7144 h 9525"/>
                <a:gd name="connsiteX2" fmla="*/ 11803 w 9525"/>
                <a:gd name="connsiteY2" fmla="*/ 11420 h 9525"/>
              </a:gdLst>
              <a:ahLst/>
              <a:cxnLst>
                <a:cxn ang="0">
                  <a:pos x="connsiteX0" y="connsiteY0"/>
                </a:cxn>
                <a:cxn ang="0">
                  <a:pos x="connsiteX1" y="connsiteY1"/>
                </a:cxn>
                <a:cxn ang="0">
                  <a:pos x="connsiteX2" y="connsiteY2"/>
                </a:cxn>
              </a:cxnLst>
              <a:rect l="l" t="t" r="r" b="b"/>
              <a:pathLst>
                <a:path w="9525" h="9525">
                  <a:moveTo>
                    <a:pt x="11803" y="11420"/>
                  </a:moveTo>
                  <a:cubicBezTo>
                    <a:pt x="10813" y="10173"/>
                    <a:pt x="12346" y="8411"/>
                    <a:pt x="11365" y="7144"/>
                  </a:cubicBezTo>
                  <a:cubicBezTo>
                    <a:pt x="4764" y="9935"/>
                    <a:pt x="6679" y="11354"/>
                    <a:pt x="11803" y="11420"/>
                  </a:cubicBezTo>
                  <a:close/>
                </a:path>
              </a:pathLst>
            </a:custGeom>
            <a:grpFill/>
            <a:ln w="9525" cap="flat">
              <a:noFill/>
              <a:prstDash val="solid"/>
              <a:miter/>
            </a:ln>
          </p:spPr>
          <p:txBody>
            <a:bodyPr rtlCol="0" anchor="ctr"/>
            <a:p>
              <a:endParaRPr lang="zh-CN" altLang="en-US"/>
            </a:p>
          </p:txBody>
        </p:sp>
        <p:sp>
          <p:nvSpPr>
            <p:cNvPr id="35" name="任意多边形: 形状 562"/>
            <p:cNvSpPr/>
            <p:nvPr>
              <p:custDataLst>
                <p:tags r:id="rId76"/>
              </p:custDataLst>
            </p:nvPr>
          </p:nvSpPr>
          <p:spPr>
            <a:xfrm>
              <a:off x="8296808" y="763193"/>
              <a:ext cx="19050" cy="19050"/>
            </a:xfrm>
            <a:custGeom>
              <a:avLst/>
              <a:gdLst>
                <a:gd name="connsiteX0" fmla="*/ 12563 w 19050"/>
                <a:gd name="connsiteY0" fmla="*/ 7144 h 19050"/>
                <a:gd name="connsiteX1" fmla="*/ 7144 w 19050"/>
                <a:gd name="connsiteY1" fmla="*/ 14973 h 19050"/>
                <a:gd name="connsiteX2" fmla="*/ 12268 w 19050"/>
                <a:gd name="connsiteY2" fmla="*/ 11411 h 19050"/>
                <a:gd name="connsiteX3" fmla="*/ 12563 w 19050"/>
                <a:gd name="connsiteY3" fmla="*/ 7144 h 19050"/>
              </a:gdLst>
              <a:ahLst/>
              <a:cxnLst>
                <a:cxn ang="0">
                  <a:pos x="connsiteX0" y="connsiteY0"/>
                </a:cxn>
                <a:cxn ang="0">
                  <a:pos x="connsiteX1" y="connsiteY1"/>
                </a:cxn>
                <a:cxn ang="0">
                  <a:pos x="connsiteX2" y="connsiteY2"/>
                </a:cxn>
                <a:cxn ang="0">
                  <a:pos x="connsiteX3" y="connsiteY3"/>
                </a:cxn>
              </a:cxnLst>
              <a:rect l="l" t="t" r="r" b="b"/>
              <a:pathLst>
                <a:path w="19050" h="19050">
                  <a:moveTo>
                    <a:pt x="12563" y="7144"/>
                  </a:moveTo>
                  <a:lnTo>
                    <a:pt x="7144" y="14973"/>
                  </a:lnTo>
                  <a:lnTo>
                    <a:pt x="12268" y="11411"/>
                  </a:lnTo>
                  <a:cubicBezTo>
                    <a:pt x="11001" y="10411"/>
                    <a:pt x="12030" y="8258"/>
                    <a:pt x="12563" y="7144"/>
                  </a:cubicBezTo>
                  <a:close/>
                </a:path>
              </a:pathLst>
            </a:custGeom>
            <a:grpFill/>
            <a:ln w="9525" cap="flat">
              <a:noFill/>
              <a:prstDash val="solid"/>
              <a:miter/>
            </a:ln>
          </p:spPr>
          <p:txBody>
            <a:bodyPr rtlCol="0" anchor="ctr"/>
            <a:p>
              <a:endParaRPr lang="zh-CN" altLang="en-US"/>
            </a:p>
          </p:txBody>
        </p:sp>
        <p:sp>
          <p:nvSpPr>
            <p:cNvPr id="36" name="任意多边形: 形状 563"/>
            <p:cNvSpPr/>
            <p:nvPr>
              <p:custDataLst>
                <p:tags r:id="rId77"/>
              </p:custDataLst>
            </p:nvPr>
          </p:nvSpPr>
          <p:spPr>
            <a:xfrm>
              <a:off x="8272367" y="791044"/>
              <a:ext cx="28575" cy="47625"/>
            </a:xfrm>
            <a:custGeom>
              <a:avLst/>
              <a:gdLst>
                <a:gd name="connsiteX0" fmla="*/ 11039 w 28575"/>
                <a:gd name="connsiteY0" fmla="*/ 41005 h 47625"/>
                <a:gd name="connsiteX1" fmla="*/ 29499 w 28575"/>
                <a:gd name="connsiteY1" fmla="*/ 15202 h 47625"/>
                <a:gd name="connsiteX2" fmla="*/ 19155 w 28575"/>
                <a:gd name="connsiteY2" fmla="*/ 7144 h 47625"/>
                <a:gd name="connsiteX3" fmla="*/ 17631 w 28575"/>
                <a:gd name="connsiteY3" fmla="*/ 23289 h 47625"/>
                <a:gd name="connsiteX4" fmla="*/ 7144 w 28575"/>
                <a:gd name="connsiteY4" fmla="*/ 37509 h 47625"/>
                <a:gd name="connsiteX5" fmla="*/ 11039 w 28575"/>
                <a:gd name="connsiteY5" fmla="*/ 41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47625">
                  <a:moveTo>
                    <a:pt x="11039" y="41005"/>
                  </a:moveTo>
                  <a:cubicBezTo>
                    <a:pt x="17450" y="30451"/>
                    <a:pt x="18278" y="24251"/>
                    <a:pt x="29499" y="15202"/>
                  </a:cubicBezTo>
                  <a:cubicBezTo>
                    <a:pt x="30004" y="6629"/>
                    <a:pt x="20688" y="12230"/>
                    <a:pt x="19155" y="7144"/>
                  </a:cubicBezTo>
                  <a:cubicBezTo>
                    <a:pt x="13992" y="12306"/>
                    <a:pt x="20803" y="16526"/>
                    <a:pt x="17631" y="23289"/>
                  </a:cubicBezTo>
                  <a:cubicBezTo>
                    <a:pt x="12821" y="23117"/>
                    <a:pt x="11801" y="32299"/>
                    <a:pt x="7144" y="37509"/>
                  </a:cubicBezTo>
                  <a:cubicBezTo>
                    <a:pt x="8992" y="37729"/>
                    <a:pt x="10563" y="38795"/>
                    <a:pt x="11039" y="41005"/>
                  </a:cubicBezTo>
                  <a:close/>
                </a:path>
              </a:pathLst>
            </a:custGeom>
            <a:grpFill/>
            <a:ln w="9525" cap="flat">
              <a:noFill/>
              <a:prstDash val="solid"/>
              <a:miter/>
            </a:ln>
          </p:spPr>
          <p:txBody>
            <a:bodyPr rtlCol="0" anchor="ctr"/>
            <a:p>
              <a:endParaRPr lang="zh-CN" altLang="en-US"/>
            </a:p>
          </p:txBody>
        </p:sp>
        <p:sp>
          <p:nvSpPr>
            <p:cNvPr id="37" name="任意多边形: 形状 564"/>
            <p:cNvSpPr/>
            <p:nvPr>
              <p:custDataLst>
                <p:tags r:id="rId78"/>
              </p:custDataLst>
            </p:nvPr>
          </p:nvSpPr>
          <p:spPr>
            <a:xfrm>
              <a:off x="8200854" y="815973"/>
              <a:ext cx="85725" cy="304800"/>
            </a:xfrm>
            <a:custGeom>
              <a:avLst/>
              <a:gdLst>
                <a:gd name="connsiteX0" fmla="*/ 47539 w 85725"/>
                <a:gd name="connsiteY0" fmla="*/ 46262 h 304800"/>
                <a:gd name="connsiteX1" fmla="*/ 41405 w 85725"/>
                <a:gd name="connsiteY1" fmla="*/ 61702 h 304800"/>
                <a:gd name="connsiteX2" fmla="*/ 42215 w 85725"/>
                <a:gd name="connsiteY2" fmla="*/ 53529 h 304800"/>
                <a:gd name="connsiteX3" fmla="*/ 33938 w 85725"/>
                <a:gd name="connsiteY3" fmla="*/ 64169 h 304800"/>
                <a:gd name="connsiteX4" fmla="*/ 36947 w 85725"/>
                <a:gd name="connsiteY4" fmla="*/ 64264 h 304800"/>
                <a:gd name="connsiteX5" fmla="*/ 28080 w 85725"/>
                <a:gd name="connsiteY5" fmla="*/ 92725 h 304800"/>
                <a:gd name="connsiteX6" fmla="*/ 31432 w 85725"/>
                <a:gd name="connsiteY6" fmla="*/ 99449 h 304800"/>
                <a:gd name="connsiteX7" fmla="*/ 17726 w 85725"/>
                <a:gd name="connsiteY7" fmla="*/ 116309 h 304800"/>
                <a:gd name="connsiteX8" fmla="*/ 30794 w 85725"/>
                <a:gd name="connsiteY8" fmla="*/ 114423 h 304800"/>
                <a:gd name="connsiteX9" fmla="*/ 23489 w 85725"/>
                <a:gd name="connsiteY9" fmla="*/ 132130 h 304800"/>
                <a:gd name="connsiteX10" fmla="*/ 20031 w 85725"/>
                <a:gd name="connsiteY10" fmla="*/ 145398 h 304800"/>
                <a:gd name="connsiteX11" fmla="*/ 20193 w 85725"/>
                <a:gd name="connsiteY11" fmla="*/ 138816 h 304800"/>
                <a:gd name="connsiteX12" fmla="*/ 17431 w 85725"/>
                <a:gd name="connsiteY12" fmla="*/ 156228 h 304800"/>
                <a:gd name="connsiteX13" fmla="*/ 11849 w 85725"/>
                <a:gd name="connsiteY13" fmla="*/ 154790 h 304800"/>
                <a:gd name="connsiteX14" fmla="*/ 12297 w 85725"/>
                <a:gd name="connsiteY14" fmla="*/ 167372 h 304800"/>
                <a:gd name="connsiteX15" fmla="*/ 9916 w 85725"/>
                <a:gd name="connsiteY15" fmla="*/ 180936 h 304800"/>
                <a:gd name="connsiteX16" fmla="*/ 7144 w 85725"/>
                <a:gd name="connsiteY16" fmla="*/ 178878 h 304800"/>
                <a:gd name="connsiteX17" fmla="*/ 9287 w 85725"/>
                <a:gd name="connsiteY17" fmla="*/ 205358 h 304800"/>
                <a:gd name="connsiteX18" fmla="*/ 11935 w 85725"/>
                <a:gd name="connsiteY18" fmla="*/ 229656 h 304800"/>
                <a:gd name="connsiteX19" fmla="*/ 8782 w 85725"/>
                <a:gd name="connsiteY19" fmla="*/ 237686 h 304800"/>
                <a:gd name="connsiteX20" fmla="*/ 12449 w 85725"/>
                <a:gd name="connsiteY20" fmla="*/ 236724 h 304800"/>
                <a:gd name="connsiteX21" fmla="*/ 19040 w 85725"/>
                <a:gd name="connsiteY21" fmla="*/ 231590 h 304800"/>
                <a:gd name="connsiteX22" fmla="*/ 20926 w 85725"/>
                <a:gd name="connsiteY22" fmla="*/ 252440 h 304800"/>
                <a:gd name="connsiteX23" fmla="*/ 13173 w 85725"/>
                <a:gd name="connsiteY23" fmla="*/ 248039 h 304800"/>
                <a:gd name="connsiteX24" fmla="*/ 18059 w 85725"/>
                <a:gd name="connsiteY24" fmla="*/ 259326 h 304800"/>
                <a:gd name="connsiteX25" fmla="*/ 13049 w 85725"/>
                <a:gd name="connsiteY25" fmla="*/ 269166 h 304800"/>
                <a:gd name="connsiteX26" fmla="*/ 15002 w 85725"/>
                <a:gd name="connsiteY26" fmla="*/ 272147 h 304800"/>
                <a:gd name="connsiteX27" fmla="*/ 19898 w 85725"/>
                <a:gd name="connsiteY27" fmla="*/ 278491 h 304800"/>
                <a:gd name="connsiteX28" fmla="*/ 27089 w 85725"/>
                <a:gd name="connsiteY28" fmla="*/ 287454 h 304800"/>
                <a:gd name="connsiteX29" fmla="*/ 28899 w 85725"/>
                <a:gd name="connsiteY29" fmla="*/ 301236 h 304800"/>
                <a:gd name="connsiteX30" fmla="*/ 36147 w 85725"/>
                <a:gd name="connsiteY30" fmla="*/ 289464 h 304800"/>
                <a:gd name="connsiteX31" fmla="*/ 26508 w 85725"/>
                <a:gd name="connsiteY31" fmla="*/ 257517 h 304800"/>
                <a:gd name="connsiteX32" fmla="*/ 23593 w 85725"/>
                <a:gd name="connsiteY32" fmla="*/ 238857 h 304800"/>
                <a:gd name="connsiteX33" fmla="*/ 23689 w 85725"/>
                <a:gd name="connsiteY33" fmla="*/ 220941 h 304800"/>
                <a:gd name="connsiteX34" fmla="*/ 17135 w 85725"/>
                <a:gd name="connsiteY34" fmla="*/ 203100 h 304800"/>
                <a:gd name="connsiteX35" fmla="*/ 23536 w 85725"/>
                <a:gd name="connsiteY35" fmla="*/ 200348 h 304800"/>
                <a:gd name="connsiteX36" fmla="*/ 17145 w 85725"/>
                <a:gd name="connsiteY36" fmla="*/ 200195 h 304800"/>
                <a:gd name="connsiteX37" fmla="*/ 23517 w 85725"/>
                <a:gd name="connsiteY37" fmla="*/ 189442 h 304800"/>
                <a:gd name="connsiteX38" fmla="*/ 18136 w 85725"/>
                <a:gd name="connsiteY38" fmla="*/ 182755 h 304800"/>
                <a:gd name="connsiteX39" fmla="*/ 26184 w 85725"/>
                <a:gd name="connsiteY39" fmla="*/ 176497 h 304800"/>
                <a:gd name="connsiteX40" fmla="*/ 27022 w 85725"/>
                <a:gd name="connsiteY40" fmla="*/ 150751 h 304800"/>
                <a:gd name="connsiteX41" fmla="*/ 30337 w 85725"/>
                <a:gd name="connsiteY41" fmla="*/ 122671 h 304800"/>
                <a:gd name="connsiteX42" fmla="*/ 33385 w 85725"/>
                <a:gd name="connsiteY42" fmla="*/ 108403 h 304800"/>
                <a:gd name="connsiteX43" fmla="*/ 37443 w 85725"/>
                <a:gd name="connsiteY43" fmla="*/ 94382 h 304800"/>
                <a:gd name="connsiteX44" fmla="*/ 48863 w 85725"/>
                <a:gd name="connsiteY44" fmla="*/ 68303 h 304800"/>
                <a:gd name="connsiteX45" fmla="*/ 43377 w 85725"/>
                <a:gd name="connsiteY45" fmla="*/ 69027 h 304800"/>
                <a:gd name="connsiteX46" fmla="*/ 50140 w 85725"/>
                <a:gd name="connsiteY46" fmla="*/ 47500 h 304800"/>
                <a:gd name="connsiteX47" fmla="*/ 62265 w 85725"/>
                <a:gd name="connsiteY47" fmla="*/ 30241 h 304800"/>
                <a:gd name="connsiteX48" fmla="*/ 61322 w 85725"/>
                <a:gd name="connsiteY48" fmla="*/ 23783 h 304800"/>
                <a:gd name="connsiteX49" fmla="*/ 69618 w 85725"/>
                <a:gd name="connsiteY49" fmla="*/ 30393 h 304800"/>
                <a:gd name="connsiteX50" fmla="*/ 75771 w 85725"/>
                <a:gd name="connsiteY50" fmla="*/ 17763 h 304800"/>
                <a:gd name="connsiteX51" fmla="*/ 69504 w 85725"/>
                <a:gd name="connsiteY51" fmla="*/ 23659 h 304800"/>
                <a:gd name="connsiteX52" fmla="*/ 78581 w 85725"/>
                <a:gd name="connsiteY52" fmla="*/ 12600 h 304800"/>
                <a:gd name="connsiteX53" fmla="*/ 73495 w 85725"/>
                <a:gd name="connsiteY53" fmla="*/ 8438 h 304800"/>
                <a:gd name="connsiteX54" fmla="*/ 62798 w 85725"/>
                <a:gd name="connsiteY54" fmla="*/ 14667 h 304800"/>
                <a:gd name="connsiteX55" fmla="*/ 41005 w 85725"/>
                <a:gd name="connsiteY55" fmla="*/ 43566 h 304800"/>
                <a:gd name="connsiteX56" fmla="*/ 47539 w 85725"/>
                <a:gd name="connsiteY56" fmla="*/ 46262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5725" h="304800">
                  <a:moveTo>
                    <a:pt x="47539" y="46262"/>
                  </a:moveTo>
                  <a:cubicBezTo>
                    <a:pt x="44910" y="51615"/>
                    <a:pt x="45206" y="58282"/>
                    <a:pt x="41405" y="61702"/>
                  </a:cubicBezTo>
                  <a:cubicBezTo>
                    <a:pt x="39348" y="60092"/>
                    <a:pt x="40043" y="56492"/>
                    <a:pt x="42215" y="53529"/>
                  </a:cubicBezTo>
                  <a:cubicBezTo>
                    <a:pt x="35985" y="53253"/>
                    <a:pt x="40091" y="59797"/>
                    <a:pt x="33938" y="64169"/>
                  </a:cubicBezTo>
                  <a:cubicBezTo>
                    <a:pt x="34652" y="63854"/>
                    <a:pt x="36586" y="62140"/>
                    <a:pt x="36947" y="64264"/>
                  </a:cubicBezTo>
                  <a:cubicBezTo>
                    <a:pt x="30166" y="78847"/>
                    <a:pt x="38281" y="74380"/>
                    <a:pt x="28080" y="92725"/>
                  </a:cubicBezTo>
                  <a:cubicBezTo>
                    <a:pt x="28508" y="96011"/>
                    <a:pt x="27565" y="98783"/>
                    <a:pt x="31432" y="99449"/>
                  </a:cubicBezTo>
                  <a:cubicBezTo>
                    <a:pt x="23870" y="109346"/>
                    <a:pt x="25384" y="103602"/>
                    <a:pt x="17726" y="116309"/>
                  </a:cubicBezTo>
                  <a:cubicBezTo>
                    <a:pt x="20050" y="116299"/>
                    <a:pt x="26194" y="113080"/>
                    <a:pt x="30794" y="114423"/>
                  </a:cubicBezTo>
                  <a:cubicBezTo>
                    <a:pt x="25098" y="123043"/>
                    <a:pt x="24032" y="128053"/>
                    <a:pt x="23489" y="132130"/>
                  </a:cubicBezTo>
                  <a:cubicBezTo>
                    <a:pt x="23308" y="136321"/>
                    <a:pt x="23479" y="139588"/>
                    <a:pt x="20031" y="145398"/>
                  </a:cubicBezTo>
                  <a:cubicBezTo>
                    <a:pt x="19983" y="143960"/>
                    <a:pt x="19050" y="142093"/>
                    <a:pt x="20193" y="138816"/>
                  </a:cubicBezTo>
                  <a:cubicBezTo>
                    <a:pt x="13325" y="139273"/>
                    <a:pt x="19774" y="149551"/>
                    <a:pt x="17431" y="156228"/>
                  </a:cubicBezTo>
                  <a:lnTo>
                    <a:pt x="11849" y="154790"/>
                  </a:lnTo>
                  <a:cubicBezTo>
                    <a:pt x="11963" y="158095"/>
                    <a:pt x="12135" y="162676"/>
                    <a:pt x="12297" y="167372"/>
                  </a:cubicBezTo>
                  <a:cubicBezTo>
                    <a:pt x="12583" y="172097"/>
                    <a:pt x="12221" y="176926"/>
                    <a:pt x="9916" y="180936"/>
                  </a:cubicBezTo>
                  <a:lnTo>
                    <a:pt x="7144" y="178878"/>
                  </a:lnTo>
                  <a:cubicBezTo>
                    <a:pt x="9068" y="187479"/>
                    <a:pt x="8668" y="196566"/>
                    <a:pt x="9287" y="205358"/>
                  </a:cubicBezTo>
                  <a:cubicBezTo>
                    <a:pt x="10030" y="214140"/>
                    <a:pt x="10497" y="222617"/>
                    <a:pt x="11935" y="229656"/>
                  </a:cubicBezTo>
                  <a:lnTo>
                    <a:pt x="8782" y="237686"/>
                  </a:lnTo>
                  <a:cubicBezTo>
                    <a:pt x="12430" y="247258"/>
                    <a:pt x="12106" y="242296"/>
                    <a:pt x="12449" y="236724"/>
                  </a:cubicBezTo>
                  <a:cubicBezTo>
                    <a:pt x="13183" y="231066"/>
                    <a:pt x="14430" y="224875"/>
                    <a:pt x="19040" y="231590"/>
                  </a:cubicBezTo>
                  <a:cubicBezTo>
                    <a:pt x="8382" y="234752"/>
                    <a:pt x="23336" y="241172"/>
                    <a:pt x="20926" y="252440"/>
                  </a:cubicBezTo>
                  <a:cubicBezTo>
                    <a:pt x="17574" y="258231"/>
                    <a:pt x="17078" y="241667"/>
                    <a:pt x="13173" y="248039"/>
                  </a:cubicBezTo>
                  <a:cubicBezTo>
                    <a:pt x="18917" y="249754"/>
                    <a:pt x="15611" y="253707"/>
                    <a:pt x="18059" y="259326"/>
                  </a:cubicBezTo>
                  <a:cubicBezTo>
                    <a:pt x="12821" y="258898"/>
                    <a:pt x="19250" y="271747"/>
                    <a:pt x="13049" y="269166"/>
                  </a:cubicBezTo>
                  <a:cubicBezTo>
                    <a:pt x="13049" y="269166"/>
                    <a:pt x="13830" y="270356"/>
                    <a:pt x="15002" y="272147"/>
                  </a:cubicBezTo>
                  <a:cubicBezTo>
                    <a:pt x="16202" y="273919"/>
                    <a:pt x="18126" y="276205"/>
                    <a:pt x="19898" y="278491"/>
                  </a:cubicBezTo>
                  <a:cubicBezTo>
                    <a:pt x="23498" y="282977"/>
                    <a:pt x="27089" y="287454"/>
                    <a:pt x="27089" y="287454"/>
                  </a:cubicBezTo>
                  <a:cubicBezTo>
                    <a:pt x="25108" y="291397"/>
                    <a:pt x="27089" y="297160"/>
                    <a:pt x="28899" y="301236"/>
                  </a:cubicBezTo>
                  <a:cubicBezTo>
                    <a:pt x="26175" y="290426"/>
                    <a:pt x="36947" y="301989"/>
                    <a:pt x="36147" y="289464"/>
                  </a:cubicBezTo>
                  <a:cubicBezTo>
                    <a:pt x="32842" y="281158"/>
                    <a:pt x="28280" y="269937"/>
                    <a:pt x="26508" y="257517"/>
                  </a:cubicBezTo>
                  <a:cubicBezTo>
                    <a:pt x="25365" y="251364"/>
                    <a:pt x="24355" y="245039"/>
                    <a:pt x="23593" y="238857"/>
                  </a:cubicBezTo>
                  <a:cubicBezTo>
                    <a:pt x="22965" y="232666"/>
                    <a:pt x="23412" y="226532"/>
                    <a:pt x="23689" y="220941"/>
                  </a:cubicBezTo>
                  <a:cubicBezTo>
                    <a:pt x="16564" y="218826"/>
                    <a:pt x="23060" y="206615"/>
                    <a:pt x="17135" y="203100"/>
                  </a:cubicBezTo>
                  <a:cubicBezTo>
                    <a:pt x="19317" y="202567"/>
                    <a:pt x="21212" y="200872"/>
                    <a:pt x="23536" y="200348"/>
                  </a:cubicBezTo>
                  <a:cubicBezTo>
                    <a:pt x="22755" y="185955"/>
                    <a:pt x="19526" y="203691"/>
                    <a:pt x="17145" y="200195"/>
                  </a:cubicBezTo>
                  <a:cubicBezTo>
                    <a:pt x="16535" y="193756"/>
                    <a:pt x="21003" y="188746"/>
                    <a:pt x="23517" y="189442"/>
                  </a:cubicBezTo>
                  <a:cubicBezTo>
                    <a:pt x="24413" y="179164"/>
                    <a:pt x="21660" y="188241"/>
                    <a:pt x="18136" y="182755"/>
                  </a:cubicBezTo>
                  <a:lnTo>
                    <a:pt x="26184" y="176497"/>
                  </a:lnTo>
                  <a:cubicBezTo>
                    <a:pt x="25632" y="168439"/>
                    <a:pt x="26375" y="159828"/>
                    <a:pt x="27022" y="150751"/>
                  </a:cubicBezTo>
                  <a:cubicBezTo>
                    <a:pt x="27680" y="141674"/>
                    <a:pt x="28032" y="132063"/>
                    <a:pt x="30337" y="122671"/>
                  </a:cubicBezTo>
                  <a:cubicBezTo>
                    <a:pt x="31347" y="117937"/>
                    <a:pt x="32366" y="113165"/>
                    <a:pt x="33385" y="108403"/>
                  </a:cubicBezTo>
                  <a:cubicBezTo>
                    <a:pt x="34442" y="103631"/>
                    <a:pt x="35547" y="98868"/>
                    <a:pt x="37443" y="94382"/>
                  </a:cubicBezTo>
                  <a:cubicBezTo>
                    <a:pt x="40900" y="85314"/>
                    <a:pt x="44548" y="76418"/>
                    <a:pt x="48863" y="68303"/>
                  </a:cubicBezTo>
                  <a:lnTo>
                    <a:pt x="43377" y="69027"/>
                  </a:lnTo>
                  <a:cubicBezTo>
                    <a:pt x="47920" y="61816"/>
                    <a:pt x="48768" y="54510"/>
                    <a:pt x="50140" y="47500"/>
                  </a:cubicBezTo>
                  <a:cubicBezTo>
                    <a:pt x="51606" y="40585"/>
                    <a:pt x="53635" y="33955"/>
                    <a:pt x="62265" y="30241"/>
                  </a:cubicBezTo>
                  <a:lnTo>
                    <a:pt x="61322" y="23783"/>
                  </a:lnTo>
                  <a:cubicBezTo>
                    <a:pt x="61922" y="27355"/>
                    <a:pt x="69066" y="25002"/>
                    <a:pt x="69618" y="30393"/>
                  </a:cubicBezTo>
                  <a:cubicBezTo>
                    <a:pt x="70561" y="25716"/>
                    <a:pt x="74609" y="22544"/>
                    <a:pt x="75771" y="17763"/>
                  </a:cubicBezTo>
                  <a:lnTo>
                    <a:pt x="69504" y="23659"/>
                  </a:lnTo>
                  <a:cubicBezTo>
                    <a:pt x="69056" y="16506"/>
                    <a:pt x="74600" y="12248"/>
                    <a:pt x="78581" y="12600"/>
                  </a:cubicBezTo>
                  <a:cubicBezTo>
                    <a:pt x="80029" y="6095"/>
                    <a:pt x="77305" y="6400"/>
                    <a:pt x="73495" y="8438"/>
                  </a:cubicBezTo>
                  <a:cubicBezTo>
                    <a:pt x="69866" y="10581"/>
                    <a:pt x="65265" y="14524"/>
                    <a:pt x="62798" y="14667"/>
                  </a:cubicBezTo>
                  <a:cubicBezTo>
                    <a:pt x="61274" y="34651"/>
                    <a:pt x="45272" y="25650"/>
                    <a:pt x="41005" y="43566"/>
                  </a:cubicBezTo>
                  <a:cubicBezTo>
                    <a:pt x="38824" y="54615"/>
                    <a:pt x="45558" y="44490"/>
                    <a:pt x="47539" y="46262"/>
                  </a:cubicBezTo>
                  <a:close/>
                </a:path>
              </a:pathLst>
            </a:custGeom>
            <a:grpFill/>
            <a:ln w="9525" cap="flat">
              <a:noFill/>
              <a:prstDash val="solid"/>
              <a:miter/>
            </a:ln>
          </p:spPr>
          <p:txBody>
            <a:bodyPr rtlCol="0" anchor="ctr"/>
            <a:p>
              <a:endParaRPr lang="zh-CN" altLang="en-US"/>
            </a:p>
          </p:txBody>
        </p:sp>
        <p:sp>
          <p:nvSpPr>
            <p:cNvPr id="38" name="任意多边形: 形状 565"/>
            <p:cNvSpPr/>
            <p:nvPr>
              <p:custDataLst>
                <p:tags r:id="rId79"/>
              </p:custDataLst>
            </p:nvPr>
          </p:nvSpPr>
          <p:spPr>
            <a:xfrm>
              <a:off x="8263099" y="839222"/>
              <a:ext cx="9525" cy="9525"/>
            </a:xfrm>
            <a:custGeom>
              <a:avLst/>
              <a:gdLst>
                <a:gd name="connsiteX0" fmla="*/ 7182 w 9525"/>
                <a:gd name="connsiteY0" fmla="*/ 9944 h 9525"/>
                <a:gd name="connsiteX1" fmla="*/ 7382 w 9525"/>
                <a:gd name="connsiteY1" fmla="*/ 7144 h 9525"/>
                <a:gd name="connsiteX2" fmla="*/ 7182 w 9525"/>
                <a:gd name="connsiteY2" fmla="*/ 9944 h 9525"/>
              </a:gdLst>
              <a:ahLst/>
              <a:cxnLst>
                <a:cxn ang="0">
                  <a:pos x="connsiteX0" y="connsiteY0"/>
                </a:cxn>
                <a:cxn ang="0">
                  <a:pos x="connsiteX1" y="connsiteY1"/>
                </a:cxn>
                <a:cxn ang="0">
                  <a:pos x="connsiteX2" y="connsiteY2"/>
                </a:cxn>
              </a:cxnLst>
              <a:rect l="l" t="t" r="r" b="b"/>
              <a:pathLst>
                <a:path w="9525" h="9525">
                  <a:moveTo>
                    <a:pt x="7182" y="9944"/>
                  </a:moveTo>
                  <a:cubicBezTo>
                    <a:pt x="7402" y="8858"/>
                    <a:pt x="7449" y="7925"/>
                    <a:pt x="7382" y="7144"/>
                  </a:cubicBezTo>
                  <a:cubicBezTo>
                    <a:pt x="7173" y="8049"/>
                    <a:pt x="7087" y="8963"/>
                    <a:pt x="7182" y="9944"/>
                  </a:cubicBezTo>
                  <a:close/>
                </a:path>
              </a:pathLst>
            </a:custGeom>
            <a:grpFill/>
            <a:ln w="9525" cap="flat">
              <a:noFill/>
              <a:prstDash val="solid"/>
              <a:miter/>
            </a:ln>
          </p:spPr>
          <p:txBody>
            <a:bodyPr rtlCol="0" anchor="ctr"/>
            <a:p>
              <a:endParaRPr lang="zh-CN" altLang="en-US"/>
            </a:p>
          </p:txBody>
        </p:sp>
        <p:sp>
          <p:nvSpPr>
            <p:cNvPr id="40" name="任意多边形: 形状 566"/>
            <p:cNvSpPr/>
            <p:nvPr>
              <p:custDataLst>
                <p:tags r:id="rId80"/>
              </p:custDataLst>
            </p:nvPr>
          </p:nvSpPr>
          <p:spPr>
            <a:xfrm>
              <a:off x="8222599" y="1110075"/>
              <a:ext cx="9525" cy="19050"/>
            </a:xfrm>
            <a:custGeom>
              <a:avLst/>
              <a:gdLst>
                <a:gd name="connsiteX0" fmla="*/ 7144 w 9525"/>
                <a:gd name="connsiteY0" fmla="*/ 7144 h 19050"/>
                <a:gd name="connsiteX1" fmla="*/ 8744 w 9525"/>
                <a:gd name="connsiteY1" fmla="*/ 1184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7496" y="8420"/>
                    <a:pt x="7830" y="9954"/>
                    <a:pt x="8744" y="11849"/>
                  </a:cubicBezTo>
                  <a:cubicBezTo>
                    <a:pt x="10487" y="13059"/>
                    <a:pt x="8639" y="10830"/>
                    <a:pt x="7144" y="7144"/>
                  </a:cubicBezTo>
                  <a:close/>
                </a:path>
              </a:pathLst>
            </a:custGeom>
            <a:grpFill/>
            <a:ln w="9525" cap="flat">
              <a:noFill/>
              <a:prstDash val="solid"/>
              <a:miter/>
            </a:ln>
          </p:spPr>
          <p:txBody>
            <a:bodyPr rtlCol="0" anchor="ctr"/>
            <a:p>
              <a:endParaRPr lang="zh-CN" altLang="en-US"/>
            </a:p>
          </p:txBody>
        </p:sp>
        <p:sp>
          <p:nvSpPr>
            <p:cNvPr id="41" name="任意多边形: 形状 567"/>
            <p:cNvSpPr/>
            <p:nvPr>
              <p:custDataLst>
                <p:tags r:id="rId81"/>
              </p:custDataLst>
            </p:nvPr>
          </p:nvSpPr>
          <p:spPr>
            <a:xfrm>
              <a:off x="8272291" y="821421"/>
              <a:ext cx="9525" cy="9525"/>
            </a:xfrm>
            <a:custGeom>
              <a:avLst/>
              <a:gdLst>
                <a:gd name="connsiteX0" fmla="*/ 7229 w 9525"/>
                <a:gd name="connsiteY0" fmla="*/ 7152 h 9525"/>
                <a:gd name="connsiteX1" fmla="*/ 7153 w 9525"/>
                <a:gd name="connsiteY1" fmla="*/ 7152 h 9525"/>
                <a:gd name="connsiteX2" fmla="*/ 7144 w 9525"/>
                <a:gd name="connsiteY2" fmla="*/ 7295 h 9525"/>
                <a:gd name="connsiteX3" fmla="*/ 7229 w 9525"/>
                <a:gd name="connsiteY3" fmla="*/ 7152 h 9525"/>
              </a:gdLst>
              <a:ahLst/>
              <a:cxnLst>
                <a:cxn ang="0">
                  <a:pos x="connsiteX0" y="connsiteY0"/>
                </a:cxn>
                <a:cxn ang="0">
                  <a:pos x="connsiteX1" y="connsiteY1"/>
                </a:cxn>
                <a:cxn ang="0">
                  <a:pos x="connsiteX2" y="connsiteY2"/>
                </a:cxn>
                <a:cxn ang="0">
                  <a:pos x="connsiteX3" y="connsiteY3"/>
                </a:cxn>
              </a:cxnLst>
              <a:rect l="l" t="t" r="r" b="b"/>
              <a:pathLst>
                <a:path w="9525" h="9525">
                  <a:moveTo>
                    <a:pt x="7229" y="7152"/>
                  </a:moveTo>
                  <a:cubicBezTo>
                    <a:pt x="7229" y="7152"/>
                    <a:pt x="7201" y="7133"/>
                    <a:pt x="7153" y="7152"/>
                  </a:cubicBezTo>
                  <a:cubicBezTo>
                    <a:pt x="7153" y="7152"/>
                    <a:pt x="7153" y="7228"/>
                    <a:pt x="7144" y="7295"/>
                  </a:cubicBezTo>
                  <a:cubicBezTo>
                    <a:pt x="7172" y="7238"/>
                    <a:pt x="7229" y="7152"/>
                    <a:pt x="7229" y="7152"/>
                  </a:cubicBezTo>
                  <a:close/>
                </a:path>
              </a:pathLst>
            </a:custGeom>
            <a:grpFill/>
            <a:ln w="9525" cap="flat">
              <a:noFill/>
              <a:prstDash val="solid"/>
              <a:miter/>
            </a:ln>
          </p:spPr>
          <p:txBody>
            <a:bodyPr rtlCol="0" anchor="ctr"/>
            <a:p>
              <a:endParaRPr lang="zh-CN" altLang="en-US"/>
            </a:p>
          </p:txBody>
        </p:sp>
        <p:sp>
          <p:nvSpPr>
            <p:cNvPr id="42" name="任意多边形: 形状 568"/>
            <p:cNvSpPr/>
            <p:nvPr>
              <p:custDataLst>
                <p:tags r:id="rId82"/>
              </p:custDataLst>
            </p:nvPr>
          </p:nvSpPr>
          <p:spPr>
            <a:xfrm>
              <a:off x="8264547" y="807846"/>
              <a:ext cx="9525" cy="9525"/>
            </a:xfrm>
            <a:custGeom>
              <a:avLst/>
              <a:gdLst>
                <a:gd name="connsiteX0" fmla="*/ 10154 w 9525"/>
                <a:gd name="connsiteY0" fmla="*/ 7144 h 9525"/>
                <a:gd name="connsiteX1" fmla="*/ 7144 w 9525"/>
                <a:gd name="connsiteY1" fmla="*/ 10916 h 9525"/>
                <a:gd name="connsiteX2" fmla="*/ 9468 w 9525"/>
                <a:gd name="connsiteY2" fmla="*/ 11497 h 9525"/>
              </a:gdLst>
              <a:ahLst/>
              <a:cxnLst>
                <a:cxn ang="0">
                  <a:pos x="connsiteX0" y="connsiteY0"/>
                </a:cxn>
                <a:cxn ang="0">
                  <a:pos x="connsiteX1" y="connsiteY1"/>
                </a:cxn>
                <a:cxn ang="0">
                  <a:pos x="connsiteX2" y="connsiteY2"/>
                </a:cxn>
              </a:cxnLst>
              <a:rect l="l" t="t" r="r" b="b"/>
              <a:pathLst>
                <a:path w="9525" h="9525">
                  <a:moveTo>
                    <a:pt x="10154" y="7144"/>
                  </a:moveTo>
                  <a:lnTo>
                    <a:pt x="7144" y="10916"/>
                  </a:lnTo>
                  <a:lnTo>
                    <a:pt x="9468" y="11497"/>
                  </a:lnTo>
                  <a:close/>
                </a:path>
              </a:pathLst>
            </a:custGeom>
            <a:grpFill/>
            <a:ln w="9525" cap="flat">
              <a:noFill/>
              <a:prstDash val="solid"/>
              <a:miter/>
            </a:ln>
          </p:spPr>
          <p:txBody>
            <a:bodyPr rtlCol="0" anchor="ctr"/>
            <a:p>
              <a:endParaRPr lang="zh-CN" altLang="en-US"/>
            </a:p>
          </p:txBody>
        </p:sp>
        <p:sp>
          <p:nvSpPr>
            <p:cNvPr id="43" name="任意多边形: 形状 569"/>
            <p:cNvSpPr/>
            <p:nvPr>
              <p:custDataLst>
                <p:tags r:id="rId83"/>
              </p:custDataLst>
            </p:nvPr>
          </p:nvSpPr>
          <p:spPr>
            <a:xfrm>
              <a:off x="8235048" y="1158261"/>
              <a:ext cx="9525" cy="9525"/>
            </a:xfrm>
            <a:custGeom>
              <a:avLst/>
              <a:gdLst>
                <a:gd name="connsiteX0" fmla="*/ 7144 w 9525"/>
                <a:gd name="connsiteY0" fmla="*/ 8173 h 9525"/>
                <a:gd name="connsiteX1" fmla="*/ 9449 w 9525"/>
                <a:gd name="connsiteY1" fmla="*/ 7154 h 9525"/>
                <a:gd name="connsiteX2" fmla="*/ 7144 w 9525"/>
                <a:gd name="connsiteY2" fmla="*/ 8173 h 9525"/>
              </a:gdLst>
              <a:ahLst/>
              <a:cxnLst>
                <a:cxn ang="0">
                  <a:pos x="connsiteX0" y="connsiteY0"/>
                </a:cxn>
                <a:cxn ang="0">
                  <a:pos x="connsiteX1" y="connsiteY1"/>
                </a:cxn>
                <a:cxn ang="0">
                  <a:pos x="connsiteX2" y="connsiteY2"/>
                </a:cxn>
              </a:cxnLst>
              <a:rect l="l" t="t" r="r" b="b"/>
              <a:pathLst>
                <a:path w="9525" h="9525">
                  <a:moveTo>
                    <a:pt x="7144" y="8173"/>
                  </a:moveTo>
                  <a:lnTo>
                    <a:pt x="9449" y="7154"/>
                  </a:lnTo>
                  <a:cubicBezTo>
                    <a:pt x="8544" y="7097"/>
                    <a:pt x="7715" y="7268"/>
                    <a:pt x="7144" y="8173"/>
                  </a:cubicBezTo>
                  <a:close/>
                </a:path>
              </a:pathLst>
            </a:custGeom>
            <a:grpFill/>
            <a:ln w="9525" cap="flat">
              <a:noFill/>
              <a:prstDash val="solid"/>
              <a:miter/>
            </a:ln>
          </p:spPr>
          <p:txBody>
            <a:bodyPr rtlCol="0" anchor="ctr"/>
            <a:p>
              <a:endParaRPr lang="zh-CN" altLang="en-US"/>
            </a:p>
          </p:txBody>
        </p:sp>
        <p:sp>
          <p:nvSpPr>
            <p:cNvPr id="49" name="任意多边形: 形状 570"/>
            <p:cNvSpPr/>
            <p:nvPr>
              <p:custDataLst>
                <p:tags r:id="rId84"/>
              </p:custDataLst>
            </p:nvPr>
          </p:nvSpPr>
          <p:spPr>
            <a:xfrm>
              <a:off x="8312610" y="1269037"/>
              <a:ext cx="9525" cy="9525"/>
            </a:xfrm>
            <a:custGeom>
              <a:avLst/>
              <a:gdLst>
                <a:gd name="connsiteX0" fmla="*/ 9287 w 9525"/>
                <a:gd name="connsiteY0" fmla="*/ 9268 h 9525"/>
                <a:gd name="connsiteX1" fmla="*/ 7144 w 9525"/>
                <a:gd name="connsiteY1" fmla="*/ 7144 h 9525"/>
                <a:gd name="connsiteX2" fmla="*/ 9287 w 9525"/>
                <a:gd name="connsiteY2" fmla="*/ 9268 h 9525"/>
              </a:gdLst>
              <a:ahLst/>
              <a:cxnLst>
                <a:cxn ang="0">
                  <a:pos x="connsiteX0" y="connsiteY0"/>
                </a:cxn>
                <a:cxn ang="0">
                  <a:pos x="connsiteX1" y="connsiteY1"/>
                </a:cxn>
                <a:cxn ang="0">
                  <a:pos x="connsiteX2" y="connsiteY2"/>
                </a:cxn>
              </a:cxnLst>
              <a:rect l="l" t="t" r="r" b="b"/>
              <a:pathLst>
                <a:path w="9525" h="9525">
                  <a:moveTo>
                    <a:pt x="9287" y="9268"/>
                  </a:moveTo>
                  <a:lnTo>
                    <a:pt x="7144" y="7144"/>
                  </a:lnTo>
                  <a:cubicBezTo>
                    <a:pt x="7572" y="8087"/>
                    <a:pt x="8411" y="8753"/>
                    <a:pt x="9287" y="9268"/>
                  </a:cubicBezTo>
                  <a:close/>
                </a:path>
              </a:pathLst>
            </a:custGeom>
            <a:grpFill/>
            <a:ln w="9525" cap="flat">
              <a:noFill/>
              <a:prstDash val="solid"/>
              <a:miter/>
            </a:ln>
          </p:spPr>
          <p:txBody>
            <a:bodyPr rtlCol="0" anchor="ctr"/>
            <a:p>
              <a:endParaRPr lang="zh-CN" altLang="en-US"/>
            </a:p>
          </p:txBody>
        </p:sp>
        <p:sp>
          <p:nvSpPr>
            <p:cNvPr id="50" name="任意多边形: 形状 571"/>
            <p:cNvSpPr/>
            <p:nvPr>
              <p:custDataLst>
                <p:tags r:id="rId85"/>
              </p:custDataLst>
            </p:nvPr>
          </p:nvSpPr>
          <p:spPr>
            <a:xfrm>
              <a:off x="8221951" y="1120323"/>
              <a:ext cx="447675" cy="247650"/>
            </a:xfrm>
            <a:custGeom>
              <a:avLst/>
              <a:gdLst>
                <a:gd name="connsiteX0" fmla="*/ 406994 w 447675"/>
                <a:gd name="connsiteY0" fmla="*/ 241079 h 247650"/>
                <a:gd name="connsiteX1" fmla="*/ 431692 w 447675"/>
                <a:gd name="connsiteY1" fmla="*/ 227801 h 247650"/>
                <a:gd name="connsiteX2" fmla="*/ 431749 w 447675"/>
                <a:gd name="connsiteY2" fmla="*/ 230411 h 247650"/>
                <a:gd name="connsiteX3" fmla="*/ 438674 w 447675"/>
                <a:gd name="connsiteY3" fmla="*/ 218485 h 247650"/>
                <a:gd name="connsiteX4" fmla="*/ 437055 w 447675"/>
                <a:gd name="connsiteY4" fmla="*/ 221181 h 247650"/>
                <a:gd name="connsiteX5" fmla="*/ 419757 w 447675"/>
                <a:gd name="connsiteY5" fmla="*/ 219600 h 247650"/>
                <a:gd name="connsiteX6" fmla="*/ 408413 w 447675"/>
                <a:gd name="connsiteY6" fmla="*/ 228182 h 247650"/>
                <a:gd name="connsiteX7" fmla="*/ 396850 w 447675"/>
                <a:gd name="connsiteY7" fmla="*/ 232906 h 247650"/>
                <a:gd name="connsiteX8" fmla="*/ 394021 w 447675"/>
                <a:gd name="connsiteY8" fmla="*/ 229115 h 247650"/>
                <a:gd name="connsiteX9" fmla="*/ 376114 w 447675"/>
                <a:gd name="connsiteY9" fmla="*/ 239488 h 247650"/>
                <a:gd name="connsiteX10" fmla="*/ 358864 w 447675"/>
                <a:gd name="connsiteY10" fmla="*/ 234268 h 247650"/>
                <a:gd name="connsiteX11" fmla="*/ 334013 w 447675"/>
                <a:gd name="connsiteY11" fmla="*/ 233944 h 247650"/>
                <a:gd name="connsiteX12" fmla="*/ 302895 w 447675"/>
                <a:gd name="connsiteY12" fmla="*/ 235697 h 247650"/>
                <a:gd name="connsiteX13" fmla="*/ 295827 w 447675"/>
                <a:gd name="connsiteY13" fmla="*/ 228753 h 247650"/>
                <a:gd name="connsiteX14" fmla="*/ 278482 w 447675"/>
                <a:gd name="connsiteY14" fmla="*/ 229591 h 247650"/>
                <a:gd name="connsiteX15" fmla="*/ 261357 w 447675"/>
                <a:gd name="connsiteY15" fmla="*/ 231592 h 247650"/>
                <a:gd name="connsiteX16" fmla="*/ 244621 w 447675"/>
                <a:gd name="connsiteY16" fmla="*/ 224838 h 247650"/>
                <a:gd name="connsiteX17" fmla="*/ 249060 w 447675"/>
                <a:gd name="connsiteY17" fmla="*/ 224057 h 247650"/>
                <a:gd name="connsiteX18" fmla="*/ 233839 w 447675"/>
                <a:gd name="connsiteY18" fmla="*/ 219047 h 247650"/>
                <a:gd name="connsiteX19" fmla="*/ 221409 w 447675"/>
                <a:gd name="connsiteY19" fmla="*/ 222562 h 247650"/>
                <a:gd name="connsiteX20" fmla="*/ 207778 w 447675"/>
                <a:gd name="connsiteY20" fmla="*/ 207389 h 247650"/>
                <a:gd name="connsiteX21" fmla="*/ 189709 w 447675"/>
                <a:gd name="connsiteY21" fmla="*/ 206389 h 247650"/>
                <a:gd name="connsiteX22" fmla="*/ 192576 w 447675"/>
                <a:gd name="connsiteY22" fmla="*/ 212408 h 247650"/>
                <a:gd name="connsiteX23" fmla="*/ 177946 w 447675"/>
                <a:gd name="connsiteY23" fmla="*/ 207608 h 247650"/>
                <a:gd name="connsiteX24" fmla="*/ 163278 w 447675"/>
                <a:gd name="connsiteY24" fmla="*/ 204112 h 247650"/>
                <a:gd name="connsiteX25" fmla="*/ 167945 w 447675"/>
                <a:gd name="connsiteY25" fmla="*/ 199845 h 247650"/>
                <a:gd name="connsiteX26" fmla="*/ 192157 w 447675"/>
                <a:gd name="connsiteY26" fmla="*/ 202950 h 247650"/>
                <a:gd name="connsiteX27" fmla="*/ 151933 w 447675"/>
                <a:gd name="connsiteY27" fmla="*/ 184748 h 247650"/>
                <a:gd name="connsiteX28" fmla="*/ 152352 w 447675"/>
                <a:gd name="connsiteY28" fmla="*/ 180109 h 247650"/>
                <a:gd name="connsiteX29" fmla="*/ 122806 w 447675"/>
                <a:gd name="connsiteY29" fmla="*/ 163555 h 247650"/>
                <a:gd name="connsiteX30" fmla="*/ 127121 w 447675"/>
                <a:gd name="connsiteY30" fmla="*/ 162031 h 247650"/>
                <a:gd name="connsiteX31" fmla="*/ 113281 w 447675"/>
                <a:gd name="connsiteY31" fmla="*/ 152163 h 247650"/>
                <a:gd name="connsiteX32" fmla="*/ 97365 w 447675"/>
                <a:gd name="connsiteY32" fmla="*/ 137351 h 247650"/>
                <a:gd name="connsiteX33" fmla="*/ 94898 w 447675"/>
                <a:gd name="connsiteY33" fmla="*/ 141295 h 247650"/>
                <a:gd name="connsiteX34" fmla="*/ 74686 w 447675"/>
                <a:gd name="connsiteY34" fmla="*/ 116358 h 247650"/>
                <a:gd name="connsiteX35" fmla="*/ 54540 w 447675"/>
                <a:gd name="connsiteY35" fmla="*/ 106328 h 247650"/>
                <a:gd name="connsiteX36" fmla="*/ 57855 w 447675"/>
                <a:gd name="connsiteY36" fmla="*/ 101118 h 247650"/>
                <a:gd name="connsiteX37" fmla="*/ 79448 w 447675"/>
                <a:gd name="connsiteY37" fmla="*/ 114072 h 247650"/>
                <a:gd name="connsiteX38" fmla="*/ 57569 w 447675"/>
                <a:gd name="connsiteY38" fmla="*/ 92108 h 247650"/>
                <a:gd name="connsiteX39" fmla="*/ 63275 w 447675"/>
                <a:gd name="connsiteY39" fmla="*/ 91774 h 247650"/>
                <a:gd name="connsiteX40" fmla="*/ 53111 w 447675"/>
                <a:gd name="connsiteY40" fmla="*/ 84916 h 247650"/>
                <a:gd name="connsiteX41" fmla="*/ 45520 w 447675"/>
                <a:gd name="connsiteY41" fmla="*/ 75629 h 247650"/>
                <a:gd name="connsiteX42" fmla="*/ 49149 w 447675"/>
                <a:gd name="connsiteY42" fmla="*/ 74896 h 247650"/>
                <a:gd name="connsiteX43" fmla="*/ 39662 w 447675"/>
                <a:gd name="connsiteY43" fmla="*/ 57675 h 247650"/>
                <a:gd name="connsiteX44" fmla="*/ 32023 w 447675"/>
                <a:gd name="connsiteY44" fmla="*/ 39158 h 247650"/>
                <a:gd name="connsiteX45" fmla="*/ 27975 w 447675"/>
                <a:gd name="connsiteY45" fmla="*/ 30347 h 247650"/>
                <a:gd name="connsiteX46" fmla="*/ 24336 w 447675"/>
                <a:gd name="connsiteY46" fmla="*/ 21794 h 247650"/>
                <a:gd name="connsiteX47" fmla="*/ 15192 w 447675"/>
                <a:gd name="connsiteY47" fmla="*/ 7183 h 247650"/>
                <a:gd name="connsiteX48" fmla="*/ 7144 w 447675"/>
                <a:gd name="connsiteY48" fmla="*/ 19813 h 247650"/>
                <a:gd name="connsiteX49" fmla="*/ 17269 w 447675"/>
                <a:gd name="connsiteY49" fmla="*/ 32833 h 247650"/>
                <a:gd name="connsiteX50" fmla="*/ 27613 w 447675"/>
                <a:gd name="connsiteY50" fmla="*/ 42920 h 247650"/>
                <a:gd name="connsiteX51" fmla="*/ 22574 w 447675"/>
                <a:gd name="connsiteY51" fmla="*/ 45111 h 247650"/>
                <a:gd name="connsiteX52" fmla="*/ 33766 w 447675"/>
                <a:gd name="connsiteY52" fmla="*/ 47750 h 247650"/>
                <a:gd name="connsiteX53" fmla="*/ 38586 w 447675"/>
                <a:gd name="connsiteY53" fmla="*/ 61570 h 247650"/>
                <a:gd name="connsiteX54" fmla="*/ 26070 w 447675"/>
                <a:gd name="connsiteY54" fmla="*/ 61313 h 247650"/>
                <a:gd name="connsiteX55" fmla="*/ 32137 w 447675"/>
                <a:gd name="connsiteY55" fmla="*/ 66952 h 247650"/>
                <a:gd name="connsiteX56" fmla="*/ 29670 w 447675"/>
                <a:gd name="connsiteY56" fmla="*/ 70943 h 247650"/>
                <a:gd name="connsiteX57" fmla="*/ 48892 w 447675"/>
                <a:gd name="connsiteY57" fmla="*/ 100747 h 247650"/>
                <a:gd name="connsiteX58" fmla="*/ 46806 w 447675"/>
                <a:gd name="connsiteY58" fmla="*/ 97099 h 247650"/>
                <a:gd name="connsiteX59" fmla="*/ 44958 w 447675"/>
                <a:gd name="connsiteY59" fmla="*/ 93298 h 247650"/>
                <a:gd name="connsiteX60" fmla="*/ 52892 w 447675"/>
                <a:gd name="connsiteY60" fmla="*/ 98089 h 247650"/>
                <a:gd name="connsiteX61" fmla="*/ 56702 w 447675"/>
                <a:gd name="connsiteY61" fmla="*/ 112929 h 247650"/>
                <a:gd name="connsiteX62" fmla="*/ 74981 w 447675"/>
                <a:gd name="connsiteY62" fmla="*/ 122911 h 247650"/>
                <a:gd name="connsiteX63" fmla="*/ 79829 w 447675"/>
                <a:gd name="connsiteY63" fmla="*/ 140723 h 247650"/>
                <a:gd name="connsiteX64" fmla="*/ 96803 w 447675"/>
                <a:gd name="connsiteY64" fmla="*/ 150153 h 247650"/>
                <a:gd name="connsiteX65" fmla="*/ 103365 w 447675"/>
                <a:gd name="connsiteY65" fmla="*/ 159668 h 247650"/>
                <a:gd name="connsiteX66" fmla="*/ 99984 w 447675"/>
                <a:gd name="connsiteY66" fmla="*/ 158001 h 247650"/>
                <a:gd name="connsiteX67" fmla="*/ 103375 w 447675"/>
                <a:gd name="connsiteY67" fmla="*/ 161402 h 247650"/>
                <a:gd name="connsiteX68" fmla="*/ 101860 w 447675"/>
                <a:gd name="connsiteY68" fmla="*/ 161821 h 247650"/>
                <a:gd name="connsiteX69" fmla="*/ 110023 w 447675"/>
                <a:gd name="connsiteY69" fmla="*/ 167517 h 247650"/>
                <a:gd name="connsiteX70" fmla="*/ 104480 w 447675"/>
                <a:gd name="connsiteY70" fmla="*/ 165460 h 247650"/>
                <a:gd name="connsiteX71" fmla="*/ 129731 w 447675"/>
                <a:gd name="connsiteY71" fmla="*/ 181195 h 247650"/>
                <a:gd name="connsiteX72" fmla="*/ 144923 w 447675"/>
                <a:gd name="connsiteY72" fmla="*/ 180671 h 247650"/>
                <a:gd name="connsiteX73" fmla="*/ 151000 w 447675"/>
                <a:gd name="connsiteY73" fmla="*/ 192377 h 247650"/>
                <a:gd name="connsiteX74" fmla="*/ 167002 w 447675"/>
                <a:gd name="connsiteY74" fmla="*/ 200369 h 247650"/>
                <a:gd name="connsiteX75" fmla="*/ 156181 w 447675"/>
                <a:gd name="connsiteY75" fmla="*/ 201969 h 247650"/>
                <a:gd name="connsiteX76" fmla="*/ 182223 w 447675"/>
                <a:gd name="connsiteY76" fmla="*/ 211923 h 247650"/>
                <a:gd name="connsiteX77" fmla="*/ 182432 w 447675"/>
                <a:gd name="connsiteY77" fmla="*/ 216647 h 247650"/>
                <a:gd name="connsiteX78" fmla="*/ 195177 w 447675"/>
                <a:gd name="connsiteY78" fmla="*/ 220743 h 247650"/>
                <a:gd name="connsiteX79" fmla="*/ 196291 w 447675"/>
                <a:gd name="connsiteY79" fmla="*/ 217028 h 247650"/>
                <a:gd name="connsiteX80" fmla="*/ 219218 w 447675"/>
                <a:gd name="connsiteY80" fmla="*/ 231630 h 247650"/>
                <a:gd name="connsiteX81" fmla="*/ 230696 w 447675"/>
                <a:gd name="connsiteY81" fmla="*/ 228058 h 247650"/>
                <a:gd name="connsiteX82" fmla="*/ 250269 w 447675"/>
                <a:gd name="connsiteY82" fmla="*/ 236373 h 247650"/>
                <a:gd name="connsiteX83" fmla="*/ 270586 w 447675"/>
                <a:gd name="connsiteY83" fmla="*/ 233011 h 247650"/>
                <a:gd name="connsiteX84" fmla="*/ 281388 w 447675"/>
                <a:gd name="connsiteY84" fmla="*/ 238097 h 247650"/>
                <a:gd name="connsiteX85" fmla="*/ 275901 w 447675"/>
                <a:gd name="connsiteY85" fmla="*/ 239945 h 247650"/>
                <a:gd name="connsiteX86" fmla="*/ 295142 w 447675"/>
                <a:gd name="connsiteY86" fmla="*/ 241221 h 247650"/>
                <a:gd name="connsiteX87" fmla="*/ 304914 w 447675"/>
                <a:gd name="connsiteY87" fmla="*/ 247956 h 247650"/>
                <a:gd name="connsiteX88" fmla="*/ 332270 w 447675"/>
                <a:gd name="connsiteY88" fmla="*/ 247670 h 247650"/>
                <a:gd name="connsiteX89" fmla="*/ 351777 w 447675"/>
                <a:gd name="connsiteY89" fmla="*/ 242498 h 247650"/>
                <a:gd name="connsiteX90" fmla="*/ 339814 w 447675"/>
                <a:gd name="connsiteY90" fmla="*/ 241707 h 247650"/>
                <a:gd name="connsiteX91" fmla="*/ 323974 w 447675"/>
                <a:gd name="connsiteY91" fmla="*/ 240097 h 247650"/>
                <a:gd name="connsiteX92" fmla="*/ 328841 w 447675"/>
                <a:gd name="connsiteY92" fmla="*/ 235897 h 247650"/>
                <a:gd name="connsiteX93" fmla="*/ 342529 w 447675"/>
                <a:gd name="connsiteY93" fmla="*/ 238069 h 247650"/>
                <a:gd name="connsiteX94" fmla="*/ 356311 w 447675"/>
                <a:gd name="connsiteY94" fmla="*/ 237811 h 247650"/>
                <a:gd name="connsiteX95" fmla="*/ 355359 w 447675"/>
                <a:gd name="connsiteY95" fmla="*/ 246184 h 247650"/>
                <a:gd name="connsiteX96" fmla="*/ 369627 w 447675"/>
                <a:gd name="connsiteY96" fmla="*/ 247432 h 247650"/>
                <a:gd name="connsiteX97" fmla="*/ 382676 w 447675"/>
                <a:gd name="connsiteY97" fmla="*/ 243184 h 247650"/>
                <a:gd name="connsiteX98" fmla="*/ 406994 w 447675"/>
                <a:gd name="connsiteY98" fmla="*/ 24107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47675" h="247650">
                  <a:moveTo>
                    <a:pt x="406994" y="241079"/>
                  </a:moveTo>
                  <a:cubicBezTo>
                    <a:pt x="415519" y="238259"/>
                    <a:pt x="426501" y="233173"/>
                    <a:pt x="431692" y="227801"/>
                  </a:cubicBezTo>
                  <a:lnTo>
                    <a:pt x="431749" y="230411"/>
                  </a:lnTo>
                  <a:cubicBezTo>
                    <a:pt x="436083" y="228134"/>
                    <a:pt x="449294" y="220219"/>
                    <a:pt x="438674" y="218485"/>
                  </a:cubicBezTo>
                  <a:lnTo>
                    <a:pt x="437055" y="221181"/>
                  </a:lnTo>
                  <a:cubicBezTo>
                    <a:pt x="427511" y="227524"/>
                    <a:pt x="428225" y="219104"/>
                    <a:pt x="419757" y="219600"/>
                  </a:cubicBezTo>
                  <a:cubicBezTo>
                    <a:pt x="415023" y="221409"/>
                    <a:pt x="411766" y="225124"/>
                    <a:pt x="408413" y="228182"/>
                  </a:cubicBezTo>
                  <a:cubicBezTo>
                    <a:pt x="405022" y="230973"/>
                    <a:pt x="401574" y="233344"/>
                    <a:pt x="396850" y="232906"/>
                  </a:cubicBezTo>
                  <a:cubicBezTo>
                    <a:pt x="392925" y="233820"/>
                    <a:pt x="393163" y="231182"/>
                    <a:pt x="394021" y="229115"/>
                  </a:cubicBezTo>
                  <a:cubicBezTo>
                    <a:pt x="384972" y="229782"/>
                    <a:pt x="382362" y="237611"/>
                    <a:pt x="376114" y="239488"/>
                  </a:cubicBezTo>
                  <a:cubicBezTo>
                    <a:pt x="373837" y="230020"/>
                    <a:pt x="367132" y="231658"/>
                    <a:pt x="358864" y="234268"/>
                  </a:cubicBezTo>
                  <a:cubicBezTo>
                    <a:pt x="350653" y="236754"/>
                    <a:pt x="340652" y="240821"/>
                    <a:pt x="334013" y="233944"/>
                  </a:cubicBezTo>
                  <a:cubicBezTo>
                    <a:pt x="325422" y="234897"/>
                    <a:pt x="314144" y="233154"/>
                    <a:pt x="302895" y="235697"/>
                  </a:cubicBezTo>
                  <a:cubicBezTo>
                    <a:pt x="309172" y="231830"/>
                    <a:pt x="292760" y="233744"/>
                    <a:pt x="295827" y="228753"/>
                  </a:cubicBezTo>
                  <a:cubicBezTo>
                    <a:pt x="293580" y="234049"/>
                    <a:pt x="285912" y="231611"/>
                    <a:pt x="278482" y="229591"/>
                  </a:cubicBezTo>
                  <a:cubicBezTo>
                    <a:pt x="270958" y="227915"/>
                    <a:pt x="264014" y="224753"/>
                    <a:pt x="261357" y="231592"/>
                  </a:cubicBezTo>
                  <a:cubicBezTo>
                    <a:pt x="247812" y="224029"/>
                    <a:pt x="260490" y="232335"/>
                    <a:pt x="244621" y="224838"/>
                  </a:cubicBezTo>
                  <a:cubicBezTo>
                    <a:pt x="245107" y="223333"/>
                    <a:pt x="247879" y="224048"/>
                    <a:pt x="249060" y="224057"/>
                  </a:cubicBezTo>
                  <a:cubicBezTo>
                    <a:pt x="243345" y="219657"/>
                    <a:pt x="237125" y="227239"/>
                    <a:pt x="233839" y="219047"/>
                  </a:cubicBezTo>
                  <a:cubicBezTo>
                    <a:pt x="221294" y="213323"/>
                    <a:pt x="230467" y="221838"/>
                    <a:pt x="221409" y="222562"/>
                  </a:cubicBezTo>
                  <a:cubicBezTo>
                    <a:pt x="208369" y="215914"/>
                    <a:pt x="212760" y="215837"/>
                    <a:pt x="207778" y="207389"/>
                  </a:cubicBezTo>
                  <a:cubicBezTo>
                    <a:pt x="203959" y="212989"/>
                    <a:pt x="197568" y="206331"/>
                    <a:pt x="189709" y="206389"/>
                  </a:cubicBezTo>
                  <a:cubicBezTo>
                    <a:pt x="191138" y="207436"/>
                    <a:pt x="199520" y="212942"/>
                    <a:pt x="192576" y="212408"/>
                  </a:cubicBezTo>
                  <a:cubicBezTo>
                    <a:pt x="185137" y="208236"/>
                    <a:pt x="181594" y="207751"/>
                    <a:pt x="177946" y="207608"/>
                  </a:cubicBezTo>
                  <a:cubicBezTo>
                    <a:pt x="174241" y="207579"/>
                    <a:pt x="170640" y="207598"/>
                    <a:pt x="163278" y="204112"/>
                  </a:cubicBezTo>
                  <a:cubicBezTo>
                    <a:pt x="160030" y="193501"/>
                    <a:pt x="177079" y="212246"/>
                    <a:pt x="167945" y="199845"/>
                  </a:cubicBezTo>
                  <a:cubicBezTo>
                    <a:pt x="178060" y="202407"/>
                    <a:pt x="185118" y="205284"/>
                    <a:pt x="192157" y="202950"/>
                  </a:cubicBezTo>
                  <a:cubicBezTo>
                    <a:pt x="180118" y="197416"/>
                    <a:pt x="166164" y="189663"/>
                    <a:pt x="151933" y="184748"/>
                  </a:cubicBezTo>
                  <a:cubicBezTo>
                    <a:pt x="145580" y="179718"/>
                    <a:pt x="157372" y="183967"/>
                    <a:pt x="152352" y="180109"/>
                  </a:cubicBezTo>
                  <a:cubicBezTo>
                    <a:pt x="142685" y="169222"/>
                    <a:pt x="130169" y="173061"/>
                    <a:pt x="122806" y="163555"/>
                  </a:cubicBezTo>
                  <a:lnTo>
                    <a:pt x="127121" y="162031"/>
                  </a:lnTo>
                  <a:cubicBezTo>
                    <a:pt x="122568" y="162116"/>
                    <a:pt x="118253" y="157297"/>
                    <a:pt x="113281" y="152163"/>
                  </a:cubicBezTo>
                  <a:cubicBezTo>
                    <a:pt x="108442" y="146857"/>
                    <a:pt x="102946" y="141199"/>
                    <a:pt x="97365" y="137351"/>
                  </a:cubicBezTo>
                  <a:cubicBezTo>
                    <a:pt x="97136" y="139971"/>
                    <a:pt x="96984" y="141723"/>
                    <a:pt x="94898" y="141295"/>
                  </a:cubicBezTo>
                  <a:cubicBezTo>
                    <a:pt x="101994" y="134808"/>
                    <a:pt x="78562" y="130808"/>
                    <a:pt x="74686" y="116358"/>
                  </a:cubicBezTo>
                  <a:cubicBezTo>
                    <a:pt x="70676" y="121121"/>
                    <a:pt x="60103" y="112720"/>
                    <a:pt x="54540" y="106328"/>
                  </a:cubicBezTo>
                  <a:cubicBezTo>
                    <a:pt x="54121" y="102976"/>
                    <a:pt x="56540" y="102023"/>
                    <a:pt x="57855" y="101118"/>
                  </a:cubicBezTo>
                  <a:cubicBezTo>
                    <a:pt x="63141" y="114082"/>
                    <a:pt x="70952" y="107662"/>
                    <a:pt x="79448" y="114072"/>
                  </a:cubicBezTo>
                  <a:cubicBezTo>
                    <a:pt x="71657" y="109176"/>
                    <a:pt x="65780" y="95641"/>
                    <a:pt x="57569" y="92108"/>
                  </a:cubicBezTo>
                  <a:lnTo>
                    <a:pt x="63275" y="91774"/>
                  </a:lnTo>
                  <a:cubicBezTo>
                    <a:pt x="59874" y="86850"/>
                    <a:pt x="56378" y="86050"/>
                    <a:pt x="53111" y="84916"/>
                  </a:cubicBezTo>
                  <a:cubicBezTo>
                    <a:pt x="49844" y="83802"/>
                    <a:pt x="46882" y="82287"/>
                    <a:pt x="45520" y="75629"/>
                  </a:cubicBezTo>
                  <a:lnTo>
                    <a:pt x="49149" y="74896"/>
                  </a:lnTo>
                  <a:cubicBezTo>
                    <a:pt x="45844" y="69467"/>
                    <a:pt x="42329" y="63818"/>
                    <a:pt x="39662" y="57675"/>
                  </a:cubicBezTo>
                  <a:cubicBezTo>
                    <a:pt x="37109" y="51493"/>
                    <a:pt x="34538" y="45245"/>
                    <a:pt x="32023" y="39158"/>
                  </a:cubicBezTo>
                  <a:cubicBezTo>
                    <a:pt x="30718" y="36148"/>
                    <a:pt x="29375" y="33195"/>
                    <a:pt x="27975" y="30347"/>
                  </a:cubicBezTo>
                  <a:cubicBezTo>
                    <a:pt x="26727" y="27433"/>
                    <a:pt x="25641" y="24518"/>
                    <a:pt x="24336" y="21794"/>
                  </a:cubicBezTo>
                  <a:cubicBezTo>
                    <a:pt x="21774" y="16317"/>
                    <a:pt x="18812" y="11364"/>
                    <a:pt x="15192" y="7183"/>
                  </a:cubicBezTo>
                  <a:cubicBezTo>
                    <a:pt x="11792" y="6373"/>
                    <a:pt x="9011" y="18460"/>
                    <a:pt x="7144" y="19813"/>
                  </a:cubicBezTo>
                  <a:cubicBezTo>
                    <a:pt x="10478" y="25328"/>
                    <a:pt x="13954" y="29300"/>
                    <a:pt x="17269" y="32833"/>
                  </a:cubicBezTo>
                  <a:cubicBezTo>
                    <a:pt x="20784" y="36291"/>
                    <a:pt x="24470" y="39196"/>
                    <a:pt x="27613" y="42920"/>
                  </a:cubicBezTo>
                  <a:lnTo>
                    <a:pt x="22574" y="45111"/>
                  </a:lnTo>
                  <a:cubicBezTo>
                    <a:pt x="26946" y="45521"/>
                    <a:pt x="33814" y="54665"/>
                    <a:pt x="33766" y="47750"/>
                  </a:cubicBezTo>
                  <a:cubicBezTo>
                    <a:pt x="39576" y="53284"/>
                    <a:pt x="31937" y="55160"/>
                    <a:pt x="38586" y="61570"/>
                  </a:cubicBezTo>
                  <a:cubicBezTo>
                    <a:pt x="33185" y="63694"/>
                    <a:pt x="30366" y="59180"/>
                    <a:pt x="26070" y="61313"/>
                  </a:cubicBezTo>
                  <a:cubicBezTo>
                    <a:pt x="26070" y="61313"/>
                    <a:pt x="31956" y="67066"/>
                    <a:pt x="32137" y="66952"/>
                  </a:cubicBezTo>
                  <a:cubicBezTo>
                    <a:pt x="28889" y="65904"/>
                    <a:pt x="32871" y="71905"/>
                    <a:pt x="29670" y="70943"/>
                  </a:cubicBezTo>
                  <a:cubicBezTo>
                    <a:pt x="43377" y="79735"/>
                    <a:pt x="37548" y="90003"/>
                    <a:pt x="48892" y="100747"/>
                  </a:cubicBezTo>
                  <a:cubicBezTo>
                    <a:pt x="48892" y="100747"/>
                    <a:pt x="47844" y="98918"/>
                    <a:pt x="46806" y="97099"/>
                  </a:cubicBezTo>
                  <a:cubicBezTo>
                    <a:pt x="45749" y="95289"/>
                    <a:pt x="44958" y="93298"/>
                    <a:pt x="44958" y="93298"/>
                  </a:cubicBezTo>
                  <a:cubicBezTo>
                    <a:pt x="47568" y="91650"/>
                    <a:pt x="49882" y="95813"/>
                    <a:pt x="52892" y="98089"/>
                  </a:cubicBezTo>
                  <a:cubicBezTo>
                    <a:pt x="51654" y="103919"/>
                    <a:pt x="53626" y="105538"/>
                    <a:pt x="56702" y="112929"/>
                  </a:cubicBezTo>
                  <a:cubicBezTo>
                    <a:pt x="62884" y="116644"/>
                    <a:pt x="69028" y="116406"/>
                    <a:pt x="74981" y="122911"/>
                  </a:cubicBezTo>
                  <a:cubicBezTo>
                    <a:pt x="69085" y="125416"/>
                    <a:pt x="82439" y="135999"/>
                    <a:pt x="79829" y="140723"/>
                  </a:cubicBezTo>
                  <a:cubicBezTo>
                    <a:pt x="85439" y="138113"/>
                    <a:pt x="93135" y="152096"/>
                    <a:pt x="96803" y="150153"/>
                  </a:cubicBezTo>
                  <a:cubicBezTo>
                    <a:pt x="101184" y="152467"/>
                    <a:pt x="105527" y="157316"/>
                    <a:pt x="103365" y="159668"/>
                  </a:cubicBezTo>
                  <a:cubicBezTo>
                    <a:pt x="102727" y="159335"/>
                    <a:pt x="101270" y="158821"/>
                    <a:pt x="99984" y="158001"/>
                  </a:cubicBezTo>
                  <a:lnTo>
                    <a:pt x="103375" y="161402"/>
                  </a:lnTo>
                  <a:cubicBezTo>
                    <a:pt x="102575" y="161611"/>
                    <a:pt x="102356" y="162107"/>
                    <a:pt x="101860" y="161821"/>
                  </a:cubicBezTo>
                  <a:cubicBezTo>
                    <a:pt x="104956" y="164821"/>
                    <a:pt x="107880" y="161535"/>
                    <a:pt x="110023" y="167517"/>
                  </a:cubicBezTo>
                  <a:cubicBezTo>
                    <a:pt x="108956" y="168708"/>
                    <a:pt x="106709" y="166669"/>
                    <a:pt x="104480" y="165460"/>
                  </a:cubicBezTo>
                  <a:cubicBezTo>
                    <a:pt x="112214" y="174356"/>
                    <a:pt x="125568" y="171194"/>
                    <a:pt x="129731" y="181195"/>
                  </a:cubicBezTo>
                  <a:cubicBezTo>
                    <a:pt x="132959" y="180052"/>
                    <a:pt x="143523" y="187634"/>
                    <a:pt x="144923" y="180671"/>
                  </a:cubicBezTo>
                  <a:cubicBezTo>
                    <a:pt x="146437" y="184548"/>
                    <a:pt x="142323" y="188234"/>
                    <a:pt x="151000" y="192377"/>
                  </a:cubicBezTo>
                  <a:cubicBezTo>
                    <a:pt x="158534" y="190634"/>
                    <a:pt x="159029" y="199597"/>
                    <a:pt x="167002" y="200369"/>
                  </a:cubicBezTo>
                  <a:cubicBezTo>
                    <a:pt x="155924" y="200264"/>
                    <a:pt x="166221" y="201731"/>
                    <a:pt x="156181" y="201969"/>
                  </a:cubicBezTo>
                  <a:cubicBezTo>
                    <a:pt x="160782" y="207217"/>
                    <a:pt x="172403" y="206522"/>
                    <a:pt x="182223" y="211923"/>
                  </a:cubicBezTo>
                  <a:cubicBezTo>
                    <a:pt x="182699" y="213570"/>
                    <a:pt x="181937" y="214990"/>
                    <a:pt x="182432" y="216647"/>
                  </a:cubicBezTo>
                  <a:cubicBezTo>
                    <a:pt x="187147" y="216809"/>
                    <a:pt x="193338" y="214875"/>
                    <a:pt x="195177" y="220743"/>
                  </a:cubicBezTo>
                  <a:lnTo>
                    <a:pt x="196291" y="217028"/>
                  </a:lnTo>
                  <a:cubicBezTo>
                    <a:pt x="202263" y="222514"/>
                    <a:pt x="212874" y="224781"/>
                    <a:pt x="219218" y="231630"/>
                  </a:cubicBezTo>
                  <a:lnTo>
                    <a:pt x="230696" y="228058"/>
                  </a:lnTo>
                  <a:cubicBezTo>
                    <a:pt x="235401" y="234211"/>
                    <a:pt x="242878" y="236068"/>
                    <a:pt x="250269" y="236373"/>
                  </a:cubicBezTo>
                  <a:cubicBezTo>
                    <a:pt x="257689" y="236640"/>
                    <a:pt x="265090" y="235030"/>
                    <a:pt x="270586" y="233011"/>
                  </a:cubicBezTo>
                  <a:cubicBezTo>
                    <a:pt x="275025" y="234306"/>
                    <a:pt x="281683" y="236440"/>
                    <a:pt x="281388" y="238097"/>
                  </a:cubicBezTo>
                  <a:cubicBezTo>
                    <a:pt x="280226" y="238497"/>
                    <a:pt x="278206" y="239326"/>
                    <a:pt x="275901" y="239945"/>
                  </a:cubicBezTo>
                  <a:cubicBezTo>
                    <a:pt x="282616" y="241259"/>
                    <a:pt x="290465" y="246670"/>
                    <a:pt x="295142" y="241221"/>
                  </a:cubicBezTo>
                  <a:cubicBezTo>
                    <a:pt x="302324" y="240459"/>
                    <a:pt x="299733" y="246155"/>
                    <a:pt x="304914" y="247956"/>
                  </a:cubicBezTo>
                  <a:cubicBezTo>
                    <a:pt x="312553" y="244088"/>
                    <a:pt x="322888" y="246174"/>
                    <a:pt x="332270" y="247670"/>
                  </a:cubicBezTo>
                  <a:cubicBezTo>
                    <a:pt x="341605" y="249508"/>
                    <a:pt x="349844" y="249022"/>
                    <a:pt x="351777" y="242498"/>
                  </a:cubicBezTo>
                  <a:cubicBezTo>
                    <a:pt x="348882" y="242574"/>
                    <a:pt x="344653" y="242298"/>
                    <a:pt x="339814" y="241707"/>
                  </a:cubicBezTo>
                  <a:cubicBezTo>
                    <a:pt x="334966" y="240878"/>
                    <a:pt x="329498" y="240088"/>
                    <a:pt x="323974" y="240097"/>
                  </a:cubicBezTo>
                  <a:cubicBezTo>
                    <a:pt x="326955" y="238659"/>
                    <a:pt x="324803" y="235983"/>
                    <a:pt x="328841" y="235897"/>
                  </a:cubicBezTo>
                  <a:cubicBezTo>
                    <a:pt x="334289" y="235811"/>
                    <a:pt x="338385" y="237297"/>
                    <a:pt x="342529" y="238069"/>
                  </a:cubicBezTo>
                  <a:cubicBezTo>
                    <a:pt x="346672" y="238716"/>
                    <a:pt x="350872" y="239174"/>
                    <a:pt x="356311" y="237811"/>
                  </a:cubicBezTo>
                  <a:lnTo>
                    <a:pt x="355359" y="246184"/>
                  </a:lnTo>
                  <a:cubicBezTo>
                    <a:pt x="360264" y="248041"/>
                    <a:pt x="365055" y="248146"/>
                    <a:pt x="369627" y="247432"/>
                  </a:cubicBezTo>
                  <a:cubicBezTo>
                    <a:pt x="374209" y="246822"/>
                    <a:pt x="378552" y="245174"/>
                    <a:pt x="382676" y="243184"/>
                  </a:cubicBezTo>
                  <a:cubicBezTo>
                    <a:pt x="390973" y="239488"/>
                    <a:pt x="398440" y="236373"/>
                    <a:pt x="406994" y="241079"/>
                  </a:cubicBezTo>
                  <a:close/>
                </a:path>
              </a:pathLst>
            </a:custGeom>
            <a:grpFill/>
            <a:ln w="9525" cap="flat">
              <a:noFill/>
              <a:prstDash val="solid"/>
              <a:miter/>
            </a:ln>
          </p:spPr>
          <p:txBody>
            <a:bodyPr rtlCol="0" anchor="ctr"/>
            <a:p>
              <a:endParaRPr lang="zh-CN" altLang="en-US"/>
            </a:p>
          </p:txBody>
        </p:sp>
        <p:sp>
          <p:nvSpPr>
            <p:cNvPr id="51" name="任意多边形: 形状 572"/>
            <p:cNvSpPr/>
            <p:nvPr>
              <p:custDataLst>
                <p:tags r:id="rId86"/>
              </p:custDataLst>
            </p:nvPr>
          </p:nvSpPr>
          <p:spPr>
            <a:xfrm>
              <a:off x="8478660" y="1351676"/>
              <a:ext cx="19050" cy="19050"/>
            </a:xfrm>
            <a:custGeom>
              <a:avLst/>
              <a:gdLst>
                <a:gd name="connsiteX0" fmla="*/ 7144 w 19050"/>
                <a:gd name="connsiteY0" fmla="*/ 7144 h 19050"/>
                <a:gd name="connsiteX1" fmla="*/ 14268 w 19050"/>
                <a:gd name="connsiteY1" fmla="*/ 13164 h 19050"/>
                <a:gd name="connsiteX2" fmla="*/ 14126 w 19050"/>
                <a:gd name="connsiteY2" fmla="*/ 9525 h 19050"/>
                <a:gd name="connsiteX3" fmla="*/ 7144 w 19050"/>
                <a:gd name="connsiteY3" fmla="*/ 7144 h 19050"/>
              </a:gdLst>
              <a:ahLst/>
              <a:cxnLst>
                <a:cxn ang="0">
                  <a:pos x="connsiteX0" y="connsiteY0"/>
                </a:cxn>
                <a:cxn ang="0">
                  <a:pos x="connsiteX1" y="connsiteY1"/>
                </a:cxn>
                <a:cxn ang="0">
                  <a:pos x="connsiteX2" y="connsiteY2"/>
                </a:cxn>
                <a:cxn ang="0">
                  <a:pos x="connsiteX3" y="connsiteY3"/>
                </a:cxn>
              </a:cxnLst>
              <a:rect l="l" t="t" r="r" b="b"/>
              <a:pathLst>
                <a:path w="19050" h="19050">
                  <a:moveTo>
                    <a:pt x="7144" y="7144"/>
                  </a:moveTo>
                  <a:cubicBezTo>
                    <a:pt x="7144" y="7144"/>
                    <a:pt x="14192" y="13402"/>
                    <a:pt x="14268" y="13164"/>
                  </a:cubicBezTo>
                  <a:lnTo>
                    <a:pt x="14126" y="9525"/>
                  </a:lnTo>
                  <a:cubicBezTo>
                    <a:pt x="11554" y="9554"/>
                    <a:pt x="9058" y="8868"/>
                    <a:pt x="7144" y="7144"/>
                  </a:cubicBezTo>
                  <a:close/>
                </a:path>
              </a:pathLst>
            </a:custGeom>
            <a:grpFill/>
            <a:ln w="9525" cap="flat">
              <a:noFill/>
              <a:prstDash val="solid"/>
              <a:miter/>
            </a:ln>
          </p:spPr>
          <p:txBody>
            <a:bodyPr rtlCol="0" anchor="ctr"/>
            <a:p>
              <a:endParaRPr lang="zh-CN" altLang="en-US"/>
            </a:p>
          </p:txBody>
        </p:sp>
        <p:sp>
          <p:nvSpPr>
            <p:cNvPr id="52" name="任意多边形: 形状 573"/>
            <p:cNvSpPr/>
            <p:nvPr>
              <p:custDataLst>
                <p:tags r:id="rId87"/>
              </p:custDataLst>
            </p:nvPr>
          </p:nvSpPr>
          <p:spPr>
            <a:xfrm>
              <a:off x="8485594" y="1352812"/>
              <a:ext cx="19050" cy="9525"/>
            </a:xfrm>
            <a:custGeom>
              <a:avLst/>
              <a:gdLst>
                <a:gd name="connsiteX0" fmla="*/ 7201 w 19050"/>
                <a:gd name="connsiteY0" fmla="*/ 8380 h 9525"/>
                <a:gd name="connsiteX1" fmla="*/ 12230 w 19050"/>
                <a:gd name="connsiteY1" fmla="*/ 7437 h 9525"/>
                <a:gd name="connsiteX2" fmla="*/ 7144 w 19050"/>
                <a:gd name="connsiteY2" fmla="*/ 7466 h 9525"/>
                <a:gd name="connsiteX3" fmla="*/ 7201 w 19050"/>
                <a:gd name="connsiteY3" fmla="*/ 8380 h 9525"/>
              </a:gdLst>
              <a:ahLst/>
              <a:cxnLst>
                <a:cxn ang="0">
                  <a:pos x="connsiteX0" y="connsiteY0"/>
                </a:cxn>
                <a:cxn ang="0">
                  <a:pos x="connsiteX1" y="connsiteY1"/>
                </a:cxn>
                <a:cxn ang="0">
                  <a:pos x="connsiteX2" y="connsiteY2"/>
                </a:cxn>
                <a:cxn ang="0">
                  <a:pos x="connsiteX3" y="connsiteY3"/>
                </a:cxn>
              </a:cxnLst>
              <a:rect l="l" t="t" r="r" b="b"/>
              <a:pathLst>
                <a:path w="19050" h="9525">
                  <a:moveTo>
                    <a:pt x="7201" y="8380"/>
                  </a:moveTo>
                  <a:cubicBezTo>
                    <a:pt x="8925" y="8285"/>
                    <a:pt x="10630" y="7895"/>
                    <a:pt x="12230" y="7437"/>
                  </a:cubicBezTo>
                  <a:cubicBezTo>
                    <a:pt x="10478" y="7094"/>
                    <a:pt x="8753" y="6990"/>
                    <a:pt x="7144" y="7466"/>
                  </a:cubicBezTo>
                  <a:lnTo>
                    <a:pt x="7201" y="8380"/>
                  </a:lnTo>
                  <a:close/>
                </a:path>
              </a:pathLst>
            </a:custGeom>
            <a:grpFill/>
            <a:ln w="9525" cap="flat">
              <a:noFill/>
              <a:prstDash val="solid"/>
              <a:miter/>
            </a:ln>
          </p:spPr>
          <p:txBody>
            <a:bodyPr rtlCol="0" anchor="ctr"/>
            <a:p>
              <a:endParaRPr lang="zh-CN" altLang="en-US"/>
            </a:p>
          </p:txBody>
        </p:sp>
        <p:sp>
          <p:nvSpPr>
            <p:cNvPr id="53" name="任意多边形: 形状 574"/>
            <p:cNvSpPr/>
            <p:nvPr>
              <p:custDataLst>
                <p:tags r:id="rId88"/>
              </p:custDataLst>
            </p:nvPr>
          </p:nvSpPr>
          <p:spPr>
            <a:xfrm>
              <a:off x="8653034" y="1342913"/>
              <a:ext cx="19050" cy="9525"/>
            </a:xfrm>
            <a:custGeom>
              <a:avLst/>
              <a:gdLst>
                <a:gd name="connsiteX0" fmla="*/ 7144 w 19050"/>
                <a:gd name="connsiteY0" fmla="*/ 9468 h 9525"/>
                <a:gd name="connsiteX1" fmla="*/ 15669 w 19050"/>
                <a:gd name="connsiteY1" fmla="*/ 7144 h 9525"/>
                <a:gd name="connsiteX2" fmla="*/ 7144 w 19050"/>
                <a:gd name="connsiteY2" fmla="*/ 9468 h 9525"/>
              </a:gdLst>
              <a:ahLst/>
              <a:cxnLst>
                <a:cxn ang="0">
                  <a:pos x="connsiteX0" y="connsiteY0"/>
                </a:cxn>
                <a:cxn ang="0">
                  <a:pos x="connsiteX1" y="connsiteY1"/>
                </a:cxn>
                <a:cxn ang="0">
                  <a:pos x="connsiteX2" y="connsiteY2"/>
                </a:cxn>
              </a:cxnLst>
              <a:rect l="l" t="t" r="r" b="b"/>
              <a:pathLst>
                <a:path w="19050" h="9525">
                  <a:moveTo>
                    <a:pt x="7144" y="9468"/>
                  </a:moveTo>
                  <a:cubicBezTo>
                    <a:pt x="8944" y="9268"/>
                    <a:pt x="12640" y="9306"/>
                    <a:pt x="15669" y="7144"/>
                  </a:cubicBezTo>
                  <a:cubicBezTo>
                    <a:pt x="13240" y="7172"/>
                    <a:pt x="8525" y="7725"/>
                    <a:pt x="7144" y="9468"/>
                  </a:cubicBezTo>
                  <a:close/>
                </a:path>
              </a:pathLst>
            </a:custGeom>
            <a:grpFill/>
            <a:ln w="9525" cap="flat">
              <a:noFill/>
              <a:prstDash val="solid"/>
              <a:miter/>
            </a:ln>
          </p:spPr>
          <p:txBody>
            <a:bodyPr rtlCol="0" anchor="ctr"/>
            <a:p>
              <a:endParaRPr lang="zh-CN" altLang="en-US"/>
            </a:p>
          </p:txBody>
        </p:sp>
        <p:sp>
          <p:nvSpPr>
            <p:cNvPr id="54" name="任意多边形: 形状 575"/>
            <p:cNvSpPr/>
            <p:nvPr>
              <p:custDataLst>
                <p:tags r:id="rId89"/>
              </p:custDataLst>
            </p:nvPr>
          </p:nvSpPr>
          <p:spPr>
            <a:xfrm>
              <a:off x="8656853" y="1340256"/>
              <a:ext cx="9525" cy="9525"/>
            </a:xfrm>
            <a:custGeom>
              <a:avLst/>
              <a:gdLst>
                <a:gd name="connsiteX0" fmla="*/ 11649 w 9525"/>
                <a:gd name="connsiteY0" fmla="*/ 7144 h 9525"/>
                <a:gd name="connsiteX1" fmla="*/ 7430 w 9525"/>
                <a:gd name="connsiteY1" fmla="*/ 7153 h 9525"/>
                <a:gd name="connsiteX2" fmla="*/ 7144 w 9525"/>
                <a:gd name="connsiteY2" fmla="*/ 8220 h 9525"/>
                <a:gd name="connsiteX3" fmla="*/ 9420 w 9525"/>
                <a:gd name="connsiteY3" fmla="*/ 7772 h 9525"/>
                <a:gd name="connsiteX4" fmla="*/ 11649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649" y="7144"/>
                  </a:moveTo>
                  <a:cubicBezTo>
                    <a:pt x="11649" y="7144"/>
                    <a:pt x="7458" y="7258"/>
                    <a:pt x="7430" y="7153"/>
                  </a:cubicBezTo>
                  <a:lnTo>
                    <a:pt x="7144" y="8220"/>
                  </a:lnTo>
                  <a:cubicBezTo>
                    <a:pt x="7144" y="8220"/>
                    <a:pt x="8296" y="8049"/>
                    <a:pt x="9420" y="7772"/>
                  </a:cubicBezTo>
                  <a:cubicBezTo>
                    <a:pt x="10535" y="7458"/>
                    <a:pt x="11649" y="7144"/>
                    <a:pt x="11649" y="7144"/>
                  </a:cubicBezTo>
                  <a:close/>
                </a:path>
              </a:pathLst>
            </a:custGeom>
            <a:grpFill/>
            <a:ln w="9525" cap="flat">
              <a:noFill/>
              <a:prstDash val="solid"/>
              <a:miter/>
            </a:ln>
          </p:spPr>
          <p:txBody>
            <a:bodyPr rtlCol="0" anchor="ctr"/>
            <a:p>
              <a:endParaRPr lang="zh-CN" altLang="en-US"/>
            </a:p>
          </p:txBody>
        </p:sp>
        <p:sp>
          <p:nvSpPr>
            <p:cNvPr id="55" name="任意多边形: 形状 576"/>
            <p:cNvSpPr/>
            <p:nvPr>
              <p:custDataLst>
                <p:tags r:id="rId90"/>
              </p:custDataLst>
            </p:nvPr>
          </p:nvSpPr>
          <p:spPr>
            <a:xfrm>
              <a:off x="8661187" y="1154127"/>
              <a:ext cx="200025" cy="190500"/>
            </a:xfrm>
            <a:custGeom>
              <a:avLst/>
              <a:gdLst>
                <a:gd name="connsiteX0" fmla="*/ 185576 w 200025"/>
                <a:gd name="connsiteY0" fmla="*/ 48731 h 190500"/>
                <a:gd name="connsiteX1" fmla="*/ 187843 w 200025"/>
                <a:gd name="connsiteY1" fmla="*/ 35272 h 190500"/>
                <a:gd name="connsiteX2" fmla="*/ 197368 w 200025"/>
                <a:gd name="connsiteY2" fmla="*/ 27090 h 190500"/>
                <a:gd name="connsiteX3" fmla="*/ 197406 w 200025"/>
                <a:gd name="connsiteY3" fmla="*/ 7297 h 190500"/>
                <a:gd name="connsiteX4" fmla="*/ 191967 w 200025"/>
                <a:gd name="connsiteY4" fmla="*/ 20423 h 190500"/>
                <a:gd name="connsiteX5" fmla="*/ 184299 w 200025"/>
                <a:gd name="connsiteY5" fmla="*/ 33577 h 190500"/>
                <a:gd name="connsiteX6" fmla="*/ 175993 w 200025"/>
                <a:gd name="connsiteY6" fmla="*/ 47274 h 190500"/>
                <a:gd name="connsiteX7" fmla="*/ 166126 w 200025"/>
                <a:gd name="connsiteY7" fmla="*/ 60552 h 190500"/>
                <a:gd name="connsiteX8" fmla="*/ 156162 w 200025"/>
                <a:gd name="connsiteY8" fmla="*/ 74106 h 190500"/>
                <a:gd name="connsiteX9" fmla="*/ 145313 w 200025"/>
                <a:gd name="connsiteY9" fmla="*/ 87012 h 190500"/>
                <a:gd name="connsiteX10" fmla="*/ 134941 w 200025"/>
                <a:gd name="connsiteY10" fmla="*/ 100138 h 190500"/>
                <a:gd name="connsiteX11" fmla="*/ 124511 w 200025"/>
                <a:gd name="connsiteY11" fmla="*/ 112768 h 190500"/>
                <a:gd name="connsiteX12" fmla="*/ 127187 w 200025"/>
                <a:gd name="connsiteY12" fmla="*/ 105634 h 190500"/>
                <a:gd name="connsiteX13" fmla="*/ 108375 w 200025"/>
                <a:gd name="connsiteY13" fmla="*/ 122731 h 190500"/>
                <a:gd name="connsiteX14" fmla="*/ 93745 w 200025"/>
                <a:gd name="connsiteY14" fmla="*/ 140628 h 190500"/>
                <a:gd name="connsiteX15" fmla="*/ 91640 w 200025"/>
                <a:gd name="connsiteY15" fmla="*/ 133456 h 190500"/>
                <a:gd name="connsiteX16" fmla="*/ 81315 w 200025"/>
                <a:gd name="connsiteY16" fmla="*/ 144419 h 190500"/>
                <a:gd name="connsiteX17" fmla="*/ 68066 w 200025"/>
                <a:gd name="connsiteY17" fmla="*/ 151668 h 190500"/>
                <a:gd name="connsiteX18" fmla="*/ 70380 w 200025"/>
                <a:gd name="connsiteY18" fmla="*/ 153630 h 190500"/>
                <a:gd name="connsiteX19" fmla="*/ 63960 w 200025"/>
                <a:gd name="connsiteY19" fmla="*/ 155992 h 190500"/>
                <a:gd name="connsiteX20" fmla="*/ 65551 w 200025"/>
                <a:gd name="connsiteY20" fmla="*/ 156526 h 190500"/>
                <a:gd name="connsiteX21" fmla="*/ 48606 w 200025"/>
                <a:gd name="connsiteY21" fmla="*/ 165746 h 190500"/>
                <a:gd name="connsiteX22" fmla="*/ 53045 w 200025"/>
                <a:gd name="connsiteY22" fmla="*/ 161888 h 190500"/>
                <a:gd name="connsiteX23" fmla="*/ 40748 w 200025"/>
                <a:gd name="connsiteY23" fmla="*/ 170537 h 190500"/>
                <a:gd name="connsiteX24" fmla="*/ 39624 w 200025"/>
                <a:gd name="connsiteY24" fmla="*/ 166441 h 190500"/>
                <a:gd name="connsiteX25" fmla="*/ 21136 w 200025"/>
                <a:gd name="connsiteY25" fmla="*/ 174509 h 190500"/>
                <a:gd name="connsiteX26" fmla="*/ 7487 w 200025"/>
                <a:gd name="connsiteY26" fmla="*/ 185748 h 190500"/>
                <a:gd name="connsiteX27" fmla="*/ 7144 w 200025"/>
                <a:gd name="connsiteY27" fmla="*/ 190635 h 190500"/>
                <a:gd name="connsiteX28" fmla="*/ 35166 w 200025"/>
                <a:gd name="connsiteY28" fmla="*/ 176328 h 190500"/>
                <a:gd name="connsiteX29" fmla="*/ 32499 w 200025"/>
                <a:gd name="connsiteY29" fmla="*/ 177423 h 190500"/>
                <a:gd name="connsiteX30" fmla="*/ 49263 w 200025"/>
                <a:gd name="connsiteY30" fmla="*/ 167203 h 190500"/>
                <a:gd name="connsiteX31" fmla="*/ 41453 w 200025"/>
                <a:gd name="connsiteY31" fmla="*/ 177957 h 190500"/>
                <a:gd name="connsiteX32" fmla="*/ 58388 w 200025"/>
                <a:gd name="connsiteY32" fmla="*/ 171128 h 190500"/>
                <a:gd name="connsiteX33" fmla="*/ 72419 w 200025"/>
                <a:gd name="connsiteY33" fmla="*/ 166927 h 190500"/>
                <a:gd name="connsiteX34" fmla="*/ 71590 w 200025"/>
                <a:gd name="connsiteY34" fmla="*/ 167794 h 190500"/>
                <a:gd name="connsiteX35" fmla="*/ 79229 w 200025"/>
                <a:gd name="connsiteY35" fmla="*/ 161002 h 190500"/>
                <a:gd name="connsiteX36" fmla="*/ 71790 w 200025"/>
                <a:gd name="connsiteY36" fmla="*/ 162107 h 190500"/>
                <a:gd name="connsiteX37" fmla="*/ 73628 w 200025"/>
                <a:gd name="connsiteY37" fmla="*/ 152430 h 190500"/>
                <a:gd name="connsiteX38" fmla="*/ 83363 w 200025"/>
                <a:gd name="connsiteY38" fmla="*/ 146591 h 190500"/>
                <a:gd name="connsiteX39" fmla="*/ 80115 w 200025"/>
                <a:gd name="connsiteY39" fmla="*/ 155611 h 190500"/>
                <a:gd name="connsiteX40" fmla="*/ 85058 w 200025"/>
                <a:gd name="connsiteY40" fmla="*/ 149306 h 190500"/>
                <a:gd name="connsiteX41" fmla="*/ 97469 w 200025"/>
                <a:gd name="connsiteY41" fmla="*/ 149420 h 190500"/>
                <a:gd name="connsiteX42" fmla="*/ 94726 w 200025"/>
                <a:gd name="connsiteY42" fmla="*/ 143114 h 190500"/>
                <a:gd name="connsiteX43" fmla="*/ 116072 w 200025"/>
                <a:gd name="connsiteY43" fmla="*/ 131256 h 190500"/>
                <a:gd name="connsiteX44" fmla="*/ 136179 w 200025"/>
                <a:gd name="connsiteY44" fmla="*/ 108758 h 190500"/>
                <a:gd name="connsiteX45" fmla="*/ 132740 w 200025"/>
                <a:gd name="connsiteY45" fmla="*/ 116978 h 190500"/>
                <a:gd name="connsiteX46" fmla="*/ 137436 w 200025"/>
                <a:gd name="connsiteY46" fmla="*/ 106748 h 190500"/>
                <a:gd name="connsiteX47" fmla="*/ 161725 w 200025"/>
                <a:gd name="connsiteY47" fmla="*/ 83926 h 190500"/>
                <a:gd name="connsiteX48" fmla="*/ 157401 w 200025"/>
                <a:gd name="connsiteY48" fmla="*/ 83917 h 190500"/>
                <a:gd name="connsiteX49" fmla="*/ 179489 w 200025"/>
                <a:gd name="connsiteY49" fmla="*/ 57018 h 190500"/>
                <a:gd name="connsiteX50" fmla="*/ 179241 w 200025"/>
                <a:gd name="connsiteY50" fmla="*/ 57209 h 190500"/>
                <a:gd name="connsiteX51" fmla="*/ 182699 w 200025"/>
                <a:gd name="connsiteY51" fmla="*/ 39301 h 190500"/>
                <a:gd name="connsiteX52" fmla="*/ 185576 w 200025"/>
                <a:gd name="connsiteY52" fmla="*/ 4873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0025" h="190500">
                  <a:moveTo>
                    <a:pt x="185576" y="48731"/>
                  </a:moveTo>
                  <a:lnTo>
                    <a:pt x="187843" y="35272"/>
                  </a:lnTo>
                  <a:cubicBezTo>
                    <a:pt x="191186" y="34691"/>
                    <a:pt x="195901" y="21004"/>
                    <a:pt x="197368" y="27090"/>
                  </a:cubicBezTo>
                  <a:cubicBezTo>
                    <a:pt x="195834" y="17727"/>
                    <a:pt x="207683" y="5640"/>
                    <a:pt x="197406" y="7297"/>
                  </a:cubicBezTo>
                  <a:cubicBezTo>
                    <a:pt x="195777" y="11527"/>
                    <a:pt x="193948" y="15918"/>
                    <a:pt x="191967" y="20423"/>
                  </a:cubicBezTo>
                  <a:cubicBezTo>
                    <a:pt x="189595" y="24719"/>
                    <a:pt x="186976" y="29091"/>
                    <a:pt x="184299" y="33577"/>
                  </a:cubicBezTo>
                  <a:cubicBezTo>
                    <a:pt x="181594" y="38044"/>
                    <a:pt x="178813" y="42626"/>
                    <a:pt x="175993" y="47274"/>
                  </a:cubicBezTo>
                  <a:cubicBezTo>
                    <a:pt x="172860" y="51713"/>
                    <a:pt x="169421" y="56056"/>
                    <a:pt x="166126" y="60552"/>
                  </a:cubicBezTo>
                  <a:cubicBezTo>
                    <a:pt x="162820" y="65048"/>
                    <a:pt x="159496" y="69572"/>
                    <a:pt x="156162" y="74106"/>
                  </a:cubicBezTo>
                  <a:cubicBezTo>
                    <a:pt x="152467" y="78344"/>
                    <a:pt x="148838" y="82640"/>
                    <a:pt x="145313" y="87012"/>
                  </a:cubicBezTo>
                  <a:cubicBezTo>
                    <a:pt x="141713" y="91298"/>
                    <a:pt x="138551" y="95985"/>
                    <a:pt x="134941" y="100138"/>
                  </a:cubicBezTo>
                  <a:cubicBezTo>
                    <a:pt x="131293" y="104262"/>
                    <a:pt x="127806" y="108462"/>
                    <a:pt x="124511" y="112768"/>
                  </a:cubicBezTo>
                  <a:lnTo>
                    <a:pt x="127187" y="105634"/>
                  </a:lnTo>
                  <a:cubicBezTo>
                    <a:pt x="121253" y="115378"/>
                    <a:pt x="114824" y="119692"/>
                    <a:pt x="108375" y="122731"/>
                  </a:cubicBezTo>
                  <a:cubicBezTo>
                    <a:pt x="102098" y="126103"/>
                    <a:pt x="97003" y="129675"/>
                    <a:pt x="93745" y="140628"/>
                  </a:cubicBezTo>
                  <a:lnTo>
                    <a:pt x="91640" y="133456"/>
                  </a:lnTo>
                  <a:cubicBezTo>
                    <a:pt x="87182" y="135790"/>
                    <a:pt x="84553" y="140390"/>
                    <a:pt x="81315" y="144419"/>
                  </a:cubicBezTo>
                  <a:cubicBezTo>
                    <a:pt x="78143" y="148506"/>
                    <a:pt x="74428" y="152135"/>
                    <a:pt x="68066" y="151668"/>
                  </a:cubicBezTo>
                  <a:lnTo>
                    <a:pt x="70380" y="153630"/>
                  </a:lnTo>
                  <a:cubicBezTo>
                    <a:pt x="67980" y="155087"/>
                    <a:pt x="66399" y="154544"/>
                    <a:pt x="63960" y="155992"/>
                  </a:cubicBezTo>
                  <a:lnTo>
                    <a:pt x="65551" y="156526"/>
                  </a:lnTo>
                  <a:cubicBezTo>
                    <a:pt x="60674" y="162984"/>
                    <a:pt x="55969" y="164155"/>
                    <a:pt x="48606" y="165746"/>
                  </a:cubicBezTo>
                  <a:cubicBezTo>
                    <a:pt x="47177" y="163955"/>
                    <a:pt x="51273" y="163412"/>
                    <a:pt x="53045" y="161888"/>
                  </a:cubicBezTo>
                  <a:cubicBezTo>
                    <a:pt x="49025" y="161298"/>
                    <a:pt x="45949" y="168060"/>
                    <a:pt x="40748" y="170537"/>
                  </a:cubicBezTo>
                  <a:cubicBezTo>
                    <a:pt x="35909" y="170689"/>
                    <a:pt x="39491" y="167575"/>
                    <a:pt x="39624" y="166441"/>
                  </a:cubicBezTo>
                  <a:cubicBezTo>
                    <a:pt x="32728" y="171804"/>
                    <a:pt x="26394" y="172766"/>
                    <a:pt x="21136" y="174509"/>
                  </a:cubicBezTo>
                  <a:cubicBezTo>
                    <a:pt x="15859" y="176281"/>
                    <a:pt x="11573" y="178671"/>
                    <a:pt x="7487" y="185748"/>
                  </a:cubicBezTo>
                  <a:cubicBezTo>
                    <a:pt x="6953" y="187968"/>
                    <a:pt x="12840" y="187568"/>
                    <a:pt x="7144" y="190635"/>
                  </a:cubicBezTo>
                  <a:cubicBezTo>
                    <a:pt x="19040" y="189692"/>
                    <a:pt x="26632" y="182691"/>
                    <a:pt x="35166" y="176328"/>
                  </a:cubicBezTo>
                  <a:cubicBezTo>
                    <a:pt x="35195" y="176395"/>
                    <a:pt x="32499" y="177423"/>
                    <a:pt x="32499" y="177423"/>
                  </a:cubicBezTo>
                  <a:cubicBezTo>
                    <a:pt x="36014" y="164831"/>
                    <a:pt x="39100" y="176890"/>
                    <a:pt x="49263" y="167203"/>
                  </a:cubicBezTo>
                  <a:cubicBezTo>
                    <a:pt x="47920" y="172432"/>
                    <a:pt x="42643" y="174909"/>
                    <a:pt x="41453" y="177957"/>
                  </a:cubicBezTo>
                  <a:cubicBezTo>
                    <a:pt x="50054" y="178128"/>
                    <a:pt x="54540" y="174328"/>
                    <a:pt x="58388" y="171128"/>
                  </a:cubicBezTo>
                  <a:cubicBezTo>
                    <a:pt x="62265" y="167898"/>
                    <a:pt x="65646" y="165441"/>
                    <a:pt x="72419" y="166927"/>
                  </a:cubicBezTo>
                  <a:lnTo>
                    <a:pt x="71590" y="167794"/>
                  </a:lnTo>
                  <a:cubicBezTo>
                    <a:pt x="74057" y="167451"/>
                    <a:pt x="76695" y="163631"/>
                    <a:pt x="79229" y="161002"/>
                  </a:cubicBezTo>
                  <a:cubicBezTo>
                    <a:pt x="77572" y="160498"/>
                    <a:pt x="74257" y="161726"/>
                    <a:pt x="71790" y="162107"/>
                  </a:cubicBezTo>
                  <a:cubicBezTo>
                    <a:pt x="74352" y="159431"/>
                    <a:pt x="73619" y="154659"/>
                    <a:pt x="73628" y="152430"/>
                  </a:cubicBezTo>
                  <a:cubicBezTo>
                    <a:pt x="79296" y="154249"/>
                    <a:pt x="76905" y="147877"/>
                    <a:pt x="83363" y="146591"/>
                  </a:cubicBezTo>
                  <a:cubicBezTo>
                    <a:pt x="87506" y="148944"/>
                    <a:pt x="80972" y="152497"/>
                    <a:pt x="80115" y="155611"/>
                  </a:cubicBezTo>
                  <a:lnTo>
                    <a:pt x="85058" y="149306"/>
                  </a:lnTo>
                  <a:cubicBezTo>
                    <a:pt x="90745" y="145448"/>
                    <a:pt x="93459" y="149696"/>
                    <a:pt x="97469" y="149420"/>
                  </a:cubicBezTo>
                  <a:cubicBezTo>
                    <a:pt x="100413" y="143267"/>
                    <a:pt x="93450" y="149620"/>
                    <a:pt x="94726" y="143114"/>
                  </a:cubicBezTo>
                  <a:cubicBezTo>
                    <a:pt x="99117" y="143038"/>
                    <a:pt x="107566" y="137885"/>
                    <a:pt x="116072" y="131256"/>
                  </a:cubicBezTo>
                  <a:cubicBezTo>
                    <a:pt x="124530" y="124560"/>
                    <a:pt x="131893" y="115082"/>
                    <a:pt x="136179" y="108758"/>
                  </a:cubicBezTo>
                  <a:cubicBezTo>
                    <a:pt x="132769" y="112663"/>
                    <a:pt x="137874" y="113215"/>
                    <a:pt x="132740" y="116978"/>
                  </a:cubicBezTo>
                  <a:cubicBezTo>
                    <a:pt x="135084" y="116140"/>
                    <a:pt x="139637" y="109063"/>
                    <a:pt x="137436" y="106748"/>
                  </a:cubicBezTo>
                  <a:cubicBezTo>
                    <a:pt x="143161" y="97804"/>
                    <a:pt x="152762" y="89089"/>
                    <a:pt x="161725" y="83926"/>
                  </a:cubicBezTo>
                  <a:lnTo>
                    <a:pt x="157401" y="83917"/>
                  </a:lnTo>
                  <a:cubicBezTo>
                    <a:pt x="159058" y="74868"/>
                    <a:pt x="173107" y="70315"/>
                    <a:pt x="179489" y="57018"/>
                  </a:cubicBezTo>
                  <a:lnTo>
                    <a:pt x="179241" y="57209"/>
                  </a:lnTo>
                  <a:cubicBezTo>
                    <a:pt x="181623" y="53179"/>
                    <a:pt x="177098" y="45493"/>
                    <a:pt x="182699" y="39301"/>
                  </a:cubicBezTo>
                  <a:cubicBezTo>
                    <a:pt x="184737" y="43331"/>
                    <a:pt x="182118" y="47026"/>
                    <a:pt x="185576" y="48731"/>
                  </a:cubicBezTo>
                  <a:close/>
                </a:path>
              </a:pathLst>
            </a:custGeom>
            <a:grpFill/>
            <a:ln w="9525" cap="flat">
              <a:noFill/>
              <a:prstDash val="solid"/>
              <a:miter/>
            </a:ln>
          </p:spPr>
          <p:txBody>
            <a:bodyPr rtlCol="0" anchor="ctr"/>
            <a:p>
              <a:endParaRPr lang="zh-CN" altLang="en-US"/>
            </a:p>
          </p:txBody>
        </p:sp>
        <p:sp>
          <p:nvSpPr>
            <p:cNvPr id="56" name="任意多边形: 形状 577"/>
            <p:cNvSpPr/>
            <p:nvPr>
              <p:custDataLst>
                <p:tags r:id="rId91"/>
              </p:custDataLst>
            </p:nvPr>
          </p:nvSpPr>
          <p:spPr>
            <a:xfrm>
              <a:off x="8853904" y="1142022"/>
              <a:ext cx="19050" cy="19050"/>
            </a:xfrm>
            <a:custGeom>
              <a:avLst/>
              <a:gdLst>
                <a:gd name="connsiteX0" fmla="*/ 10442 w 19050"/>
                <a:gd name="connsiteY0" fmla="*/ 13516 h 19050"/>
                <a:gd name="connsiteX1" fmla="*/ 12462 w 19050"/>
                <a:gd name="connsiteY1" fmla="*/ 19545 h 19050"/>
                <a:gd name="connsiteX2" fmla="*/ 10004 w 19050"/>
                <a:gd name="connsiteY2" fmla="*/ 7144 h 19050"/>
                <a:gd name="connsiteX3" fmla="*/ 7766 w 19050"/>
                <a:gd name="connsiteY3" fmla="*/ 15316 h 19050"/>
                <a:gd name="connsiteX4" fmla="*/ 10442 w 19050"/>
                <a:gd name="connsiteY4" fmla="*/ 1351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442" y="13516"/>
                  </a:moveTo>
                  <a:lnTo>
                    <a:pt x="12462" y="19545"/>
                  </a:lnTo>
                  <a:cubicBezTo>
                    <a:pt x="15595" y="15326"/>
                    <a:pt x="13138" y="7296"/>
                    <a:pt x="10004" y="7144"/>
                  </a:cubicBezTo>
                  <a:cubicBezTo>
                    <a:pt x="9394" y="10563"/>
                    <a:pt x="5699" y="13697"/>
                    <a:pt x="7766" y="15316"/>
                  </a:cubicBezTo>
                  <a:cubicBezTo>
                    <a:pt x="8585" y="15088"/>
                    <a:pt x="10004" y="15821"/>
                    <a:pt x="10442" y="13516"/>
                  </a:cubicBezTo>
                  <a:close/>
                </a:path>
              </a:pathLst>
            </a:custGeom>
            <a:grpFill/>
            <a:ln w="9525" cap="flat">
              <a:noFill/>
              <a:prstDash val="solid"/>
              <a:miter/>
            </a:ln>
          </p:spPr>
          <p:txBody>
            <a:bodyPr rtlCol="0" anchor="ctr"/>
            <a:p>
              <a:endParaRPr lang="zh-CN" altLang="en-US"/>
            </a:p>
          </p:txBody>
        </p:sp>
        <p:sp>
          <p:nvSpPr>
            <p:cNvPr id="57" name="任意多边形: 形状 578"/>
            <p:cNvSpPr/>
            <p:nvPr>
              <p:custDataLst>
                <p:tags r:id="rId92"/>
              </p:custDataLst>
            </p:nvPr>
          </p:nvSpPr>
          <p:spPr>
            <a:xfrm>
              <a:off x="8859729" y="1010443"/>
              <a:ext cx="38100" cy="142875"/>
            </a:xfrm>
            <a:custGeom>
              <a:avLst/>
              <a:gdLst>
                <a:gd name="connsiteX0" fmla="*/ 30353 w 38100"/>
                <a:gd name="connsiteY0" fmla="*/ 55112 h 142875"/>
                <a:gd name="connsiteX1" fmla="*/ 26762 w 38100"/>
                <a:gd name="connsiteY1" fmla="*/ 52473 h 142875"/>
                <a:gd name="connsiteX2" fmla="*/ 14856 w 38100"/>
                <a:gd name="connsiteY2" fmla="*/ 102613 h 142875"/>
                <a:gd name="connsiteX3" fmla="*/ 15980 w 38100"/>
                <a:gd name="connsiteY3" fmla="*/ 120110 h 142875"/>
                <a:gd name="connsiteX4" fmla="*/ 10446 w 38100"/>
                <a:gd name="connsiteY4" fmla="*/ 122111 h 142875"/>
                <a:gd name="connsiteX5" fmla="*/ 10789 w 38100"/>
                <a:gd name="connsiteY5" fmla="*/ 136779 h 142875"/>
                <a:gd name="connsiteX6" fmla="*/ 11465 w 38100"/>
                <a:gd name="connsiteY6" fmla="*/ 128559 h 142875"/>
                <a:gd name="connsiteX7" fmla="*/ 13627 w 38100"/>
                <a:gd name="connsiteY7" fmla="*/ 130092 h 142875"/>
                <a:gd name="connsiteX8" fmla="*/ 15904 w 38100"/>
                <a:gd name="connsiteY8" fmla="*/ 121291 h 142875"/>
                <a:gd name="connsiteX9" fmla="*/ 17876 w 38100"/>
                <a:gd name="connsiteY9" fmla="*/ 125111 h 142875"/>
                <a:gd name="connsiteX10" fmla="*/ 19342 w 38100"/>
                <a:gd name="connsiteY10" fmla="*/ 100574 h 142875"/>
                <a:gd name="connsiteX11" fmla="*/ 25467 w 38100"/>
                <a:gd name="connsiteY11" fmla="*/ 102489 h 142875"/>
                <a:gd name="connsiteX12" fmla="*/ 33554 w 38100"/>
                <a:gd name="connsiteY12" fmla="*/ 79372 h 142875"/>
                <a:gd name="connsiteX13" fmla="*/ 31239 w 38100"/>
                <a:gd name="connsiteY13" fmla="*/ 80572 h 142875"/>
                <a:gd name="connsiteX14" fmla="*/ 25877 w 38100"/>
                <a:gd name="connsiteY14" fmla="*/ 82105 h 142875"/>
                <a:gd name="connsiteX15" fmla="*/ 34249 w 38100"/>
                <a:gd name="connsiteY15" fmla="*/ 75409 h 142875"/>
                <a:gd name="connsiteX16" fmla="*/ 37078 w 38100"/>
                <a:gd name="connsiteY16" fmla="*/ 29937 h 142875"/>
                <a:gd name="connsiteX17" fmla="*/ 30001 w 38100"/>
                <a:gd name="connsiteY17" fmla="*/ 19345 h 142875"/>
                <a:gd name="connsiteX18" fmla="*/ 35554 w 38100"/>
                <a:gd name="connsiteY18" fmla="*/ 23050 h 142875"/>
                <a:gd name="connsiteX19" fmla="*/ 37364 w 38100"/>
                <a:gd name="connsiteY19" fmla="*/ 13545 h 142875"/>
                <a:gd name="connsiteX20" fmla="*/ 27201 w 38100"/>
                <a:gd name="connsiteY20" fmla="*/ 7144 h 142875"/>
                <a:gd name="connsiteX21" fmla="*/ 28296 w 38100"/>
                <a:gd name="connsiteY21" fmla="*/ 30842 h 142875"/>
                <a:gd name="connsiteX22" fmla="*/ 30906 w 38100"/>
                <a:gd name="connsiteY22" fmla="*/ 42720 h 142875"/>
                <a:gd name="connsiteX23" fmla="*/ 30353 w 38100"/>
                <a:gd name="connsiteY23" fmla="*/ 551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00" h="142875">
                  <a:moveTo>
                    <a:pt x="30353" y="55112"/>
                  </a:moveTo>
                  <a:cubicBezTo>
                    <a:pt x="29610" y="53150"/>
                    <a:pt x="27886" y="53416"/>
                    <a:pt x="26762" y="52473"/>
                  </a:cubicBezTo>
                  <a:cubicBezTo>
                    <a:pt x="25343" y="72104"/>
                    <a:pt x="19923" y="96022"/>
                    <a:pt x="14856" y="102613"/>
                  </a:cubicBezTo>
                  <a:cubicBezTo>
                    <a:pt x="11618" y="108461"/>
                    <a:pt x="17371" y="111585"/>
                    <a:pt x="15980" y="120110"/>
                  </a:cubicBezTo>
                  <a:lnTo>
                    <a:pt x="10446" y="122111"/>
                  </a:lnTo>
                  <a:cubicBezTo>
                    <a:pt x="11589" y="127406"/>
                    <a:pt x="2226" y="138513"/>
                    <a:pt x="10789" y="136779"/>
                  </a:cubicBezTo>
                  <a:cubicBezTo>
                    <a:pt x="11561" y="136541"/>
                    <a:pt x="8932" y="131702"/>
                    <a:pt x="11465" y="128559"/>
                  </a:cubicBezTo>
                  <a:lnTo>
                    <a:pt x="13627" y="130092"/>
                  </a:lnTo>
                  <a:lnTo>
                    <a:pt x="15904" y="121291"/>
                  </a:lnTo>
                  <a:lnTo>
                    <a:pt x="17876" y="125111"/>
                  </a:lnTo>
                  <a:cubicBezTo>
                    <a:pt x="26239" y="114833"/>
                    <a:pt x="12313" y="113929"/>
                    <a:pt x="19342" y="100574"/>
                  </a:cubicBezTo>
                  <a:lnTo>
                    <a:pt x="25467" y="102489"/>
                  </a:lnTo>
                  <a:cubicBezTo>
                    <a:pt x="28353" y="92669"/>
                    <a:pt x="27496" y="87239"/>
                    <a:pt x="33554" y="79372"/>
                  </a:cubicBezTo>
                  <a:cubicBezTo>
                    <a:pt x="33554" y="79372"/>
                    <a:pt x="30430" y="78610"/>
                    <a:pt x="31239" y="80572"/>
                  </a:cubicBezTo>
                  <a:cubicBezTo>
                    <a:pt x="30487" y="82134"/>
                    <a:pt x="27439" y="83649"/>
                    <a:pt x="25877" y="82105"/>
                  </a:cubicBezTo>
                  <a:cubicBezTo>
                    <a:pt x="24791" y="66313"/>
                    <a:pt x="29001" y="85258"/>
                    <a:pt x="34249" y="75409"/>
                  </a:cubicBezTo>
                  <a:cubicBezTo>
                    <a:pt x="31868" y="61360"/>
                    <a:pt x="32449" y="36890"/>
                    <a:pt x="37078" y="29937"/>
                  </a:cubicBezTo>
                  <a:cubicBezTo>
                    <a:pt x="32916" y="35757"/>
                    <a:pt x="29277" y="26432"/>
                    <a:pt x="30001" y="19345"/>
                  </a:cubicBezTo>
                  <a:cubicBezTo>
                    <a:pt x="32420" y="16135"/>
                    <a:pt x="33697" y="21755"/>
                    <a:pt x="35554" y="23050"/>
                  </a:cubicBezTo>
                  <a:cubicBezTo>
                    <a:pt x="36392" y="19698"/>
                    <a:pt x="38154" y="16954"/>
                    <a:pt x="37364" y="13545"/>
                  </a:cubicBezTo>
                  <a:cubicBezTo>
                    <a:pt x="33601" y="17869"/>
                    <a:pt x="28982" y="14783"/>
                    <a:pt x="27201" y="7144"/>
                  </a:cubicBezTo>
                  <a:cubicBezTo>
                    <a:pt x="24772" y="15545"/>
                    <a:pt x="26334" y="23041"/>
                    <a:pt x="28296" y="30842"/>
                  </a:cubicBezTo>
                  <a:cubicBezTo>
                    <a:pt x="29191" y="34719"/>
                    <a:pt x="30563" y="38700"/>
                    <a:pt x="30906" y="42720"/>
                  </a:cubicBezTo>
                  <a:cubicBezTo>
                    <a:pt x="31220" y="46730"/>
                    <a:pt x="31192" y="50864"/>
                    <a:pt x="30353" y="55112"/>
                  </a:cubicBezTo>
                  <a:close/>
                </a:path>
              </a:pathLst>
            </a:custGeom>
            <a:grpFill/>
            <a:ln w="9525" cap="flat">
              <a:noFill/>
              <a:prstDash val="solid"/>
              <a:miter/>
            </a:ln>
          </p:spPr>
          <p:txBody>
            <a:bodyPr rtlCol="0" anchor="ctr"/>
            <a:p>
              <a:endParaRPr lang="zh-CN" altLang="en-US"/>
            </a:p>
          </p:txBody>
        </p:sp>
        <p:sp>
          <p:nvSpPr>
            <p:cNvPr id="58" name="任意多边形: 形状 579"/>
            <p:cNvSpPr/>
            <p:nvPr>
              <p:custDataLst>
                <p:tags r:id="rId93"/>
              </p:custDataLst>
            </p:nvPr>
          </p:nvSpPr>
          <p:spPr>
            <a:xfrm>
              <a:off x="8878344" y="1049029"/>
              <a:ext cx="9525" cy="19050"/>
            </a:xfrm>
            <a:custGeom>
              <a:avLst/>
              <a:gdLst>
                <a:gd name="connsiteX0" fmla="*/ 7147 w 9525"/>
                <a:gd name="connsiteY0" fmla="*/ 10782 h 19050"/>
                <a:gd name="connsiteX1" fmla="*/ 8138 w 9525"/>
                <a:gd name="connsiteY1" fmla="*/ 13887 h 19050"/>
                <a:gd name="connsiteX2" fmla="*/ 9033 w 9525"/>
                <a:gd name="connsiteY2" fmla="*/ 7144 h 19050"/>
                <a:gd name="connsiteX3" fmla="*/ 7147 w 9525"/>
                <a:gd name="connsiteY3" fmla="*/ 10782 h 19050"/>
              </a:gdLst>
              <a:ahLst/>
              <a:cxnLst>
                <a:cxn ang="0">
                  <a:pos x="connsiteX0" y="connsiteY0"/>
                </a:cxn>
                <a:cxn ang="0">
                  <a:pos x="connsiteX1" y="connsiteY1"/>
                </a:cxn>
                <a:cxn ang="0">
                  <a:pos x="connsiteX2" y="connsiteY2"/>
                </a:cxn>
                <a:cxn ang="0">
                  <a:pos x="connsiteX3" y="connsiteY3"/>
                </a:cxn>
              </a:cxnLst>
              <a:rect l="l" t="t" r="r" b="b"/>
              <a:pathLst>
                <a:path w="9525" h="19050">
                  <a:moveTo>
                    <a:pt x="7147" y="10782"/>
                  </a:moveTo>
                  <a:cubicBezTo>
                    <a:pt x="7100" y="12525"/>
                    <a:pt x="7547" y="13383"/>
                    <a:pt x="8138" y="13887"/>
                  </a:cubicBezTo>
                  <a:cubicBezTo>
                    <a:pt x="8443" y="11592"/>
                    <a:pt x="8747" y="9287"/>
                    <a:pt x="9033" y="7144"/>
                  </a:cubicBezTo>
                  <a:lnTo>
                    <a:pt x="7147" y="10782"/>
                  </a:lnTo>
                  <a:close/>
                </a:path>
              </a:pathLst>
            </a:custGeom>
            <a:grpFill/>
            <a:ln w="9525" cap="flat">
              <a:noFill/>
              <a:prstDash val="solid"/>
              <a:miter/>
            </a:ln>
          </p:spPr>
          <p:txBody>
            <a:bodyPr rtlCol="0" anchor="ctr"/>
            <a:p>
              <a:endParaRPr lang="zh-CN" altLang="en-US"/>
            </a:p>
          </p:txBody>
        </p:sp>
      </p:grpSp>
      <p:sp>
        <p:nvSpPr>
          <p:cNvPr id="59" name="文本框 58"/>
          <p:cNvSpPr txBox="1"/>
          <p:nvPr>
            <p:custDataLst>
              <p:tags r:id="rId94"/>
            </p:custDataLst>
          </p:nvPr>
        </p:nvSpPr>
        <p:spPr>
          <a:xfrm>
            <a:off x="3164840" y="3395980"/>
            <a:ext cx="901065" cy="755015"/>
          </a:xfrm>
          <a:prstGeom prst="rect">
            <a:avLst/>
          </a:prstGeom>
          <a:noFill/>
        </p:spPr>
        <p:txBody>
          <a:bodyPr wrap="square" rtlCol="0">
            <a:noAutofit/>
          </a:bodyPr>
          <a:p>
            <a:pPr algn="l">
              <a:buClrTx/>
              <a:buSzTx/>
              <a:buFontTx/>
            </a:pPr>
            <a:r>
              <a:rPr lang="zh-CN" altLang="en-US" sz="4400">
                <a:solidFill>
                  <a:srgbClr val="E6D7B6"/>
                </a:solidFill>
                <a:latin typeface="汉仪颜楷W" panose="00020600040101010101" charset="-122"/>
                <a:ea typeface="汉仪颜楷W" panose="00020600040101010101" charset="-122"/>
              </a:rPr>
              <a:t>0</a:t>
            </a:r>
            <a:r>
              <a:rPr lang="en-US" altLang="zh-CN" sz="4400">
                <a:solidFill>
                  <a:srgbClr val="E6D7B6"/>
                </a:solidFill>
                <a:latin typeface="汉仪颜楷W" panose="00020600040101010101" charset="-122"/>
                <a:ea typeface="汉仪颜楷W" panose="00020600040101010101" charset="-122"/>
              </a:rPr>
              <a:t>2</a:t>
            </a:r>
            <a:endParaRPr lang="en-US" altLang="zh-CN" sz="4400">
              <a:solidFill>
                <a:srgbClr val="E6D7B6"/>
              </a:solidFill>
              <a:latin typeface="汉仪颜楷W" panose="00020600040101010101" charset="-122"/>
              <a:ea typeface="汉仪颜楷W" panose="00020600040101010101" charset="-122"/>
            </a:endParaRPr>
          </a:p>
        </p:txBody>
      </p:sp>
      <p:grpSp>
        <p:nvGrpSpPr>
          <p:cNvPr id="60" name="组合 533"/>
          <p:cNvGrpSpPr/>
          <p:nvPr/>
        </p:nvGrpSpPr>
        <p:grpSpPr>
          <a:xfrm rot="0">
            <a:off x="3075940" y="4839970"/>
            <a:ext cx="1035685" cy="1038225"/>
            <a:chOff x="8200854" y="647550"/>
            <a:chExt cx="721309" cy="723176"/>
          </a:xfrm>
          <a:solidFill>
            <a:srgbClr val="E6D7B6"/>
          </a:solidFill>
        </p:grpSpPr>
        <p:sp>
          <p:nvSpPr>
            <p:cNvPr id="61" name="任意多边形: 形状 534"/>
            <p:cNvSpPr/>
            <p:nvPr>
              <p:custDataLst>
                <p:tags r:id="rId95"/>
              </p:custDataLst>
            </p:nvPr>
          </p:nvSpPr>
          <p:spPr>
            <a:xfrm>
              <a:off x="8895617" y="1002661"/>
              <a:ext cx="9525" cy="19050"/>
            </a:xfrm>
            <a:custGeom>
              <a:avLst/>
              <a:gdLst>
                <a:gd name="connsiteX0" fmla="*/ 10058 w 9525"/>
                <a:gd name="connsiteY0" fmla="*/ 14926 h 19050"/>
                <a:gd name="connsiteX1" fmla="*/ 11135 w 9525"/>
                <a:gd name="connsiteY1" fmla="*/ 8925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10058" y="14926"/>
                  </a:moveTo>
                  <a:lnTo>
                    <a:pt x="11135" y="8925"/>
                  </a:lnTo>
                  <a:lnTo>
                    <a:pt x="7144" y="7144"/>
                  </a:lnTo>
                  <a:close/>
                </a:path>
              </a:pathLst>
            </a:custGeom>
            <a:grpFill/>
            <a:ln w="9525" cap="flat">
              <a:noFill/>
              <a:prstDash val="solid"/>
              <a:miter/>
            </a:ln>
          </p:spPr>
          <p:txBody>
            <a:bodyPr rtlCol="0" anchor="ctr"/>
            <a:p>
              <a:endParaRPr lang="zh-CN" altLang="en-US"/>
            </a:p>
          </p:txBody>
        </p:sp>
        <p:sp>
          <p:nvSpPr>
            <p:cNvPr id="62" name="任意多边形: 形状 535"/>
            <p:cNvSpPr/>
            <p:nvPr>
              <p:custDataLst>
                <p:tags r:id="rId96"/>
              </p:custDataLst>
            </p:nvPr>
          </p:nvSpPr>
          <p:spPr>
            <a:xfrm>
              <a:off x="8893588" y="970686"/>
              <a:ext cx="28575" cy="38100"/>
            </a:xfrm>
            <a:custGeom>
              <a:avLst/>
              <a:gdLst>
                <a:gd name="connsiteX0" fmla="*/ 24717 w 28575"/>
                <a:gd name="connsiteY0" fmla="*/ 17526 h 38100"/>
                <a:gd name="connsiteX1" fmla="*/ 23632 w 28575"/>
                <a:gd name="connsiteY1" fmla="*/ 12306 h 38100"/>
                <a:gd name="connsiteX2" fmla="*/ 22203 w 28575"/>
                <a:gd name="connsiteY2" fmla="*/ 7144 h 38100"/>
                <a:gd name="connsiteX3" fmla="*/ 7144 w 28575"/>
                <a:gd name="connsiteY3" fmla="*/ 22622 h 38100"/>
                <a:gd name="connsiteX4" fmla="*/ 18107 w 28575"/>
                <a:gd name="connsiteY4" fmla="*/ 38500 h 38100"/>
                <a:gd name="connsiteX5" fmla="*/ 13887 w 28575"/>
                <a:gd name="connsiteY5" fmla="*/ 22593 h 38100"/>
                <a:gd name="connsiteX6" fmla="*/ 21641 w 28575"/>
                <a:gd name="connsiteY6" fmla="*/ 34385 h 38100"/>
                <a:gd name="connsiteX7" fmla="*/ 19555 w 28575"/>
                <a:gd name="connsiteY7" fmla="*/ 17374 h 38100"/>
                <a:gd name="connsiteX8" fmla="*/ 24717 w 28575"/>
                <a:gd name="connsiteY8" fmla="*/ 1752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8100">
                  <a:moveTo>
                    <a:pt x="24717" y="17526"/>
                  </a:moveTo>
                  <a:cubicBezTo>
                    <a:pt x="24717" y="17526"/>
                    <a:pt x="24174" y="14916"/>
                    <a:pt x="23632" y="12306"/>
                  </a:cubicBezTo>
                  <a:cubicBezTo>
                    <a:pt x="23184" y="9696"/>
                    <a:pt x="22203" y="7144"/>
                    <a:pt x="22203" y="7144"/>
                  </a:cubicBezTo>
                  <a:cubicBezTo>
                    <a:pt x="11668" y="14221"/>
                    <a:pt x="14411" y="6086"/>
                    <a:pt x="7144" y="22622"/>
                  </a:cubicBezTo>
                  <a:cubicBezTo>
                    <a:pt x="9192" y="27984"/>
                    <a:pt x="13764" y="40205"/>
                    <a:pt x="18107" y="38500"/>
                  </a:cubicBezTo>
                  <a:cubicBezTo>
                    <a:pt x="17450" y="34395"/>
                    <a:pt x="12802" y="28651"/>
                    <a:pt x="13887" y="22593"/>
                  </a:cubicBezTo>
                  <a:cubicBezTo>
                    <a:pt x="17288" y="24936"/>
                    <a:pt x="17202" y="31442"/>
                    <a:pt x="21641" y="34385"/>
                  </a:cubicBezTo>
                  <a:cubicBezTo>
                    <a:pt x="24632" y="24308"/>
                    <a:pt x="18545" y="28270"/>
                    <a:pt x="19555" y="17374"/>
                  </a:cubicBezTo>
                  <a:lnTo>
                    <a:pt x="24717" y="17526"/>
                  </a:lnTo>
                  <a:close/>
                </a:path>
              </a:pathLst>
            </a:custGeom>
            <a:grpFill/>
            <a:ln w="9525" cap="flat">
              <a:noFill/>
              <a:prstDash val="solid"/>
              <a:miter/>
            </a:ln>
          </p:spPr>
          <p:txBody>
            <a:bodyPr rtlCol="0" anchor="ctr"/>
            <a:p>
              <a:endParaRPr lang="zh-CN" altLang="en-US"/>
            </a:p>
          </p:txBody>
        </p:sp>
        <p:sp>
          <p:nvSpPr>
            <p:cNvPr id="63" name="任意多边形: 形状 536"/>
            <p:cNvSpPr/>
            <p:nvPr>
              <p:custDataLst>
                <p:tags r:id="rId97"/>
              </p:custDataLst>
            </p:nvPr>
          </p:nvSpPr>
          <p:spPr>
            <a:xfrm>
              <a:off x="8898760" y="968087"/>
              <a:ext cx="19050" cy="9525"/>
            </a:xfrm>
            <a:custGeom>
              <a:avLst/>
              <a:gdLst>
                <a:gd name="connsiteX0" fmla="*/ 7144 w 19050"/>
                <a:gd name="connsiteY0" fmla="*/ 8942 h 9525"/>
                <a:gd name="connsiteX1" fmla="*/ 12887 w 19050"/>
                <a:gd name="connsiteY1" fmla="*/ 10076 h 9525"/>
                <a:gd name="connsiteX2" fmla="*/ 7144 w 19050"/>
                <a:gd name="connsiteY2" fmla="*/ 8942 h 9525"/>
              </a:gdLst>
              <a:ahLst/>
              <a:cxnLst>
                <a:cxn ang="0">
                  <a:pos x="connsiteX0" y="connsiteY0"/>
                </a:cxn>
                <a:cxn ang="0">
                  <a:pos x="connsiteX1" y="connsiteY1"/>
                </a:cxn>
                <a:cxn ang="0">
                  <a:pos x="connsiteX2" y="connsiteY2"/>
                </a:cxn>
              </a:cxnLst>
              <a:rect l="l" t="t" r="r" b="b"/>
              <a:pathLst>
                <a:path w="19050" h="9525">
                  <a:moveTo>
                    <a:pt x="7144" y="8942"/>
                  </a:moveTo>
                  <a:cubicBezTo>
                    <a:pt x="9249" y="9647"/>
                    <a:pt x="11325" y="10419"/>
                    <a:pt x="12887" y="10076"/>
                  </a:cubicBezTo>
                  <a:cubicBezTo>
                    <a:pt x="10782" y="9314"/>
                    <a:pt x="7639" y="4637"/>
                    <a:pt x="7144" y="8942"/>
                  </a:cubicBezTo>
                  <a:close/>
                </a:path>
              </a:pathLst>
            </a:custGeom>
            <a:grpFill/>
            <a:ln w="9525" cap="flat">
              <a:noFill/>
              <a:prstDash val="solid"/>
              <a:miter/>
            </a:ln>
          </p:spPr>
          <p:txBody>
            <a:bodyPr rtlCol="0" anchor="ctr"/>
            <a:p>
              <a:endParaRPr lang="zh-CN" altLang="en-US"/>
            </a:p>
          </p:txBody>
        </p:sp>
        <p:sp>
          <p:nvSpPr>
            <p:cNvPr id="64" name="任意多边形: 形状 537"/>
            <p:cNvSpPr/>
            <p:nvPr>
              <p:custDataLst>
                <p:tags r:id="rId98"/>
              </p:custDataLst>
            </p:nvPr>
          </p:nvSpPr>
          <p:spPr>
            <a:xfrm>
              <a:off x="8892969" y="956446"/>
              <a:ext cx="19050" cy="19050"/>
            </a:xfrm>
            <a:custGeom>
              <a:avLst/>
              <a:gdLst>
                <a:gd name="connsiteX0" fmla="*/ 10839 w 19050"/>
                <a:gd name="connsiteY0" fmla="*/ 14573 h 19050"/>
                <a:gd name="connsiteX1" fmla="*/ 15497 w 19050"/>
                <a:gd name="connsiteY1" fmla="*/ 13383 h 19050"/>
                <a:gd name="connsiteX2" fmla="*/ 7144 w 19050"/>
                <a:gd name="connsiteY2" fmla="*/ 7144 h 19050"/>
                <a:gd name="connsiteX3" fmla="*/ 10839 w 19050"/>
                <a:gd name="connsiteY3" fmla="*/ 14573 h 19050"/>
              </a:gdLst>
              <a:ahLst/>
              <a:cxnLst>
                <a:cxn ang="0">
                  <a:pos x="connsiteX0" y="connsiteY0"/>
                </a:cxn>
                <a:cxn ang="0">
                  <a:pos x="connsiteX1" y="connsiteY1"/>
                </a:cxn>
                <a:cxn ang="0">
                  <a:pos x="connsiteX2" y="connsiteY2"/>
                </a:cxn>
                <a:cxn ang="0">
                  <a:pos x="connsiteX3" y="connsiteY3"/>
                </a:cxn>
              </a:cxnLst>
              <a:rect l="l" t="t" r="r" b="b"/>
              <a:pathLst>
                <a:path w="19050" h="19050">
                  <a:moveTo>
                    <a:pt x="10839" y="14573"/>
                  </a:moveTo>
                  <a:cubicBezTo>
                    <a:pt x="10287" y="8106"/>
                    <a:pt x="14992" y="14087"/>
                    <a:pt x="15497" y="13383"/>
                  </a:cubicBezTo>
                  <a:lnTo>
                    <a:pt x="7144" y="7144"/>
                  </a:lnTo>
                  <a:lnTo>
                    <a:pt x="10839" y="14573"/>
                  </a:lnTo>
                  <a:close/>
                </a:path>
              </a:pathLst>
            </a:custGeom>
            <a:grpFill/>
            <a:ln w="9525" cap="flat">
              <a:noFill/>
              <a:prstDash val="solid"/>
              <a:miter/>
            </a:ln>
          </p:spPr>
          <p:txBody>
            <a:bodyPr rtlCol="0" anchor="ctr"/>
            <a:p>
              <a:endParaRPr lang="zh-CN" altLang="en-US"/>
            </a:p>
          </p:txBody>
        </p:sp>
        <p:sp>
          <p:nvSpPr>
            <p:cNvPr id="65" name="任意多边形: 形状 538"/>
            <p:cNvSpPr/>
            <p:nvPr>
              <p:custDataLst>
                <p:tags r:id="rId99"/>
              </p:custDataLst>
            </p:nvPr>
          </p:nvSpPr>
          <p:spPr>
            <a:xfrm>
              <a:off x="8890970" y="934424"/>
              <a:ext cx="9525" cy="9525"/>
            </a:xfrm>
            <a:custGeom>
              <a:avLst/>
              <a:gdLst>
                <a:gd name="connsiteX0" fmla="*/ 8876 w 9525"/>
                <a:gd name="connsiteY0" fmla="*/ 9954 h 9525"/>
                <a:gd name="connsiteX1" fmla="*/ 7456 w 9525"/>
                <a:gd name="connsiteY1" fmla="*/ 7144 h 9525"/>
                <a:gd name="connsiteX2" fmla="*/ 8876 w 9525"/>
                <a:gd name="connsiteY2" fmla="*/ 9954 h 9525"/>
              </a:gdLst>
              <a:ahLst/>
              <a:cxnLst>
                <a:cxn ang="0">
                  <a:pos x="connsiteX0" y="connsiteY0"/>
                </a:cxn>
                <a:cxn ang="0">
                  <a:pos x="connsiteX1" y="connsiteY1"/>
                </a:cxn>
                <a:cxn ang="0">
                  <a:pos x="connsiteX2" y="connsiteY2"/>
                </a:cxn>
              </a:cxnLst>
              <a:rect l="l" t="t" r="r" b="b"/>
              <a:pathLst>
                <a:path w="9525" h="9525">
                  <a:moveTo>
                    <a:pt x="8876" y="9954"/>
                  </a:moveTo>
                  <a:cubicBezTo>
                    <a:pt x="8428" y="8953"/>
                    <a:pt x="7971" y="8039"/>
                    <a:pt x="7456" y="7144"/>
                  </a:cubicBezTo>
                  <a:cubicBezTo>
                    <a:pt x="6571" y="8401"/>
                    <a:pt x="7733" y="9039"/>
                    <a:pt x="8876" y="9954"/>
                  </a:cubicBezTo>
                  <a:close/>
                </a:path>
              </a:pathLst>
            </a:custGeom>
            <a:grpFill/>
            <a:ln w="9525" cap="flat">
              <a:noFill/>
              <a:prstDash val="solid"/>
              <a:miter/>
            </a:ln>
          </p:spPr>
          <p:txBody>
            <a:bodyPr rtlCol="0" anchor="ctr"/>
            <a:p>
              <a:endParaRPr lang="zh-CN" altLang="en-US"/>
            </a:p>
          </p:txBody>
        </p:sp>
        <p:sp>
          <p:nvSpPr>
            <p:cNvPr id="66" name="任意多边形: 形状 539"/>
            <p:cNvSpPr/>
            <p:nvPr>
              <p:custDataLst>
                <p:tags r:id="rId100"/>
              </p:custDataLst>
            </p:nvPr>
          </p:nvSpPr>
          <p:spPr>
            <a:xfrm>
              <a:off x="8887907" y="924594"/>
              <a:ext cx="28575" cy="38100"/>
            </a:xfrm>
            <a:custGeom>
              <a:avLst/>
              <a:gdLst>
                <a:gd name="connsiteX0" fmla="*/ 7776 w 28575"/>
                <a:gd name="connsiteY0" fmla="*/ 7144 h 38100"/>
                <a:gd name="connsiteX1" fmla="*/ 10519 w 28575"/>
                <a:gd name="connsiteY1" fmla="*/ 16983 h 38100"/>
                <a:gd name="connsiteX2" fmla="*/ 10862 w 28575"/>
                <a:gd name="connsiteY2" fmla="*/ 16488 h 38100"/>
                <a:gd name="connsiteX3" fmla="*/ 18130 w 28575"/>
                <a:gd name="connsiteY3" fmla="*/ 20860 h 38100"/>
                <a:gd name="connsiteX4" fmla="*/ 19425 w 28575"/>
                <a:gd name="connsiteY4" fmla="*/ 32137 h 38100"/>
                <a:gd name="connsiteX5" fmla="*/ 22435 w 28575"/>
                <a:gd name="connsiteY5" fmla="*/ 23841 h 38100"/>
                <a:gd name="connsiteX6" fmla="*/ 7776 w 28575"/>
                <a:gd name="connsiteY6" fmla="*/ 714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38100">
                  <a:moveTo>
                    <a:pt x="7776" y="7144"/>
                  </a:moveTo>
                  <a:cubicBezTo>
                    <a:pt x="6004" y="10335"/>
                    <a:pt x="8290" y="13154"/>
                    <a:pt x="10519" y="16983"/>
                  </a:cubicBezTo>
                  <a:cubicBezTo>
                    <a:pt x="10624" y="16831"/>
                    <a:pt x="10700" y="16726"/>
                    <a:pt x="10862" y="16488"/>
                  </a:cubicBezTo>
                  <a:cubicBezTo>
                    <a:pt x="12005" y="12402"/>
                    <a:pt x="17987" y="14621"/>
                    <a:pt x="18130" y="20860"/>
                  </a:cubicBezTo>
                  <a:cubicBezTo>
                    <a:pt x="20559" y="26889"/>
                    <a:pt x="15196" y="27327"/>
                    <a:pt x="19425" y="32137"/>
                  </a:cubicBezTo>
                  <a:lnTo>
                    <a:pt x="22435" y="23841"/>
                  </a:lnTo>
                  <a:cubicBezTo>
                    <a:pt x="19692" y="14011"/>
                    <a:pt x="10633" y="10325"/>
                    <a:pt x="7776" y="7144"/>
                  </a:cubicBezTo>
                  <a:close/>
                </a:path>
              </a:pathLst>
            </a:custGeom>
            <a:grpFill/>
            <a:ln w="9525" cap="flat">
              <a:noFill/>
              <a:prstDash val="solid"/>
              <a:miter/>
            </a:ln>
          </p:spPr>
          <p:txBody>
            <a:bodyPr rtlCol="0" anchor="ctr"/>
            <a:p>
              <a:endParaRPr lang="zh-CN" altLang="en-US"/>
            </a:p>
          </p:txBody>
        </p:sp>
        <p:sp>
          <p:nvSpPr>
            <p:cNvPr id="67" name="任意多边形: 形状 540"/>
            <p:cNvSpPr/>
            <p:nvPr>
              <p:custDataLst>
                <p:tags r:id="rId101"/>
              </p:custDataLst>
            </p:nvPr>
          </p:nvSpPr>
          <p:spPr>
            <a:xfrm>
              <a:off x="8892702" y="937234"/>
              <a:ext cx="9525" cy="9525"/>
            </a:xfrm>
            <a:custGeom>
              <a:avLst/>
              <a:gdLst>
                <a:gd name="connsiteX0" fmla="*/ 7144 w 9525"/>
                <a:gd name="connsiteY0" fmla="*/ 7144 h 9525"/>
                <a:gd name="connsiteX1" fmla="*/ 8344 w 9525"/>
                <a:gd name="connsiteY1" fmla="*/ 10478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611" y="8182"/>
                    <a:pt x="8030" y="9258"/>
                    <a:pt x="8344" y="10478"/>
                  </a:cubicBezTo>
                  <a:cubicBezTo>
                    <a:pt x="8801" y="8782"/>
                    <a:pt x="8030" y="7877"/>
                    <a:pt x="7144" y="7144"/>
                  </a:cubicBezTo>
                  <a:close/>
                </a:path>
              </a:pathLst>
            </a:custGeom>
            <a:grpFill/>
            <a:ln w="9525" cap="flat">
              <a:noFill/>
              <a:prstDash val="solid"/>
              <a:miter/>
            </a:ln>
          </p:spPr>
          <p:txBody>
            <a:bodyPr rtlCol="0" anchor="ctr"/>
            <a:p>
              <a:endParaRPr lang="zh-CN" altLang="en-US"/>
            </a:p>
          </p:txBody>
        </p:sp>
        <p:sp>
          <p:nvSpPr>
            <p:cNvPr id="68" name="任意多边形: 形状 541"/>
            <p:cNvSpPr/>
            <p:nvPr>
              <p:custDataLst>
                <p:tags r:id="rId102"/>
              </p:custDataLst>
            </p:nvPr>
          </p:nvSpPr>
          <p:spPr>
            <a:xfrm>
              <a:off x="8894512" y="950645"/>
              <a:ext cx="9525" cy="9525"/>
            </a:xfrm>
            <a:custGeom>
              <a:avLst/>
              <a:gdLst>
                <a:gd name="connsiteX0" fmla="*/ 7144 w 9525"/>
                <a:gd name="connsiteY0" fmla="*/ 7144 h 9525"/>
                <a:gd name="connsiteX1" fmla="*/ 8725 w 9525"/>
                <a:gd name="connsiteY1" fmla="*/ 10268 h 9525"/>
                <a:gd name="connsiteX2" fmla="*/ 10782 w 9525"/>
                <a:gd name="connsiteY2" fmla="*/ 9106 h 9525"/>
              </a:gdLst>
              <a:ahLst/>
              <a:cxnLst>
                <a:cxn ang="0">
                  <a:pos x="connsiteX0" y="connsiteY0"/>
                </a:cxn>
                <a:cxn ang="0">
                  <a:pos x="connsiteX1" y="connsiteY1"/>
                </a:cxn>
                <a:cxn ang="0">
                  <a:pos x="connsiteX2" y="connsiteY2"/>
                </a:cxn>
              </a:cxnLst>
              <a:rect l="l" t="t" r="r" b="b"/>
              <a:pathLst>
                <a:path w="9525" h="9525">
                  <a:moveTo>
                    <a:pt x="7144" y="7144"/>
                  </a:moveTo>
                  <a:lnTo>
                    <a:pt x="8725" y="10268"/>
                  </a:lnTo>
                  <a:lnTo>
                    <a:pt x="10782" y="9106"/>
                  </a:lnTo>
                  <a:close/>
                </a:path>
              </a:pathLst>
            </a:custGeom>
            <a:grpFill/>
            <a:ln w="9525" cap="flat">
              <a:noFill/>
              <a:prstDash val="solid"/>
              <a:miter/>
            </a:ln>
          </p:spPr>
          <p:txBody>
            <a:bodyPr rtlCol="0" anchor="ctr"/>
            <a:p>
              <a:endParaRPr lang="zh-CN" altLang="en-US"/>
            </a:p>
          </p:txBody>
        </p:sp>
        <p:sp>
          <p:nvSpPr>
            <p:cNvPr id="69" name="任意多边形: 形状 542"/>
            <p:cNvSpPr/>
            <p:nvPr>
              <p:custDataLst>
                <p:tags r:id="rId103"/>
              </p:custDataLst>
            </p:nvPr>
          </p:nvSpPr>
          <p:spPr>
            <a:xfrm>
              <a:off x="8882215" y="893770"/>
              <a:ext cx="19050" cy="38100"/>
            </a:xfrm>
            <a:custGeom>
              <a:avLst/>
              <a:gdLst>
                <a:gd name="connsiteX0" fmla="*/ 7144 w 19050"/>
                <a:gd name="connsiteY0" fmla="*/ 16899 h 38100"/>
                <a:gd name="connsiteX1" fmla="*/ 16545 w 19050"/>
                <a:gd name="connsiteY1" fmla="*/ 32435 h 38100"/>
                <a:gd name="connsiteX2" fmla="*/ 21355 w 19050"/>
                <a:gd name="connsiteY2" fmla="*/ 16299 h 38100"/>
                <a:gd name="connsiteX3" fmla="*/ 15831 w 19050"/>
                <a:gd name="connsiteY3" fmla="*/ 7622 h 38100"/>
                <a:gd name="connsiteX4" fmla="*/ 7144 w 19050"/>
                <a:gd name="connsiteY4" fmla="*/ 168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6899"/>
                  </a:moveTo>
                  <a:cubicBezTo>
                    <a:pt x="14821" y="16052"/>
                    <a:pt x="10830" y="32254"/>
                    <a:pt x="16545" y="32435"/>
                  </a:cubicBezTo>
                  <a:cubicBezTo>
                    <a:pt x="14173" y="23986"/>
                    <a:pt x="17155" y="15623"/>
                    <a:pt x="21355" y="16299"/>
                  </a:cubicBezTo>
                  <a:lnTo>
                    <a:pt x="15831" y="7622"/>
                  </a:lnTo>
                  <a:cubicBezTo>
                    <a:pt x="12163" y="5431"/>
                    <a:pt x="8611" y="11156"/>
                    <a:pt x="7144" y="16899"/>
                  </a:cubicBezTo>
                  <a:close/>
                </a:path>
              </a:pathLst>
            </a:custGeom>
            <a:grpFill/>
            <a:ln w="9525" cap="flat">
              <a:noFill/>
              <a:prstDash val="solid"/>
              <a:miter/>
            </a:ln>
          </p:spPr>
          <p:txBody>
            <a:bodyPr rtlCol="0" anchor="ctr"/>
            <a:p>
              <a:endParaRPr lang="zh-CN" altLang="en-US"/>
            </a:p>
          </p:txBody>
        </p:sp>
        <p:sp>
          <p:nvSpPr>
            <p:cNvPr id="70" name="任意多边形: 形状 543"/>
            <p:cNvSpPr/>
            <p:nvPr>
              <p:custDataLst>
                <p:tags r:id="rId104"/>
              </p:custDataLst>
            </p:nvPr>
          </p:nvSpPr>
          <p:spPr>
            <a:xfrm>
              <a:off x="8890530" y="877560"/>
              <a:ext cx="9525" cy="9525"/>
            </a:xfrm>
            <a:custGeom>
              <a:avLst/>
              <a:gdLst>
                <a:gd name="connsiteX0" fmla="*/ 9087 w 9525"/>
                <a:gd name="connsiteY0" fmla="*/ 8887 h 9525"/>
                <a:gd name="connsiteX1" fmla="*/ 7144 w 9525"/>
                <a:gd name="connsiteY1" fmla="*/ 7144 h 9525"/>
                <a:gd name="connsiteX2" fmla="*/ 9087 w 9525"/>
                <a:gd name="connsiteY2" fmla="*/ 8887 h 9525"/>
              </a:gdLst>
              <a:ahLst/>
              <a:cxnLst>
                <a:cxn ang="0">
                  <a:pos x="connsiteX0" y="connsiteY0"/>
                </a:cxn>
                <a:cxn ang="0">
                  <a:pos x="connsiteX1" y="connsiteY1"/>
                </a:cxn>
                <a:cxn ang="0">
                  <a:pos x="connsiteX2" y="connsiteY2"/>
                </a:cxn>
              </a:cxnLst>
              <a:rect l="l" t="t" r="r" b="b"/>
              <a:pathLst>
                <a:path w="9525" h="9525">
                  <a:moveTo>
                    <a:pt x="9087" y="8887"/>
                  </a:moveTo>
                  <a:cubicBezTo>
                    <a:pt x="8306" y="8477"/>
                    <a:pt x="7630" y="7896"/>
                    <a:pt x="7144" y="7144"/>
                  </a:cubicBezTo>
                  <a:cubicBezTo>
                    <a:pt x="7791" y="8068"/>
                    <a:pt x="8458" y="8820"/>
                    <a:pt x="9087" y="8887"/>
                  </a:cubicBezTo>
                  <a:close/>
                </a:path>
              </a:pathLst>
            </a:custGeom>
            <a:grpFill/>
            <a:ln w="9525" cap="flat">
              <a:noFill/>
              <a:prstDash val="solid"/>
              <a:miter/>
            </a:ln>
          </p:spPr>
          <p:txBody>
            <a:bodyPr rtlCol="0" anchor="ctr"/>
            <a:p>
              <a:endParaRPr lang="zh-CN" altLang="en-US"/>
            </a:p>
          </p:txBody>
        </p:sp>
        <p:sp>
          <p:nvSpPr>
            <p:cNvPr id="71" name="任意多边形: 形状 544"/>
            <p:cNvSpPr/>
            <p:nvPr>
              <p:custDataLst>
                <p:tags r:id="rId105"/>
              </p:custDataLst>
            </p:nvPr>
          </p:nvSpPr>
          <p:spPr>
            <a:xfrm>
              <a:off x="8860041" y="839069"/>
              <a:ext cx="38100" cy="57150"/>
            </a:xfrm>
            <a:custGeom>
              <a:avLst/>
              <a:gdLst>
                <a:gd name="connsiteX0" fmla="*/ 7144 w 38100"/>
                <a:gd name="connsiteY0" fmla="*/ 7144 h 57150"/>
                <a:gd name="connsiteX1" fmla="*/ 15754 w 38100"/>
                <a:gd name="connsiteY1" fmla="*/ 15516 h 57150"/>
                <a:gd name="connsiteX2" fmla="*/ 23984 w 38100"/>
                <a:gd name="connsiteY2" fmla="*/ 24355 h 57150"/>
                <a:gd name="connsiteX3" fmla="*/ 16335 w 38100"/>
                <a:gd name="connsiteY3" fmla="*/ 20793 h 57150"/>
                <a:gd name="connsiteX4" fmla="*/ 27603 w 38100"/>
                <a:gd name="connsiteY4" fmla="*/ 37557 h 57150"/>
                <a:gd name="connsiteX5" fmla="*/ 17450 w 38100"/>
                <a:gd name="connsiteY5" fmla="*/ 31194 h 57150"/>
                <a:gd name="connsiteX6" fmla="*/ 30947 w 38100"/>
                <a:gd name="connsiteY6" fmla="*/ 46568 h 57150"/>
                <a:gd name="connsiteX7" fmla="*/ 29994 w 38100"/>
                <a:gd name="connsiteY7" fmla="*/ 57007 h 57150"/>
                <a:gd name="connsiteX8" fmla="*/ 35681 w 38100"/>
                <a:gd name="connsiteY8" fmla="*/ 51425 h 57150"/>
                <a:gd name="connsiteX9" fmla="*/ 31575 w 38100"/>
                <a:gd name="connsiteY9" fmla="*/ 42139 h 57150"/>
                <a:gd name="connsiteX10" fmla="*/ 37567 w 38100"/>
                <a:gd name="connsiteY10" fmla="*/ 45539 h 57150"/>
                <a:gd name="connsiteX11" fmla="*/ 29632 w 38100"/>
                <a:gd name="connsiteY11" fmla="*/ 16450 h 57150"/>
                <a:gd name="connsiteX12" fmla="*/ 7144 w 38100"/>
                <a:gd name="connsiteY12"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57150">
                  <a:moveTo>
                    <a:pt x="7144" y="7144"/>
                  </a:moveTo>
                  <a:cubicBezTo>
                    <a:pt x="7144" y="7144"/>
                    <a:pt x="11849" y="11030"/>
                    <a:pt x="15754" y="15516"/>
                  </a:cubicBezTo>
                  <a:cubicBezTo>
                    <a:pt x="19869" y="19936"/>
                    <a:pt x="23984" y="24355"/>
                    <a:pt x="23984" y="24355"/>
                  </a:cubicBezTo>
                  <a:cubicBezTo>
                    <a:pt x="20964" y="23403"/>
                    <a:pt x="19345" y="25146"/>
                    <a:pt x="16335" y="20793"/>
                  </a:cubicBezTo>
                  <a:cubicBezTo>
                    <a:pt x="19879" y="30347"/>
                    <a:pt x="24565" y="29613"/>
                    <a:pt x="27603" y="37557"/>
                  </a:cubicBezTo>
                  <a:cubicBezTo>
                    <a:pt x="22641" y="42491"/>
                    <a:pt x="20717" y="24355"/>
                    <a:pt x="17450" y="31194"/>
                  </a:cubicBezTo>
                  <a:cubicBezTo>
                    <a:pt x="20145" y="36414"/>
                    <a:pt x="24374" y="44025"/>
                    <a:pt x="30947" y="46568"/>
                  </a:cubicBezTo>
                  <a:lnTo>
                    <a:pt x="29994" y="57007"/>
                  </a:lnTo>
                  <a:lnTo>
                    <a:pt x="35681" y="51425"/>
                  </a:lnTo>
                  <a:cubicBezTo>
                    <a:pt x="36290" y="47025"/>
                    <a:pt x="27727" y="46263"/>
                    <a:pt x="31575" y="42139"/>
                  </a:cubicBezTo>
                  <a:cubicBezTo>
                    <a:pt x="34033" y="39805"/>
                    <a:pt x="35919" y="43234"/>
                    <a:pt x="37567" y="45539"/>
                  </a:cubicBezTo>
                  <a:cubicBezTo>
                    <a:pt x="34452" y="40167"/>
                    <a:pt x="36062" y="27670"/>
                    <a:pt x="29632" y="16450"/>
                  </a:cubicBezTo>
                  <a:cubicBezTo>
                    <a:pt x="22974" y="4658"/>
                    <a:pt x="14611" y="12687"/>
                    <a:pt x="7144" y="7144"/>
                  </a:cubicBezTo>
                  <a:close/>
                </a:path>
              </a:pathLst>
            </a:custGeom>
            <a:grpFill/>
            <a:ln w="9525" cap="flat">
              <a:noFill/>
              <a:prstDash val="solid"/>
              <a:miter/>
            </a:ln>
          </p:spPr>
          <p:txBody>
            <a:bodyPr rtlCol="0" anchor="ctr"/>
            <a:p>
              <a:endParaRPr lang="zh-CN" altLang="en-US"/>
            </a:p>
          </p:txBody>
        </p:sp>
        <p:sp>
          <p:nvSpPr>
            <p:cNvPr id="72" name="任意多边形: 形状 545"/>
            <p:cNvSpPr/>
            <p:nvPr>
              <p:custDataLst>
                <p:tags r:id="rId106"/>
              </p:custDataLst>
            </p:nvPr>
          </p:nvSpPr>
          <p:spPr>
            <a:xfrm>
              <a:off x="8865413" y="831659"/>
              <a:ext cx="9525" cy="9525"/>
            </a:xfrm>
            <a:custGeom>
              <a:avLst/>
              <a:gdLst>
                <a:gd name="connsiteX0" fmla="*/ 8211 w 9525"/>
                <a:gd name="connsiteY0" fmla="*/ 9830 h 9525"/>
                <a:gd name="connsiteX1" fmla="*/ 9906 w 9525"/>
                <a:gd name="connsiteY1" fmla="*/ 7144 h 9525"/>
                <a:gd name="connsiteX2" fmla="*/ 7144 w 9525"/>
                <a:gd name="connsiteY2" fmla="*/ 9954 h 9525"/>
              </a:gdLst>
              <a:ahLst/>
              <a:cxnLst>
                <a:cxn ang="0">
                  <a:pos x="connsiteX0" y="connsiteY0"/>
                </a:cxn>
                <a:cxn ang="0">
                  <a:pos x="connsiteX1" y="connsiteY1"/>
                </a:cxn>
                <a:cxn ang="0">
                  <a:pos x="connsiteX2" y="connsiteY2"/>
                </a:cxn>
              </a:cxnLst>
              <a:rect l="l" t="t" r="r" b="b"/>
              <a:pathLst>
                <a:path w="9525" h="9525">
                  <a:moveTo>
                    <a:pt x="8211" y="9830"/>
                  </a:moveTo>
                  <a:lnTo>
                    <a:pt x="9906" y="7144"/>
                  </a:lnTo>
                  <a:lnTo>
                    <a:pt x="7144" y="9954"/>
                  </a:lnTo>
                  <a:close/>
                </a:path>
              </a:pathLst>
            </a:custGeom>
            <a:grpFill/>
            <a:ln w="9525" cap="flat">
              <a:noFill/>
              <a:prstDash val="solid"/>
              <a:miter/>
            </a:ln>
          </p:spPr>
          <p:txBody>
            <a:bodyPr rtlCol="0" anchor="ctr"/>
            <a:p>
              <a:endParaRPr lang="zh-CN" altLang="en-US"/>
            </a:p>
          </p:txBody>
        </p:sp>
        <p:sp>
          <p:nvSpPr>
            <p:cNvPr id="73" name="任意多边形: 形状 546"/>
            <p:cNvSpPr/>
            <p:nvPr>
              <p:custDataLst>
                <p:tags r:id="rId107"/>
              </p:custDataLst>
            </p:nvPr>
          </p:nvSpPr>
          <p:spPr>
            <a:xfrm>
              <a:off x="8832771" y="788987"/>
              <a:ext cx="38100" cy="47625"/>
            </a:xfrm>
            <a:custGeom>
              <a:avLst/>
              <a:gdLst>
                <a:gd name="connsiteX0" fmla="*/ 19764 w 38100"/>
                <a:gd name="connsiteY0" fmla="*/ 35966 h 47625"/>
                <a:gd name="connsiteX1" fmla="*/ 29785 w 38100"/>
                <a:gd name="connsiteY1" fmla="*/ 43720 h 47625"/>
                <a:gd name="connsiteX2" fmla="*/ 28308 w 38100"/>
                <a:gd name="connsiteY2" fmla="*/ 47958 h 47625"/>
                <a:gd name="connsiteX3" fmla="*/ 34509 w 38100"/>
                <a:gd name="connsiteY3" fmla="*/ 46834 h 47625"/>
                <a:gd name="connsiteX4" fmla="*/ 20650 w 38100"/>
                <a:gd name="connsiteY4" fmla="*/ 30613 h 47625"/>
                <a:gd name="connsiteX5" fmla="*/ 25089 w 38100"/>
                <a:gd name="connsiteY5" fmla="*/ 20298 h 47625"/>
                <a:gd name="connsiteX6" fmla="*/ 30051 w 38100"/>
                <a:gd name="connsiteY6" fmla="*/ 31223 h 47625"/>
                <a:gd name="connsiteX7" fmla="*/ 10992 w 38100"/>
                <a:gd name="connsiteY7" fmla="*/ 7144 h 47625"/>
                <a:gd name="connsiteX8" fmla="*/ 13030 w 38100"/>
                <a:gd name="connsiteY8" fmla="*/ 13392 h 47625"/>
                <a:gd name="connsiteX9" fmla="*/ 7144 w 38100"/>
                <a:gd name="connsiteY9" fmla="*/ 9144 h 47625"/>
                <a:gd name="connsiteX10" fmla="*/ 19764 w 38100"/>
                <a:gd name="connsiteY10" fmla="*/ 3596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19764" y="35966"/>
                  </a:moveTo>
                  <a:lnTo>
                    <a:pt x="29785" y="43720"/>
                  </a:lnTo>
                  <a:cubicBezTo>
                    <a:pt x="29937" y="45148"/>
                    <a:pt x="29004" y="46558"/>
                    <a:pt x="28308" y="47958"/>
                  </a:cubicBezTo>
                  <a:cubicBezTo>
                    <a:pt x="29461" y="46682"/>
                    <a:pt x="33585" y="47977"/>
                    <a:pt x="34509" y="46834"/>
                  </a:cubicBezTo>
                  <a:cubicBezTo>
                    <a:pt x="37138" y="38700"/>
                    <a:pt x="25156" y="35157"/>
                    <a:pt x="20650" y="30613"/>
                  </a:cubicBezTo>
                  <a:cubicBezTo>
                    <a:pt x="12868" y="15250"/>
                    <a:pt x="24032" y="29232"/>
                    <a:pt x="25089" y="20298"/>
                  </a:cubicBezTo>
                  <a:cubicBezTo>
                    <a:pt x="27737" y="24413"/>
                    <a:pt x="26965" y="25165"/>
                    <a:pt x="30051" y="31223"/>
                  </a:cubicBezTo>
                  <a:cubicBezTo>
                    <a:pt x="30432" y="18117"/>
                    <a:pt x="16269" y="11411"/>
                    <a:pt x="10992" y="7144"/>
                  </a:cubicBezTo>
                  <a:cubicBezTo>
                    <a:pt x="11659" y="9125"/>
                    <a:pt x="10325" y="10754"/>
                    <a:pt x="13030" y="13392"/>
                  </a:cubicBezTo>
                  <a:lnTo>
                    <a:pt x="7144" y="9144"/>
                  </a:lnTo>
                  <a:cubicBezTo>
                    <a:pt x="7315" y="18174"/>
                    <a:pt x="9973" y="23565"/>
                    <a:pt x="19764" y="35966"/>
                  </a:cubicBezTo>
                  <a:close/>
                </a:path>
              </a:pathLst>
            </a:custGeom>
            <a:grpFill/>
            <a:ln w="9525" cap="flat">
              <a:noFill/>
              <a:prstDash val="solid"/>
              <a:miter/>
            </a:ln>
          </p:spPr>
          <p:txBody>
            <a:bodyPr rtlCol="0" anchor="ctr"/>
            <a:p>
              <a:endParaRPr lang="zh-CN" altLang="en-US"/>
            </a:p>
          </p:txBody>
        </p:sp>
        <p:sp>
          <p:nvSpPr>
            <p:cNvPr id="74" name="任意多边形: 形状 547"/>
            <p:cNvSpPr/>
            <p:nvPr>
              <p:custDataLst>
                <p:tags r:id="rId108"/>
              </p:custDataLst>
            </p:nvPr>
          </p:nvSpPr>
          <p:spPr>
            <a:xfrm>
              <a:off x="8853277" y="829916"/>
              <a:ext cx="9525" cy="19050"/>
            </a:xfrm>
            <a:custGeom>
              <a:avLst/>
              <a:gdLst>
                <a:gd name="connsiteX0" fmla="*/ 10298 w 9525"/>
                <a:gd name="connsiteY0" fmla="*/ 13106 h 19050"/>
                <a:gd name="connsiteX1" fmla="*/ 7735 w 9525"/>
                <a:gd name="connsiteY1" fmla="*/ 7144 h 19050"/>
                <a:gd name="connsiteX2" fmla="*/ 10298 w 9525"/>
                <a:gd name="connsiteY2" fmla="*/ 13106 h 19050"/>
              </a:gdLst>
              <a:ahLst/>
              <a:cxnLst>
                <a:cxn ang="0">
                  <a:pos x="connsiteX0" y="connsiteY0"/>
                </a:cxn>
                <a:cxn ang="0">
                  <a:pos x="connsiteX1" y="connsiteY1"/>
                </a:cxn>
                <a:cxn ang="0">
                  <a:pos x="connsiteX2" y="connsiteY2"/>
                </a:cxn>
              </a:cxnLst>
              <a:rect l="l" t="t" r="r" b="b"/>
              <a:pathLst>
                <a:path w="9525" h="19050">
                  <a:moveTo>
                    <a:pt x="10298" y="13106"/>
                  </a:moveTo>
                  <a:cubicBezTo>
                    <a:pt x="7583" y="9592"/>
                    <a:pt x="7154" y="7925"/>
                    <a:pt x="7735" y="7144"/>
                  </a:cubicBezTo>
                  <a:cubicBezTo>
                    <a:pt x="6831" y="9058"/>
                    <a:pt x="6488" y="10954"/>
                    <a:pt x="10298" y="13106"/>
                  </a:cubicBezTo>
                  <a:close/>
                </a:path>
              </a:pathLst>
            </a:custGeom>
            <a:grpFill/>
            <a:ln w="9525" cap="flat">
              <a:noFill/>
              <a:prstDash val="solid"/>
              <a:miter/>
            </a:ln>
          </p:spPr>
          <p:txBody>
            <a:bodyPr rtlCol="0" anchor="ctr"/>
            <a:p>
              <a:endParaRPr lang="zh-CN" altLang="en-US"/>
            </a:p>
          </p:txBody>
        </p:sp>
        <p:sp>
          <p:nvSpPr>
            <p:cNvPr id="75" name="任意多边形: 形状 548"/>
            <p:cNvSpPr/>
            <p:nvPr>
              <p:custDataLst>
                <p:tags r:id="rId109"/>
              </p:custDataLst>
            </p:nvPr>
          </p:nvSpPr>
          <p:spPr>
            <a:xfrm>
              <a:off x="8834247" y="786149"/>
              <a:ext cx="9525" cy="9525"/>
            </a:xfrm>
            <a:custGeom>
              <a:avLst/>
              <a:gdLst>
                <a:gd name="connsiteX0" fmla="*/ 7144 w 9525"/>
                <a:gd name="connsiteY0" fmla="*/ 7144 h 9525"/>
                <a:gd name="connsiteX1" fmla="*/ 9515 w 9525"/>
                <a:gd name="connsiteY1" fmla="*/ 997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287" y="8011"/>
                    <a:pt x="8172" y="8915"/>
                    <a:pt x="9515" y="9973"/>
                  </a:cubicBezTo>
                  <a:cubicBezTo>
                    <a:pt x="9220" y="9125"/>
                    <a:pt x="8611" y="8201"/>
                    <a:pt x="7144" y="7144"/>
                  </a:cubicBezTo>
                  <a:close/>
                </a:path>
              </a:pathLst>
            </a:custGeom>
            <a:grpFill/>
            <a:ln w="9525" cap="flat">
              <a:noFill/>
              <a:prstDash val="solid"/>
              <a:miter/>
            </a:ln>
          </p:spPr>
          <p:txBody>
            <a:bodyPr rtlCol="0" anchor="ctr"/>
            <a:p>
              <a:endParaRPr lang="zh-CN" altLang="en-US"/>
            </a:p>
          </p:txBody>
        </p:sp>
        <p:sp>
          <p:nvSpPr>
            <p:cNvPr id="76" name="任意多边形: 形状 549"/>
            <p:cNvSpPr/>
            <p:nvPr>
              <p:custDataLst>
                <p:tags r:id="rId110"/>
              </p:custDataLst>
            </p:nvPr>
          </p:nvSpPr>
          <p:spPr>
            <a:xfrm>
              <a:off x="8827332" y="789358"/>
              <a:ext cx="19050" cy="19050"/>
            </a:xfrm>
            <a:custGeom>
              <a:avLst/>
              <a:gdLst>
                <a:gd name="connsiteX0" fmla="*/ 12078 w 19050"/>
                <a:gd name="connsiteY0" fmla="*/ 14259 h 19050"/>
                <a:gd name="connsiteX1" fmla="*/ 7582 w 19050"/>
                <a:gd name="connsiteY1" fmla="*/ 7144 h 19050"/>
                <a:gd name="connsiteX2" fmla="*/ 7144 w 19050"/>
                <a:gd name="connsiteY2" fmla="*/ 11697 h 19050"/>
                <a:gd name="connsiteX3" fmla="*/ 12078 w 19050"/>
                <a:gd name="connsiteY3" fmla="*/ 14259 h 19050"/>
              </a:gdLst>
              <a:ahLst/>
              <a:cxnLst>
                <a:cxn ang="0">
                  <a:pos x="connsiteX0" y="connsiteY0"/>
                </a:cxn>
                <a:cxn ang="0">
                  <a:pos x="connsiteX1" y="connsiteY1"/>
                </a:cxn>
                <a:cxn ang="0">
                  <a:pos x="connsiteX2" y="connsiteY2"/>
                </a:cxn>
                <a:cxn ang="0">
                  <a:pos x="connsiteX3" y="connsiteY3"/>
                </a:cxn>
              </a:cxnLst>
              <a:rect l="l" t="t" r="r" b="b"/>
              <a:pathLst>
                <a:path w="19050" h="19050">
                  <a:moveTo>
                    <a:pt x="12078" y="14259"/>
                  </a:moveTo>
                  <a:lnTo>
                    <a:pt x="7582" y="7144"/>
                  </a:lnTo>
                  <a:lnTo>
                    <a:pt x="7144" y="11697"/>
                  </a:lnTo>
                  <a:cubicBezTo>
                    <a:pt x="8106" y="12383"/>
                    <a:pt x="10925" y="15383"/>
                    <a:pt x="12078" y="14259"/>
                  </a:cubicBezTo>
                  <a:close/>
                </a:path>
              </a:pathLst>
            </a:custGeom>
            <a:grpFill/>
            <a:ln w="9525" cap="flat">
              <a:noFill/>
              <a:prstDash val="solid"/>
              <a:miter/>
            </a:ln>
          </p:spPr>
          <p:txBody>
            <a:bodyPr rtlCol="0" anchor="ctr"/>
            <a:p>
              <a:endParaRPr lang="zh-CN" altLang="en-US"/>
            </a:p>
          </p:txBody>
        </p:sp>
        <p:sp>
          <p:nvSpPr>
            <p:cNvPr id="77" name="任意多边形: 形状 550"/>
            <p:cNvSpPr/>
            <p:nvPr>
              <p:custDataLst>
                <p:tags r:id="rId111"/>
              </p:custDataLst>
            </p:nvPr>
          </p:nvSpPr>
          <p:spPr>
            <a:xfrm>
              <a:off x="8552764" y="649389"/>
              <a:ext cx="285750" cy="142875"/>
            </a:xfrm>
            <a:custGeom>
              <a:avLst/>
              <a:gdLst>
                <a:gd name="connsiteX0" fmla="*/ 9906 w 285750"/>
                <a:gd name="connsiteY0" fmla="*/ 8268 h 142875"/>
                <a:gd name="connsiteX1" fmla="*/ 20364 w 285750"/>
                <a:gd name="connsiteY1" fmla="*/ 12230 h 142875"/>
                <a:gd name="connsiteX2" fmla="*/ 7144 w 285750"/>
                <a:gd name="connsiteY2" fmla="*/ 16793 h 142875"/>
                <a:gd name="connsiteX3" fmla="*/ 9182 w 285750"/>
                <a:gd name="connsiteY3" fmla="*/ 24298 h 142875"/>
                <a:gd name="connsiteX4" fmla="*/ 32880 w 285750"/>
                <a:gd name="connsiteY4" fmla="*/ 22050 h 142875"/>
                <a:gd name="connsiteX5" fmla="*/ 33595 w 285750"/>
                <a:gd name="connsiteY5" fmla="*/ 25898 h 142875"/>
                <a:gd name="connsiteX6" fmla="*/ 44063 w 285750"/>
                <a:gd name="connsiteY6" fmla="*/ 24660 h 142875"/>
                <a:gd name="connsiteX7" fmla="*/ 56045 w 285750"/>
                <a:gd name="connsiteY7" fmla="*/ 24860 h 142875"/>
                <a:gd name="connsiteX8" fmla="*/ 77800 w 285750"/>
                <a:gd name="connsiteY8" fmla="*/ 28927 h 142875"/>
                <a:gd name="connsiteX9" fmla="*/ 109709 w 285750"/>
                <a:gd name="connsiteY9" fmla="*/ 34900 h 142875"/>
                <a:gd name="connsiteX10" fmla="*/ 222675 w 285750"/>
                <a:gd name="connsiteY10" fmla="*/ 95031 h 142875"/>
                <a:gd name="connsiteX11" fmla="*/ 232067 w 285750"/>
                <a:gd name="connsiteY11" fmla="*/ 93402 h 142875"/>
                <a:gd name="connsiteX12" fmla="*/ 236372 w 285750"/>
                <a:gd name="connsiteY12" fmla="*/ 102908 h 142875"/>
                <a:gd name="connsiteX13" fmla="*/ 230610 w 285750"/>
                <a:gd name="connsiteY13" fmla="*/ 97841 h 142875"/>
                <a:gd name="connsiteX14" fmla="*/ 256642 w 285750"/>
                <a:gd name="connsiteY14" fmla="*/ 123711 h 142875"/>
                <a:gd name="connsiteX15" fmla="*/ 262738 w 285750"/>
                <a:gd name="connsiteY15" fmla="*/ 118043 h 142875"/>
                <a:gd name="connsiteX16" fmla="*/ 267853 w 285750"/>
                <a:gd name="connsiteY16" fmla="*/ 136617 h 142875"/>
                <a:gd name="connsiteX17" fmla="*/ 280330 w 285750"/>
                <a:gd name="connsiteY17" fmla="*/ 142170 h 142875"/>
                <a:gd name="connsiteX18" fmla="*/ 275282 w 285750"/>
                <a:gd name="connsiteY18" fmla="*/ 128226 h 142875"/>
                <a:gd name="connsiteX19" fmla="*/ 284807 w 285750"/>
                <a:gd name="connsiteY19" fmla="*/ 133902 h 142875"/>
                <a:gd name="connsiteX20" fmla="*/ 272767 w 285750"/>
                <a:gd name="connsiteY20" fmla="*/ 120977 h 142875"/>
                <a:gd name="connsiteX21" fmla="*/ 264824 w 285750"/>
                <a:gd name="connsiteY21" fmla="*/ 114052 h 142875"/>
                <a:gd name="connsiteX22" fmla="*/ 255394 w 285750"/>
                <a:gd name="connsiteY22" fmla="*/ 107661 h 142875"/>
                <a:gd name="connsiteX23" fmla="*/ 235525 w 285750"/>
                <a:gd name="connsiteY23" fmla="*/ 94726 h 142875"/>
                <a:gd name="connsiteX24" fmla="*/ 215303 w 285750"/>
                <a:gd name="connsiteY24" fmla="*/ 83249 h 142875"/>
                <a:gd name="connsiteX25" fmla="*/ 220323 w 285750"/>
                <a:gd name="connsiteY25" fmla="*/ 81667 h 142875"/>
                <a:gd name="connsiteX26" fmla="*/ 209064 w 285750"/>
                <a:gd name="connsiteY26" fmla="*/ 75362 h 142875"/>
                <a:gd name="connsiteX27" fmla="*/ 196825 w 285750"/>
                <a:gd name="connsiteY27" fmla="*/ 68018 h 142875"/>
                <a:gd name="connsiteX28" fmla="*/ 178098 w 285750"/>
                <a:gd name="connsiteY28" fmla="*/ 50492 h 142875"/>
                <a:gd name="connsiteX29" fmla="*/ 156734 w 285750"/>
                <a:gd name="connsiteY29" fmla="*/ 48025 h 142875"/>
                <a:gd name="connsiteX30" fmla="*/ 148333 w 285750"/>
                <a:gd name="connsiteY30" fmla="*/ 41148 h 142875"/>
                <a:gd name="connsiteX31" fmla="*/ 145799 w 285750"/>
                <a:gd name="connsiteY31" fmla="*/ 43339 h 142875"/>
                <a:gd name="connsiteX32" fmla="*/ 132864 w 285750"/>
                <a:gd name="connsiteY32" fmla="*/ 34023 h 142875"/>
                <a:gd name="connsiteX33" fmla="*/ 126959 w 285750"/>
                <a:gd name="connsiteY33" fmla="*/ 40834 h 142875"/>
                <a:gd name="connsiteX34" fmla="*/ 113948 w 285750"/>
                <a:gd name="connsiteY34" fmla="*/ 29585 h 142875"/>
                <a:gd name="connsiteX35" fmla="*/ 100632 w 285750"/>
                <a:gd name="connsiteY35" fmla="*/ 20317 h 142875"/>
                <a:gd name="connsiteX36" fmla="*/ 104051 w 285750"/>
                <a:gd name="connsiteY36" fmla="*/ 25784 h 142875"/>
                <a:gd name="connsiteX37" fmla="*/ 96555 w 285750"/>
                <a:gd name="connsiteY37" fmla="*/ 27718 h 142875"/>
                <a:gd name="connsiteX38" fmla="*/ 93431 w 285750"/>
                <a:gd name="connsiteY38" fmla="*/ 19155 h 142875"/>
                <a:gd name="connsiteX39" fmla="*/ 68742 w 285750"/>
                <a:gd name="connsiteY39" fmla="*/ 19241 h 142875"/>
                <a:gd name="connsiteX40" fmla="*/ 70914 w 285750"/>
                <a:gd name="connsiteY40" fmla="*/ 23689 h 142875"/>
                <a:gd name="connsiteX41" fmla="*/ 55264 w 285750"/>
                <a:gd name="connsiteY41" fmla="*/ 20098 h 142875"/>
                <a:gd name="connsiteX42" fmla="*/ 38557 w 285750"/>
                <a:gd name="connsiteY42" fmla="*/ 17383 h 142875"/>
                <a:gd name="connsiteX43" fmla="*/ 54645 w 285750"/>
                <a:gd name="connsiteY43" fmla="*/ 11735 h 142875"/>
                <a:gd name="connsiteX44" fmla="*/ 45339 w 285750"/>
                <a:gd name="connsiteY44" fmla="*/ 7144 h 142875"/>
                <a:gd name="connsiteX45" fmla="*/ 23651 w 285750"/>
                <a:gd name="connsiteY45" fmla="*/ 15497 h 142875"/>
                <a:gd name="connsiteX46" fmla="*/ 9906 w 285750"/>
                <a:gd name="connsiteY46" fmla="*/ 826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5750" h="142875">
                  <a:moveTo>
                    <a:pt x="9906" y="8268"/>
                  </a:moveTo>
                  <a:cubicBezTo>
                    <a:pt x="10706" y="10935"/>
                    <a:pt x="13792" y="12440"/>
                    <a:pt x="20364" y="12230"/>
                  </a:cubicBezTo>
                  <a:cubicBezTo>
                    <a:pt x="19469" y="15888"/>
                    <a:pt x="11059" y="14345"/>
                    <a:pt x="7144" y="16793"/>
                  </a:cubicBezTo>
                  <a:cubicBezTo>
                    <a:pt x="15659" y="18821"/>
                    <a:pt x="7010" y="20907"/>
                    <a:pt x="9182" y="24298"/>
                  </a:cubicBezTo>
                  <a:cubicBezTo>
                    <a:pt x="18469" y="24917"/>
                    <a:pt x="22803" y="20631"/>
                    <a:pt x="32880" y="22050"/>
                  </a:cubicBezTo>
                  <a:cubicBezTo>
                    <a:pt x="32309" y="23041"/>
                    <a:pt x="32385" y="24622"/>
                    <a:pt x="33595" y="25898"/>
                  </a:cubicBezTo>
                  <a:cubicBezTo>
                    <a:pt x="36652" y="25537"/>
                    <a:pt x="40234" y="25117"/>
                    <a:pt x="44063" y="24660"/>
                  </a:cubicBezTo>
                  <a:cubicBezTo>
                    <a:pt x="47911" y="24374"/>
                    <a:pt x="51968" y="24670"/>
                    <a:pt x="56045" y="24860"/>
                  </a:cubicBezTo>
                  <a:cubicBezTo>
                    <a:pt x="64179" y="25365"/>
                    <a:pt x="72257" y="26537"/>
                    <a:pt x="77800" y="28927"/>
                  </a:cubicBezTo>
                  <a:cubicBezTo>
                    <a:pt x="88640" y="32633"/>
                    <a:pt x="97041" y="33395"/>
                    <a:pt x="109709" y="34900"/>
                  </a:cubicBezTo>
                  <a:cubicBezTo>
                    <a:pt x="148495" y="48454"/>
                    <a:pt x="189500" y="64941"/>
                    <a:pt x="222675" y="95031"/>
                  </a:cubicBezTo>
                  <a:lnTo>
                    <a:pt x="232067" y="93402"/>
                  </a:lnTo>
                  <a:cubicBezTo>
                    <a:pt x="231800" y="97174"/>
                    <a:pt x="240211" y="100365"/>
                    <a:pt x="236372" y="102908"/>
                  </a:cubicBezTo>
                  <a:cubicBezTo>
                    <a:pt x="235096" y="100679"/>
                    <a:pt x="233048" y="99460"/>
                    <a:pt x="230610" y="97841"/>
                  </a:cubicBezTo>
                  <a:cubicBezTo>
                    <a:pt x="233905" y="108633"/>
                    <a:pt x="249784" y="114262"/>
                    <a:pt x="256642" y="123711"/>
                  </a:cubicBezTo>
                  <a:cubicBezTo>
                    <a:pt x="256632" y="121901"/>
                    <a:pt x="259604" y="116215"/>
                    <a:pt x="262738" y="118043"/>
                  </a:cubicBezTo>
                  <a:cubicBezTo>
                    <a:pt x="256623" y="122749"/>
                    <a:pt x="272139" y="128159"/>
                    <a:pt x="267853" y="136617"/>
                  </a:cubicBezTo>
                  <a:cubicBezTo>
                    <a:pt x="273853" y="146485"/>
                    <a:pt x="273177" y="132464"/>
                    <a:pt x="280330" y="142170"/>
                  </a:cubicBezTo>
                  <a:cubicBezTo>
                    <a:pt x="284674" y="140189"/>
                    <a:pt x="274225" y="132150"/>
                    <a:pt x="275282" y="128226"/>
                  </a:cubicBezTo>
                  <a:cubicBezTo>
                    <a:pt x="280607" y="128616"/>
                    <a:pt x="281569" y="137446"/>
                    <a:pt x="284807" y="133902"/>
                  </a:cubicBezTo>
                  <a:cubicBezTo>
                    <a:pt x="281911" y="129864"/>
                    <a:pt x="277720" y="125511"/>
                    <a:pt x="272767" y="120977"/>
                  </a:cubicBezTo>
                  <a:cubicBezTo>
                    <a:pt x="270291" y="118710"/>
                    <a:pt x="267624" y="116395"/>
                    <a:pt x="264824" y="114052"/>
                  </a:cubicBezTo>
                  <a:cubicBezTo>
                    <a:pt x="261833" y="111900"/>
                    <a:pt x="258632" y="109804"/>
                    <a:pt x="255394" y="107661"/>
                  </a:cubicBezTo>
                  <a:cubicBezTo>
                    <a:pt x="248945" y="103461"/>
                    <a:pt x="242211" y="99079"/>
                    <a:pt x="235525" y="94726"/>
                  </a:cubicBezTo>
                  <a:cubicBezTo>
                    <a:pt x="228457" y="90945"/>
                    <a:pt x="221580" y="87135"/>
                    <a:pt x="215303" y="83249"/>
                  </a:cubicBezTo>
                  <a:lnTo>
                    <a:pt x="220323" y="81667"/>
                  </a:lnTo>
                  <a:cubicBezTo>
                    <a:pt x="216818" y="80000"/>
                    <a:pt x="212960" y="77848"/>
                    <a:pt x="209064" y="75362"/>
                  </a:cubicBezTo>
                  <a:cubicBezTo>
                    <a:pt x="205045" y="73047"/>
                    <a:pt x="200758" y="70723"/>
                    <a:pt x="196825" y="68018"/>
                  </a:cubicBezTo>
                  <a:cubicBezTo>
                    <a:pt x="188824" y="62817"/>
                    <a:pt x="182089" y="56131"/>
                    <a:pt x="178098" y="50492"/>
                  </a:cubicBezTo>
                  <a:cubicBezTo>
                    <a:pt x="178851" y="55369"/>
                    <a:pt x="158534" y="38643"/>
                    <a:pt x="156734" y="48025"/>
                  </a:cubicBezTo>
                  <a:cubicBezTo>
                    <a:pt x="154153" y="44444"/>
                    <a:pt x="152952" y="44244"/>
                    <a:pt x="148333" y="41148"/>
                  </a:cubicBezTo>
                  <a:lnTo>
                    <a:pt x="145799" y="43339"/>
                  </a:lnTo>
                  <a:cubicBezTo>
                    <a:pt x="138579" y="40615"/>
                    <a:pt x="141408" y="36843"/>
                    <a:pt x="132864" y="34023"/>
                  </a:cubicBezTo>
                  <a:cubicBezTo>
                    <a:pt x="136960" y="39757"/>
                    <a:pt x="130435" y="38614"/>
                    <a:pt x="126959" y="40834"/>
                  </a:cubicBezTo>
                  <a:cubicBezTo>
                    <a:pt x="122968" y="37090"/>
                    <a:pt x="118529" y="33023"/>
                    <a:pt x="113948" y="29585"/>
                  </a:cubicBezTo>
                  <a:cubicBezTo>
                    <a:pt x="109233" y="26308"/>
                    <a:pt x="104651" y="23117"/>
                    <a:pt x="100632" y="20317"/>
                  </a:cubicBezTo>
                  <a:cubicBezTo>
                    <a:pt x="101013" y="21717"/>
                    <a:pt x="101479" y="23346"/>
                    <a:pt x="104051" y="25784"/>
                  </a:cubicBezTo>
                  <a:cubicBezTo>
                    <a:pt x="98384" y="22870"/>
                    <a:pt x="98460" y="26832"/>
                    <a:pt x="96555" y="27718"/>
                  </a:cubicBezTo>
                  <a:cubicBezTo>
                    <a:pt x="90802" y="26432"/>
                    <a:pt x="92554" y="21593"/>
                    <a:pt x="93431" y="19155"/>
                  </a:cubicBezTo>
                  <a:cubicBezTo>
                    <a:pt x="82972" y="14592"/>
                    <a:pt x="76210" y="23670"/>
                    <a:pt x="68742" y="19241"/>
                  </a:cubicBezTo>
                  <a:lnTo>
                    <a:pt x="70914" y="23689"/>
                  </a:lnTo>
                  <a:cubicBezTo>
                    <a:pt x="65313" y="23346"/>
                    <a:pt x="60398" y="21717"/>
                    <a:pt x="55264" y="20098"/>
                  </a:cubicBezTo>
                  <a:cubicBezTo>
                    <a:pt x="50149" y="18402"/>
                    <a:pt x="44825" y="16821"/>
                    <a:pt x="38557" y="17383"/>
                  </a:cubicBezTo>
                  <a:cubicBezTo>
                    <a:pt x="32976" y="11544"/>
                    <a:pt x="49216" y="12840"/>
                    <a:pt x="54645" y="11735"/>
                  </a:cubicBezTo>
                  <a:cubicBezTo>
                    <a:pt x="52245" y="10258"/>
                    <a:pt x="46901" y="8896"/>
                    <a:pt x="45339" y="7144"/>
                  </a:cubicBezTo>
                  <a:cubicBezTo>
                    <a:pt x="39586" y="9696"/>
                    <a:pt x="30318" y="13145"/>
                    <a:pt x="23651" y="15497"/>
                  </a:cubicBezTo>
                  <a:cubicBezTo>
                    <a:pt x="30251" y="9315"/>
                    <a:pt x="14259" y="8839"/>
                    <a:pt x="9906" y="8268"/>
                  </a:cubicBezTo>
                  <a:close/>
                </a:path>
              </a:pathLst>
            </a:custGeom>
            <a:grpFill/>
            <a:ln w="9525" cap="flat">
              <a:noFill/>
              <a:prstDash val="solid"/>
              <a:miter/>
            </a:ln>
          </p:spPr>
          <p:txBody>
            <a:bodyPr rtlCol="0" anchor="ctr"/>
            <a:p>
              <a:endParaRPr lang="zh-CN" altLang="en-US"/>
            </a:p>
          </p:txBody>
        </p:sp>
        <p:sp>
          <p:nvSpPr>
            <p:cNvPr id="78" name="任意多边形: 形状 551"/>
            <p:cNvSpPr/>
            <p:nvPr>
              <p:custDataLst>
                <p:tags r:id="rId112"/>
              </p:custDataLst>
            </p:nvPr>
          </p:nvSpPr>
          <p:spPr>
            <a:xfrm>
              <a:off x="8590426" y="647550"/>
              <a:ext cx="9525" cy="9525"/>
            </a:xfrm>
            <a:custGeom>
              <a:avLst/>
              <a:gdLst>
                <a:gd name="connsiteX0" fmla="*/ 7677 w 9525"/>
                <a:gd name="connsiteY0" fmla="*/ 8982 h 9525"/>
                <a:gd name="connsiteX1" fmla="*/ 11545 w 9525"/>
                <a:gd name="connsiteY1" fmla="*/ 7144 h 9525"/>
                <a:gd name="connsiteX2" fmla="*/ 7249 w 9525"/>
                <a:gd name="connsiteY2" fmla="*/ 7191 h 9525"/>
                <a:gd name="connsiteX3" fmla="*/ 7677 w 9525"/>
                <a:gd name="connsiteY3" fmla="*/ 8982 h 9525"/>
              </a:gdLst>
              <a:ahLst/>
              <a:cxnLst>
                <a:cxn ang="0">
                  <a:pos x="connsiteX0" y="connsiteY0"/>
                </a:cxn>
                <a:cxn ang="0">
                  <a:pos x="connsiteX1" y="connsiteY1"/>
                </a:cxn>
                <a:cxn ang="0">
                  <a:pos x="connsiteX2" y="connsiteY2"/>
                </a:cxn>
                <a:cxn ang="0">
                  <a:pos x="connsiteX3" y="connsiteY3"/>
                </a:cxn>
              </a:cxnLst>
              <a:rect l="l" t="t" r="r" b="b"/>
              <a:pathLst>
                <a:path w="9525" h="9525">
                  <a:moveTo>
                    <a:pt x="7677" y="8982"/>
                  </a:moveTo>
                  <a:cubicBezTo>
                    <a:pt x="9306" y="8182"/>
                    <a:pt x="10706" y="7610"/>
                    <a:pt x="11545" y="7144"/>
                  </a:cubicBezTo>
                  <a:cubicBezTo>
                    <a:pt x="10278" y="7258"/>
                    <a:pt x="9087" y="7544"/>
                    <a:pt x="7249" y="7191"/>
                  </a:cubicBezTo>
                  <a:cubicBezTo>
                    <a:pt x="7001" y="7906"/>
                    <a:pt x="7211" y="8477"/>
                    <a:pt x="7677" y="8982"/>
                  </a:cubicBezTo>
                  <a:close/>
                </a:path>
              </a:pathLst>
            </a:custGeom>
            <a:grpFill/>
            <a:ln w="9525" cap="flat">
              <a:noFill/>
              <a:prstDash val="solid"/>
              <a:miter/>
            </a:ln>
          </p:spPr>
          <p:txBody>
            <a:bodyPr rtlCol="0" anchor="ctr"/>
            <a:p>
              <a:endParaRPr lang="zh-CN" altLang="en-US"/>
            </a:p>
          </p:txBody>
        </p:sp>
        <p:sp>
          <p:nvSpPr>
            <p:cNvPr id="79" name="任意多边形: 形状 552"/>
            <p:cNvSpPr/>
            <p:nvPr>
              <p:custDataLst>
                <p:tags r:id="rId113"/>
              </p:custDataLst>
            </p:nvPr>
          </p:nvSpPr>
          <p:spPr>
            <a:xfrm>
              <a:off x="8554496" y="649893"/>
              <a:ext cx="9525" cy="9525"/>
            </a:xfrm>
            <a:custGeom>
              <a:avLst/>
              <a:gdLst>
                <a:gd name="connsiteX0" fmla="*/ 8174 w 9525"/>
                <a:gd name="connsiteY0" fmla="*/ 7763 h 9525"/>
                <a:gd name="connsiteX1" fmla="*/ 7908 w 9525"/>
                <a:gd name="connsiteY1" fmla="*/ 7144 h 9525"/>
                <a:gd name="connsiteX2" fmla="*/ 8174 w 9525"/>
                <a:gd name="connsiteY2" fmla="*/ 7763 h 9525"/>
              </a:gdLst>
              <a:ahLst/>
              <a:cxnLst>
                <a:cxn ang="0">
                  <a:pos x="connsiteX0" y="connsiteY0"/>
                </a:cxn>
                <a:cxn ang="0">
                  <a:pos x="connsiteX1" y="connsiteY1"/>
                </a:cxn>
                <a:cxn ang="0">
                  <a:pos x="connsiteX2" y="connsiteY2"/>
                </a:cxn>
              </a:cxnLst>
              <a:rect l="l" t="t" r="r" b="b"/>
              <a:pathLst>
                <a:path w="9525" h="9525">
                  <a:moveTo>
                    <a:pt x="8174" y="7763"/>
                  </a:moveTo>
                  <a:cubicBezTo>
                    <a:pt x="8136" y="7553"/>
                    <a:pt x="7936" y="7382"/>
                    <a:pt x="7908" y="7144"/>
                  </a:cubicBezTo>
                  <a:cubicBezTo>
                    <a:pt x="6660" y="7572"/>
                    <a:pt x="7079" y="7706"/>
                    <a:pt x="8174" y="7763"/>
                  </a:cubicBezTo>
                  <a:close/>
                </a:path>
              </a:pathLst>
            </a:custGeom>
            <a:grpFill/>
            <a:ln w="9525" cap="flat">
              <a:noFill/>
              <a:prstDash val="solid"/>
              <a:miter/>
            </a:ln>
          </p:spPr>
          <p:txBody>
            <a:bodyPr rtlCol="0" anchor="ctr"/>
            <a:p>
              <a:endParaRPr lang="zh-CN" altLang="en-US"/>
            </a:p>
          </p:txBody>
        </p:sp>
        <p:sp>
          <p:nvSpPr>
            <p:cNvPr id="80" name="任意多边形: 形状 553"/>
            <p:cNvSpPr/>
            <p:nvPr>
              <p:custDataLst>
                <p:tags r:id="rId114"/>
              </p:custDataLst>
            </p:nvPr>
          </p:nvSpPr>
          <p:spPr>
            <a:xfrm>
              <a:off x="8621506" y="670706"/>
              <a:ext cx="9525" cy="9525"/>
            </a:xfrm>
            <a:custGeom>
              <a:avLst/>
              <a:gdLst>
                <a:gd name="connsiteX0" fmla="*/ 10563 w 9525"/>
                <a:gd name="connsiteY0" fmla="*/ 8192 h 9525"/>
                <a:gd name="connsiteX1" fmla="*/ 9068 w 9525"/>
                <a:gd name="connsiteY1" fmla="*/ 7620 h 9525"/>
                <a:gd name="connsiteX2" fmla="*/ 7144 w 9525"/>
                <a:gd name="connsiteY2" fmla="*/ 7144 h 9525"/>
                <a:gd name="connsiteX3" fmla="*/ 10563 w 9525"/>
                <a:gd name="connsiteY3" fmla="*/ 8192 h 9525"/>
              </a:gdLst>
              <a:ahLst/>
              <a:cxnLst>
                <a:cxn ang="0">
                  <a:pos x="connsiteX0" y="connsiteY0"/>
                </a:cxn>
                <a:cxn ang="0">
                  <a:pos x="connsiteX1" y="connsiteY1"/>
                </a:cxn>
                <a:cxn ang="0">
                  <a:pos x="connsiteX2" y="connsiteY2"/>
                </a:cxn>
                <a:cxn ang="0">
                  <a:pos x="connsiteX3" y="connsiteY3"/>
                </a:cxn>
              </a:cxnLst>
              <a:rect l="l" t="t" r="r" b="b"/>
              <a:pathLst>
                <a:path w="9525" h="9525">
                  <a:moveTo>
                    <a:pt x="10563" y="8192"/>
                  </a:moveTo>
                  <a:cubicBezTo>
                    <a:pt x="10135" y="7972"/>
                    <a:pt x="9544" y="7820"/>
                    <a:pt x="9068" y="7620"/>
                  </a:cubicBezTo>
                  <a:cubicBezTo>
                    <a:pt x="8401" y="7420"/>
                    <a:pt x="7801" y="7363"/>
                    <a:pt x="7144" y="7144"/>
                  </a:cubicBezTo>
                  <a:lnTo>
                    <a:pt x="10563" y="8192"/>
                  </a:lnTo>
                  <a:close/>
                </a:path>
              </a:pathLst>
            </a:custGeom>
            <a:grpFill/>
            <a:ln w="9525" cap="flat">
              <a:noFill/>
              <a:prstDash val="solid"/>
              <a:miter/>
            </a:ln>
          </p:spPr>
          <p:txBody>
            <a:bodyPr rtlCol="0" anchor="ctr"/>
            <a:p>
              <a:endParaRPr lang="zh-CN" altLang="en-US"/>
            </a:p>
          </p:txBody>
        </p:sp>
        <p:sp>
          <p:nvSpPr>
            <p:cNvPr id="81" name="任意多边形: 形状 554"/>
            <p:cNvSpPr/>
            <p:nvPr>
              <p:custDataLst>
                <p:tags r:id="rId115"/>
              </p:custDataLst>
            </p:nvPr>
          </p:nvSpPr>
          <p:spPr>
            <a:xfrm>
              <a:off x="8637889" y="655885"/>
              <a:ext cx="19050" cy="19050"/>
            </a:xfrm>
            <a:custGeom>
              <a:avLst/>
              <a:gdLst>
                <a:gd name="connsiteX0" fmla="*/ 7144 w 19050"/>
                <a:gd name="connsiteY0" fmla="*/ 7144 h 19050"/>
                <a:gd name="connsiteX1" fmla="*/ 15497 w 19050"/>
                <a:gd name="connsiteY1" fmla="*/ 13811 h 19050"/>
                <a:gd name="connsiteX2" fmla="*/ 7144 w 19050"/>
                <a:gd name="connsiteY2" fmla="*/ 7144 h 19050"/>
              </a:gdLst>
              <a:ahLst/>
              <a:cxnLst>
                <a:cxn ang="0">
                  <a:pos x="connsiteX0" y="connsiteY0"/>
                </a:cxn>
                <a:cxn ang="0">
                  <a:pos x="connsiteX1" y="connsiteY1"/>
                </a:cxn>
                <a:cxn ang="0">
                  <a:pos x="connsiteX2" y="connsiteY2"/>
                </a:cxn>
              </a:cxnLst>
              <a:rect l="l" t="t" r="r" b="b"/>
              <a:pathLst>
                <a:path w="19050" h="19050">
                  <a:moveTo>
                    <a:pt x="7144" y="7144"/>
                  </a:moveTo>
                  <a:cubicBezTo>
                    <a:pt x="9230" y="9134"/>
                    <a:pt x="12173" y="11411"/>
                    <a:pt x="15497" y="13811"/>
                  </a:cubicBezTo>
                  <a:cubicBezTo>
                    <a:pt x="14945" y="11744"/>
                    <a:pt x="14440" y="10135"/>
                    <a:pt x="7144" y="7144"/>
                  </a:cubicBezTo>
                  <a:close/>
                </a:path>
              </a:pathLst>
            </a:custGeom>
            <a:grpFill/>
            <a:ln w="9525" cap="flat">
              <a:noFill/>
              <a:prstDash val="solid"/>
              <a:miter/>
            </a:ln>
          </p:spPr>
          <p:txBody>
            <a:bodyPr rtlCol="0" anchor="ctr"/>
            <a:p>
              <a:endParaRPr lang="zh-CN" altLang="en-US"/>
            </a:p>
          </p:txBody>
        </p:sp>
        <p:sp>
          <p:nvSpPr>
            <p:cNvPr id="82" name="任意多边形: 形状 555"/>
            <p:cNvSpPr/>
            <p:nvPr>
              <p:custDataLst>
                <p:tags r:id="rId116"/>
              </p:custDataLst>
            </p:nvPr>
          </p:nvSpPr>
          <p:spPr>
            <a:xfrm>
              <a:off x="8708380" y="682525"/>
              <a:ext cx="19050" cy="9525"/>
            </a:xfrm>
            <a:custGeom>
              <a:avLst/>
              <a:gdLst>
                <a:gd name="connsiteX0" fmla="*/ 8281 w 19050"/>
                <a:gd name="connsiteY0" fmla="*/ 10326 h 9525"/>
                <a:gd name="connsiteX1" fmla="*/ 12110 w 19050"/>
                <a:gd name="connsiteY1" fmla="*/ 8554 h 9525"/>
                <a:gd name="connsiteX2" fmla="*/ 8281 w 19050"/>
                <a:gd name="connsiteY2" fmla="*/ 10326 h 9525"/>
              </a:gdLst>
              <a:ahLst/>
              <a:cxnLst>
                <a:cxn ang="0">
                  <a:pos x="connsiteX0" y="connsiteY0"/>
                </a:cxn>
                <a:cxn ang="0">
                  <a:pos x="connsiteX1" y="connsiteY1"/>
                </a:cxn>
                <a:cxn ang="0">
                  <a:pos x="connsiteX2" y="connsiteY2"/>
                </a:cxn>
              </a:cxnLst>
              <a:rect l="l" t="t" r="r" b="b"/>
              <a:pathLst>
                <a:path w="19050" h="9525">
                  <a:moveTo>
                    <a:pt x="8281" y="10326"/>
                  </a:moveTo>
                  <a:cubicBezTo>
                    <a:pt x="10729" y="10707"/>
                    <a:pt x="10034" y="9002"/>
                    <a:pt x="12110" y="8554"/>
                  </a:cubicBezTo>
                  <a:cubicBezTo>
                    <a:pt x="7738" y="6240"/>
                    <a:pt x="5700" y="6735"/>
                    <a:pt x="8281" y="10326"/>
                  </a:cubicBezTo>
                  <a:close/>
                </a:path>
              </a:pathLst>
            </a:custGeom>
            <a:grpFill/>
            <a:ln w="9525" cap="flat">
              <a:noFill/>
              <a:prstDash val="solid"/>
              <a:miter/>
            </a:ln>
          </p:spPr>
          <p:txBody>
            <a:bodyPr rtlCol="0" anchor="ctr"/>
            <a:p>
              <a:endParaRPr lang="zh-CN" altLang="en-US"/>
            </a:p>
          </p:txBody>
        </p:sp>
        <p:sp>
          <p:nvSpPr>
            <p:cNvPr id="83" name="任意多边形: 形状 556"/>
            <p:cNvSpPr/>
            <p:nvPr>
              <p:custDataLst>
                <p:tags r:id="rId117"/>
              </p:custDataLst>
            </p:nvPr>
          </p:nvSpPr>
          <p:spPr>
            <a:xfrm>
              <a:off x="8563718" y="647626"/>
              <a:ext cx="19050" cy="9525"/>
            </a:xfrm>
            <a:custGeom>
              <a:avLst/>
              <a:gdLst>
                <a:gd name="connsiteX0" fmla="*/ 20469 w 19050"/>
                <a:gd name="connsiteY0" fmla="*/ 7144 h 9525"/>
                <a:gd name="connsiteX1" fmla="*/ 10725 w 19050"/>
                <a:gd name="connsiteY1" fmla="*/ 7934 h 9525"/>
                <a:gd name="connsiteX2" fmla="*/ 7144 w 19050"/>
                <a:gd name="connsiteY2" fmla="*/ 8830 h 9525"/>
              </a:gdLst>
              <a:ahLst/>
              <a:cxnLst>
                <a:cxn ang="0">
                  <a:pos x="connsiteX0" y="connsiteY0"/>
                </a:cxn>
                <a:cxn ang="0">
                  <a:pos x="connsiteX1" y="connsiteY1"/>
                </a:cxn>
                <a:cxn ang="0">
                  <a:pos x="connsiteX2" y="connsiteY2"/>
                </a:cxn>
              </a:cxnLst>
              <a:rect l="l" t="t" r="r" b="b"/>
              <a:pathLst>
                <a:path w="19050" h="9525">
                  <a:moveTo>
                    <a:pt x="20469" y="7144"/>
                  </a:moveTo>
                  <a:lnTo>
                    <a:pt x="10725" y="7934"/>
                  </a:lnTo>
                  <a:lnTo>
                    <a:pt x="7144" y="8830"/>
                  </a:lnTo>
                  <a:close/>
                </a:path>
              </a:pathLst>
            </a:custGeom>
            <a:grpFill/>
            <a:ln w="9525" cap="flat">
              <a:noFill/>
              <a:prstDash val="solid"/>
              <a:miter/>
            </a:ln>
          </p:spPr>
          <p:txBody>
            <a:bodyPr rtlCol="0" anchor="ctr"/>
            <a:p>
              <a:endParaRPr lang="zh-CN" altLang="en-US"/>
            </a:p>
          </p:txBody>
        </p:sp>
        <p:sp>
          <p:nvSpPr>
            <p:cNvPr id="84" name="任意多边形: 形状 557"/>
            <p:cNvSpPr/>
            <p:nvPr>
              <p:custDataLst>
                <p:tags r:id="rId118"/>
              </p:custDataLst>
            </p:nvPr>
          </p:nvSpPr>
          <p:spPr>
            <a:xfrm>
              <a:off x="8386715" y="652437"/>
              <a:ext cx="171450" cy="66675"/>
            </a:xfrm>
            <a:custGeom>
              <a:avLst/>
              <a:gdLst>
                <a:gd name="connsiteX0" fmla="*/ 17202 w 171450"/>
                <a:gd name="connsiteY0" fmla="*/ 61855 h 66675"/>
                <a:gd name="connsiteX1" fmla="*/ 45272 w 171450"/>
                <a:gd name="connsiteY1" fmla="*/ 51626 h 66675"/>
                <a:gd name="connsiteX2" fmla="*/ 59807 w 171450"/>
                <a:gd name="connsiteY2" fmla="*/ 34347 h 66675"/>
                <a:gd name="connsiteX3" fmla="*/ 60369 w 171450"/>
                <a:gd name="connsiteY3" fmla="*/ 44834 h 66675"/>
                <a:gd name="connsiteX4" fmla="*/ 73466 w 171450"/>
                <a:gd name="connsiteY4" fmla="*/ 39872 h 66675"/>
                <a:gd name="connsiteX5" fmla="*/ 87963 w 171450"/>
                <a:gd name="connsiteY5" fmla="*/ 35557 h 66675"/>
                <a:gd name="connsiteX6" fmla="*/ 113252 w 171450"/>
                <a:gd name="connsiteY6" fmla="*/ 22841 h 66675"/>
                <a:gd name="connsiteX7" fmla="*/ 113871 w 171450"/>
                <a:gd name="connsiteY7" fmla="*/ 26984 h 66675"/>
                <a:gd name="connsiteX8" fmla="*/ 133836 w 171450"/>
                <a:gd name="connsiteY8" fmla="*/ 12840 h 66675"/>
                <a:gd name="connsiteX9" fmla="*/ 136027 w 171450"/>
                <a:gd name="connsiteY9" fmla="*/ 24765 h 66675"/>
                <a:gd name="connsiteX10" fmla="*/ 133883 w 171450"/>
                <a:gd name="connsiteY10" fmla="*/ 25832 h 66675"/>
                <a:gd name="connsiteX11" fmla="*/ 141484 w 171450"/>
                <a:gd name="connsiteY11" fmla="*/ 23803 h 66675"/>
                <a:gd name="connsiteX12" fmla="*/ 149447 w 171450"/>
                <a:gd name="connsiteY12" fmla="*/ 22117 h 66675"/>
                <a:gd name="connsiteX13" fmla="*/ 162782 w 171450"/>
                <a:gd name="connsiteY13" fmla="*/ 20088 h 66675"/>
                <a:gd name="connsiteX14" fmla="*/ 165887 w 171450"/>
                <a:gd name="connsiteY14" fmla="*/ 13078 h 66675"/>
                <a:gd name="connsiteX15" fmla="*/ 163859 w 171450"/>
                <a:gd name="connsiteY15" fmla="*/ 7144 h 66675"/>
                <a:gd name="connsiteX16" fmla="*/ 144161 w 171450"/>
                <a:gd name="connsiteY16" fmla="*/ 12649 h 66675"/>
                <a:gd name="connsiteX17" fmla="*/ 142056 w 171450"/>
                <a:gd name="connsiteY17" fmla="*/ 8325 h 66675"/>
                <a:gd name="connsiteX18" fmla="*/ 134950 w 171450"/>
                <a:gd name="connsiteY18" fmla="*/ 12335 h 66675"/>
                <a:gd name="connsiteX19" fmla="*/ 131588 w 171450"/>
                <a:gd name="connsiteY19" fmla="*/ 8696 h 66675"/>
                <a:gd name="connsiteX20" fmla="*/ 117586 w 171450"/>
                <a:gd name="connsiteY20" fmla="*/ 14545 h 66675"/>
                <a:gd name="connsiteX21" fmla="*/ 119310 w 171450"/>
                <a:gd name="connsiteY21" fmla="*/ 13106 h 66675"/>
                <a:gd name="connsiteX22" fmla="*/ 110490 w 171450"/>
                <a:gd name="connsiteY22" fmla="*/ 19774 h 66675"/>
                <a:gd name="connsiteX23" fmla="*/ 107004 w 171450"/>
                <a:gd name="connsiteY23" fmla="*/ 17497 h 66675"/>
                <a:gd name="connsiteX24" fmla="*/ 103480 w 171450"/>
                <a:gd name="connsiteY24" fmla="*/ 15307 h 66675"/>
                <a:gd name="connsiteX25" fmla="*/ 105261 w 171450"/>
                <a:gd name="connsiteY25" fmla="*/ 18793 h 66675"/>
                <a:gd name="connsiteX26" fmla="*/ 67542 w 171450"/>
                <a:gd name="connsiteY26" fmla="*/ 22622 h 66675"/>
                <a:gd name="connsiteX27" fmla="*/ 66904 w 171450"/>
                <a:gd name="connsiteY27" fmla="*/ 27041 h 66675"/>
                <a:gd name="connsiteX28" fmla="*/ 81820 w 171450"/>
                <a:gd name="connsiteY28" fmla="*/ 19288 h 66675"/>
                <a:gd name="connsiteX29" fmla="*/ 82325 w 171450"/>
                <a:gd name="connsiteY29" fmla="*/ 30128 h 66675"/>
                <a:gd name="connsiteX30" fmla="*/ 58826 w 171450"/>
                <a:gd name="connsiteY30" fmla="*/ 28213 h 66675"/>
                <a:gd name="connsiteX31" fmla="*/ 33814 w 171450"/>
                <a:gd name="connsiteY31" fmla="*/ 39786 h 66675"/>
                <a:gd name="connsiteX32" fmla="*/ 33566 w 171450"/>
                <a:gd name="connsiteY32" fmla="*/ 38357 h 66675"/>
                <a:gd name="connsiteX33" fmla="*/ 18793 w 171450"/>
                <a:gd name="connsiteY33" fmla="*/ 49454 h 66675"/>
                <a:gd name="connsiteX34" fmla="*/ 24898 w 171450"/>
                <a:gd name="connsiteY34" fmla="*/ 48063 h 66675"/>
                <a:gd name="connsiteX35" fmla="*/ 19669 w 171450"/>
                <a:gd name="connsiteY35" fmla="*/ 54045 h 66675"/>
                <a:gd name="connsiteX36" fmla="*/ 17878 w 171450"/>
                <a:gd name="connsiteY36" fmla="*/ 52445 h 66675"/>
                <a:gd name="connsiteX37" fmla="*/ 13011 w 171450"/>
                <a:gd name="connsiteY37" fmla="*/ 59798 h 66675"/>
                <a:gd name="connsiteX38" fmla="*/ 7144 w 171450"/>
                <a:gd name="connsiteY38" fmla="*/ 65589 h 66675"/>
                <a:gd name="connsiteX39" fmla="*/ 21393 w 171450"/>
                <a:gd name="connsiteY39" fmla="*/ 53511 h 66675"/>
                <a:gd name="connsiteX40" fmla="*/ 17202 w 171450"/>
                <a:gd name="connsiteY40" fmla="*/ 6185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450" h="66675">
                  <a:moveTo>
                    <a:pt x="17202" y="61855"/>
                  </a:moveTo>
                  <a:cubicBezTo>
                    <a:pt x="26708" y="62741"/>
                    <a:pt x="35843" y="54826"/>
                    <a:pt x="45272" y="51626"/>
                  </a:cubicBezTo>
                  <a:cubicBezTo>
                    <a:pt x="61389" y="43034"/>
                    <a:pt x="43415" y="40958"/>
                    <a:pt x="59807" y="34347"/>
                  </a:cubicBezTo>
                  <a:lnTo>
                    <a:pt x="60369" y="44834"/>
                  </a:lnTo>
                  <a:cubicBezTo>
                    <a:pt x="64399" y="43310"/>
                    <a:pt x="68847" y="41624"/>
                    <a:pt x="73466" y="39872"/>
                  </a:cubicBezTo>
                  <a:cubicBezTo>
                    <a:pt x="78162" y="38338"/>
                    <a:pt x="83172" y="37195"/>
                    <a:pt x="87963" y="35557"/>
                  </a:cubicBezTo>
                  <a:cubicBezTo>
                    <a:pt x="97622" y="32556"/>
                    <a:pt x="106585" y="27880"/>
                    <a:pt x="113252" y="22841"/>
                  </a:cubicBezTo>
                  <a:cubicBezTo>
                    <a:pt x="114805" y="23841"/>
                    <a:pt x="118081" y="24870"/>
                    <a:pt x="113871" y="26984"/>
                  </a:cubicBezTo>
                  <a:cubicBezTo>
                    <a:pt x="125235" y="24822"/>
                    <a:pt x="117539" y="11944"/>
                    <a:pt x="133836" y="12840"/>
                  </a:cubicBezTo>
                  <a:cubicBezTo>
                    <a:pt x="119967" y="21250"/>
                    <a:pt x="139341" y="17983"/>
                    <a:pt x="136027" y="24765"/>
                  </a:cubicBezTo>
                  <a:lnTo>
                    <a:pt x="133883" y="25832"/>
                  </a:lnTo>
                  <a:cubicBezTo>
                    <a:pt x="136284" y="25308"/>
                    <a:pt x="138846" y="24536"/>
                    <a:pt x="141484" y="23803"/>
                  </a:cubicBezTo>
                  <a:cubicBezTo>
                    <a:pt x="144142" y="23241"/>
                    <a:pt x="146847" y="22670"/>
                    <a:pt x="149447" y="22117"/>
                  </a:cubicBezTo>
                  <a:cubicBezTo>
                    <a:pt x="154667" y="20993"/>
                    <a:pt x="159525" y="20031"/>
                    <a:pt x="162782" y="20088"/>
                  </a:cubicBezTo>
                  <a:cubicBezTo>
                    <a:pt x="162982" y="17507"/>
                    <a:pt x="157029" y="13821"/>
                    <a:pt x="165887" y="13078"/>
                  </a:cubicBezTo>
                  <a:cubicBezTo>
                    <a:pt x="162287" y="12744"/>
                    <a:pt x="163611" y="9763"/>
                    <a:pt x="163859" y="7144"/>
                  </a:cubicBezTo>
                  <a:cubicBezTo>
                    <a:pt x="154629" y="10478"/>
                    <a:pt x="149485" y="8982"/>
                    <a:pt x="144161" y="12649"/>
                  </a:cubicBezTo>
                  <a:cubicBezTo>
                    <a:pt x="138675" y="9582"/>
                    <a:pt x="147571" y="11401"/>
                    <a:pt x="142056" y="8325"/>
                  </a:cubicBezTo>
                  <a:cubicBezTo>
                    <a:pt x="142018" y="8125"/>
                    <a:pt x="134950" y="12335"/>
                    <a:pt x="134950" y="12335"/>
                  </a:cubicBezTo>
                  <a:cubicBezTo>
                    <a:pt x="129426" y="12354"/>
                    <a:pt x="140198" y="8096"/>
                    <a:pt x="131588" y="8696"/>
                  </a:cubicBezTo>
                  <a:cubicBezTo>
                    <a:pt x="130835" y="10801"/>
                    <a:pt x="124273" y="13954"/>
                    <a:pt x="117586" y="14545"/>
                  </a:cubicBezTo>
                  <a:lnTo>
                    <a:pt x="119310" y="13106"/>
                  </a:lnTo>
                  <a:cubicBezTo>
                    <a:pt x="114443" y="15192"/>
                    <a:pt x="106994" y="14630"/>
                    <a:pt x="110490" y="19774"/>
                  </a:cubicBezTo>
                  <a:cubicBezTo>
                    <a:pt x="110490" y="19774"/>
                    <a:pt x="108747" y="18640"/>
                    <a:pt x="107004" y="17497"/>
                  </a:cubicBezTo>
                  <a:cubicBezTo>
                    <a:pt x="105242" y="16326"/>
                    <a:pt x="103480" y="15307"/>
                    <a:pt x="103480" y="15307"/>
                  </a:cubicBezTo>
                  <a:lnTo>
                    <a:pt x="105261" y="18793"/>
                  </a:lnTo>
                  <a:cubicBezTo>
                    <a:pt x="91611" y="20793"/>
                    <a:pt x="83896" y="13116"/>
                    <a:pt x="67542" y="22622"/>
                  </a:cubicBezTo>
                  <a:cubicBezTo>
                    <a:pt x="72019" y="22212"/>
                    <a:pt x="68847" y="25537"/>
                    <a:pt x="66904" y="27041"/>
                  </a:cubicBezTo>
                  <a:cubicBezTo>
                    <a:pt x="74752" y="26937"/>
                    <a:pt x="74971" y="21746"/>
                    <a:pt x="81820" y="19288"/>
                  </a:cubicBezTo>
                  <a:cubicBezTo>
                    <a:pt x="83782" y="22689"/>
                    <a:pt x="73419" y="30070"/>
                    <a:pt x="82325" y="30128"/>
                  </a:cubicBezTo>
                  <a:cubicBezTo>
                    <a:pt x="71885" y="27813"/>
                    <a:pt x="65703" y="35785"/>
                    <a:pt x="58826" y="28213"/>
                  </a:cubicBezTo>
                  <a:cubicBezTo>
                    <a:pt x="47835" y="31794"/>
                    <a:pt x="45234" y="37024"/>
                    <a:pt x="33814" y="39786"/>
                  </a:cubicBezTo>
                  <a:lnTo>
                    <a:pt x="33566" y="38357"/>
                  </a:lnTo>
                  <a:cubicBezTo>
                    <a:pt x="34204" y="44977"/>
                    <a:pt x="23765" y="39910"/>
                    <a:pt x="18793" y="49454"/>
                  </a:cubicBezTo>
                  <a:lnTo>
                    <a:pt x="24898" y="48063"/>
                  </a:lnTo>
                  <a:cubicBezTo>
                    <a:pt x="25746" y="50511"/>
                    <a:pt x="23155" y="51864"/>
                    <a:pt x="19669" y="54045"/>
                  </a:cubicBezTo>
                  <a:cubicBezTo>
                    <a:pt x="19641" y="52978"/>
                    <a:pt x="19650" y="52969"/>
                    <a:pt x="17878" y="52445"/>
                  </a:cubicBezTo>
                  <a:cubicBezTo>
                    <a:pt x="18345" y="54740"/>
                    <a:pt x="15773" y="57445"/>
                    <a:pt x="13011" y="59798"/>
                  </a:cubicBezTo>
                  <a:cubicBezTo>
                    <a:pt x="10220" y="62113"/>
                    <a:pt x="7544" y="64675"/>
                    <a:pt x="7144" y="65589"/>
                  </a:cubicBezTo>
                  <a:cubicBezTo>
                    <a:pt x="11963" y="63275"/>
                    <a:pt x="16193" y="57350"/>
                    <a:pt x="21393" y="53511"/>
                  </a:cubicBezTo>
                  <a:cubicBezTo>
                    <a:pt x="19688" y="57283"/>
                    <a:pt x="22317" y="60265"/>
                    <a:pt x="17202" y="61855"/>
                  </a:cubicBezTo>
                  <a:close/>
                </a:path>
              </a:pathLst>
            </a:custGeom>
            <a:grpFill/>
            <a:ln w="9525" cap="flat">
              <a:noFill/>
              <a:prstDash val="solid"/>
              <a:miter/>
            </a:ln>
          </p:spPr>
          <p:txBody>
            <a:bodyPr rtlCol="0" anchor="ctr"/>
            <a:p>
              <a:endParaRPr lang="zh-CN" altLang="en-US"/>
            </a:p>
          </p:txBody>
        </p:sp>
        <p:sp>
          <p:nvSpPr>
            <p:cNvPr id="85" name="任意多边形: 形状 558"/>
            <p:cNvSpPr/>
            <p:nvPr>
              <p:custDataLst>
                <p:tags r:id="rId119"/>
              </p:custDataLst>
            </p:nvPr>
          </p:nvSpPr>
          <p:spPr>
            <a:xfrm>
              <a:off x="8498881" y="655656"/>
              <a:ext cx="9525" cy="9525"/>
            </a:xfrm>
            <a:custGeom>
              <a:avLst/>
              <a:gdLst>
                <a:gd name="connsiteX0" fmla="*/ 10506 w 9525"/>
                <a:gd name="connsiteY0" fmla="*/ 7144 h 9525"/>
                <a:gd name="connsiteX1" fmla="*/ 7144 w 9525"/>
                <a:gd name="connsiteY1" fmla="*/ 9877 h 9525"/>
                <a:gd name="connsiteX2" fmla="*/ 10506 w 9525"/>
                <a:gd name="connsiteY2" fmla="*/ 7144 h 9525"/>
              </a:gdLst>
              <a:ahLst/>
              <a:cxnLst>
                <a:cxn ang="0">
                  <a:pos x="connsiteX0" y="connsiteY0"/>
                </a:cxn>
                <a:cxn ang="0">
                  <a:pos x="connsiteX1" y="connsiteY1"/>
                </a:cxn>
                <a:cxn ang="0">
                  <a:pos x="connsiteX2" y="connsiteY2"/>
                </a:cxn>
              </a:cxnLst>
              <a:rect l="l" t="t" r="r" b="b"/>
              <a:pathLst>
                <a:path w="9525" h="9525">
                  <a:moveTo>
                    <a:pt x="10506" y="7144"/>
                  </a:moveTo>
                  <a:lnTo>
                    <a:pt x="7144" y="9877"/>
                  </a:lnTo>
                  <a:cubicBezTo>
                    <a:pt x="8592" y="9258"/>
                    <a:pt x="9849" y="8420"/>
                    <a:pt x="10506" y="7144"/>
                  </a:cubicBezTo>
                  <a:close/>
                </a:path>
              </a:pathLst>
            </a:custGeom>
            <a:grpFill/>
            <a:ln w="9525" cap="flat">
              <a:noFill/>
              <a:prstDash val="solid"/>
              <a:miter/>
            </a:ln>
          </p:spPr>
          <p:txBody>
            <a:bodyPr rtlCol="0" anchor="ctr"/>
            <a:p>
              <a:endParaRPr lang="zh-CN" altLang="en-US"/>
            </a:p>
          </p:txBody>
        </p:sp>
        <p:sp>
          <p:nvSpPr>
            <p:cNvPr id="86" name="任意多边形: 形状 559"/>
            <p:cNvSpPr/>
            <p:nvPr>
              <p:custDataLst>
                <p:tags r:id="rId120"/>
              </p:custDataLst>
            </p:nvPr>
          </p:nvSpPr>
          <p:spPr>
            <a:xfrm>
              <a:off x="8292347" y="699633"/>
              <a:ext cx="95250" cy="104775"/>
            </a:xfrm>
            <a:custGeom>
              <a:avLst/>
              <a:gdLst>
                <a:gd name="connsiteX0" fmla="*/ 64488 w 95250"/>
                <a:gd name="connsiteY0" fmla="*/ 34833 h 104775"/>
                <a:gd name="connsiteX1" fmla="*/ 57087 w 95250"/>
                <a:gd name="connsiteY1" fmla="*/ 32995 h 104775"/>
                <a:gd name="connsiteX2" fmla="*/ 64764 w 95250"/>
                <a:gd name="connsiteY2" fmla="*/ 41196 h 104775"/>
                <a:gd name="connsiteX3" fmla="*/ 54582 w 95250"/>
                <a:gd name="connsiteY3" fmla="*/ 51406 h 104775"/>
                <a:gd name="connsiteX4" fmla="*/ 48381 w 95250"/>
                <a:gd name="connsiteY4" fmla="*/ 43663 h 104775"/>
                <a:gd name="connsiteX5" fmla="*/ 36923 w 95250"/>
                <a:gd name="connsiteY5" fmla="*/ 51673 h 104775"/>
                <a:gd name="connsiteX6" fmla="*/ 41676 w 95250"/>
                <a:gd name="connsiteY6" fmla="*/ 55988 h 104775"/>
                <a:gd name="connsiteX7" fmla="*/ 32113 w 95250"/>
                <a:gd name="connsiteY7" fmla="*/ 69313 h 104775"/>
                <a:gd name="connsiteX8" fmla="*/ 35684 w 95250"/>
                <a:gd name="connsiteY8" fmla="*/ 63160 h 104775"/>
                <a:gd name="connsiteX9" fmla="*/ 24092 w 95250"/>
                <a:gd name="connsiteY9" fmla="*/ 64141 h 104775"/>
                <a:gd name="connsiteX10" fmla="*/ 12062 w 95250"/>
                <a:gd name="connsiteY10" fmla="*/ 102213 h 104775"/>
                <a:gd name="connsiteX11" fmla="*/ 18558 w 95250"/>
                <a:gd name="connsiteY11" fmla="*/ 93583 h 104775"/>
                <a:gd name="connsiteX12" fmla="*/ 13386 w 95250"/>
                <a:gd name="connsiteY12" fmla="*/ 87792 h 104775"/>
                <a:gd name="connsiteX13" fmla="*/ 22568 w 95250"/>
                <a:gd name="connsiteY13" fmla="*/ 80943 h 104775"/>
                <a:gd name="connsiteX14" fmla="*/ 20416 w 95250"/>
                <a:gd name="connsiteY14" fmla="*/ 89373 h 104775"/>
                <a:gd name="connsiteX15" fmla="*/ 85043 w 95250"/>
                <a:gd name="connsiteY15" fmla="*/ 33766 h 104775"/>
                <a:gd name="connsiteX16" fmla="*/ 79871 w 95250"/>
                <a:gd name="connsiteY16" fmla="*/ 36900 h 104775"/>
                <a:gd name="connsiteX17" fmla="*/ 74965 w 95250"/>
                <a:gd name="connsiteY17" fmla="*/ 40443 h 104775"/>
                <a:gd name="connsiteX18" fmla="*/ 81976 w 95250"/>
                <a:gd name="connsiteY18" fmla="*/ 30061 h 104775"/>
                <a:gd name="connsiteX19" fmla="*/ 77413 w 95250"/>
                <a:gd name="connsiteY19" fmla="*/ 28632 h 104775"/>
                <a:gd name="connsiteX20" fmla="*/ 72880 w 95250"/>
                <a:gd name="connsiteY20" fmla="*/ 27346 h 104775"/>
                <a:gd name="connsiteX21" fmla="*/ 79680 w 95250"/>
                <a:gd name="connsiteY21" fmla="*/ 25422 h 104775"/>
                <a:gd name="connsiteX22" fmla="*/ 75442 w 95250"/>
                <a:gd name="connsiteY22" fmla="*/ 19402 h 104775"/>
                <a:gd name="connsiteX23" fmla="*/ 89548 w 95250"/>
                <a:gd name="connsiteY23" fmla="*/ 7144 h 104775"/>
                <a:gd name="connsiteX24" fmla="*/ 76528 w 95250"/>
                <a:gd name="connsiteY24" fmla="*/ 14564 h 104775"/>
                <a:gd name="connsiteX25" fmla="*/ 62745 w 95250"/>
                <a:gd name="connsiteY25" fmla="*/ 23984 h 104775"/>
                <a:gd name="connsiteX26" fmla="*/ 64488 w 95250"/>
                <a:gd name="connsiteY26" fmla="*/ 3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50" h="104775">
                  <a:moveTo>
                    <a:pt x="64488" y="34833"/>
                  </a:moveTo>
                  <a:cubicBezTo>
                    <a:pt x="58068" y="38357"/>
                    <a:pt x="63764" y="30509"/>
                    <a:pt x="57087" y="32995"/>
                  </a:cubicBezTo>
                  <a:cubicBezTo>
                    <a:pt x="53077" y="39929"/>
                    <a:pt x="67717" y="33109"/>
                    <a:pt x="64764" y="41196"/>
                  </a:cubicBezTo>
                  <a:cubicBezTo>
                    <a:pt x="59602" y="41643"/>
                    <a:pt x="56801" y="49625"/>
                    <a:pt x="54582" y="51406"/>
                  </a:cubicBezTo>
                  <a:cubicBezTo>
                    <a:pt x="55449" y="47415"/>
                    <a:pt x="50210" y="43815"/>
                    <a:pt x="48381" y="43663"/>
                  </a:cubicBezTo>
                  <a:cubicBezTo>
                    <a:pt x="47067" y="46463"/>
                    <a:pt x="40695" y="48616"/>
                    <a:pt x="36923" y="51673"/>
                  </a:cubicBezTo>
                  <a:cubicBezTo>
                    <a:pt x="48095" y="46634"/>
                    <a:pt x="31131" y="59988"/>
                    <a:pt x="41676" y="55988"/>
                  </a:cubicBezTo>
                  <a:cubicBezTo>
                    <a:pt x="43409" y="59198"/>
                    <a:pt x="37227" y="68370"/>
                    <a:pt x="32113" y="69313"/>
                  </a:cubicBezTo>
                  <a:cubicBezTo>
                    <a:pt x="30569" y="67247"/>
                    <a:pt x="33579" y="65218"/>
                    <a:pt x="35684" y="63160"/>
                  </a:cubicBezTo>
                  <a:cubicBezTo>
                    <a:pt x="34151" y="57969"/>
                    <a:pt x="28436" y="66189"/>
                    <a:pt x="24092" y="64141"/>
                  </a:cubicBezTo>
                  <a:cubicBezTo>
                    <a:pt x="20521" y="76676"/>
                    <a:pt x="-2835" y="102756"/>
                    <a:pt x="12062" y="102213"/>
                  </a:cubicBezTo>
                  <a:cubicBezTo>
                    <a:pt x="16149" y="100860"/>
                    <a:pt x="16206" y="96831"/>
                    <a:pt x="18558" y="93583"/>
                  </a:cubicBezTo>
                  <a:cubicBezTo>
                    <a:pt x="9395" y="100432"/>
                    <a:pt x="14148" y="89859"/>
                    <a:pt x="13386" y="87792"/>
                  </a:cubicBezTo>
                  <a:cubicBezTo>
                    <a:pt x="17930" y="85392"/>
                    <a:pt x="21035" y="76829"/>
                    <a:pt x="22568" y="80943"/>
                  </a:cubicBezTo>
                  <a:lnTo>
                    <a:pt x="20416" y="89373"/>
                  </a:lnTo>
                  <a:cubicBezTo>
                    <a:pt x="37694" y="72238"/>
                    <a:pt x="62697" y="50692"/>
                    <a:pt x="85043" y="33766"/>
                  </a:cubicBezTo>
                  <a:cubicBezTo>
                    <a:pt x="85043" y="33766"/>
                    <a:pt x="82376" y="35204"/>
                    <a:pt x="79871" y="36900"/>
                  </a:cubicBezTo>
                  <a:cubicBezTo>
                    <a:pt x="77413" y="38672"/>
                    <a:pt x="74965" y="40443"/>
                    <a:pt x="74965" y="40443"/>
                  </a:cubicBezTo>
                  <a:cubicBezTo>
                    <a:pt x="74423" y="37233"/>
                    <a:pt x="78785" y="33395"/>
                    <a:pt x="81976" y="30061"/>
                  </a:cubicBezTo>
                  <a:cubicBezTo>
                    <a:pt x="81976" y="30061"/>
                    <a:pt x="79699" y="29347"/>
                    <a:pt x="77413" y="28632"/>
                  </a:cubicBezTo>
                  <a:cubicBezTo>
                    <a:pt x="75089" y="27880"/>
                    <a:pt x="72880" y="27346"/>
                    <a:pt x="72880" y="27346"/>
                  </a:cubicBezTo>
                  <a:cubicBezTo>
                    <a:pt x="76108" y="25689"/>
                    <a:pt x="78575" y="23165"/>
                    <a:pt x="79680" y="25422"/>
                  </a:cubicBezTo>
                  <a:cubicBezTo>
                    <a:pt x="81766" y="20593"/>
                    <a:pt x="79090" y="20060"/>
                    <a:pt x="75442" y="19402"/>
                  </a:cubicBezTo>
                  <a:cubicBezTo>
                    <a:pt x="82890" y="13383"/>
                    <a:pt x="85653" y="15002"/>
                    <a:pt x="89548" y="7144"/>
                  </a:cubicBezTo>
                  <a:cubicBezTo>
                    <a:pt x="81233" y="8734"/>
                    <a:pt x="78928" y="11573"/>
                    <a:pt x="76528" y="14564"/>
                  </a:cubicBezTo>
                  <a:cubicBezTo>
                    <a:pt x="74146" y="17650"/>
                    <a:pt x="71403" y="20488"/>
                    <a:pt x="62745" y="23984"/>
                  </a:cubicBezTo>
                  <a:lnTo>
                    <a:pt x="64488" y="34833"/>
                  </a:lnTo>
                  <a:close/>
                </a:path>
              </a:pathLst>
            </a:custGeom>
            <a:grpFill/>
            <a:ln w="9525" cap="flat">
              <a:noFill/>
              <a:prstDash val="solid"/>
              <a:miter/>
            </a:ln>
          </p:spPr>
          <p:txBody>
            <a:bodyPr rtlCol="0" anchor="ctr"/>
            <a:p>
              <a:endParaRPr lang="zh-CN" altLang="en-US"/>
            </a:p>
          </p:txBody>
        </p:sp>
        <p:sp>
          <p:nvSpPr>
            <p:cNvPr id="87" name="任意多边形: 形状 560"/>
            <p:cNvSpPr/>
            <p:nvPr>
              <p:custDataLst>
                <p:tags r:id="rId121"/>
              </p:custDataLst>
            </p:nvPr>
          </p:nvSpPr>
          <p:spPr>
            <a:xfrm>
              <a:off x="8374666" y="705291"/>
              <a:ext cx="9525" cy="19050"/>
            </a:xfrm>
            <a:custGeom>
              <a:avLst/>
              <a:gdLst>
                <a:gd name="connsiteX0" fmla="*/ 8487 w 9525"/>
                <a:gd name="connsiteY0" fmla="*/ 7144 h 19050"/>
                <a:gd name="connsiteX1" fmla="*/ 7144 w 9525"/>
                <a:gd name="connsiteY1" fmla="*/ 12202 h 19050"/>
                <a:gd name="connsiteX2" fmla="*/ 11154 w 9525"/>
                <a:gd name="connsiteY2" fmla="*/ 7687 h 19050"/>
              </a:gdLst>
              <a:ahLst/>
              <a:cxnLst>
                <a:cxn ang="0">
                  <a:pos x="connsiteX0" y="connsiteY0"/>
                </a:cxn>
                <a:cxn ang="0">
                  <a:pos x="connsiteX1" y="connsiteY1"/>
                </a:cxn>
                <a:cxn ang="0">
                  <a:pos x="connsiteX2" y="connsiteY2"/>
                </a:cxn>
              </a:cxnLst>
              <a:rect l="l" t="t" r="r" b="b"/>
              <a:pathLst>
                <a:path w="9525" h="19050">
                  <a:moveTo>
                    <a:pt x="8487" y="7144"/>
                  </a:moveTo>
                  <a:lnTo>
                    <a:pt x="7144" y="12202"/>
                  </a:lnTo>
                  <a:lnTo>
                    <a:pt x="11154" y="7687"/>
                  </a:lnTo>
                  <a:close/>
                </a:path>
              </a:pathLst>
            </a:custGeom>
            <a:grpFill/>
            <a:ln w="9525" cap="flat">
              <a:noFill/>
              <a:prstDash val="solid"/>
              <a:miter/>
            </a:ln>
          </p:spPr>
          <p:txBody>
            <a:bodyPr rtlCol="0" anchor="ctr"/>
            <a:p>
              <a:endParaRPr lang="zh-CN" altLang="en-US"/>
            </a:p>
          </p:txBody>
        </p:sp>
        <p:sp>
          <p:nvSpPr>
            <p:cNvPr id="88" name="任意多边形: 形状 561"/>
            <p:cNvSpPr/>
            <p:nvPr>
              <p:custDataLst>
                <p:tags r:id="rId122"/>
              </p:custDataLst>
            </p:nvPr>
          </p:nvSpPr>
          <p:spPr>
            <a:xfrm>
              <a:off x="8374530" y="717626"/>
              <a:ext cx="9525" cy="9525"/>
            </a:xfrm>
            <a:custGeom>
              <a:avLst/>
              <a:gdLst>
                <a:gd name="connsiteX0" fmla="*/ 11803 w 9525"/>
                <a:gd name="connsiteY0" fmla="*/ 11420 h 9525"/>
                <a:gd name="connsiteX1" fmla="*/ 11365 w 9525"/>
                <a:gd name="connsiteY1" fmla="*/ 7144 h 9525"/>
                <a:gd name="connsiteX2" fmla="*/ 11803 w 9525"/>
                <a:gd name="connsiteY2" fmla="*/ 11420 h 9525"/>
              </a:gdLst>
              <a:ahLst/>
              <a:cxnLst>
                <a:cxn ang="0">
                  <a:pos x="connsiteX0" y="connsiteY0"/>
                </a:cxn>
                <a:cxn ang="0">
                  <a:pos x="connsiteX1" y="connsiteY1"/>
                </a:cxn>
                <a:cxn ang="0">
                  <a:pos x="connsiteX2" y="connsiteY2"/>
                </a:cxn>
              </a:cxnLst>
              <a:rect l="l" t="t" r="r" b="b"/>
              <a:pathLst>
                <a:path w="9525" h="9525">
                  <a:moveTo>
                    <a:pt x="11803" y="11420"/>
                  </a:moveTo>
                  <a:cubicBezTo>
                    <a:pt x="10813" y="10173"/>
                    <a:pt x="12346" y="8411"/>
                    <a:pt x="11365" y="7144"/>
                  </a:cubicBezTo>
                  <a:cubicBezTo>
                    <a:pt x="4764" y="9935"/>
                    <a:pt x="6679" y="11354"/>
                    <a:pt x="11803" y="11420"/>
                  </a:cubicBezTo>
                  <a:close/>
                </a:path>
              </a:pathLst>
            </a:custGeom>
            <a:grpFill/>
            <a:ln w="9525" cap="flat">
              <a:noFill/>
              <a:prstDash val="solid"/>
              <a:miter/>
            </a:ln>
          </p:spPr>
          <p:txBody>
            <a:bodyPr rtlCol="0" anchor="ctr"/>
            <a:p>
              <a:endParaRPr lang="zh-CN" altLang="en-US"/>
            </a:p>
          </p:txBody>
        </p:sp>
        <p:sp>
          <p:nvSpPr>
            <p:cNvPr id="89" name="任意多边形: 形状 562"/>
            <p:cNvSpPr/>
            <p:nvPr>
              <p:custDataLst>
                <p:tags r:id="rId123"/>
              </p:custDataLst>
            </p:nvPr>
          </p:nvSpPr>
          <p:spPr>
            <a:xfrm>
              <a:off x="8296808" y="763193"/>
              <a:ext cx="19050" cy="19050"/>
            </a:xfrm>
            <a:custGeom>
              <a:avLst/>
              <a:gdLst>
                <a:gd name="connsiteX0" fmla="*/ 12563 w 19050"/>
                <a:gd name="connsiteY0" fmla="*/ 7144 h 19050"/>
                <a:gd name="connsiteX1" fmla="*/ 7144 w 19050"/>
                <a:gd name="connsiteY1" fmla="*/ 14973 h 19050"/>
                <a:gd name="connsiteX2" fmla="*/ 12268 w 19050"/>
                <a:gd name="connsiteY2" fmla="*/ 11411 h 19050"/>
                <a:gd name="connsiteX3" fmla="*/ 12563 w 19050"/>
                <a:gd name="connsiteY3" fmla="*/ 7144 h 19050"/>
              </a:gdLst>
              <a:ahLst/>
              <a:cxnLst>
                <a:cxn ang="0">
                  <a:pos x="connsiteX0" y="connsiteY0"/>
                </a:cxn>
                <a:cxn ang="0">
                  <a:pos x="connsiteX1" y="connsiteY1"/>
                </a:cxn>
                <a:cxn ang="0">
                  <a:pos x="connsiteX2" y="connsiteY2"/>
                </a:cxn>
                <a:cxn ang="0">
                  <a:pos x="connsiteX3" y="connsiteY3"/>
                </a:cxn>
              </a:cxnLst>
              <a:rect l="l" t="t" r="r" b="b"/>
              <a:pathLst>
                <a:path w="19050" h="19050">
                  <a:moveTo>
                    <a:pt x="12563" y="7144"/>
                  </a:moveTo>
                  <a:lnTo>
                    <a:pt x="7144" y="14973"/>
                  </a:lnTo>
                  <a:lnTo>
                    <a:pt x="12268" y="11411"/>
                  </a:lnTo>
                  <a:cubicBezTo>
                    <a:pt x="11001" y="10411"/>
                    <a:pt x="12030" y="8258"/>
                    <a:pt x="12563" y="7144"/>
                  </a:cubicBezTo>
                  <a:close/>
                </a:path>
              </a:pathLst>
            </a:custGeom>
            <a:grpFill/>
            <a:ln w="9525" cap="flat">
              <a:noFill/>
              <a:prstDash val="solid"/>
              <a:miter/>
            </a:ln>
          </p:spPr>
          <p:txBody>
            <a:bodyPr rtlCol="0" anchor="ctr"/>
            <a:p>
              <a:endParaRPr lang="zh-CN" altLang="en-US"/>
            </a:p>
          </p:txBody>
        </p:sp>
        <p:sp>
          <p:nvSpPr>
            <p:cNvPr id="90" name="任意多边形: 形状 563"/>
            <p:cNvSpPr/>
            <p:nvPr>
              <p:custDataLst>
                <p:tags r:id="rId124"/>
              </p:custDataLst>
            </p:nvPr>
          </p:nvSpPr>
          <p:spPr>
            <a:xfrm>
              <a:off x="8272367" y="791044"/>
              <a:ext cx="28575" cy="47625"/>
            </a:xfrm>
            <a:custGeom>
              <a:avLst/>
              <a:gdLst>
                <a:gd name="connsiteX0" fmla="*/ 11039 w 28575"/>
                <a:gd name="connsiteY0" fmla="*/ 41005 h 47625"/>
                <a:gd name="connsiteX1" fmla="*/ 29499 w 28575"/>
                <a:gd name="connsiteY1" fmla="*/ 15202 h 47625"/>
                <a:gd name="connsiteX2" fmla="*/ 19155 w 28575"/>
                <a:gd name="connsiteY2" fmla="*/ 7144 h 47625"/>
                <a:gd name="connsiteX3" fmla="*/ 17631 w 28575"/>
                <a:gd name="connsiteY3" fmla="*/ 23289 h 47625"/>
                <a:gd name="connsiteX4" fmla="*/ 7144 w 28575"/>
                <a:gd name="connsiteY4" fmla="*/ 37509 h 47625"/>
                <a:gd name="connsiteX5" fmla="*/ 11039 w 28575"/>
                <a:gd name="connsiteY5" fmla="*/ 4100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47625">
                  <a:moveTo>
                    <a:pt x="11039" y="41005"/>
                  </a:moveTo>
                  <a:cubicBezTo>
                    <a:pt x="17450" y="30451"/>
                    <a:pt x="18278" y="24251"/>
                    <a:pt x="29499" y="15202"/>
                  </a:cubicBezTo>
                  <a:cubicBezTo>
                    <a:pt x="30004" y="6629"/>
                    <a:pt x="20688" y="12230"/>
                    <a:pt x="19155" y="7144"/>
                  </a:cubicBezTo>
                  <a:cubicBezTo>
                    <a:pt x="13992" y="12306"/>
                    <a:pt x="20803" y="16526"/>
                    <a:pt x="17631" y="23289"/>
                  </a:cubicBezTo>
                  <a:cubicBezTo>
                    <a:pt x="12821" y="23117"/>
                    <a:pt x="11801" y="32299"/>
                    <a:pt x="7144" y="37509"/>
                  </a:cubicBezTo>
                  <a:cubicBezTo>
                    <a:pt x="8992" y="37729"/>
                    <a:pt x="10563" y="38795"/>
                    <a:pt x="11039" y="41005"/>
                  </a:cubicBezTo>
                  <a:close/>
                </a:path>
              </a:pathLst>
            </a:custGeom>
            <a:grpFill/>
            <a:ln w="9525" cap="flat">
              <a:noFill/>
              <a:prstDash val="solid"/>
              <a:miter/>
            </a:ln>
          </p:spPr>
          <p:txBody>
            <a:bodyPr rtlCol="0" anchor="ctr"/>
            <a:p>
              <a:endParaRPr lang="zh-CN" altLang="en-US"/>
            </a:p>
          </p:txBody>
        </p:sp>
        <p:sp>
          <p:nvSpPr>
            <p:cNvPr id="91" name="任意多边形: 形状 564"/>
            <p:cNvSpPr/>
            <p:nvPr>
              <p:custDataLst>
                <p:tags r:id="rId125"/>
              </p:custDataLst>
            </p:nvPr>
          </p:nvSpPr>
          <p:spPr>
            <a:xfrm>
              <a:off x="8200854" y="815973"/>
              <a:ext cx="85725" cy="304800"/>
            </a:xfrm>
            <a:custGeom>
              <a:avLst/>
              <a:gdLst>
                <a:gd name="connsiteX0" fmla="*/ 47539 w 85725"/>
                <a:gd name="connsiteY0" fmla="*/ 46262 h 304800"/>
                <a:gd name="connsiteX1" fmla="*/ 41405 w 85725"/>
                <a:gd name="connsiteY1" fmla="*/ 61702 h 304800"/>
                <a:gd name="connsiteX2" fmla="*/ 42215 w 85725"/>
                <a:gd name="connsiteY2" fmla="*/ 53529 h 304800"/>
                <a:gd name="connsiteX3" fmla="*/ 33938 w 85725"/>
                <a:gd name="connsiteY3" fmla="*/ 64169 h 304800"/>
                <a:gd name="connsiteX4" fmla="*/ 36947 w 85725"/>
                <a:gd name="connsiteY4" fmla="*/ 64264 h 304800"/>
                <a:gd name="connsiteX5" fmla="*/ 28080 w 85725"/>
                <a:gd name="connsiteY5" fmla="*/ 92725 h 304800"/>
                <a:gd name="connsiteX6" fmla="*/ 31432 w 85725"/>
                <a:gd name="connsiteY6" fmla="*/ 99449 h 304800"/>
                <a:gd name="connsiteX7" fmla="*/ 17726 w 85725"/>
                <a:gd name="connsiteY7" fmla="*/ 116309 h 304800"/>
                <a:gd name="connsiteX8" fmla="*/ 30794 w 85725"/>
                <a:gd name="connsiteY8" fmla="*/ 114423 h 304800"/>
                <a:gd name="connsiteX9" fmla="*/ 23489 w 85725"/>
                <a:gd name="connsiteY9" fmla="*/ 132130 h 304800"/>
                <a:gd name="connsiteX10" fmla="*/ 20031 w 85725"/>
                <a:gd name="connsiteY10" fmla="*/ 145398 h 304800"/>
                <a:gd name="connsiteX11" fmla="*/ 20193 w 85725"/>
                <a:gd name="connsiteY11" fmla="*/ 138816 h 304800"/>
                <a:gd name="connsiteX12" fmla="*/ 17431 w 85725"/>
                <a:gd name="connsiteY12" fmla="*/ 156228 h 304800"/>
                <a:gd name="connsiteX13" fmla="*/ 11849 w 85725"/>
                <a:gd name="connsiteY13" fmla="*/ 154790 h 304800"/>
                <a:gd name="connsiteX14" fmla="*/ 12297 w 85725"/>
                <a:gd name="connsiteY14" fmla="*/ 167372 h 304800"/>
                <a:gd name="connsiteX15" fmla="*/ 9916 w 85725"/>
                <a:gd name="connsiteY15" fmla="*/ 180936 h 304800"/>
                <a:gd name="connsiteX16" fmla="*/ 7144 w 85725"/>
                <a:gd name="connsiteY16" fmla="*/ 178878 h 304800"/>
                <a:gd name="connsiteX17" fmla="*/ 9287 w 85725"/>
                <a:gd name="connsiteY17" fmla="*/ 205358 h 304800"/>
                <a:gd name="connsiteX18" fmla="*/ 11935 w 85725"/>
                <a:gd name="connsiteY18" fmla="*/ 229656 h 304800"/>
                <a:gd name="connsiteX19" fmla="*/ 8782 w 85725"/>
                <a:gd name="connsiteY19" fmla="*/ 237686 h 304800"/>
                <a:gd name="connsiteX20" fmla="*/ 12449 w 85725"/>
                <a:gd name="connsiteY20" fmla="*/ 236724 h 304800"/>
                <a:gd name="connsiteX21" fmla="*/ 19040 w 85725"/>
                <a:gd name="connsiteY21" fmla="*/ 231590 h 304800"/>
                <a:gd name="connsiteX22" fmla="*/ 20926 w 85725"/>
                <a:gd name="connsiteY22" fmla="*/ 252440 h 304800"/>
                <a:gd name="connsiteX23" fmla="*/ 13173 w 85725"/>
                <a:gd name="connsiteY23" fmla="*/ 248039 h 304800"/>
                <a:gd name="connsiteX24" fmla="*/ 18059 w 85725"/>
                <a:gd name="connsiteY24" fmla="*/ 259326 h 304800"/>
                <a:gd name="connsiteX25" fmla="*/ 13049 w 85725"/>
                <a:gd name="connsiteY25" fmla="*/ 269166 h 304800"/>
                <a:gd name="connsiteX26" fmla="*/ 15002 w 85725"/>
                <a:gd name="connsiteY26" fmla="*/ 272147 h 304800"/>
                <a:gd name="connsiteX27" fmla="*/ 19898 w 85725"/>
                <a:gd name="connsiteY27" fmla="*/ 278491 h 304800"/>
                <a:gd name="connsiteX28" fmla="*/ 27089 w 85725"/>
                <a:gd name="connsiteY28" fmla="*/ 287454 h 304800"/>
                <a:gd name="connsiteX29" fmla="*/ 28899 w 85725"/>
                <a:gd name="connsiteY29" fmla="*/ 301236 h 304800"/>
                <a:gd name="connsiteX30" fmla="*/ 36147 w 85725"/>
                <a:gd name="connsiteY30" fmla="*/ 289464 h 304800"/>
                <a:gd name="connsiteX31" fmla="*/ 26508 w 85725"/>
                <a:gd name="connsiteY31" fmla="*/ 257517 h 304800"/>
                <a:gd name="connsiteX32" fmla="*/ 23593 w 85725"/>
                <a:gd name="connsiteY32" fmla="*/ 238857 h 304800"/>
                <a:gd name="connsiteX33" fmla="*/ 23689 w 85725"/>
                <a:gd name="connsiteY33" fmla="*/ 220941 h 304800"/>
                <a:gd name="connsiteX34" fmla="*/ 17135 w 85725"/>
                <a:gd name="connsiteY34" fmla="*/ 203100 h 304800"/>
                <a:gd name="connsiteX35" fmla="*/ 23536 w 85725"/>
                <a:gd name="connsiteY35" fmla="*/ 200348 h 304800"/>
                <a:gd name="connsiteX36" fmla="*/ 17145 w 85725"/>
                <a:gd name="connsiteY36" fmla="*/ 200195 h 304800"/>
                <a:gd name="connsiteX37" fmla="*/ 23517 w 85725"/>
                <a:gd name="connsiteY37" fmla="*/ 189442 h 304800"/>
                <a:gd name="connsiteX38" fmla="*/ 18136 w 85725"/>
                <a:gd name="connsiteY38" fmla="*/ 182755 h 304800"/>
                <a:gd name="connsiteX39" fmla="*/ 26184 w 85725"/>
                <a:gd name="connsiteY39" fmla="*/ 176497 h 304800"/>
                <a:gd name="connsiteX40" fmla="*/ 27022 w 85725"/>
                <a:gd name="connsiteY40" fmla="*/ 150751 h 304800"/>
                <a:gd name="connsiteX41" fmla="*/ 30337 w 85725"/>
                <a:gd name="connsiteY41" fmla="*/ 122671 h 304800"/>
                <a:gd name="connsiteX42" fmla="*/ 33385 w 85725"/>
                <a:gd name="connsiteY42" fmla="*/ 108403 h 304800"/>
                <a:gd name="connsiteX43" fmla="*/ 37443 w 85725"/>
                <a:gd name="connsiteY43" fmla="*/ 94382 h 304800"/>
                <a:gd name="connsiteX44" fmla="*/ 48863 w 85725"/>
                <a:gd name="connsiteY44" fmla="*/ 68303 h 304800"/>
                <a:gd name="connsiteX45" fmla="*/ 43377 w 85725"/>
                <a:gd name="connsiteY45" fmla="*/ 69027 h 304800"/>
                <a:gd name="connsiteX46" fmla="*/ 50140 w 85725"/>
                <a:gd name="connsiteY46" fmla="*/ 47500 h 304800"/>
                <a:gd name="connsiteX47" fmla="*/ 62265 w 85725"/>
                <a:gd name="connsiteY47" fmla="*/ 30241 h 304800"/>
                <a:gd name="connsiteX48" fmla="*/ 61322 w 85725"/>
                <a:gd name="connsiteY48" fmla="*/ 23783 h 304800"/>
                <a:gd name="connsiteX49" fmla="*/ 69618 w 85725"/>
                <a:gd name="connsiteY49" fmla="*/ 30393 h 304800"/>
                <a:gd name="connsiteX50" fmla="*/ 75771 w 85725"/>
                <a:gd name="connsiteY50" fmla="*/ 17763 h 304800"/>
                <a:gd name="connsiteX51" fmla="*/ 69504 w 85725"/>
                <a:gd name="connsiteY51" fmla="*/ 23659 h 304800"/>
                <a:gd name="connsiteX52" fmla="*/ 78581 w 85725"/>
                <a:gd name="connsiteY52" fmla="*/ 12600 h 304800"/>
                <a:gd name="connsiteX53" fmla="*/ 73495 w 85725"/>
                <a:gd name="connsiteY53" fmla="*/ 8438 h 304800"/>
                <a:gd name="connsiteX54" fmla="*/ 62798 w 85725"/>
                <a:gd name="connsiteY54" fmla="*/ 14667 h 304800"/>
                <a:gd name="connsiteX55" fmla="*/ 41005 w 85725"/>
                <a:gd name="connsiteY55" fmla="*/ 43566 h 304800"/>
                <a:gd name="connsiteX56" fmla="*/ 47539 w 85725"/>
                <a:gd name="connsiteY56" fmla="*/ 46262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5725" h="304800">
                  <a:moveTo>
                    <a:pt x="47539" y="46262"/>
                  </a:moveTo>
                  <a:cubicBezTo>
                    <a:pt x="44910" y="51615"/>
                    <a:pt x="45206" y="58282"/>
                    <a:pt x="41405" y="61702"/>
                  </a:cubicBezTo>
                  <a:cubicBezTo>
                    <a:pt x="39348" y="60092"/>
                    <a:pt x="40043" y="56492"/>
                    <a:pt x="42215" y="53529"/>
                  </a:cubicBezTo>
                  <a:cubicBezTo>
                    <a:pt x="35985" y="53253"/>
                    <a:pt x="40091" y="59797"/>
                    <a:pt x="33938" y="64169"/>
                  </a:cubicBezTo>
                  <a:cubicBezTo>
                    <a:pt x="34652" y="63854"/>
                    <a:pt x="36586" y="62140"/>
                    <a:pt x="36947" y="64264"/>
                  </a:cubicBezTo>
                  <a:cubicBezTo>
                    <a:pt x="30166" y="78847"/>
                    <a:pt x="38281" y="74380"/>
                    <a:pt x="28080" y="92725"/>
                  </a:cubicBezTo>
                  <a:cubicBezTo>
                    <a:pt x="28508" y="96011"/>
                    <a:pt x="27565" y="98783"/>
                    <a:pt x="31432" y="99449"/>
                  </a:cubicBezTo>
                  <a:cubicBezTo>
                    <a:pt x="23870" y="109346"/>
                    <a:pt x="25384" y="103602"/>
                    <a:pt x="17726" y="116309"/>
                  </a:cubicBezTo>
                  <a:cubicBezTo>
                    <a:pt x="20050" y="116299"/>
                    <a:pt x="26194" y="113080"/>
                    <a:pt x="30794" y="114423"/>
                  </a:cubicBezTo>
                  <a:cubicBezTo>
                    <a:pt x="25098" y="123043"/>
                    <a:pt x="24032" y="128053"/>
                    <a:pt x="23489" y="132130"/>
                  </a:cubicBezTo>
                  <a:cubicBezTo>
                    <a:pt x="23308" y="136321"/>
                    <a:pt x="23479" y="139588"/>
                    <a:pt x="20031" y="145398"/>
                  </a:cubicBezTo>
                  <a:cubicBezTo>
                    <a:pt x="19983" y="143960"/>
                    <a:pt x="19050" y="142093"/>
                    <a:pt x="20193" y="138816"/>
                  </a:cubicBezTo>
                  <a:cubicBezTo>
                    <a:pt x="13325" y="139273"/>
                    <a:pt x="19774" y="149551"/>
                    <a:pt x="17431" y="156228"/>
                  </a:cubicBezTo>
                  <a:lnTo>
                    <a:pt x="11849" y="154790"/>
                  </a:lnTo>
                  <a:cubicBezTo>
                    <a:pt x="11963" y="158095"/>
                    <a:pt x="12135" y="162676"/>
                    <a:pt x="12297" y="167372"/>
                  </a:cubicBezTo>
                  <a:cubicBezTo>
                    <a:pt x="12583" y="172097"/>
                    <a:pt x="12221" y="176926"/>
                    <a:pt x="9916" y="180936"/>
                  </a:cubicBezTo>
                  <a:lnTo>
                    <a:pt x="7144" y="178878"/>
                  </a:lnTo>
                  <a:cubicBezTo>
                    <a:pt x="9068" y="187479"/>
                    <a:pt x="8668" y="196566"/>
                    <a:pt x="9287" y="205358"/>
                  </a:cubicBezTo>
                  <a:cubicBezTo>
                    <a:pt x="10030" y="214140"/>
                    <a:pt x="10497" y="222617"/>
                    <a:pt x="11935" y="229656"/>
                  </a:cubicBezTo>
                  <a:lnTo>
                    <a:pt x="8782" y="237686"/>
                  </a:lnTo>
                  <a:cubicBezTo>
                    <a:pt x="12430" y="247258"/>
                    <a:pt x="12106" y="242296"/>
                    <a:pt x="12449" y="236724"/>
                  </a:cubicBezTo>
                  <a:cubicBezTo>
                    <a:pt x="13183" y="231066"/>
                    <a:pt x="14430" y="224875"/>
                    <a:pt x="19040" y="231590"/>
                  </a:cubicBezTo>
                  <a:cubicBezTo>
                    <a:pt x="8382" y="234752"/>
                    <a:pt x="23336" y="241172"/>
                    <a:pt x="20926" y="252440"/>
                  </a:cubicBezTo>
                  <a:cubicBezTo>
                    <a:pt x="17574" y="258231"/>
                    <a:pt x="17078" y="241667"/>
                    <a:pt x="13173" y="248039"/>
                  </a:cubicBezTo>
                  <a:cubicBezTo>
                    <a:pt x="18917" y="249754"/>
                    <a:pt x="15611" y="253707"/>
                    <a:pt x="18059" y="259326"/>
                  </a:cubicBezTo>
                  <a:cubicBezTo>
                    <a:pt x="12821" y="258898"/>
                    <a:pt x="19250" y="271747"/>
                    <a:pt x="13049" y="269166"/>
                  </a:cubicBezTo>
                  <a:cubicBezTo>
                    <a:pt x="13049" y="269166"/>
                    <a:pt x="13830" y="270356"/>
                    <a:pt x="15002" y="272147"/>
                  </a:cubicBezTo>
                  <a:cubicBezTo>
                    <a:pt x="16202" y="273919"/>
                    <a:pt x="18126" y="276205"/>
                    <a:pt x="19898" y="278491"/>
                  </a:cubicBezTo>
                  <a:cubicBezTo>
                    <a:pt x="23498" y="282977"/>
                    <a:pt x="27089" y="287454"/>
                    <a:pt x="27089" y="287454"/>
                  </a:cubicBezTo>
                  <a:cubicBezTo>
                    <a:pt x="25108" y="291397"/>
                    <a:pt x="27089" y="297160"/>
                    <a:pt x="28899" y="301236"/>
                  </a:cubicBezTo>
                  <a:cubicBezTo>
                    <a:pt x="26175" y="290426"/>
                    <a:pt x="36947" y="301989"/>
                    <a:pt x="36147" y="289464"/>
                  </a:cubicBezTo>
                  <a:cubicBezTo>
                    <a:pt x="32842" y="281158"/>
                    <a:pt x="28280" y="269937"/>
                    <a:pt x="26508" y="257517"/>
                  </a:cubicBezTo>
                  <a:cubicBezTo>
                    <a:pt x="25365" y="251364"/>
                    <a:pt x="24355" y="245039"/>
                    <a:pt x="23593" y="238857"/>
                  </a:cubicBezTo>
                  <a:cubicBezTo>
                    <a:pt x="22965" y="232666"/>
                    <a:pt x="23412" y="226532"/>
                    <a:pt x="23689" y="220941"/>
                  </a:cubicBezTo>
                  <a:cubicBezTo>
                    <a:pt x="16564" y="218826"/>
                    <a:pt x="23060" y="206615"/>
                    <a:pt x="17135" y="203100"/>
                  </a:cubicBezTo>
                  <a:cubicBezTo>
                    <a:pt x="19317" y="202567"/>
                    <a:pt x="21212" y="200872"/>
                    <a:pt x="23536" y="200348"/>
                  </a:cubicBezTo>
                  <a:cubicBezTo>
                    <a:pt x="22755" y="185955"/>
                    <a:pt x="19526" y="203691"/>
                    <a:pt x="17145" y="200195"/>
                  </a:cubicBezTo>
                  <a:cubicBezTo>
                    <a:pt x="16535" y="193756"/>
                    <a:pt x="21003" y="188746"/>
                    <a:pt x="23517" y="189442"/>
                  </a:cubicBezTo>
                  <a:cubicBezTo>
                    <a:pt x="24413" y="179164"/>
                    <a:pt x="21660" y="188241"/>
                    <a:pt x="18136" y="182755"/>
                  </a:cubicBezTo>
                  <a:lnTo>
                    <a:pt x="26184" y="176497"/>
                  </a:lnTo>
                  <a:cubicBezTo>
                    <a:pt x="25632" y="168439"/>
                    <a:pt x="26375" y="159828"/>
                    <a:pt x="27022" y="150751"/>
                  </a:cubicBezTo>
                  <a:cubicBezTo>
                    <a:pt x="27680" y="141674"/>
                    <a:pt x="28032" y="132063"/>
                    <a:pt x="30337" y="122671"/>
                  </a:cubicBezTo>
                  <a:cubicBezTo>
                    <a:pt x="31347" y="117937"/>
                    <a:pt x="32366" y="113165"/>
                    <a:pt x="33385" y="108403"/>
                  </a:cubicBezTo>
                  <a:cubicBezTo>
                    <a:pt x="34442" y="103631"/>
                    <a:pt x="35547" y="98868"/>
                    <a:pt x="37443" y="94382"/>
                  </a:cubicBezTo>
                  <a:cubicBezTo>
                    <a:pt x="40900" y="85314"/>
                    <a:pt x="44548" y="76418"/>
                    <a:pt x="48863" y="68303"/>
                  </a:cubicBezTo>
                  <a:lnTo>
                    <a:pt x="43377" y="69027"/>
                  </a:lnTo>
                  <a:cubicBezTo>
                    <a:pt x="47920" y="61816"/>
                    <a:pt x="48768" y="54510"/>
                    <a:pt x="50140" y="47500"/>
                  </a:cubicBezTo>
                  <a:cubicBezTo>
                    <a:pt x="51606" y="40585"/>
                    <a:pt x="53635" y="33955"/>
                    <a:pt x="62265" y="30241"/>
                  </a:cubicBezTo>
                  <a:lnTo>
                    <a:pt x="61322" y="23783"/>
                  </a:lnTo>
                  <a:cubicBezTo>
                    <a:pt x="61922" y="27355"/>
                    <a:pt x="69066" y="25002"/>
                    <a:pt x="69618" y="30393"/>
                  </a:cubicBezTo>
                  <a:cubicBezTo>
                    <a:pt x="70561" y="25716"/>
                    <a:pt x="74609" y="22544"/>
                    <a:pt x="75771" y="17763"/>
                  </a:cubicBezTo>
                  <a:lnTo>
                    <a:pt x="69504" y="23659"/>
                  </a:lnTo>
                  <a:cubicBezTo>
                    <a:pt x="69056" y="16506"/>
                    <a:pt x="74600" y="12248"/>
                    <a:pt x="78581" y="12600"/>
                  </a:cubicBezTo>
                  <a:cubicBezTo>
                    <a:pt x="80029" y="6095"/>
                    <a:pt x="77305" y="6400"/>
                    <a:pt x="73495" y="8438"/>
                  </a:cubicBezTo>
                  <a:cubicBezTo>
                    <a:pt x="69866" y="10581"/>
                    <a:pt x="65265" y="14524"/>
                    <a:pt x="62798" y="14667"/>
                  </a:cubicBezTo>
                  <a:cubicBezTo>
                    <a:pt x="61274" y="34651"/>
                    <a:pt x="45272" y="25650"/>
                    <a:pt x="41005" y="43566"/>
                  </a:cubicBezTo>
                  <a:cubicBezTo>
                    <a:pt x="38824" y="54615"/>
                    <a:pt x="45558" y="44490"/>
                    <a:pt x="47539" y="46262"/>
                  </a:cubicBezTo>
                  <a:close/>
                </a:path>
              </a:pathLst>
            </a:custGeom>
            <a:grpFill/>
            <a:ln w="9525" cap="flat">
              <a:noFill/>
              <a:prstDash val="solid"/>
              <a:miter/>
            </a:ln>
          </p:spPr>
          <p:txBody>
            <a:bodyPr rtlCol="0" anchor="ctr"/>
            <a:p>
              <a:endParaRPr lang="zh-CN" altLang="en-US"/>
            </a:p>
          </p:txBody>
        </p:sp>
        <p:sp>
          <p:nvSpPr>
            <p:cNvPr id="92" name="任意多边形: 形状 565"/>
            <p:cNvSpPr/>
            <p:nvPr>
              <p:custDataLst>
                <p:tags r:id="rId126"/>
              </p:custDataLst>
            </p:nvPr>
          </p:nvSpPr>
          <p:spPr>
            <a:xfrm>
              <a:off x="8263099" y="839222"/>
              <a:ext cx="9525" cy="9525"/>
            </a:xfrm>
            <a:custGeom>
              <a:avLst/>
              <a:gdLst>
                <a:gd name="connsiteX0" fmla="*/ 7182 w 9525"/>
                <a:gd name="connsiteY0" fmla="*/ 9944 h 9525"/>
                <a:gd name="connsiteX1" fmla="*/ 7382 w 9525"/>
                <a:gd name="connsiteY1" fmla="*/ 7144 h 9525"/>
                <a:gd name="connsiteX2" fmla="*/ 7182 w 9525"/>
                <a:gd name="connsiteY2" fmla="*/ 9944 h 9525"/>
              </a:gdLst>
              <a:ahLst/>
              <a:cxnLst>
                <a:cxn ang="0">
                  <a:pos x="connsiteX0" y="connsiteY0"/>
                </a:cxn>
                <a:cxn ang="0">
                  <a:pos x="connsiteX1" y="connsiteY1"/>
                </a:cxn>
                <a:cxn ang="0">
                  <a:pos x="connsiteX2" y="connsiteY2"/>
                </a:cxn>
              </a:cxnLst>
              <a:rect l="l" t="t" r="r" b="b"/>
              <a:pathLst>
                <a:path w="9525" h="9525">
                  <a:moveTo>
                    <a:pt x="7182" y="9944"/>
                  </a:moveTo>
                  <a:cubicBezTo>
                    <a:pt x="7402" y="8858"/>
                    <a:pt x="7449" y="7925"/>
                    <a:pt x="7382" y="7144"/>
                  </a:cubicBezTo>
                  <a:cubicBezTo>
                    <a:pt x="7173" y="8049"/>
                    <a:pt x="7087" y="8963"/>
                    <a:pt x="7182" y="9944"/>
                  </a:cubicBezTo>
                  <a:close/>
                </a:path>
              </a:pathLst>
            </a:custGeom>
            <a:grpFill/>
            <a:ln w="9525" cap="flat">
              <a:noFill/>
              <a:prstDash val="solid"/>
              <a:miter/>
            </a:ln>
          </p:spPr>
          <p:txBody>
            <a:bodyPr rtlCol="0" anchor="ctr"/>
            <a:p>
              <a:endParaRPr lang="zh-CN" altLang="en-US"/>
            </a:p>
          </p:txBody>
        </p:sp>
        <p:sp>
          <p:nvSpPr>
            <p:cNvPr id="93" name="任意多边形: 形状 566"/>
            <p:cNvSpPr/>
            <p:nvPr>
              <p:custDataLst>
                <p:tags r:id="rId127"/>
              </p:custDataLst>
            </p:nvPr>
          </p:nvSpPr>
          <p:spPr>
            <a:xfrm>
              <a:off x="8222599" y="1110075"/>
              <a:ext cx="9525" cy="19050"/>
            </a:xfrm>
            <a:custGeom>
              <a:avLst/>
              <a:gdLst>
                <a:gd name="connsiteX0" fmla="*/ 7144 w 9525"/>
                <a:gd name="connsiteY0" fmla="*/ 7144 h 19050"/>
                <a:gd name="connsiteX1" fmla="*/ 8744 w 9525"/>
                <a:gd name="connsiteY1" fmla="*/ 1184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7496" y="8420"/>
                    <a:pt x="7830" y="9954"/>
                    <a:pt x="8744" y="11849"/>
                  </a:cubicBezTo>
                  <a:cubicBezTo>
                    <a:pt x="10487" y="13059"/>
                    <a:pt x="8639" y="10830"/>
                    <a:pt x="7144" y="7144"/>
                  </a:cubicBezTo>
                  <a:close/>
                </a:path>
              </a:pathLst>
            </a:custGeom>
            <a:grpFill/>
            <a:ln w="9525" cap="flat">
              <a:noFill/>
              <a:prstDash val="solid"/>
              <a:miter/>
            </a:ln>
          </p:spPr>
          <p:txBody>
            <a:bodyPr rtlCol="0" anchor="ctr"/>
            <a:p>
              <a:endParaRPr lang="zh-CN" altLang="en-US"/>
            </a:p>
          </p:txBody>
        </p:sp>
        <p:sp>
          <p:nvSpPr>
            <p:cNvPr id="94" name="任意多边形: 形状 567"/>
            <p:cNvSpPr/>
            <p:nvPr>
              <p:custDataLst>
                <p:tags r:id="rId128"/>
              </p:custDataLst>
            </p:nvPr>
          </p:nvSpPr>
          <p:spPr>
            <a:xfrm>
              <a:off x="8272291" y="821421"/>
              <a:ext cx="9525" cy="9525"/>
            </a:xfrm>
            <a:custGeom>
              <a:avLst/>
              <a:gdLst>
                <a:gd name="connsiteX0" fmla="*/ 7229 w 9525"/>
                <a:gd name="connsiteY0" fmla="*/ 7152 h 9525"/>
                <a:gd name="connsiteX1" fmla="*/ 7153 w 9525"/>
                <a:gd name="connsiteY1" fmla="*/ 7152 h 9525"/>
                <a:gd name="connsiteX2" fmla="*/ 7144 w 9525"/>
                <a:gd name="connsiteY2" fmla="*/ 7295 h 9525"/>
                <a:gd name="connsiteX3" fmla="*/ 7229 w 9525"/>
                <a:gd name="connsiteY3" fmla="*/ 7152 h 9525"/>
              </a:gdLst>
              <a:ahLst/>
              <a:cxnLst>
                <a:cxn ang="0">
                  <a:pos x="connsiteX0" y="connsiteY0"/>
                </a:cxn>
                <a:cxn ang="0">
                  <a:pos x="connsiteX1" y="connsiteY1"/>
                </a:cxn>
                <a:cxn ang="0">
                  <a:pos x="connsiteX2" y="connsiteY2"/>
                </a:cxn>
                <a:cxn ang="0">
                  <a:pos x="connsiteX3" y="connsiteY3"/>
                </a:cxn>
              </a:cxnLst>
              <a:rect l="l" t="t" r="r" b="b"/>
              <a:pathLst>
                <a:path w="9525" h="9525">
                  <a:moveTo>
                    <a:pt x="7229" y="7152"/>
                  </a:moveTo>
                  <a:cubicBezTo>
                    <a:pt x="7229" y="7152"/>
                    <a:pt x="7201" y="7133"/>
                    <a:pt x="7153" y="7152"/>
                  </a:cubicBezTo>
                  <a:cubicBezTo>
                    <a:pt x="7153" y="7152"/>
                    <a:pt x="7153" y="7228"/>
                    <a:pt x="7144" y="7295"/>
                  </a:cubicBezTo>
                  <a:cubicBezTo>
                    <a:pt x="7172" y="7238"/>
                    <a:pt x="7229" y="7152"/>
                    <a:pt x="7229" y="7152"/>
                  </a:cubicBezTo>
                  <a:close/>
                </a:path>
              </a:pathLst>
            </a:custGeom>
            <a:grpFill/>
            <a:ln w="9525" cap="flat">
              <a:noFill/>
              <a:prstDash val="solid"/>
              <a:miter/>
            </a:ln>
          </p:spPr>
          <p:txBody>
            <a:bodyPr rtlCol="0" anchor="ctr"/>
            <a:p>
              <a:endParaRPr lang="zh-CN" altLang="en-US"/>
            </a:p>
          </p:txBody>
        </p:sp>
        <p:sp>
          <p:nvSpPr>
            <p:cNvPr id="95" name="任意多边形: 形状 568"/>
            <p:cNvSpPr/>
            <p:nvPr>
              <p:custDataLst>
                <p:tags r:id="rId129"/>
              </p:custDataLst>
            </p:nvPr>
          </p:nvSpPr>
          <p:spPr>
            <a:xfrm>
              <a:off x="8264547" y="807846"/>
              <a:ext cx="9525" cy="9525"/>
            </a:xfrm>
            <a:custGeom>
              <a:avLst/>
              <a:gdLst>
                <a:gd name="connsiteX0" fmla="*/ 10154 w 9525"/>
                <a:gd name="connsiteY0" fmla="*/ 7144 h 9525"/>
                <a:gd name="connsiteX1" fmla="*/ 7144 w 9525"/>
                <a:gd name="connsiteY1" fmla="*/ 10916 h 9525"/>
                <a:gd name="connsiteX2" fmla="*/ 9468 w 9525"/>
                <a:gd name="connsiteY2" fmla="*/ 11497 h 9525"/>
              </a:gdLst>
              <a:ahLst/>
              <a:cxnLst>
                <a:cxn ang="0">
                  <a:pos x="connsiteX0" y="connsiteY0"/>
                </a:cxn>
                <a:cxn ang="0">
                  <a:pos x="connsiteX1" y="connsiteY1"/>
                </a:cxn>
                <a:cxn ang="0">
                  <a:pos x="connsiteX2" y="connsiteY2"/>
                </a:cxn>
              </a:cxnLst>
              <a:rect l="l" t="t" r="r" b="b"/>
              <a:pathLst>
                <a:path w="9525" h="9525">
                  <a:moveTo>
                    <a:pt x="10154" y="7144"/>
                  </a:moveTo>
                  <a:lnTo>
                    <a:pt x="7144" y="10916"/>
                  </a:lnTo>
                  <a:lnTo>
                    <a:pt x="9468" y="11497"/>
                  </a:lnTo>
                  <a:close/>
                </a:path>
              </a:pathLst>
            </a:custGeom>
            <a:grpFill/>
            <a:ln w="9525" cap="flat">
              <a:noFill/>
              <a:prstDash val="solid"/>
              <a:miter/>
            </a:ln>
          </p:spPr>
          <p:txBody>
            <a:bodyPr rtlCol="0" anchor="ctr"/>
            <a:p>
              <a:endParaRPr lang="zh-CN" altLang="en-US"/>
            </a:p>
          </p:txBody>
        </p:sp>
        <p:sp>
          <p:nvSpPr>
            <p:cNvPr id="96" name="任意多边形: 形状 569"/>
            <p:cNvSpPr/>
            <p:nvPr>
              <p:custDataLst>
                <p:tags r:id="rId130"/>
              </p:custDataLst>
            </p:nvPr>
          </p:nvSpPr>
          <p:spPr>
            <a:xfrm>
              <a:off x="8235048" y="1158261"/>
              <a:ext cx="9525" cy="9525"/>
            </a:xfrm>
            <a:custGeom>
              <a:avLst/>
              <a:gdLst>
                <a:gd name="connsiteX0" fmla="*/ 7144 w 9525"/>
                <a:gd name="connsiteY0" fmla="*/ 8173 h 9525"/>
                <a:gd name="connsiteX1" fmla="*/ 9449 w 9525"/>
                <a:gd name="connsiteY1" fmla="*/ 7154 h 9525"/>
                <a:gd name="connsiteX2" fmla="*/ 7144 w 9525"/>
                <a:gd name="connsiteY2" fmla="*/ 8173 h 9525"/>
              </a:gdLst>
              <a:ahLst/>
              <a:cxnLst>
                <a:cxn ang="0">
                  <a:pos x="connsiteX0" y="connsiteY0"/>
                </a:cxn>
                <a:cxn ang="0">
                  <a:pos x="connsiteX1" y="connsiteY1"/>
                </a:cxn>
                <a:cxn ang="0">
                  <a:pos x="connsiteX2" y="connsiteY2"/>
                </a:cxn>
              </a:cxnLst>
              <a:rect l="l" t="t" r="r" b="b"/>
              <a:pathLst>
                <a:path w="9525" h="9525">
                  <a:moveTo>
                    <a:pt x="7144" y="8173"/>
                  </a:moveTo>
                  <a:lnTo>
                    <a:pt x="9449" y="7154"/>
                  </a:lnTo>
                  <a:cubicBezTo>
                    <a:pt x="8544" y="7097"/>
                    <a:pt x="7715" y="7268"/>
                    <a:pt x="7144" y="8173"/>
                  </a:cubicBezTo>
                  <a:close/>
                </a:path>
              </a:pathLst>
            </a:custGeom>
            <a:grpFill/>
            <a:ln w="9525" cap="flat">
              <a:noFill/>
              <a:prstDash val="solid"/>
              <a:miter/>
            </a:ln>
          </p:spPr>
          <p:txBody>
            <a:bodyPr rtlCol="0" anchor="ctr"/>
            <a:p>
              <a:endParaRPr lang="zh-CN" altLang="en-US"/>
            </a:p>
          </p:txBody>
        </p:sp>
        <p:sp>
          <p:nvSpPr>
            <p:cNvPr id="97" name="任意多边形: 形状 570"/>
            <p:cNvSpPr/>
            <p:nvPr>
              <p:custDataLst>
                <p:tags r:id="rId131"/>
              </p:custDataLst>
            </p:nvPr>
          </p:nvSpPr>
          <p:spPr>
            <a:xfrm>
              <a:off x="8312610" y="1269037"/>
              <a:ext cx="9525" cy="9525"/>
            </a:xfrm>
            <a:custGeom>
              <a:avLst/>
              <a:gdLst>
                <a:gd name="connsiteX0" fmla="*/ 9287 w 9525"/>
                <a:gd name="connsiteY0" fmla="*/ 9268 h 9525"/>
                <a:gd name="connsiteX1" fmla="*/ 7144 w 9525"/>
                <a:gd name="connsiteY1" fmla="*/ 7144 h 9525"/>
                <a:gd name="connsiteX2" fmla="*/ 9287 w 9525"/>
                <a:gd name="connsiteY2" fmla="*/ 9268 h 9525"/>
              </a:gdLst>
              <a:ahLst/>
              <a:cxnLst>
                <a:cxn ang="0">
                  <a:pos x="connsiteX0" y="connsiteY0"/>
                </a:cxn>
                <a:cxn ang="0">
                  <a:pos x="connsiteX1" y="connsiteY1"/>
                </a:cxn>
                <a:cxn ang="0">
                  <a:pos x="connsiteX2" y="connsiteY2"/>
                </a:cxn>
              </a:cxnLst>
              <a:rect l="l" t="t" r="r" b="b"/>
              <a:pathLst>
                <a:path w="9525" h="9525">
                  <a:moveTo>
                    <a:pt x="9287" y="9268"/>
                  </a:moveTo>
                  <a:lnTo>
                    <a:pt x="7144" y="7144"/>
                  </a:lnTo>
                  <a:cubicBezTo>
                    <a:pt x="7572" y="8087"/>
                    <a:pt x="8411" y="8753"/>
                    <a:pt x="9287" y="9268"/>
                  </a:cubicBezTo>
                  <a:close/>
                </a:path>
              </a:pathLst>
            </a:custGeom>
            <a:grpFill/>
            <a:ln w="9525" cap="flat">
              <a:noFill/>
              <a:prstDash val="solid"/>
              <a:miter/>
            </a:ln>
          </p:spPr>
          <p:txBody>
            <a:bodyPr rtlCol="0" anchor="ctr"/>
            <a:p>
              <a:endParaRPr lang="zh-CN" altLang="en-US"/>
            </a:p>
          </p:txBody>
        </p:sp>
        <p:sp>
          <p:nvSpPr>
            <p:cNvPr id="98" name="任意多边形: 形状 571"/>
            <p:cNvSpPr/>
            <p:nvPr>
              <p:custDataLst>
                <p:tags r:id="rId132"/>
              </p:custDataLst>
            </p:nvPr>
          </p:nvSpPr>
          <p:spPr>
            <a:xfrm>
              <a:off x="8221951" y="1120323"/>
              <a:ext cx="447675" cy="247650"/>
            </a:xfrm>
            <a:custGeom>
              <a:avLst/>
              <a:gdLst>
                <a:gd name="connsiteX0" fmla="*/ 406994 w 447675"/>
                <a:gd name="connsiteY0" fmla="*/ 241079 h 247650"/>
                <a:gd name="connsiteX1" fmla="*/ 431692 w 447675"/>
                <a:gd name="connsiteY1" fmla="*/ 227801 h 247650"/>
                <a:gd name="connsiteX2" fmla="*/ 431749 w 447675"/>
                <a:gd name="connsiteY2" fmla="*/ 230411 h 247650"/>
                <a:gd name="connsiteX3" fmla="*/ 438674 w 447675"/>
                <a:gd name="connsiteY3" fmla="*/ 218485 h 247650"/>
                <a:gd name="connsiteX4" fmla="*/ 437055 w 447675"/>
                <a:gd name="connsiteY4" fmla="*/ 221181 h 247650"/>
                <a:gd name="connsiteX5" fmla="*/ 419757 w 447675"/>
                <a:gd name="connsiteY5" fmla="*/ 219600 h 247650"/>
                <a:gd name="connsiteX6" fmla="*/ 408413 w 447675"/>
                <a:gd name="connsiteY6" fmla="*/ 228182 h 247650"/>
                <a:gd name="connsiteX7" fmla="*/ 396850 w 447675"/>
                <a:gd name="connsiteY7" fmla="*/ 232906 h 247650"/>
                <a:gd name="connsiteX8" fmla="*/ 394021 w 447675"/>
                <a:gd name="connsiteY8" fmla="*/ 229115 h 247650"/>
                <a:gd name="connsiteX9" fmla="*/ 376114 w 447675"/>
                <a:gd name="connsiteY9" fmla="*/ 239488 h 247650"/>
                <a:gd name="connsiteX10" fmla="*/ 358864 w 447675"/>
                <a:gd name="connsiteY10" fmla="*/ 234268 h 247650"/>
                <a:gd name="connsiteX11" fmla="*/ 334013 w 447675"/>
                <a:gd name="connsiteY11" fmla="*/ 233944 h 247650"/>
                <a:gd name="connsiteX12" fmla="*/ 302895 w 447675"/>
                <a:gd name="connsiteY12" fmla="*/ 235697 h 247650"/>
                <a:gd name="connsiteX13" fmla="*/ 295827 w 447675"/>
                <a:gd name="connsiteY13" fmla="*/ 228753 h 247650"/>
                <a:gd name="connsiteX14" fmla="*/ 278482 w 447675"/>
                <a:gd name="connsiteY14" fmla="*/ 229591 h 247650"/>
                <a:gd name="connsiteX15" fmla="*/ 261357 w 447675"/>
                <a:gd name="connsiteY15" fmla="*/ 231592 h 247650"/>
                <a:gd name="connsiteX16" fmla="*/ 244621 w 447675"/>
                <a:gd name="connsiteY16" fmla="*/ 224838 h 247650"/>
                <a:gd name="connsiteX17" fmla="*/ 249060 w 447675"/>
                <a:gd name="connsiteY17" fmla="*/ 224057 h 247650"/>
                <a:gd name="connsiteX18" fmla="*/ 233839 w 447675"/>
                <a:gd name="connsiteY18" fmla="*/ 219047 h 247650"/>
                <a:gd name="connsiteX19" fmla="*/ 221409 w 447675"/>
                <a:gd name="connsiteY19" fmla="*/ 222562 h 247650"/>
                <a:gd name="connsiteX20" fmla="*/ 207778 w 447675"/>
                <a:gd name="connsiteY20" fmla="*/ 207389 h 247650"/>
                <a:gd name="connsiteX21" fmla="*/ 189709 w 447675"/>
                <a:gd name="connsiteY21" fmla="*/ 206389 h 247650"/>
                <a:gd name="connsiteX22" fmla="*/ 192576 w 447675"/>
                <a:gd name="connsiteY22" fmla="*/ 212408 h 247650"/>
                <a:gd name="connsiteX23" fmla="*/ 177946 w 447675"/>
                <a:gd name="connsiteY23" fmla="*/ 207608 h 247650"/>
                <a:gd name="connsiteX24" fmla="*/ 163278 w 447675"/>
                <a:gd name="connsiteY24" fmla="*/ 204112 h 247650"/>
                <a:gd name="connsiteX25" fmla="*/ 167945 w 447675"/>
                <a:gd name="connsiteY25" fmla="*/ 199845 h 247650"/>
                <a:gd name="connsiteX26" fmla="*/ 192157 w 447675"/>
                <a:gd name="connsiteY26" fmla="*/ 202950 h 247650"/>
                <a:gd name="connsiteX27" fmla="*/ 151933 w 447675"/>
                <a:gd name="connsiteY27" fmla="*/ 184748 h 247650"/>
                <a:gd name="connsiteX28" fmla="*/ 152352 w 447675"/>
                <a:gd name="connsiteY28" fmla="*/ 180109 h 247650"/>
                <a:gd name="connsiteX29" fmla="*/ 122806 w 447675"/>
                <a:gd name="connsiteY29" fmla="*/ 163555 h 247650"/>
                <a:gd name="connsiteX30" fmla="*/ 127121 w 447675"/>
                <a:gd name="connsiteY30" fmla="*/ 162031 h 247650"/>
                <a:gd name="connsiteX31" fmla="*/ 113281 w 447675"/>
                <a:gd name="connsiteY31" fmla="*/ 152163 h 247650"/>
                <a:gd name="connsiteX32" fmla="*/ 97365 w 447675"/>
                <a:gd name="connsiteY32" fmla="*/ 137351 h 247650"/>
                <a:gd name="connsiteX33" fmla="*/ 94898 w 447675"/>
                <a:gd name="connsiteY33" fmla="*/ 141295 h 247650"/>
                <a:gd name="connsiteX34" fmla="*/ 74686 w 447675"/>
                <a:gd name="connsiteY34" fmla="*/ 116358 h 247650"/>
                <a:gd name="connsiteX35" fmla="*/ 54540 w 447675"/>
                <a:gd name="connsiteY35" fmla="*/ 106328 h 247650"/>
                <a:gd name="connsiteX36" fmla="*/ 57855 w 447675"/>
                <a:gd name="connsiteY36" fmla="*/ 101118 h 247650"/>
                <a:gd name="connsiteX37" fmla="*/ 79448 w 447675"/>
                <a:gd name="connsiteY37" fmla="*/ 114072 h 247650"/>
                <a:gd name="connsiteX38" fmla="*/ 57569 w 447675"/>
                <a:gd name="connsiteY38" fmla="*/ 92108 h 247650"/>
                <a:gd name="connsiteX39" fmla="*/ 63275 w 447675"/>
                <a:gd name="connsiteY39" fmla="*/ 91774 h 247650"/>
                <a:gd name="connsiteX40" fmla="*/ 53111 w 447675"/>
                <a:gd name="connsiteY40" fmla="*/ 84916 h 247650"/>
                <a:gd name="connsiteX41" fmla="*/ 45520 w 447675"/>
                <a:gd name="connsiteY41" fmla="*/ 75629 h 247650"/>
                <a:gd name="connsiteX42" fmla="*/ 49149 w 447675"/>
                <a:gd name="connsiteY42" fmla="*/ 74896 h 247650"/>
                <a:gd name="connsiteX43" fmla="*/ 39662 w 447675"/>
                <a:gd name="connsiteY43" fmla="*/ 57675 h 247650"/>
                <a:gd name="connsiteX44" fmla="*/ 32023 w 447675"/>
                <a:gd name="connsiteY44" fmla="*/ 39158 h 247650"/>
                <a:gd name="connsiteX45" fmla="*/ 27975 w 447675"/>
                <a:gd name="connsiteY45" fmla="*/ 30347 h 247650"/>
                <a:gd name="connsiteX46" fmla="*/ 24336 w 447675"/>
                <a:gd name="connsiteY46" fmla="*/ 21794 h 247650"/>
                <a:gd name="connsiteX47" fmla="*/ 15192 w 447675"/>
                <a:gd name="connsiteY47" fmla="*/ 7183 h 247650"/>
                <a:gd name="connsiteX48" fmla="*/ 7144 w 447675"/>
                <a:gd name="connsiteY48" fmla="*/ 19813 h 247650"/>
                <a:gd name="connsiteX49" fmla="*/ 17269 w 447675"/>
                <a:gd name="connsiteY49" fmla="*/ 32833 h 247650"/>
                <a:gd name="connsiteX50" fmla="*/ 27613 w 447675"/>
                <a:gd name="connsiteY50" fmla="*/ 42920 h 247650"/>
                <a:gd name="connsiteX51" fmla="*/ 22574 w 447675"/>
                <a:gd name="connsiteY51" fmla="*/ 45111 h 247650"/>
                <a:gd name="connsiteX52" fmla="*/ 33766 w 447675"/>
                <a:gd name="connsiteY52" fmla="*/ 47750 h 247650"/>
                <a:gd name="connsiteX53" fmla="*/ 38586 w 447675"/>
                <a:gd name="connsiteY53" fmla="*/ 61570 h 247650"/>
                <a:gd name="connsiteX54" fmla="*/ 26070 w 447675"/>
                <a:gd name="connsiteY54" fmla="*/ 61313 h 247650"/>
                <a:gd name="connsiteX55" fmla="*/ 32137 w 447675"/>
                <a:gd name="connsiteY55" fmla="*/ 66952 h 247650"/>
                <a:gd name="connsiteX56" fmla="*/ 29670 w 447675"/>
                <a:gd name="connsiteY56" fmla="*/ 70943 h 247650"/>
                <a:gd name="connsiteX57" fmla="*/ 48892 w 447675"/>
                <a:gd name="connsiteY57" fmla="*/ 100747 h 247650"/>
                <a:gd name="connsiteX58" fmla="*/ 46806 w 447675"/>
                <a:gd name="connsiteY58" fmla="*/ 97099 h 247650"/>
                <a:gd name="connsiteX59" fmla="*/ 44958 w 447675"/>
                <a:gd name="connsiteY59" fmla="*/ 93298 h 247650"/>
                <a:gd name="connsiteX60" fmla="*/ 52892 w 447675"/>
                <a:gd name="connsiteY60" fmla="*/ 98089 h 247650"/>
                <a:gd name="connsiteX61" fmla="*/ 56702 w 447675"/>
                <a:gd name="connsiteY61" fmla="*/ 112929 h 247650"/>
                <a:gd name="connsiteX62" fmla="*/ 74981 w 447675"/>
                <a:gd name="connsiteY62" fmla="*/ 122911 h 247650"/>
                <a:gd name="connsiteX63" fmla="*/ 79829 w 447675"/>
                <a:gd name="connsiteY63" fmla="*/ 140723 h 247650"/>
                <a:gd name="connsiteX64" fmla="*/ 96803 w 447675"/>
                <a:gd name="connsiteY64" fmla="*/ 150153 h 247650"/>
                <a:gd name="connsiteX65" fmla="*/ 103365 w 447675"/>
                <a:gd name="connsiteY65" fmla="*/ 159668 h 247650"/>
                <a:gd name="connsiteX66" fmla="*/ 99984 w 447675"/>
                <a:gd name="connsiteY66" fmla="*/ 158001 h 247650"/>
                <a:gd name="connsiteX67" fmla="*/ 103375 w 447675"/>
                <a:gd name="connsiteY67" fmla="*/ 161402 h 247650"/>
                <a:gd name="connsiteX68" fmla="*/ 101860 w 447675"/>
                <a:gd name="connsiteY68" fmla="*/ 161821 h 247650"/>
                <a:gd name="connsiteX69" fmla="*/ 110023 w 447675"/>
                <a:gd name="connsiteY69" fmla="*/ 167517 h 247650"/>
                <a:gd name="connsiteX70" fmla="*/ 104480 w 447675"/>
                <a:gd name="connsiteY70" fmla="*/ 165460 h 247650"/>
                <a:gd name="connsiteX71" fmla="*/ 129731 w 447675"/>
                <a:gd name="connsiteY71" fmla="*/ 181195 h 247650"/>
                <a:gd name="connsiteX72" fmla="*/ 144923 w 447675"/>
                <a:gd name="connsiteY72" fmla="*/ 180671 h 247650"/>
                <a:gd name="connsiteX73" fmla="*/ 151000 w 447675"/>
                <a:gd name="connsiteY73" fmla="*/ 192377 h 247650"/>
                <a:gd name="connsiteX74" fmla="*/ 167002 w 447675"/>
                <a:gd name="connsiteY74" fmla="*/ 200369 h 247650"/>
                <a:gd name="connsiteX75" fmla="*/ 156181 w 447675"/>
                <a:gd name="connsiteY75" fmla="*/ 201969 h 247650"/>
                <a:gd name="connsiteX76" fmla="*/ 182223 w 447675"/>
                <a:gd name="connsiteY76" fmla="*/ 211923 h 247650"/>
                <a:gd name="connsiteX77" fmla="*/ 182432 w 447675"/>
                <a:gd name="connsiteY77" fmla="*/ 216647 h 247650"/>
                <a:gd name="connsiteX78" fmla="*/ 195177 w 447675"/>
                <a:gd name="connsiteY78" fmla="*/ 220743 h 247650"/>
                <a:gd name="connsiteX79" fmla="*/ 196291 w 447675"/>
                <a:gd name="connsiteY79" fmla="*/ 217028 h 247650"/>
                <a:gd name="connsiteX80" fmla="*/ 219218 w 447675"/>
                <a:gd name="connsiteY80" fmla="*/ 231630 h 247650"/>
                <a:gd name="connsiteX81" fmla="*/ 230696 w 447675"/>
                <a:gd name="connsiteY81" fmla="*/ 228058 h 247650"/>
                <a:gd name="connsiteX82" fmla="*/ 250269 w 447675"/>
                <a:gd name="connsiteY82" fmla="*/ 236373 h 247650"/>
                <a:gd name="connsiteX83" fmla="*/ 270586 w 447675"/>
                <a:gd name="connsiteY83" fmla="*/ 233011 h 247650"/>
                <a:gd name="connsiteX84" fmla="*/ 281388 w 447675"/>
                <a:gd name="connsiteY84" fmla="*/ 238097 h 247650"/>
                <a:gd name="connsiteX85" fmla="*/ 275901 w 447675"/>
                <a:gd name="connsiteY85" fmla="*/ 239945 h 247650"/>
                <a:gd name="connsiteX86" fmla="*/ 295142 w 447675"/>
                <a:gd name="connsiteY86" fmla="*/ 241221 h 247650"/>
                <a:gd name="connsiteX87" fmla="*/ 304914 w 447675"/>
                <a:gd name="connsiteY87" fmla="*/ 247956 h 247650"/>
                <a:gd name="connsiteX88" fmla="*/ 332270 w 447675"/>
                <a:gd name="connsiteY88" fmla="*/ 247670 h 247650"/>
                <a:gd name="connsiteX89" fmla="*/ 351777 w 447675"/>
                <a:gd name="connsiteY89" fmla="*/ 242498 h 247650"/>
                <a:gd name="connsiteX90" fmla="*/ 339814 w 447675"/>
                <a:gd name="connsiteY90" fmla="*/ 241707 h 247650"/>
                <a:gd name="connsiteX91" fmla="*/ 323974 w 447675"/>
                <a:gd name="connsiteY91" fmla="*/ 240097 h 247650"/>
                <a:gd name="connsiteX92" fmla="*/ 328841 w 447675"/>
                <a:gd name="connsiteY92" fmla="*/ 235897 h 247650"/>
                <a:gd name="connsiteX93" fmla="*/ 342529 w 447675"/>
                <a:gd name="connsiteY93" fmla="*/ 238069 h 247650"/>
                <a:gd name="connsiteX94" fmla="*/ 356311 w 447675"/>
                <a:gd name="connsiteY94" fmla="*/ 237811 h 247650"/>
                <a:gd name="connsiteX95" fmla="*/ 355359 w 447675"/>
                <a:gd name="connsiteY95" fmla="*/ 246184 h 247650"/>
                <a:gd name="connsiteX96" fmla="*/ 369627 w 447675"/>
                <a:gd name="connsiteY96" fmla="*/ 247432 h 247650"/>
                <a:gd name="connsiteX97" fmla="*/ 382676 w 447675"/>
                <a:gd name="connsiteY97" fmla="*/ 243184 h 247650"/>
                <a:gd name="connsiteX98" fmla="*/ 406994 w 447675"/>
                <a:gd name="connsiteY98" fmla="*/ 24107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47675" h="247650">
                  <a:moveTo>
                    <a:pt x="406994" y="241079"/>
                  </a:moveTo>
                  <a:cubicBezTo>
                    <a:pt x="415519" y="238259"/>
                    <a:pt x="426501" y="233173"/>
                    <a:pt x="431692" y="227801"/>
                  </a:cubicBezTo>
                  <a:lnTo>
                    <a:pt x="431749" y="230411"/>
                  </a:lnTo>
                  <a:cubicBezTo>
                    <a:pt x="436083" y="228134"/>
                    <a:pt x="449294" y="220219"/>
                    <a:pt x="438674" y="218485"/>
                  </a:cubicBezTo>
                  <a:lnTo>
                    <a:pt x="437055" y="221181"/>
                  </a:lnTo>
                  <a:cubicBezTo>
                    <a:pt x="427511" y="227524"/>
                    <a:pt x="428225" y="219104"/>
                    <a:pt x="419757" y="219600"/>
                  </a:cubicBezTo>
                  <a:cubicBezTo>
                    <a:pt x="415023" y="221409"/>
                    <a:pt x="411766" y="225124"/>
                    <a:pt x="408413" y="228182"/>
                  </a:cubicBezTo>
                  <a:cubicBezTo>
                    <a:pt x="405022" y="230973"/>
                    <a:pt x="401574" y="233344"/>
                    <a:pt x="396850" y="232906"/>
                  </a:cubicBezTo>
                  <a:cubicBezTo>
                    <a:pt x="392925" y="233820"/>
                    <a:pt x="393163" y="231182"/>
                    <a:pt x="394021" y="229115"/>
                  </a:cubicBezTo>
                  <a:cubicBezTo>
                    <a:pt x="384972" y="229782"/>
                    <a:pt x="382362" y="237611"/>
                    <a:pt x="376114" y="239488"/>
                  </a:cubicBezTo>
                  <a:cubicBezTo>
                    <a:pt x="373837" y="230020"/>
                    <a:pt x="367132" y="231658"/>
                    <a:pt x="358864" y="234268"/>
                  </a:cubicBezTo>
                  <a:cubicBezTo>
                    <a:pt x="350653" y="236754"/>
                    <a:pt x="340652" y="240821"/>
                    <a:pt x="334013" y="233944"/>
                  </a:cubicBezTo>
                  <a:cubicBezTo>
                    <a:pt x="325422" y="234897"/>
                    <a:pt x="314144" y="233154"/>
                    <a:pt x="302895" y="235697"/>
                  </a:cubicBezTo>
                  <a:cubicBezTo>
                    <a:pt x="309172" y="231830"/>
                    <a:pt x="292760" y="233744"/>
                    <a:pt x="295827" y="228753"/>
                  </a:cubicBezTo>
                  <a:cubicBezTo>
                    <a:pt x="293580" y="234049"/>
                    <a:pt x="285912" y="231611"/>
                    <a:pt x="278482" y="229591"/>
                  </a:cubicBezTo>
                  <a:cubicBezTo>
                    <a:pt x="270958" y="227915"/>
                    <a:pt x="264014" y="224753"/>
                    <a:pt x="261357" y="231592"/>
                  </a:cubicBezTo>
                  <a:cubicBezTo>
                    <a:pt x="247812" y="224029"/>
                    <a:pt x="260490" y="232335"/>
                    <a:pt x="244621" y="224838"/>
                  </a:cubicBezTo>
                  <a:cubicBezTo>
                    <a:pt x="245107" y="223333"/>
                    <a:pt x="247879" y="224048"/>
                    <a:pt x="249060" y="224057"/>
                  </a:cubicBezTo>
                  <a:cubicBezTo>
                    <a:pt x="243345" y="219657"/>
                    <a:pt x="237125" y="227239"/>
                    <a:pt x="233839" y="219047"/>
                  </a:cubicBezTo>
                  <a:cubicBezTo>
                    <a:pt x="221294" y="213323"/>
                    <a:pt x="230467" y="221838"/>
                    <a:pt x="221409" y="222562"/>
                  </a:cubicBezTo>
                  <a:cubicBezTo>
                    <a:pt x="208369" y="215914"/>
                    <a:pt x="212760" y="215837"/>
                    <a:pt x="207778" y="207389"/>
                  </a:cubicBezTo>
                  <a:cubicBezTo>
                    <a:pt x="203959" y="212989"/>
                    <a:pt x="197568" y="206331"/>
                    <a:pt x="189709" y="206389"/>
                  </a:cubicBezTo>
                  <a:cubicBezTo>
                    <a:pt x="191138" y="207436"/>
                    <a:pt x="199520" y="212942"/>
                    <a:pt x="192576" y="212408"/>
                  </a:cubicBezTo>
                  <a:cubicBezTo>
                    <a:pt x="185137" y="208236"/>
                    <a:pt x="181594" y="207751"/>
                    <a:pt x="177946" y="207608"/>
                  </a:cubicBezTo>
                  <a:cubicBezTo>
                    <a:pt x="174241" y="207579"/>
                    <a:pt x="170640" y="207598"/>
                    <a:pt x="163278" y="204112"/>
                  </a:cubicBezTo>
                  <a:cubicBezTo>
                    <a:pt x="160030" y="193501"/>
                    <a:pt x="177079" y="212246"/>
                    <a:pt x="167945" y="199845"/>
                  </a:cubicBezTo>
                  <a:cubicBezTo>
                    <a:pt x="178060" y="202407"/>
                    <a:pt x="185118" y="205284"/>
                    <a:pt x="192157" y="202950"/>
                  </a:cubicBezTo>
                  <a:cubicBezTo>
                    <a:pt x="180118" y="197416"/>
                    <a:pt x="166164" y="189663"/>
                    <a:pt x="151933" y="184748"/>
                  </a:cubicBezTo>
                  <a:cubicBezTo>
                    <a:pt x="145580" y="179718"/>
                    <a:pt x="157372" y="183967"/>
                    <a:pt x="152352" y="180109"/>
                  </a:cubicBezTo>
                  <a:cubicBezTo>
                    <a:pt x="142685" y="169222"/>
                    <a:pt x="130169" y="173061"/>
                    <a:pt x="122806" y="163555"/>
                  </a:cubicBezTo>
                  <a:lnTo>
                    <a:pt x="127121" y="162031"/>
                  </a:lnTo>
                  <a:cubicBezTo>
                    <a:pt x="122568" y="162116"/>
                    <a:pt x="118253" y="157297"/>
                    <a:pt x="113281" y="152163"/>
                  </a:cubicBezTo>
                  <a:cubicBezTo>
                    <a:pt x="108442" y="146857"/>
                    <a:pt x="102946" y="141199"/>
                    <a:pt x="97365" y="137351"/>
                  </a:cubicBezTo>
                  <a:cubicBezTo>
                    <a:pt x="97136" y="139971"/>
                    <a:pt x="96984" y="141723"/>
                    <a:pt x="94898" y="141295"/>
                  </a:cubicBezTo>
                  <a:cubicBezTo>
                    <a:pt x="101994" y="134808"/>
                    <a:pt x="78562" y="130808"/>
                    <a:pt x="74686" y="116358"/>
                  </a:cubicBezTo>
                  <a:cubicBezTo>
                    <a:pt x="70676" y="121121"/>
                    <a:pt x="60103" y="112720"/>
                    <a:pt x="54540" y="106328"/>
                  </a:cubicBezTo>
                  <a:cubicBezTo>
                    <a:pt x="54121" y="102976"/>
                    <a:pt x="56540" y="102023"/>
                    <a:pt x="57855" y="101118"/>
                  </a:cubicBezTo>
                  <a:cubicBezTo>
                    <a:pt x="63141" y="114082"/>
                    <a:pt x="70952" y="107662"/>
                    <a:pt x="79448" y="114072"/>
                  </a:cubicBezTo>
                  <a:cubicBezTo>
                    <a:pt x="71657" y="109176"/>
                    <a:pt x="65780" y="95641"/>
                    <a:pt x="57569" y="92108"/>
                  </a:cubicBezTo>
                  <a:lnTo>
                    <a:pt x="63275" y="91774"/>
                  </a:lnTo>
                  <a:cubicBezTo>
                    <a:pt x="59874" y="86850"/>
                    <a:pt x="56378" y="86050"/>
                    <a:pt x="53111" y="84916"/>
                  </a:cubicBezTo>
                  <a:cubicBezTo>
                    <a:pt x="49844" y="83802"/>
                    <a:pt x="46882" y="82287"/>
                    <a:pt x="45520" y="75629"/>
                  </a:cubicBezTo>
                  <a:lnTo>
                    <a:pt x="49149" y="74896"/>
                  </a:lnTo>
                  <a:cubicBezTo>
                    <a:pt x="45844" y="69467"/>
                    <a:pt x="42329" y="63818"/>
                    <a:pt x="39662" y="57675"/>
                  </a:cubicBezTo>
                  <a:cubicBezTo>
                    <a:pt x="37109" y="51493"/>
                    <a:pt x="34538" y="45245"/>
                    <a:pt x="32023" y="39158"/>
                  </a:cubicBezTo>
                  <a:cubicBezTo>
                    <a:pt x="30718" y="36148"/>
                    <a:pt x="29375" y="33195"/>
                    <a:pt x="27975" y="30347"/>
                  </a:cubicBezTo>
                  <a:cubicBezTo>
                    <a:pt x="26727" y="27433"/>
                    <a:pt x="25641" y="24518"/>
                    <a:pt x="24336" y="21794"/>
                  </a:cubicBezTo>
                  <a:cubicBezTo>
                    <a:pt x="21774" y="16317"/>
                    <a:pt x="18812" y="11364"/>
                    <a:pt x="15192" y="7183"/>
                  </a:cubicBezTo>
                  <a:cubicBezTo>
                    <a:pt x="11792" y="6373"/>
                    <a:pt x="9011" y="18460"/>
                    <a:pt x="7144" y="19813"/>
                  </a:cubicBezTo>
                  <a:cubicBezTo>
                    <a:pt x="10478" y="25328"/>
                    <a:pt x="13954" y="29300"/>
                    <a:pt x="17269" y="32833"/>
                  </a:cubicBezTo>
                  <a:cubicBezTo>
                    <a:pt x="20784" y="36291"/>
                    <a:pt x="24470" y="39196"/>
                    <a:pt x="27613" y="42920"/>
                  </a:cubicBezTo>
                  <a:lnTo>
                    <a:pt x="22574" y="45111"/>
                  </a:lnTo>
                  <a:cubicBezTo>
                    <a:pt x="26946" y="45521"/>
                    <a:pt x="33814" y="54665"/>
                    <a:pt x="33766" y="47750"/>
                  </a:cubicBezTo>
                  <a:cubicBezTo>
                    <a:pt x="39576" y="53284"/>
                    <a:pt x="31937" y="55160"/>
                    <a:pt x="38586" y="61570"/>
                  </a:cubicBezTo>
                  <a:cubicBezTo>
                    <a:pt x="33185" y="63694"/>
                    <a:pt x="30366" y="59180"/>
                    <a:pt x="26070" y="61313"/>
                  </a:cubicBezTo>
                  <a:cubicBezTo>
                    <a:pt x="26070" y="61313"/>
                    <a:pt x="31956" y="67066"/>
                    <a:pt x="32137" y="66952"/>
                  </a:cubicBezTo>
                  <a:cubicBezTo>
                    <a:pt x="28889" y="65904"/>
                    <a:pt x="32871" y="71905"/>
                    <a:pt x="29670" y="70943"/>
                  </a:cubicBezTo>
                  <a:cubicBezTo>
                    <a:pt x="43377" y="79735"/>
                    <a:pt x="37548" y="90003"/>
                    <a:pt x="48892" y="100747"/>
                  </a:cubicBezTo>
                  <a:cubicBezTo>
                    <a:pt x="48892" y="100747"/>
                    <a:pt x="47844" y="98918"/>
                    <a:pt x="46806" y="97099"/>
                  </a:cubicBezTo>
                  <a:cubicBezTo>
                    <a:pt x="45749" y="95289"/>
                    <a:pt x="44958" y="93298"/>
                    <a:pt x="44958" y="93298"/>
                  </a:cubicBezTo>
                  <a:cubicBezTo>
                    <a:pt x="47568" y="91650"/>
                    <a:pt x="49882" y="95813"/>
                    <a:pt x="52892" y="98089"/>
                  </a:cubicBezTo>
                  <a:cubicBezTo>
                    <a:pt x="51654" y="103919"/>
                    <a:pt x="53626" y="105538"/>
                    <a:pt x="56702" y="112929"/>
                  </a:cubicBezTo>
                  <a:cubicBezTo>
                    <a:pt x="62884" y="116644"/>
                    <a:pt x="69028" y="116406"/>
                    <a:pt x="74981" y="122911"/>
                  </a:cubicBezTo>
                  <a:cubicBezTo>
                    <a:pt x="69085" y="125416"/>
                    <a:pt x="82439" y="135999"/>
                    <a:pt x="79829" y="140723"/>
                  </a:cubicBezTo>
                  <a:cubicBezTo>
                    <a:pt x="85439" y="138113"/>
                    <a:pt x="93135" y="152096"/>
                    <a:pt x="96803" y="150153"/>
                  </a:cubicBezTo>
                  <a:cubicBezTo>
                    <a:pt x="101184" y="152467"/>
                    <a:pt x="105527" y="157316"/>
                    <a:pt x="103365" y="159668"/>
                  </a:cubicBezTo>
                  <a:cubicBezTo>
                    <a:pt x="102727" y="159335"/>
                    <a:pt x="101270" y="158821"/>
                    <a:pt x="99984" y="158001"/>
                  </a:cubicBezTo>
                  <a:lnTo>
                    <a:pt x="103375" y="161402"/>
                  </a:lnTo>
                  <a:cubicBezTo>
                    <a:pt x="102575" y="161611"/>
                    <a:pt x="102356" y="162107"/>
                    <a:pt x="101860" y="161821"/>
                  </a:cubicBezTo>
                  <a:cubicBezTo>
                    <a:pt x="104956" y="164821"/>
                    <a:pt x="107880" y="161535"/>
                    <a:pt x="110023" y="167517"/>
                  </a:cubicBezTo>
                  <a:cubicBezTo>
                    <a:pt x="108956" y="168708"/>
                    <a:pt x="106709" y="166669"/>
                    <a:pt x="104480" y="165460"/>
                  </a:cubicBezTo>
                  <a:cubicBezTo>
                    <a:pt x="112214" y="174356"/>
                    <a:pt x="125568" y="171194"/>
                    <a:pt x="129731" y="181195"/>
                  </a:cubicBezTo>
                  <a:cubicBezTo>
                    <a:pt x="132959" y="180052"/>
                    <a:pt x="143523" y="187634"/>
                    <a:pt x="144923" y="180671"/>
                  </a:cubicBezTo>
                  <a:cubicBezTo>
                    <a:pt x="146437" y="184548"/>
                    <a:pt x="142323" y="188234"/>
                    <a:pt x="151000" y="192377"/>
                  </a:cubicBezTo>
                  <a:cubicBezTo>
                    <a:pt x="158534" y="190634"/>
                    <a:pt x="159029" y="199597"/>
                    <a:pt x="167002" y="200369"/>
                  </a:cubicBezTo>
                  <a:cubicBezTo>
                    <a:pt x="155924" y="200264"/>
                    <a:pt x="166221" y="201731"/>
                    <a:pt x="156181" y="201969"/>
                  </a:cubicBezTo>
                  <a:cubicBezTo>
                    <a:pt x="160782" y="207217"/>
                    <a:pt x="172403" y="206522"/>
                    <a:pt x="182223" y="211923"/>
                  </a:cubicBezTo>
                  <a:cubicBezTo>
                    <a:pt x="182699" y="213570"/>
                    <a:pt x="181937" y="214990"/>
                    <a:pt x="182432" y="216647"/>
                  </a:cubicBezTo>
                  <a:cubicBezTo>
                    <a:pt x="187147" y="216809"/>
                    <a:pt x="193338" y="214875"/>
                    <a:pt x="195177" y="220743"/>
                  </a:cubicBezTo>
                  <a:lnTo>
                    <a:pt x="196291" y="217028"/>
                  </a:lnTo>
                  <a:cubicBezTo>
                    <a:pt x="202263" y="222514"/>
                    <a:pt x="212874" y="224781"/>
                    <a:pt x="219218" y="231630"/>
                  </a:cubicBezTo>
                  <a:lnTo>
                    <a:pt x="230696" y="228058"/>
                  </a:lnTo>
                  <a:cubicBezTo>
                    <a:pt x="235401" y="234211"/>
                    <a:pt x="242878" y="236068"/>
                    <a:pt x="250269" y="236373"/>
                  </a:cubicBezTo>
                  <a:cubicBezTo>
                    <a:pt x="257689" y="236640"/>
                    <a:pt x="265090" y="235030"/>
                    <a:pt x="270586" y="233011"/>
                  </a:cubicBezTo>
                  <a:cubicBezTo>
                    <a:pt x="275025" y="234306"/>
                    <a:pt x="281683" y="236440"/>
                    <a:pt x="281388" y="238097"/>
                  </a:cubicBezTo>
                  <a:cubicBezTo>
                    <a:pt x="280226" y="238497"/>
                    <a:pt x="278206" y="239326"/>
                    <a:pt x="275901" y="239945"/>
                  </a:cubicBezTo>
                  <a:cubicBezTo>
                    <a:pt x="282616" y="241259"/>
                    <a:pt x="290465" y="246670"/>
                    <a:pt x="295142" y="241221"/>
                  </a:cubicBezTo>
                  <a:cubicBezTo>
                    <a:pt x="302324" y="240459"/>
                    <a:pt x="299733" y="246155"/>
                    <a:pt x="304914" y="247956"/>
                  </a:cubicBezTo>
                  <a:cubicBezTo>
                    <a:pt x="312553" y="244088"/>
                    <a:pt x="322888" y="246174"/>
                    <a:pt x="332270" y="247670"/>
                  </a:cubicBezTo>
                  <a:cubicBezTo>
                    <a:pt x="341605" y="249508"/>
                    <a:pt x="349844" y="249022"/>
                    <a:pt x="351777" y="242498"/>
                  </a:cubicBezTo>
                  <a:cubicBezTo>
                    <a:pt x="348882" y="242574"/>
                    <a:pt x="344653" y="242298"/>
                    <a:pt x="339814" y="241707"/>
                  </a:cubicBezTo>
                  <a:cubicBezTo>
                    <a:pt x="334966" y="240878"/>
                    <a:pt x="329498" y="240088"/>
                    <a:pt x="323974" y="240097"/>
                  </a:cubicBezTo>
                  <a:cubicBezTo>
                    <a:pt x="326955" y="238659"/>
                    <a:pt x="324803" y="235983"/>
                    <a:pt x="328841" y="235897"/>
                  </a:cubicBezTo>
                  <a:cubicBezTo>
                    <a:pt x="334289" y="235811"/>
                    <a:pt x="338385" y="237297"/>
                    <a:pt x="342529" y="238069"/>
                  </a:cubicBezTo>
                  <a:cubicBezTo>
                    <a:pt x="346672" y="238716"/>
                    <a:pt x="350872" y="239174"/>
                    <a:pt x="356311" y="237811"/>
                  </a:cubicBezTo>
                  <a:lnTo>
                    <a:pt x="355359" y="246184"/>
                  </a:lnTo>
                  <a:cubicBezTo>
                    <a:pt x="360264" y="248041"/>
                    <a:pt x="365055" y="248146"/>
                    <a:pt x="369627" y="247432"/>
                  </a:cubicBezTo>
                  <a:cubicBezTo>
                    <a:pt x="374209" y="246822"/>
                    <a:pt x="378552" y="245174"/>
                    <a:pt x="382676" y="243184"/>
                  </a:cubicBezTo>
                  <a:cubicBezTo>
                    <a:pt x="390973" y="239488"/>
                    <a:pt x="398440" y="236373"/>
                    <a:pt x="406994" y="241079"/>
                  </a:cubicBezTo>
                  <a:close/>
                </a:path>
              </a:pathLst>
            </a:custGeom>
            <a:grpFill/>
            <a:ln w="9525" cap="flat">
              <a:noFill/>
              <a:prstDash val="solid"/>
              <a:miter/>
            </a:ln>
          </p:spPr>
          <p:txBody>
            <a:bodyPr rtlCol="0" anchor="ctr"/>
            <a:p>
              <a:endParaRPr lang="zh-CN" altLang="en-US"/>
            </a:p>
          </p:txBody>
        </p:sp>
        <p:sp>
          <p:nvSpPr>
            <p:cNvPr id="99" name="任意多边形: 形状 572"/>
            <p:cNvSpPr/>
            <p:nvPr>
              <p:custDataLst>
                <p:tags r:id="rId133"/>
              </p:custDataLst>
            </p:nvPr>
          </p:nvSpPr>
          <p:spPr>
            <a:xfrm>
              <a:off x="8478660" y="1351676"/>
              <a:ext cx="19050" cy="19050"/>
            </a:xfrm>
            <a:custGeom>
              <a:avLst/>
              <a:gdLst>
                <a:gd name="connsiteX0" fmla="*/ 7144 w 19050"/>
                <a:gd name="connsiteY0" fmla="*/ 7144 h 19050"/>
                <a:gd name="connsiteX1" fmla="*/ 14268 w 19050"/>
                <a:gd name="connsiteY1" fmla="*/ 13164 h 19050"/>
                <a:gd name="connsiteX2" fmla="*/ 14126 w 19050"/>
                <a:gd name="connsiteY2" fmla="*/ 9525 h 19050"/>
                <a:gd name="connsiteX3" fmla="*/ 7144 w 19050"/>
                <a:gd name="connsiteY3" fmla="*/ 7144 h 19050"/>
              </a:gdLst>
              <a:ahLst/>
              <a:cxnLst>
                <a:cxn ang="0">
                  <a:pos x="connsiteX0" y="connsiteY0"/>
                </a:cxn>
                <a:cxn ang="0">
                  <a:pos x="connsiteX1" y="connsiteY1"/>
                </a:cxn>
                <a:cxn ang="0">
                  <a:pos x="connsiteX2" y="connsiteY2"/>
                </a:cxn>
                <a:cxn ang="0">
                  <a:pos x="connsiteX3" y="connsiteY3"/>
                </a:cxn>
              </a:cxnLst>
              <a:rect l="l" t="t" r="r" b="b"/>
              <a:pathLst>
                <a:path w="19050" h="19050">
                  <a:moveTo>
                    <a:pt x="7144" y="7144"/>
                  </a:moveTo>
                  <a:cubicBezTo>
                    <a:pt x="7144" y="7144"/>
                    <a:pt x="14192" y="13402"/>
                    <a:pt x="14268" y="13164"/>
                  </a:cubicBezTo>
                  <a:lnTo>
                    <a:pt x="14126" y="9525"/>
                  </a:lnTo>
                  <a:cubicBezTo>
                    <a:pt x="11554" y="9554"/>
                    <a:pt x="9058" y="8868"/>
                    <a:pt x="7144" y="7144"/>
                  </a:cubicBezTo>
                  <a:close/>
                </a:path>
              </a:pathLst>
            </a:custGeom>
            <a:grpFill/>
            <a:ln w="9525" cap="flat">
              <a:noFill/>
              <a:prstDash val="solid"/>
              <a:miter/>
            </a:ln>
          </p:spPr>
          <p:txBody>
            <a:bodyPr rtlCol="0" anchor="ctr"/>
            <a:p>
              <a:endParaRPr lang="zh-CN" altLang="en-US"/>
            </a:p>
          </p:txBody>
        </p:sp>
        <p:sp>
          <p:nvSpPr>
            <p:cNvPr id="100" name="任意多边形: 形状 573"/>
            <p:cNvSpPr/>
            <p:nvPr>
              <p:custDataLst>
                <p:tags r:id="rId134"/>
              </p:custDataLst>
            </p:nvPr>
          </p:nvSpPr>
          <p:spPr>
            <a:xfrm>
              <a:off x="8485594" y="1352812"/>
              <a:ext cx="19050" cy="9525"/>
            </a:xfrm>
            <a:custGeom>
              <a:avLst/>
              <a:gdLst>
                <a:gd name="connsiteX0" fmla="*/ 7201 w 19050"/>
                <a:gd name="connsiteY0" fmla="*/ 8380 h 9525"/>
                <a:gd name="connsiteX1" fmla="*/ 12230 w 19050"/>
                <a:gd name="connsiteY1" fmla="*/ 7437 h 9525"/>
                <a:gd name="connsiteX2" fmla="*/ 7144 w 19050"/>
                <a:gd name="connsiteY2" fmla="*/ 7466 h 9525"/>
                <a:gd name="connsiteX3" fmla="*/ 7201 w 19050"/>
                <a:gd name="connsiteY3" fmla="*/ 8380 h 9525"/>
              </a:gdLst>
              <a:ahLst/>
              <a:cxnLst>
                <a:cxn ang="0">
                  <a:pos x="connsiteX0" y="connsiteY0"/>
                </a:cxn>
                <a:cxn ang="0">
                  <a:pos x="connsiteX1" y="connsiteY1"/>
                </a:cxn>
                <a:cxn ang="0">
                  <a:pos x="connsiteX2" y="connsiteY2"/>
                </a:cxn>
                <a:cxn ang="0">
                  <a:pos x="connsiteX3" y="connsiteY3"/>
                </a:cxn>
              </a:cxnLst>
              <a:rect l="l" t="t" r="r" b="b"/>
              <a:pathLst>
                <a:path w="19050" h="9525">
                  <a:moveTo>
                    <a:pt x="7201" y="8380"/>
                  </a:moveTo>
                  <a:cubicBezTo>
                    <a:pt x="8925" y="8285"/>
                    <a:pt x="10630" y="7895"/>
                    <a:pt x="12230" y="7437"/>
                  </a:cubicBezTo>
                  <a:cubicBezTo>
                    <a:pt x="10478" y="7094"/>
                    <a:pt x="8753" y="6990"/>
                    <a:pt x="7144" y="7466"/>
                  </a:cubicBezTo>
                  <a:lnTo>
                    <a:pt x="7201" y="8380"/>
                  </a:lnTo>
                  <a:close/>
                </a:path>
              </a:pathLst>
            </a:custGeom>
            <a:grpFill/>
            <a:ln w="9525" cap="flat">
              <a:noFill/>
              <a:prstDash val="solid"/>
              <a:miter/>
            </a:ln>
          </p:spPr>
          <p:txBody>
            <a:bodyPr rtlCol="0" anchor="ctr"/>
            <a:p>
              <a:endParaRPr lang="zh-CN" altLang="en-US"/>
            </a:p>
          </p:txBody>
        </p:sp>
        <p:sp>
          <p:nvSpPr>
            <p:cNvPr id="101" name="任意多边形: 形状 574"/>
            <p:cNvSpPr/>
            <p:nvPr>
              <p:custDataLst>
                <p:tags r:id="rId135"/>
              </p:custDataLst>
            </p:nvPr>
          </p:nvSpPr>
          <p:spPr>
            <a:xfrm>
              <a:off x="8653034" y="1342913"/>
              <a:ext cx="19050" cy="9525"/>
            </a:xfrm>
            <a:custGeom>
              <a:avLst/>
              <a:gdLst>
                <a:gd name="connsiteX0" fmla="*/ 7144 w 19050"/>
                <a:gd name="connsiteY0" fmla="*/ 9468 h 9525"/>
                <a:gd name="connsiteX1" fmla="*/ 15669 w 19050"/>
                <a:gd name="connsiteY1" fmla="*/ 7144 h 9525"/>
                <a:gd name="connsiteX2" fmla="*/ 7144 w 19050"/>
                <a:gd name="connsiteY2" fmla="*/ 9468 h 9525"/>
              </a:gdLst>
              <a:ahLst/>
              <a:cxnLst>
                <a:cxn ang="0">
                  <a:pos x="connsiteX0" y="connsiteY0"/>
                </a:cxn>
                <a:cxn ang="0">
                  <a:pos x="connsiteX1" y="connsiteY1"/>
                </a:cxn>
                <a:cxn ang="0">
                  <a:pos x="connsiteX2" y="connsiteY2"/>
                </a:cxn>
              </a:cxnLst>
              <a:rect l="l" t="t" r="r" b="b"/>
              <a:pathLst>
                <a:path w="19050" h="9525">
                  <a:moveTo>
                    <a:pt x="7144" y="9468"/>
                  </a:moveTo>
                  <a:cubicBezTo>
                    <a:pt x="8944" y="9268"/>
                    <a:pt x="12640" y="9306"/>
                    <a:pt x="15669" y="7144"/>
                  </a:cubicBezTo>
                  <a:cubicBezTo>
                    <a:pt x="13240" y="7172"/>
                    <a:pt x="8525" y="7725"/>
                    <a:pt x="7144" y="9468"/>
                  </a:cubicBezTo>
                  <a:close/>
                </a:path>
              </a:pathLst>
            </a:custGeom>
            <a:grpFill/>
            <a:ln w="9525" cap="flat">
              <a:noFill/>
              <a:prstDash val="solid"/>
              <a:miter/>
            </a:ln>
          </p:spPr>
          <p:txBody>
            <a:bodyPr rtlCol="0" anchor="ctr"/>
            <a:p>
              <a:endParaRPr lang="zh-CN" altLang="en-US"/>
            </a:p>
          </p:txBody>
        </p:sp>
        <p:sp>
          <p:nvSpPr>
            <p:cNvPr id="102" name="任意多边形: 形状 575"/>
            <p:cNvSpPr/>
            <p:nvPr>
              <p:custDataLst>
                <p:tags r:id="rId136"/>
              </p:custDataLst>
            </p:nvPr>
          </p:nvSpPr>
          <p:spPr>
            <a:xfrm>
              <a:off x="8656853" y="1340256"/>
              <a:ext cx="9525" cy="9525"/>
            </a:xfrm>
            <a:custGeom>
              <a:avLst/>
              <a:gdLst>
                <a:gd name="connsiteX0" fmla="*/ 11649 w 9525"/>
                <a:gd name="connsiteY0" fmla="*/ 7144 h 9525"/>
                <a:gd name="connsiteX1" fmla="*/ 7430 w 9525"/>
                <a:gd name="connsiteY1" fmla="*/ 7153 h 9525"/>
                <a:gd name="connsiteX2" fmla="*/ 7144 w 9525"/>
                <a:gd name="connsiteY2" fmla="*/ 8220 h 9525"/>
                <a:gd name="connsiteX3" fmla="*/ 9420 w 9525"/>
                <a:gd name="connsiteY3" fmla="*/ 7772 h 9525"/>
                <a:gd name="connsiteX4" fmla="*/ 11649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1649" y="7144"/>
                  </a:moveTo>
                  <a:cubicBezTo>
                    <a:pt x="11649" y="7144"/>
                    <a:pt x="7458" y="7258"/>
                    <a:pt x="7430" y="7153"/>
                  </a:cubicBezTo>
                  <a:lnTo>
                    <a:pt x="7144" y="8220"/>
                  </a:lnTo>
                  <a:cubicBezTo>
                    <a:pt x="7144" y="8220"/>
                    <a:pt x="8296" y="8049"/>
                    <a:pt x="9420" y="7772"/>
                  </a:cubicBezTo>
                  <a:cubicBezTo>
                    <a:pt x="10535" y="7458"/>
                    <a:pt x="11649" y="7144"/>
                    <a:pt x="11649" y="7144"/>
                  </a:cubicBezTo>
                  <a:close/>
                </a:path>
              </a:pathLst>
            </a:custGeom>
            <a:grpFill/>
            <a:ln w="9525" cap="flat">
              <a:noFill/>
              <a:prstDash val="solid"/>
              <a:miter/>
            </a:ln>
          </p:spPr>
          <p:txBody>
            <a:bodyPr rtlCol="0" anchor="ctr"/>
            <a:p>
              <a:endParaRPr lang="zh-CN" altLang="en-US"/>
            </a:p>
          </p:txBody>
        </p:sp>
        <p:sp>
          <p:nvSpPr>
            <p:cNvPr id="103" name="任意多边形: 形状 576"/>
            <p:cNvSpPr/>
            <p:nvPr>
              <p:custDataLst>
                <p:tags r:id="rId137"/>
              </p:custDataLst>
            </p:nvPr>
          </p:nvSpPr>
          <p:spPr>
            <a:xfrm>
              <a:off x="8661187" y="1154127"/>
              <a:ext cx="200025" cy="190500"/>
            </a:xfrm>
            <a:custGeom>
              <a:avLst/>
              <a:gdLst>
                <a:gd name="connsiteX0" fmla="*/ 185576 w 200025"/>
                <a:gd name="connsiteY0" fmla="*/ 48731 h 190500"/>
                <a:gd name="connsiteX1" fmla="*/ 187843 w 200025"/>
                <a:gd name="connsiteY1" fmla="*/ 35272 h 190500"/>
                <a:gd name="connsiteX2" fmla="*/ 197368 w 200025"/>
                <a:gd name="connsiteY2" fmla="*/ 27090 h 190500"/>
                <a:gd name="connsiteX3" fmla="*/ 197406 w 200025"/>
                <a:gd name="connsiteY3" fmla="*/ 7297 h 190500"/>
                <a:gd name="connsiteX4" fmla="*/ 191967 w 200025"/>
                <a:gd name="connsiteY4" fmla="*/ 20423 h 190500"/>
                <a:gd name="connsiteX5" fmla="*/ 184299 w 200025"/>
                <a:gd name="connsiteY5" fmla="*/ 33577 h 190500"/>
                <a:gd name="connsiteX6" fmla="*/ 175993 w 200025"/>
                <a:gd name="connsiteY6" fmla="*/ 47274 h 190500"/>
                <a:gd name="connsiteX7" fmla="*/ 166126 w 200025"/>
                <a:gd name="connsiteY7" fmla="*/ 60552 h 190500"/>
                <a:gd name="connsiteX8" fmla="*/ 156162 w 200025"/>
                <a:gd name="connsiteY8" fmla="*/ 74106 h 190500"/>
                <a:gd name="connsiteX9" fmla="*/ 145313 w 200025"/>
                <a:gd name="connsiteY9" fmla="*/ 87012 h 190500"/>
                <a:gd name="connsiteX10" fmla="*/ 134941 w 200025"/>
                <a:gd name="connsiteY10" fmla="*/ 100138 h 190500"/>
                <a:gd name="connsiteX11" fmla="*/ 124511 w 200025"/>
                <a:gd name="connsiteY11" fmla="*/ 112768 h 190500"/>
                <a:gd name="connsiteX12" fmla="*/ 127187 w 200025"/>
                <a:gd name="connsiteY12" fmla="*/ 105634 h 190500"/>
                <a:gd name="connsiteX13" fmla="*/ 108375 w 200025"/>
                <a:gd name="connsiteY13" fmla="*/ 122731 h 190500"/>
                <a:gd name="connsiteX14" fmla="*/ 93745 w 200025"/>
                <a:gd name="connsiteY14" fmla="*/ 140628 h 190500"/>
                <a:gd name="connsiteX15" fmla="*/ 91640 w 200025"/>
                <a:gd name="connsiteY15" fmla="*/ 133456 h 190500"/>
                <a:gd name="connsiteX16" fmla="*/ 81315 w 200025"/>
                <a:gd name="connsiteY16" fmla="*/ 144419 h 190500"/>
                <a:gd name="connsiteX17" fmla="*/ 68066 w 200025"/>
                <a:gd name="connsiteY17" fmla="*/ 151668 h 190500"/>
                <a:gd name="connsiteX18" fmla="*/ 70380 w 200025"/>
                <a:gd name="connsiteY18" fmla="*/ 153630 h 190500"/>
                <a:gd name="connsiteX19" fmla="*/ 63960 w 200025"/>
                <a:gd name="connsiteY19" fmla="*/ 155992 h 190500"/>
                <a:gd name="connsiteX20" fmla="*/ 65551 w 200025"/>
                <a:gd name="connsiteY20" fmla="*/ 156526 h 190500"/>
                <a:gd name="connsiteX21" fmla="*/ 48606 w 200025"/>
                <a:gd name="connsiteY21" fmla="*/ 165746 h 190500"/>
                <a:gd name="connsiteX22" fmla="*/ 53045 w 200025"/>
                <a:gd name="connsiteY22" fmla="*/ 161888 h 190500"/>
                <a:gd name="connsiteX23" fmla="*/ 40748 w 200025"/>
                <a:gd name="connsiteY23" fmla="*/ 170537 h 190500"/>
                <a:gd name="connsiteX24" fmla="*/ 39624 w 200025"/>
                <a:gd name="connsiteY24" fmla="*/ 166441 h 190500"/>
                <a:gd name="connsiteX25" fmla="*/ 21136 w 200025"/>
                <a:gd name="connsiteY25" fmla="*/ 174509 h 190500"/>
                <a:gd name="connsiteX26" fmla="*/ 7487 w 200025"/>
                <a:gd name="connsiteY26" fmla="*/ 185748 h 190500"/>
                <a:gd name="connsiteX27" fmla="*/ 7144 w 200025"/>
                <a:gd name="connsiteY27" fmla="*/ 190635 h 190500"/>
                <a:gd name="connsiteX28" fmla="*/ 35166 w 200025"/>
                <a:gd name="connsiteY28" fmla="*/ 176328 h 190500"/>
                <a:gd name="connsiteX29" fmla="*/ 32499 w 200025"/>
                <a:gd name="connsiteY29" fmla="*/ 177423 h 190500"/>
                <a:gd name="connsiteX30" fmla="*/ 49263 w 200025"/>
                <a:gd name="connsiteY30" fmla="*/ 167203 h 190500"/>
                <a:gd name="connsiteX31" fmla="*/ 41453 w 200025"/>
                <a:gd name="connsiteY31" fmla="*/ 177957 h 190500"/>
                <a:gd name="connsiteX32" fmla="*/ 58388 w 200025"/>
                <a:gd name="connsiteY32" fmla="*/ 171128 h 190500"/>
                <a:gd name="connsiteX33" fmla="*/ 72419 w 200025"/>
                <a:gd name="connsiteY33" fmla="*/ 166927 h 190500"/>
                <a:gd name="connsiteX34" fmla="*/ 71590 w 200025"/>
                <a:gd name="connsiteY34" fmla="*/ 167794 h 190500"/>
                <a:gd name="connsiteX35" fmla="*/ 79229 w 200025"/>
                <a:gd name="connsiteY35" fmla="*/ 161002 h 190500"/>
                <a:gd name="connsiteX36" fmla="*/ 71790 w 200025"/>
                <a:gd name="connsiteY36" fmla="*/ 162107 h 190500"/>
                <a:gd name="connsiteX37" fmla="*/ 73628 w 200025"/>
                <a:gd name="connsiteY37" fmla="*/ 152430 h 190500"/>
                <a:gd name="connsiteX38" fmla="*/ 83363 w 200025"/>
                <a:gd name="connsiteY38" fmla="*/ 146591 h 190500"/>
                <a:gd name="connsiteX39" fmla="*/ 80115 w 200025"/>
                <a:gd name="connsiteY39" fmla="*/ 155611 h 190500"/>
                <a:gd name="connsiteX40" fmla="*/ 85058 w 200025"/>
                <a:gd name="connsiteY40" fmla="*/ 149306 h 190500"/>
                <a:gd name="connsiteX41" fmla="*/ 97469 w 200025"/>
                <a:gd name="connsiteY41" fmla="*/ 149420 h 190500"/>
                <a:gd name="connsiteX42" fmla="*/ 94726 w 200025"/>
                <a:gd name="connsiteY42" fmla="*/ 143114 h 190500"/>
                <a:gd name="connsiteX43" fmla="*/ 116072 w 200025"/>
                <a:gd name="connsiteY43" fmla="*/ 131256 h 190500"/>
                <a:gd name="connsiteX44" fmla="*/ 136179 w 200025"/>
                <a:gd name="connsiteY44" fmla="*/ 108758 h 190500"/>
                <a:gd name="connsiteX45" fmla="*/ 132740 w 200025"/>
                <a:gd name="connsiteY45" fmla="*/ 116978 h 190500"/>
                <a:gd name="connsiteX46" fmla="*/ 137436 w 200025"/>
                <a:gd name="connsiteY46" fmla="*/ 106748 h 190500"/>
                <a:gd name="connsiteX47" fmla="*/ 161725 w 200025"/>
                <a:gd name="connsiteY47" fmla="*/ 83926 h 190500"/>
                <a:gd name="connsiteX48" fmla="*/ 157401 w 200025"/>
                <a:gd name="connsiteY48" fmla="*/ 83917 h 190500"/>
                <a:gd name="connsiteX49" fmla="*/ 179489 w 200025"/>
                <a:gd name="connsiteY49" fmla="*/ 57018 h 190500"/>
                <a:gd name="connsiteX50" fmla="*/ 179241 w 200025"/>
                <a:gd name="connsiteY50" fmla="*/ 57209 h 190500"/>
                <a:gd name="connsiteX51" fmla="*/ 182699 w 200025"/>
                <a:gd name="connsiteY51" fmla="*/ 39301 h 190500"/>
                <a:gd name="connsiteX52" fmla="*/ 185576 w 200025"/>
                <a:gd name="connsiteY52" fmla="*/ 4873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0025" h="190500">
                  <a:moveTo>
                    <a:pt x="185576" y="48731"/>
                  </a:moveTo>
                  <a:lnTo>
                    <a:pt x="187843" y="35272"/>
                  </a:lnTo>
                  <a:cubicBezTo>
                    <a:pt x="191186" y="34691"/>
                    <a:pt x="195901" y="21004"/>
                    <a:pt x="197368" y="27090"/>
                  </a:cubicBezTo>
                  <a:cubicBezTo>
                    <a:pt x="195834" y="17727"/>
                    <a:pt x="207683" y="5640"/>
                    <a:pt x="197406" y="7297"/>
                  </a:cubicBezTo>
                  <a:cubicBezTo>
                    <a:pt x="195777" y="11527"/>
                    <a:pt x="193948" y="15918"/>
                    <a:pt x="191967" y="20423"/>
                  </a:cubicBezTo>
                  <a:cubicBezTo>
                    <a:pt x="189595" y="24719"/>
                    <a:pt x="186976" y="29091"/>
                    <a:pt x="184299" y="33577"/>
                  </a:cubicBezTo>
                  <a:cubicBezTo>
                    <a:pt x="181594" y="38044"/>
                    <a:pt x="178813" y="42626"/>
                    <a:pt x="175993" y="47274"/>
                  </a:cubicBezTo>
                  <a:cubicBezTo>
                    <a:pt x="172860" y="51713"/>
                    <a:pt x="169421" y="56056"/>
                    <a:pt x="166126" y="60552"/>
                  </a:cubicBezTo>
                  <a:cubicBezTo>
                    <a:pt x="162820" y="65048"/>
                    <a:pt x="159496" y="69572"/>
                    <a:pt x="156162" y="74106"/>
                  </a:cubicBezTo>
                  <a:cubicBezTo>
                    <a:pt x="152467" y="78344"/>
                    <a:pt x="148838" y="82640"/>
                    <a:pt x="145313" y="87012"/>
                  </a:cubicBezTo>
                  <a:cubicBezTo>
                    <a:pt x="141713" y="91298"/>
                    <a:pt x="138551" y="95985"/>
                    <a:pt x="134941" y="100138"/>
                  </a:cubicBezTo>
                  <a:cubicBezTo>
                    <a:pt x="131293" y="104262"/>
                    <a:pt x="127806" y="108462"/>
                    <a:pt x="124511" y="112768"/>
                  </a:cubicBezTo>
                  <a:lnTo>
                    <a:pt x="127187" y="105634"/>
                  </a:lnTo>
                  <a:cubicBezTo>
                    <a:pt x="121253" y="115378"/>
                    <a:pt x="114824" y="119692"/>
                    <a:pt x="108375" y="122731"/>
                  </a:cubicBezTo>
                  <a:cubicBezTo>
                    <a:pt x="102098" y="126103"/>
                    <a:pt x="97003" y="129675"/>
                    <a:pt x="93745" y="140628"/>
                  </a:cubicBezTo>
                  <a:lnTo>
                    <a:pt x="91640" y="133456"/>
                  </a:lnTo>
                  <a:cubicBezTo>
                    <a:pt x="87182" y="135790"/>
                    <a:pt x="84553" y="140390"/>
                    <a:pt x="81315" y="144419"/>
                  </a:cubicBezTo>
                  <a:cubicBezTo>
                    <a:pt x="78143" y="148506"/>
                    <a:pt x="74428" y="152135"/>
                    <a:pt x="68066" y="151668"/>
                  </a:cubicBezTo>
                  <a:lnTo>
                    <a:pt x="70380" y="153630"/>
                  </a:lnTo>
                  <a:cubicBezTo>
                    <a:pt x="67980" y="155087"/>
                    <a:pt x="66399" y="154544"/>
                    <a:pt x="63960" y="155992"/>
                  </a:cubicBezTo>
                  <a:lnTo>
                    <a:pt x="65551" y="156526"/>
                  </a:lnTo>
                  <a:cubicBezTo>
                    <a:pt x="60674" y="162984"/>
                    <a:pt x="55969" y="164155"/>
                    <a:pt x="48606" y="165746"/>
                  </a:cubicBezTo>
                  <a:cubicBezTo>
                    <a:pt x="47177" y="163955"/>
                    <a:pt x="51273" y="163412"/>
                    <a:pt x="53045" y="161888"/>
                  </a:cubicBezTo>
                  <a:cubicBezTo>
                    <a:pt x="49025" y="161298"/>
                    <a:pt x="45949" y="168060"/>
                    <a:pt x="40748" y="170537"/>
                  </a:cubicBezTo>
                  <a:cubicBezTo>
                    <a:pt x="35909" y="170689"/>
                    <a:pt x="39491" y="167575"/>
                    <a:pt x="39624" y="166441"/>
                  </a:cubicBezTo>
                  <a:cubicBezTo>
                    <a:pt x="32728" y="171804"/>
                    <a:pt x="26394" y="172766"/>
                    <a:pt x="21136" y="174509"/>
                  </a:cubicBezTo>
                  <a:cubicBezTo>
                    <a:pt x="15859" y="176281"/>
                    <a:pt x="11573" y="178671"/>
                    <a:pt x="7487" y="185748"/>
                  </a:cubicBezTo>
                  <a:cubicBezTo>
                    <a:pt x="6953" y="187968"/>
                    <a:pt x="12840" y="187568"/>
                    <a:pt x="7144" y="190635"/>
                  </a:cubicBezTo>
                  <a:cubicBezTo>
                    <a:pt x="19040" y="189692"/>
                    <a:pt x="26632" y="182691"/>
                    <a:pt x="35166" y="176328"/>
                  </a:cubicBezTo>
                  <a:cubicBezTo>
                    <a:pt x="35195" y="176395"/>
                    <a:pt x="32499" y="177423"/>
                    <a:pt x="32499" y="177423"/>
                  </a:cubicBezTo>
                  <a:cubicBezTo>
                    <a:pt x="36014" y="164831"/>
                    <a:pt x="39100" y="176890"/>
                    <a:pt x="49263" y="167203"/>
                  </a:cubicBezTo>
                  <a:cubicBezTo>
                    <a:pt x="47920" y="172432"/>
                    <a:pt x="42643" y="174909"/>
                    <a:pt x="41453" y="177957"/>
                  </a:cubicBezTo>
                  <a:cubicBezTo>
                    <a:pt x="50054" y="178128"/>
                    <a:pt x="54540" y="174328"/>
                    <a:pt x="58388" y="171128"/>
                  </a:cubicBezTo>
                  <a:cubicBezTo>
                    <a:pt x="62265" y="167898"/>
                    <a:pt x="65646" y="165441"/>
                    <a:pt x="72419" y="166927"/>
                  </a:cubicBezTo>
                  <a:lnTo>
                    <a:pt x="71590" y="167794"/>
                  </a:lnTo>
                  <a:cubicBezTo>
                    <a:pt x="74057" y="167451"/>
                    <a:pt x="76695" y="163631"/>
                    <a:pt x="79229" y="161002"/>
                  </a:cubicBezTo>
                  <a:cubicBezTo>
                    <a:pt x="77572" y="160498"/>
                    <a:pt x="74257" y="161726"/>
                    <a:pt x="71790" y="162107"/>
                  </a:cubicBezTo>
                  <a:cubicBezTo>
                    <a:pt x="74352" y="159431"/>
                    <a:pt x="73619" y="154659"/>
                    <a:pt x="73628" y="152430"/>
                  </a:cubicBezTo>
                  <a:cubicBezTo>
                    <a:pt x="79296" y="154249"/>
                    <a:pt x="76905" y="147877"/>
                    <a:pt x="83363" y="146591"/>
                  </a:cubicBezTo>
                  <a:cubicBezTo>
                    <a:pt x="87506" y="148944"/>
                    <a:pt x="80972" y="152497"/>
                    <a:pt x="80115" y="155611"/>
                  </a:cubicBezTo>
                  <a:lnTo>
                    <a:pt x="85058" y="149306"/>
                  </a:lnTo>
                  <a:cubicBezTo>
                    <a:pt x="90745" y="145448"/>
                    <a:pt x="93459" y="149696"/>
                    <a:pt x="97469" y="149420"/>
                  </a:cubicBezTo>
                  <a:cubicBezTo>
                    <a:pt x="100413" y="143267"/>
                    <a:pt x="93450" y="149620"/>
                    <a:pt x="94726" y="143114"/>
                  </a:cubicBezTo>
                  <a:cubicBezTo>
                    <a:pt x="99117" y="143038"/>
                    <a:pt x="107566" y="137885"/>
                    <a:pt x="116072" y="131256"/>
                  </a:cubicBezTo>
                  <a:cubicBezTo>
                    <a:pt x="124530" y="124560"/>
                    <a:pt x="131893" y="115082"/>
                    <a:pt x="136179" y="108758"/>
                  </a:cubicBezTo>
                  <a:cubicBezTo>
                    <a:pt x="132769" y="112663"/>
                    <a:pt x="137874" y="113215"/>
                    <a:pt x="132740" y="116978"/>
                  </a:cubicBezTo>
                  <a:cubicBezTo>
                    <a:pt x="135084" y="116140"/>
                    <a:pt x="139637" y="109063"/>
                    <a:pt x="137436" y="106748"/>
                  </a:cubicBezTo>
                  <a:cubicBezTo>
                    <a:pt x="143161" y="97804"/>
                    <a:pt x="152762" y="89089"/>
                    <a:pt x="161725" y="83926"/>
                  </a:cubicBezTo>
                  <a:lnTo>
                    <a:pt x="157401" y="83917"/>
                  </a:lnTo>
                  <a:cubicBezTo>
                    <a:pt x="159058" y="74868"/>
                    <a:pt x="173107" y="70315"/>
                    <a:pt x="179489" y="57018"/>
                  </a:cubicBezTo>
                  <a:lnTo>
                    <a:pt x="179241" y="57209"/>
                  </a:lnTo>
                  <a:cubicBezTo>
                    <a:pt x="181623" y="53179"/>
                    <a:pt x="177098" y="45493"/>
                    <a:pt x="182699" y="39301"/>
                  </a:cubicBezTo>
                  <a:cubicBezTo>
                    <a:pt x="184737" y="43331"/>
                    <a:pt x="182118" y="47026"/>
                    <a:pt x="185576" y="48731"/>
                  </a:cubicBezTo>
                  <a:close/>
                </a:path>
              </a:pathLst>
            </a:custGeom>
            <a:grpFill/>
            <a:ln w="9525" cap="flat">
              <a:noFill/>
              <a:prstDash val="solid"/>
              <a:miter/>
            </a:ln>
          </p:spPr>
          <p:txBody>
            <a:bodyPr rtlCol="0" anchor="ctr"/>
            <a:p>
              <a:endParaRPr lang="zh-CN" altLang="en-US"/>
            </a:p>
          </p:txBody>
        </p:sp>
        <p:sp>
          <p:nvSpPr>
            <p:cNvPr id="104" name="任意多边形: 形状 577"/>
            <p:cNvSpPr/>
            <p:nvPr>
              <p:custDataLst>
                <p:tags r:id="rId138"/>
              </p:custDataLst>
            </p:nvPr>
          </p:nvSpPr>
          <p:spPr>
            <a:xfrm>
              <a:off x="8853904" y="1142022"/>
              <a:ext cx="19050" cy="19050"/>
            </a:xfrm>
            <a:custGeom>
              <a:avLst/>
              <a:gdLst>
                <a:gd name="connsiteX0" fmla="*/ 10442 w 19050"/>
                <a:gd name="connsiteY0" fmla="*/ 13516 h 19050"/>
                <a:gd name="connsiteX1" fmla="*/ 12462 w 19050"/>
                <a:gd name="connsiteY1" fmla="*/ 19545 h 19050"/>
                <a:gd name="connsiteX2" fmla="*/ 10004 w 19050"/>
                <a:gd name="connsiteY2" fmla="*/ 7144 h 19050"/>
                <a:gd name="connsiteX3" fmla="*/ 7766 w 19050"/>
                <a:gd name="connsiteY3" fmla="*/ 15316 h 19050"/>
                <a:gd name="connsiteX4" fmla="*/ 10442 w 19050"/>
                <a:gd name="connsiteY4" fmla="*/ 1351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442" y="13516"/>
                  </a:moveTo>
                  <a:lnTo>
                    <a:pt x="12462" y="19545"/>
                  </a:lnTo>
                  <a:cubicBezTo>
                    <a:pt x="15595" y="15326"/>
                    <a:pt x="13138" y="7296"/>
                    <a:pt x="10004" y="7144"/>
                  </a:cubicBezTo>
                  <a:cubicBezTo>
                    <a:pt x="9394" y="10563"/>
                    <a:pt x="5699" y="13697"/>
                    <a:pt x="7766" y="15316"/>
                  </a:cubicBezTo>
                  <a:cubicBezTo>
                    <a:pt x="8585" y="15088"/>
                    <a:pt x="10004" y="15821"/>
                    <a:pt x="10442" y="13516"/>
                  </a:cubicBezTo>
                  <a:close/>
                </a:path>
              </a:pathLst>
            </a:custGeom>
            <a:grpFill/>
            <a:ln w="9525" cap="flat">
              <a:noFill/>
              <a:prstDash val="solid"/>
              <a:miter/>
            </a:ln>
          </p:spPr>
          <p:txBody>
            <a:bodyPr rtlCol="0" anchor="ctr"/>
            <a:p>
              <a:endParaRPr lang="zh-CN" altLang="en-US"/>
            </a:p>
          </p:txBody>
        </p:sp>
        <p:sp>
          <p:nvSpPr>
            <p:cNvPr id="105" name="任意多边形: 形状 578"/>
            <p:cNvSpPr/>
            <p:nvPr>
              <p:custDataLst>
                <p:tags r:id="rId139"/>
              </p:custDataLst>
            </p:nvPr>
          </p:nvSpPr>
          <p:spPr>
            <a:xfrm>
              <a:off x="8859729" y="1010443"/>
              <a:ext cx="38100" cy="142875"/>
            </a:xfrm>
            <a:custGeom>
              <a:avLst/>
              <a:gdLst>
                <a:gd name="connsiteX0" fmla="*/ 30353 w 38100"/>
                <a:gd name="connsiteY0" fmla="*/ 55112 h 142875"/>
                <a:gd name="connsiteX1" fmla="*/ 26762 w 38100"/>
                <a:gd name="connsiteY1" fmla="*/ 52473 h 142875"/>
                <a:gd name="connsiteX2" fmla="*/ 14856 w 38100"/>
                <a:gd name="connsiteY2" fmla="*/ 102613 h 142875"/>
                <a:gd name="connsiteX3" fmla="*/ 15980 w 38100"/>
                <a:gd name="connsiteY3" fmla="*/ 120110 h 142875"/>
                <a:gd name="connsiteX4" fmla="*/ 10446 w 38100"/>
                <a:gd name="connsiteY4" fmla="*/ 122111 h 142875"/>
                <a:gd name="connsiteX5" fmla="*/ 10789 w 38100"/>
                <a:gd name="connsiteY5" fmla="*/ 136779 h 142875"/>
                <a:gd name="connsiteX6" fmla="*/ 11465 w 38100"/>
                <a:gd name="connsiteY6" fmla="*/ 128559 h 142875"/>
                <a:gd name="connsiteX7" fmla="*/ 13627 w 38100"/>
                <a:gd name="connsiteY7" fmla="*/ 130092 h 142875"/>
                <a:gd name="connsiteX8" fmla="*/ 15904 w 38100"/>
                <a:gd name="connsiteY8" fmla="*/ 121291 h 142875"/>
                <a:gd name="connsiteX9" fmla="*/ 17876 w 38100"/>
                <a:gd name="connsiteY9" fmla="*/ 125111 h 142875"/>
                <a:gd name="connsiteX10" fmla="*/ 19342 w 38100"/>
                <a:gd name="connsiteY10" fmla="*/ 100574 h 142875"/>
                <a:gd name="connsiteX11" fmla="*/ 25467 w 38100"/>
                <a:gd name="connsiteY11" fmla="*/ 102489 h 142875"/>
                <a:gd name="connsiteX12" fmla="*/ 33554 w 38100"/>
                <a:gd name="connsiteY12" fmla="*/ 79372 h 142875"/>
                <a:gd name="connsiteX13" fmla="*/ 31239 w 38100"/>
                <a:gd name="connsiteY13" fmla="*/ 80572 h 142875"/>
                <a:gd name="connsiteX14" fmla="*/ 25877 w 38100"/>
                <a:gd name="connsiteY14" fmla="*/ 82105 h 142875"/>
                <a:gd name="connsiteX15" fmla="*/ 34249 w 38100"/>
                <a:gd name="connsiteY15" fmla="*/ 75409 h 142875"/>
                <a:gd name="connsiteX16" fmla="*/ 37078 w 38100"/>
                <a:gd name="connsiteY16" fmla="*/ 29937 h 142875"/>
                <a:gd name="connsiteX17" fmla="*/ 30001 w 38100"/>
                <a:gd name="connsiteY17" fmla="*/ 19345 h 142875"/>
                <a:gd name="connsiteX18" fmla="*/ 35554 w 38100"/>
                <a:gd name="connsiteY18" fmla="*/ 23050 h 142875"/>
                <a:gd name="connsiteX19" fmla="*/ 37364 w 38100"/>
                <a:gd name="connsiteY19" fmla="*/ 13545 h 142875"/>
                <a:gd name="connsiteX20" fmla="*/ 27201 w 38100"/>
                <a:gd name="connsiteY20" fmla="*/ 7144 h 142875"/>
                <a:gd name="connsiteX21" fmla="*/ 28296 w 38100"/>
                <a:gd name="connsiteY21" fmla="*/ 30842 h 142875"/>
                <a:gd name="connsiteX22" fmla="*/ 30906 w 38100"/>
                <a:gd name="connsiteY22" fmla="*/ 42720 h 142875"/>
                <a:gd name="connsiteX23" fmla="*/ 30353 w 38100"/>
                <a:gd name="connsiteY23" fmla="*/ 551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00" h="142875">
                  <a:moveTo>
                    <a:pt x="30353" y="55112"/>
                  </a:moveTo>
                  <a:cubicBezTo>
                    <a:pt x="29610" y="53150"/>
                    <a:pt x="27886" y="53416"/>
                    <a:pt x="26762" y="52473"/>
                  </a:cubicBezTo>
                  <a:cubicBezTo>
                    <a:pt x="25343" y="72104"/>
                    <a:pt x="19923" y="96022"/>
                    <a:pt x="14856" y="102613"/>
                  </a:cubicBezTo>
                  <a:cubicBezTo>
                    <a:pt x="11618" y="108461"/>
                    <a:pt x="17371" y="111585"/>
                    <a:pt x="15980" y="120110"/>
                  </a:cubicBezTo>
                  <a:lnTo>
                    <a:pt x="10446" y="122111"/>
                  </a:lnTo>
                  <a:cubicBezTo>
                    <a:pt x="11589" y="127406"/>
                    <a:pt x="2226" y="138513"/>
                    <a:pt x="10789" y="136779"/>
                  </a:cubicBezTo>
                  <a:cubicBezTo>
                    <a:pt x="11561" y="136541"/>
                    <a:pt x="8932" y="131702"/>
                    <a:pt x="11465" y="128559"/>
                  </a:cubicBezTo>
                  <a:lnTo>
                    <a:pt x="13627" y="130092"/>
                  </a:lnTo>
                  <a:lnTo>
                    <a:pt x="15904" y="121291"/>
                  </a:lnTo>
                  <a:lnTo>
                    <a:pt x="17876" y="125111"/>
                  </a:lnTo>
                  <a:cubicBezTo>
                    <a:pt x="26239" y="114833"/>
                    <a:pt x="12313" y="113929"/>
                    <a:pt x="19342" y="100574"/>
                  </a:cubicBezTo>
                  <a:lnTo>
                    <a:pt x="25467" y="102489"/>
                  </a:lnTo>
                  <a:cubicBezTo>
                    <a:pt x="28353" y="92669"/>
                    <a:pt x="27496" y="87239"/>
                    <a:pt x="33554" y="79372"/>
                  </a:cubicBezTo>
                  <a:cubicBezTo>
                    <a:pt x="33554" y="79372"/>
                    <a:pt x="30430" y="78610"/>
                    <a:pt x="31239" y="80572"/>
                  </a:cubicBezTo>
                  <a:cubicBezTo>
                    <a:pt x="30487" y="82134"/>
                    <a:pt x="27439" y="83649"/>
                    <a:pt x="25877" y="82105"/>
                  </a:cubicBezTo>
                  <a:cubicBezTo>
                    <a:pt x="24791" y="66313"/>
                    <a:pt x="29001" y="85258"/>
                    <a:pt x="34249" y="75409"/>
                  </a:cubicBezTo>
                  <a:cubicBezTo>
                    <a:pt x="31868" y="61360"/>
                    <a:pt x="32449" y="36890"/>
                    <a:pt x="37078" y="29937"/>
                  </a:cubicBezTo>
                  <a:cubicBezTo>
                    <a:pt x="32916" y="35757"/>
                    <a:pt x="29277" y="26432"/>
                    <a:pt x="30001" y="19345"/>
                  </a:cubicBezTo>
                  <a:cubicBezTo>
                    <a:pt x="32420" y="16135"/>
                    <a:pt x="33697" y="21755"/>
                    <a:pt x="35554" y="23050"/>
                  </a:cubicBezTo>
                  <a:cubicBezTo>
                    <a:pt x="36392" y="19698"/>
                    <a:pt x="38154" y="16954"/>
                    <a:pt x="37364" y="13545"/>
                  </a:cubicBezTo>
                  <a:cubicBezTo>
                    <a:pt x="33601" y="17869"/>
                    <a:pt x="28982" y="14783"/>
                    <a:pt x="27201" y="7144"/>
                  </a:cubicBezTo>
                  <a:cubicBezTo>
                    <a:pt x="24772" y="15545"/>
                    <a:pt x="26334" y="23041"/>
                    <a:pt x="28296" y="30842"/>
                  </a:cubicBezTo>
                  <a:cubicBezTo>
                    <a:pt x="29191" y="34719"/>
                    <a:pt x="30563" y="38700"/>
                    <a:pt x="30906" y="42720"/>
                  </a:cubicBezTo>
                  <a:cubicBezTo>
                    <a:pt x="31220" y="46730"/>
                    <a:pt x="31192" y="50864"/>
                    <a:pt x="30353" y="55112"/>
                  </a:cubicBezTo>
                  <a:close/>
                </a:path>
              </a:pathLst>
            </a:custGeom>
            <a:grpFill/>
            <a:ln w="9525" cap="flat">
              <a:noFill/>
              <a:prstDash val="solid"/>
              <a:miter/>
            </a:ln>
          </p:spPr>
          <p:txBody>
            <a:bodyPr rtlCol="0" anchor="ctr"/>
            <a:p>
              <a:endParaRPr lang="zh-CN" altLang="en-US"/>
            </a:p>
          </p:txBody>
        </p:sp>
        <p:sp>
          <p:nvSpPr>
            <p:cNvPr id="106" name="任意多边形: 形状 579"/>
            <p:cNvSpPr/>
            <p:nvPr>
              <p:custDataLst>
                <p:tags r:id="rId140"/>
              </p:custDataLst>
            </p:nvPr>
          </p:nvSpPr>
          <p:spPr>
            <a:xfrm>
              <a:off x="8878344" y="1049029"/>
              <a:ext cx="9525" cy="19050"/>
            </a:xfrm>
            <a:custGeom>
              <a:avLst/>
              <a:gdLst>
                <a:gd name="connsiteX0" fmla="*/ 7147 w 9525"/>
                <a:gd name="connsiteY0" fmla="*/ 10782 h 19050"/>
                <a:gd name="connsiteX1" fmla="*/ 8138 w 9525"/>
                <a:gd name="connsiteY1" fmla="*/ 13887 h 19050"/>
                <a:gd name="connsiteX2" fmla="*/ 9033 w 9525"/>
                <a:gd name="connsiteY2" fmla="*/ 7144 h 19050"/>
                <a:gd name="connsiteX3" fmla="*/ 7147 w 9525"/>
                <a:gd name="connsiteY3" fmla="*/ 10782 h 19050"/>
              </a:gdLst>
              <a:ahLst/>
              <a:cxnLst>
                <a:cxn ang="0">
                  <a:pos x="connsiteX0" y="connsiteY0"/>
                </a:cxn>
                <a:cxn ang="0">
                  <a:pos x="connsiteX1" y="connsiteY1"/>
                </a:cxn>
                <a:cxn ang="0">
                  <a:pos x="connsiteX2" y="connsiteY2"/>
                </a:cxn>
                <a:cxn ang="0">
                  <a:pos x="connsiteX3" y="connsiteY3"/>
                </a:cxn>
              </a:cxnLst>
              <a:rect l="l" t="t" r="r" b="b"/>
              <a:pathLst>
                <a:path w="9525" h="19050">
                  <a:moveTo>
                    <a:pt x="7147" y="10782"/>
                  </a:moveTo>
                  <a:cubicBezTo>
                    <a:pt x="7100" y="12525"/>
                    <a:pt x="7547" y="13383"/>
                    <a:pt x="8138" y="13887"/>
                  </a:cubicBezTo>
                  <a:cubicBezTo>
                    <a:pt x="8443" y="11592"/>
                    <a:pt x="8747" y="9287"/>
                    <a:pt x="9033" y="7144"/>
                  </a:cubicBezTo>
                  <a:lnTo>
                    <a:pt x="7147" y="10782"/>
                  </a:lnTo>
                  <a:close/>
                </a:path>
              </a:pathLst>
            </a:custGeom>
            <a:grpFill/>
            <a:ln w="9525" cap="flat">
              <a:noFill/>
              <a:prstDash val="solid"/>
              <a:miter/>
            </a:ln>
          </p:spPr>
          <p:txBody>
            <a:bodyPr rtlCol="0" anchor="ctr"/>
            <a:p>
              <a:endParaRPr lang="zh-CN" altLang="en-US"/>
            </a:p>
          </p:txBody>
        </p:sp>
      </p:grpSp>
      <p:sp>
        <p:nvSpPr>
          <p:cNvPr id="107" name="文本框 106"/>
          <p:cNvSpPr txBox="1"/>
          <p:nvPr>
            <p:custDataLst>
              <p:tags r:id="rId141"/>
            </p:custDataLst>
          </p:nvPr>
        </p:nvSpPr>
        <p:spPr>
          <a:xfrm>
            <a:off x="3165475" y="4977765"/>
            <a:ext cx="901065" cy="755015"/>
          </a:xfrm>
          <a:prstGeom prst="rect">
            <a:avLst/>
          </a:prstGeom>
          <a:noFill/>
        </p:spPr>
        <p:txBody>
          <a:bodyPr wrap="square" rtlCol="0">
            <a:noAutofit/>
          </a:bodyPr>
          <a:p>
            <a:pPr algn="l">
              <a:buClrTx/>
              <a:buSzTx/>
              <a:buFontTx/>
            </a:pPr>
            <a:r>
              <a:rPr lang="zh-CN" altLang="en-US" sz="4400">
                <a:solidFill>
                  <a:srgbClr val="E6D7B6"/>
                </a:solidFill>
                <a:latin typeface="汉仪颜楷W" panose="00020600040101010101" charset="-122"/>
                <a:ea typeface="汉仪颜楷W" panose="00020600040101010101" charset="-122"/>
              </a:rPr>
              <a:t>0</a:t>
            </a:r>
            <a:r>
              <a:rPr lang="en-US" altLang="zh-CN" sz="4400">
                <a:solidFill>
                  <a:srgbClr val="E6D7B6"/>
                </a:solidFill>
                <a:latin typeface="汉仪颜楷W" panose="00020600040101010101" charset="-122"/>
                <a:ea typeface="汉仪颜楷W" panose="00020600040101010101" charset="-122"/>
              </a:rPr>
              <a:t>3</a:t>
            </a:r>
            <a:endParaRPr lang="en-US" altLang="zh-CN" sz="4400">
              <a:solidFill>
                <a:srgbClr val="E6D7B6"/>
              </a:solidFill>
              <a:latin typeface="汉仪颜楷W" panose="00020600040101010101" charset="-122"/>
              <a:ea typeface="汉仪颜楷W" panose="00020600040101010101" charset="-122"/>
            </a:endParaRPr>
          </a:p>
        </p:txBody>
      </p:sp>
      <p:sp>
        <p:nvSpPr>
          <p:cNvPr id="108" name="文本框 107"/>
          <p:cNvSpPr txBox="1"/>
          <p:nvPr/>
        </p:nvSpPr>
        <p:spPr>
          <a:xfrm>
            <a:off x="4623435" y="2052320"/>
            <a:ext cx="3975735" cy="706755"/>
          </a:xfrm>
          <a:prstGeom prst="rect">
            <a:avLst/>
          </a:prstGeom>
          <a:noFill/>
        </p:spPr>
        <p:txBody>
          <a:bodyPr wrap="square" rtlCol="0" anchor="t">
            <a:spAutoFit/>
          </a:bodyPr>
          <a:p>
            <a:pPr lvl="0" algn="l">
              <a:buClrTx/>
              <a:buSzTx/>
              <a:buFontTx/>
            </a:pPr>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Introduction</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109" name="文本框 108"/>
          <p:cNvSpPr txBox="1"/>
          <p:nvPr/>
        </p:nvSpPr>
        <p:spPr>
          <a:xfrm>
            <a:off x="4692015" y="3519805"/>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layout</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110" name="文本框 109"/>
          <p:cNvSpPr txBox="1"/>
          <p:nvPr/>
        </p:nvSpPr>
        <p:spPr>
          <a:xfrm>
            <a:off x="4692015" y="5131435"/>
            <a:ext cx="56007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collections</a:t>
            </a:r>
            <a:r>
              <a:rPr lang="en-US" altLang="zh-CN" sz="2000">
                <a:solidFill>
                  <a:srgbClr val="E6D7B6"/>
                </a:solidFill>
                <a:latin typeface="经典细隶书简" panose="02010609000101010101" charset="-122"/>
                <a:ea typeface="经典细隶书简" panose="02010609000101010101" charset="-122"/>
                <a:sym typeface="+mn-ea"/>
              </a:rPr>
              <a:t> </a:t>
            </a:r>
            <a:endParaRPr lang="en-US" altLang="zh-CN" sz="2000">
              <a:solidFill>
                <a:srgbClr val="E6D7B6"/>
              </a:solidFill>
              <a:latin typeface="经典细隶书简" panose="02010609000101010101" charset="-122"/>
              <a:ea typeface="经典细隶书简" panose="02010609000101010101" charset="-122"/>
              <a:sym typeface="+mn-ea"/>
            </a:endParaRPr>
          </a:p>
        </p:txBody>
      </p:sp>
    </p:spTree>
    <p:custDataLst>
      <p:tags r:id="rId14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文本框 1"/>
          <p:cNvSpPr txBox="1"/>
          <p:nvPr/>
        </p:nvSpPr>
        <p:spPr>
          <a:xfrm>
            <a:off x="3948430" y="659765"/>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Introduction</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100" name="文本框 99"/>
          <p:cNvSpPr txBox="1"/>
          <p:nvPr/>
        </p:nvSpPr>
        <p:spPr>
          <a:xfrm>
            <a:off x="2622550" y="4063365"/>
            <a:ext cx="7673340" cy="1042035"/>
          </a:xfrm>
          <a:prstGeom prst="rect">
            <a:avLst/>
          </a:prstGeom>
          <a:noFill/>
          <a:ln w="9525">
            <a:noFill/>
          </a:ln>
        </p:spPr>
        <p:txBody>
          <a:bodyPr>
            <a:noAutofit/>
          </a:bodyPr>
          <a:p>
            <a:pPr algn="just"/>
            <a:r>
              <a:rPr lang="en-US" sz="2000" i="1">
                <a:solidFill>
                  <a:srgbClr val="0070C0"/>
                </a:solidFill>
                <a:latin typeface="Times New Roman" panose="02020603050405020304" charset="0"/>
                <a:cs typeface="sans-serif" charset="0"/>
                <a:sym typeface="+mn-ea"/>
              </a:rPr>
              <a:t> Jin</a:t>
            </a:r>
            <a:r>
              <a:rPr lang="en-US" sz="2000">
                <a:solidFill>
                  <a:srgbClr val="0070C0"/>
                </a:solidFill>
                <a:latin typeface="Times New Roman" panose="02020603050405020304" charset="0"/>
                <a:cs typeface="sans-serif" charset="0"/>
                <a:sym typeface="+mn-ea"/>
              </a:rPr>
              <a:t> , or " Forhidden "</a:t>
            </a:r>
            <a:r>
              <a:rPr lang="en-US" sz="2000">
                <a:solidFill>
                  <a:srgbClr val="202122"/>
                </a:solidFill>
                <a:latin typeface="Times New Roman" panose="02020603050405020304" charset="0"/>
                <a:cs typeface="sans-serif" charset="0"/>
                <a:sym typeface="+mn-ea"/>
              </a:rPr>
              <a:t>, referred to the fact that nobody could enter or leave the palace without the emperor ' s permission </a:t>
            </a:r>
            <a:endParaRPr lang="en-US" sz="2000">
              <a:solidFill>
                <a:srgbClr val="202122"/>
              </a:solidFill>
              <a:latin typeface="Times New Roman" panose="02020603050405020304" charset="0"/>
              <a:cs typeface="sans-serif" charset="0"/>
              <a:sym typeface="+mn-ea"/>
            </a:endParaRPr>
          </a:p>
          <a:p>
            <a:pPr algn="just"/>
            <a:endParaRPr lang="en-US" sz="2000" b="0">
              <a:solidFill>
                <a:srgbClr val="202122"/>
              </a:solidFill>
              <a:cs typeface="+mn-lt"/>
            </a:endParaRPr>
          </a:p>
          <a:p>
            <a:pPr algn="just"/>
            <a:r>
              <a:rPr lang="en-US" sz="2000" i="1">
                <a:solidFill>
                  <a:srgbClr val="0070C0"/>
                </a:solidFill>
                <a:latin typeface="Times New Roman" panose="02020603050405020304" charset="0"/>
                <a:cs typeface="sans-serif" charset="0"/>
                <a:sym typeface="+mn-ea"/>
              </a:rPr>
              <a:t>Cheng</a:t>
            </a:r>
            <a:r>
              <a:rPr lang="en-US" sz="2000">
                <a:solidFill>
                  <a:srgbClr val="202122"/>
                </a:solidFill>
                <a:latin typeface="Times New Roman" panose="02020603050405020304" charset="0"/>
                <a:cs typeface="sans-serif" charset="0"/>
                <a:sym typeface="+mn-ea"/>
              </a:rPr>
              <a:t> means a castle,  fortification, or city</a:t>
            </a:r>
            <a:endParaRPr lang="en-US" sz="2000">
              <a:solidFill>
                <a:srgbClr val="202122"/>
              </a:solidFill>
              <a:latin typeface="Times New Roman" panose="02020603050405020304" charset="0"/>
              <a:cs typeface="sans-serif" charset="0"/>
              <a:sym typeface="+mn-ea"/>
            </a:endParaRPr>
          </a:p>
          <a:p>
            <a:pPr algn="just"/>
            <a:endParaRPr lang="en-US" sz="2000" b="0">
              <a:solidFill>
                <a:srgbClr val="202122"/>
              </a:solidFill>
              <a:cs typeface="+mn-lt"/>
            </a:endParaRPr>
          </a:p>
        </p:txBody>
      </p:sp>
      <p:sp>
        <p:nvSpPr>
          <p:cNvPr id="3" name="文本框 2"/>
          <p:cNvSpPr txBox="1"/>
          <p:nvPr/>
        </p:nvSpPr>
        <p:spPr>
          <a:xfrm>
            <a:off x="4106545" y="1465580"/>
            <a:ext cx="7452995" cy="706755"/>
          </a:xfrm>
          <a:prstGeom prst="rect">
            <a:avLst/>
          </a:prstGeom>
          <a:noFill/>
        </p:spPr>
        <p:txBody>
          <a:bodyPr wrap="square" rtlCol="0" anchor="t">
            <a:spAutoFit/>
          </a:bodyPr>
          <a:p>
            <a:pPr algn="just"/>
            <a:r>
              <a:rPr lang="en-US" sz="2000">
                <a:solidFill>
                  <a:srgbClr val="202122"/>
                </a:solidFill>
                <a:latin typeface="Times New Roman" panose="02020603050405020304" charset="0"/>
                <a:cs typeface="Times New Roman" panose="02020603050405020304" charset="0"/>
                <a:sym typeface="+mn-ea"/>
              </a:rPr>
              <a:t>The </a:t>
            </a:r>
            <a:r>
              <a:rPr lang="en-US" sz="2000" b="1">
                <a:solidFill>
                  <a:srgbClr val="202122"/>
                </a:solidFill>
                <a:latin typeface="Times New Roman" panose="02020603050405020304" charset="0"/>
                <a:cs typeface="Times New Roman" panose="02020603050405020304" charset="0"/>
                <a:sym typeface="+mn-ea"/>
              </a:rPr>
              <a:t>Forbidden City</a:t>
            </a:r>
            <a:r>
              <a:rPr lang="en-US" sz="2000">
                <a:solidFill>
                  <a:srgbClr val="202122"/>
                </a:solidFill>
                <a:latin typeface="Times New Roman" panose="02020603050405020304" charset="0"/>
                <a:cs typeface="Times New Roman" panose="02020603050405020304" charset="0"/>
                <a:sym typeface="+mn-ea"/>
              </a:rPr>
              <a:t> </a:t>
            </a:r>
            <a:r>
              <a:rPr lang="en-US" sz="2000">
                <a:solidFill>
                  <a:srgbClr val="202122"/>
                </a:solidFill>
                <a:latin typeface="Times New Roman" panose="02020603050405020304" charset="0"/>
                <a:ea typeface="仿宋" panose="02010609060101010101" charset="-122"/>
                <a:cs typeface="Times New Roman" panose="02020603050405020304" charset="0"/>
                <a:sym typeface="+mn-ea"/>
              </a:rPr>
              <a:t>(</a:t>
            </a:r>
            <a:r>
              <a:rPr lang="zh-CN" sz="2000">
                <a:solidFill>
                  <a:srgbClr val="202122"/>
                </a:solidFill>
                <a:latin typeface="Times New Roman" panose="02020603050405020304" charset="0"/>
                <a:ea typeface="仿宋" panose="02010609060101010101" charset="-122"/>
                <a:cs typeface="Times New Roman" panose="02020603050405020304" charset="0"/>
                <a:sym typeface="+mn-ea"/>
              </a:rPr>
              <a:t>紫禁城</a:t>
            </a:r>
            <a:r>
              <a:rPr lang="en-US" sz="2000">
                <a:solidFill>
                  <a:srgbClr val="202122"/>
                </a:solidFill>
                <a:latin typeface="Times New Roman" panose="02020603050405020304" charset="0"/>
                <a:ea typeface="仿宋" panose="02010609060101010101" charset="-122"/>
                <a:cs typeface="Times New Roman" panose="02020603050405020304" charset="0"/>
                <a:sym typeface="+mn-ea"/>
              </a:rPr>
              <a:t>)</a:t>
            </a:r>
            <a:r>
              <a:rPr lang="en-US" sz="2000">
                <a:solidFill>
                  <a:srgbClr val="202122"/>
                </a:solidFill>
                <a:latin typeface="Times New Roman" panose="02020603050405020304" charset="0"/>
                <a:cs typeface="Times New Roman" panose="02020603050405020304" charset="0"/>
                <a:sym typeface="+mn-ea"/>
              </a:rPr>
              <a:t> is a palace complex in Dongcheng District, Beijing, China, at the center of the Imperial City of Beijing .</a:t>
            </a:r>
            <a:endParaRPr lang="en-US" altLang="en-US" sz="2000">
              <a:solidFill>
                <a:srgbClr val="202122"/>
              </a:solidFill>
              <a:latin typeface="Times New Roman" panose="02020603050405020304" charset="0"/>
              <a:cs typeface="Times New Roman" panose="02020603050405020304" charset="0"/>
              <a:sym typeface="+mn-ea"/>
            </a:endParaRPr>
          </a:p>
        </p:txBody>
      </p:sp>
      <p:sp>
        <p:nvSpPr>
          <p:cNvPr id="5" name="文本框 4"/>
          <p:cNvSpPr txBox="1"/>
          <p:nvPr/>
        </p:nvSpPr>
        <p:spPr>
          <a:xfrm>
            <a:off x="4106545" y="2271395"/>
            <a:ext cx="7673975" cy="1630045"/>
          </a:xfrm>
          <a:prstGeom prst="rect">
            <a:avLst/>
          </a:prstGeom>
          <a:noFill/>
        </p:spPr>
        <p:txBody>
          <a:bodyPr wrap="square" rtlCol="0" anchor="t">
            <a:spAutoFit/>
          </a:bodyPr>
          <a:p>
            <a:pPr algn="just"/>
            <a:r>
              <a:rPr lang="en-US" sz="2000" i="1">
                <a:solidFill>
                  <a:srgbClr val="0070C0"/>
                </a:solidFill>
                <a:latin typeface="Times New Roman" panose="02020603050405020304" charset="0"/>
                <a:cs typeface="sans-serif" charset="0"/>
                <a:sym typeface="+mn-ea"/>
              </a:rPr>
              <a:t>Zi</a:t>
            </a:r>
            <a:r>
              <a:rPr lang="en-US" sz="2000">
                <a:solidFill>
                  <a:srgbClr val="0070C0"/>
                </a:solidFill>
                <a:latin typeface="Times New Roman" panose="02020603050405020304" charset="0"/>
                <a:cs typeface="sans-serif" charset="0"/>
                <a:sym typeface="+mn-ea"/>
              </a:rPr>
              <a:t>, or "Purple"</a:t>
            </a:r>
            <a:r>
              <a:rPr lang="en-US" sz="2000">
                <a:solidFill>
                  <a:srgbClr val="202122"/>
                </a:solidFill>
                <a:latin typeface="Times New Roman" panose="02020603050405020304" charset="0"/>
                <a:cs typeface="sans-serif" charset="0"/>
                <a:sym typeface="+mn-ea"/>
              </a:rPr>
              <a:t>, refers to the </a:t>
            </a:r>
            <a:r>
              <a:rPr lang="en-US" sz="2000">
                <a:solidFill>
                  <a:srgbClr val="0070C0"/>
                </a:solidFill>
                <a:latin typeface="Times New Roman" panose="02020603050405020304" charset="0"/>
                <a:cs typeface="Times New Roman" panose="02020603050405020304" charset="0"/>
              </a:rPr>
              <a:t>North Star</a:t>
            </a:r>
            <a:r>
              <a:rPr lang="en-US" sz="2000">
                <a:solidFill>
                  <a:srgbClr val="202122"/>
                </a:solidFill>
                <a:latin typeface="Times New Roman" panose="02020603050405020304" charset="0"/>
                <a:cs typeface="sans-serif" charset="0"/>
                <a:sym typeface="+mn-ea"/>
              </a:rPr>
              <a:t>, which in ancient China was called the </a:t>
            </a:r>
            <a:r>
              <a:rPr lang="en-US" sz="2000" i="1">
                <a:solidFill>
                  <a:srgbClr val="202122"/>
                </a:solidFill>
                <a:latin typeface="Times New Roman" panose="02020603050405020304" charset="0"/>
                <a:cs typeface="sans-serif" charset="0"/>
                <a:sym typeface="+mn-ea"/>
              </a:rPr>
              <a:t>Ziwei</a:t>
            </a:r>
            <a:r>
              <a:rPr lang="en-US" sz="2000">
                <a:solidFill>
                  <a:srgbClr val="202122"/>
                </a:solidFill>
                <a:latin typeface="Times New Roman" panose="02020603050405020304" charset="0"/>
                <a:cs typeface="sans-serif" charset="0"/>
                <a:sym typeface="+mn-ea"/>
              </a:rPr>
              <a:t> Star</a:t>
            </a:r>
            <a:r>
              <a:rPr lang="zh-CN" altLang="en-US" sz="2000">
                <a:solidFill>
                  <a:srgbClr val="202122"/>
                </a:solidFill>
                <a:latin typeface="仿宋" panose="02010609060101010101" charset="-122"/>
                <a:ea typeface="仿宋" panose="02010609060101010101" charset="-122"/>
                <a:cs typeface="sans-serif" charset="0"/>
                <a:sym typeface="+mn-ea"/>
              </a:rPr>
              <a:t>（紫微星）</a:t>
            </a:r>
            <a:r>
              <a:rPr lang="en-US" sz="2000">
                <a:solidFill>
                  <a:srgbClr val="202122"/>
                </a:solidFill>
                <a:latin typeface="Times New Roman" panose="02020603050405020304" charset="0"/>
                <a:cs typeface="sans-serif" charset="0"/>
                <a:sym typeface="+mn-ea"/>
              </a:rPr>
              <a:t>. </a:t>
            </a:r>
            <a:r>
              <a:rPr lang="en-US" sz="2000">
                <a:solidFill>
                  <a:srgbClr val="0070C0"/>
                </a:solidFill>
                <a:latin typeface="Times New Roman" panose="02020603050405020304" charset="0"/>
                <a:cs typeface="sans-serif" charset="0"/>
                <a:sym typeface="+mn-ea"/>
              </a:rPr>
              <a:t>The emperor of heaven</a:t>
            </a:r>
            <a:r>
              <a:rPr lang="en-US" sz="2000">
                <a:solidFill>
                  <a:srgbClr val="202122"/>
                </a:solidFill>
                <a:latin typeface="Times New Roman" panose="02020603050405020304" charset="0"/>
                <a:cs typeface="sans-serif" charset="0"/>
                <a:sym typeface="+mn-ea"/>
              </a:rPr>
              <a:t> lived in </a:t>
            </a:r>
            <a:r>
              <a:rPr lang="en-US" sz="2000" i="1">
                <a:solidFill>
                  <a:srgbClr val="202122"/>
                </a:solidFill>
                <a:latin typeface="Times New Roman" panose="02020603050405020304" charset="0"/>
                <a:cs typeface="sans-serif" charset="0"/>
                <a:sym typeface="+mn-ea"/>
              </a:rPr>
              <a:t>Ziwei</a:t>
            </a:r>
            <a:r>
              <a:rPr lang="en-US" sz="2000">
                <a:solidFill>
                  <a:srgbClr val="202122"/>
                </a:solidFill>
                <a:latin typeface="Times New Roman" panose="02020603050405020304" charset="0"/>
                <a:cs typeface="sans-serif" charset="0"/>
                <a:sym typeface="+mn-ea"/>
              </a:rPr>
              <a:t> palace, while the</a:t>
            </a:r>
            <a:r>
              <a:rPr lang="en-US" sz="2000">
                <a:solidFill>
                  <a:srgbClr val="0070C0"/>
                </a:solidFill>
                <a:latin typeface="Times New Roman" panose="02020603050405020304" charset="0"/>
                <a:cs typeface="sans-serif" charset="0"/>
                <a:sym typeface="+mn-ea"/>
              </a:rPr>
              <a:t> human emperor </a:t>
            </a:r>
            <a:r>
              <a:rPr lang="en-US" sz="2000">
                <a:solidFill>
                  <a:srgbClr val="202122"/>
                </a:solidFill>
                <a:latin typeface="Times New Roman" panose="02020603050405020304" charset="0"/>
                <a:cs typeface="sans-serif" charset="0"/>
                <a:sym typeface="+mn-ea"/>
              </a:rPr>
              <a:t>claimed to be the "son of heaven " who was ordered by heaven. His residence should be a symbol of </a:t>
            </a:r>
            <a:r>
              <a:rPr lang="en-US" sz="2000" i="1">
                <a:solidFill>
                  <a:srgbClr val="202122"/>
                </a:solidFill>
                <a:latin typeface="Times New Roman" panose="02020603050405020304" charset="0"/>
                <a:cs typeface="sans-serif" charset="0"/>
                <a:sym typeface="+mn-ea"/>
              </a:rPr>
              <a:t>Ziwei</a:t>
            </a:r>
            <a:r>
              <a:rPr lang="en-US" sz="2000">
                <a:solidFill>
                  <a:srgbClr val="202122"/>
                </a:solidFill>
                <a:latin typeface="Times New Roman" panose="02020603050405020304" charset="0"/>
                <a:cs typeface="sans-serif" charset="0"/>
                <a:sym typeface="+mn-ea"/>
              </a:rPr>
              <a:t> palace to correspond to the heaven emperor.</a:t>
            </a:r>
            <a:endParaRPr lang="en-US" sz="2000">
              <a:solidFill>
                <a:srgbClr val="202122"/>
              </a:solidFill>
              <a:latin typeface="+mj-lt"/>
              <a:cs typeface="+mj-lt"/>
              <a:sym typeface="+mn-ea"/>
            </a:endParaRPr>
          </a:p>
        </p:txBody>
      </p:sp>
      <p:pic>
        <p:nvPicPr>
          <p:cNvPr id="2097159" name="图片 118"/>
          <p:cNvPicPr>
            <a:picLocks noChangeAspect="1"/>
          </p:cNvPicPr>
          <p:nvPr>
            <p:custDataLst>
              <p:tags r:id="rId2"/>
            </p:custDataLst>
          </p:nvPr>
        </p:nvPicPr>
        <p:blipFill>
          <a:blip r:embed="rId3" cstate="print"/>
          <a:stretch>
            <a:fillRect/>
          </a:stretch>
        </p:blipFill>
        <p:spPr>
          <a:xfrm rot="10800000">
            <a:off x="0" y="0"/>
            <a:ext cx="3149600" cy="6587490"/>
          </a:xfrm>
          <a:prstGeom prst="rect">
            <a:avLst/>
          </a:prstGeom>
        </p:spPr>
      </p:pic>
      <p:pic>
        <p:nvPicPr>
          <p:cNvPr id="9" name="图片 118"/>
          <p:cNvPicPr>
            <a:picLocks noChangeAspect="1"/>
          </p:cNvPicPr>
          <p:nvPr>
            <p:custDataLst>
              <p:tags r:id="rId4"/>
            </p:custDataLst>
          </p:nvPr>
        </p:nvPicPr>
        <p:blipFill>
          <a:blip r:embed="rId3" cstate="print"/>
          <a:stretch>
            <a:fillRect/>
          </a:stretch>
        </p:blipFill>
        <p:spPr>
          <a:xfrm rot="10800000" flipH="1" flipV="1">
            <a:off x="10173335" y="2560320"/>
            <a:ext cx="2018665" cy="422211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100" grpId="0"/>
      <p:bldP spid="100"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0" name="文本框 99"/>
          <p:cNvSpPr txBox="1"/>
          <p:nvPr/>
        </p:nvSpPr>
        <p:spPr>
          <a:xfrm>
            <a:off x="2694305" y="3660775"/>
            <a:ext cx="8700770" cy="1322070"/>
          </a:xfrm>
          <a:prstGeom prst="rect">
            <a:avLst/>
          </a:prstGeom>
          <a:noFill/>
          <a:ln w="9525">
            <a:noFill/>
          </a:ln>
        </p:spPr>
        <p:txBody>
          <a:bodyPr wrap="square">
            <a:spAutoFit/>
          </a:bodyPr>
          <a:p>
            <a:pPr indent="0" algn="just"/>
            <a:r>
              <a:rPr lang="en-US" sz="2000">
                <a:solidFill>
                  <a:srgbClr val="202122"/>
                </a:solidFill>
                <a:latin typeface="Times New Roman" panose="02020603050405020304" charset="0"/>
                <a:cs typeface="Times New Roman" panose="02020603050405020304" charset="0"/>
                <a:sym typeface="+mn-ea"/>
              </a:rPr>
              <a:t>The Forbidden City was listed as the first batch of key cultural relics under national protection in 1961. It was declared a</a:t>
            </a:r>
            <a:r>
              <a:rPr lang="en-US" sz="2000" u="sng">
                <a:solidFill>
                  <a:srgbClr val="0070C0"/>
                </a:solidFill>
                <a:latin typeface="Times New Roman" panose="02020603050405020304" charset="0"/>
                <a:cs typeface="Times New Roman" panose="02020603050405020304" charset="0"/>
                <a:sym typeface="+mn-ea"/>
              </a:rPr>
              <a:t> world cultural heritage</a:t>
            </a:r>
            <a:r>
              <a:rPr lang="en-US" sz="2000">
                <a:solidFill>
                  <a:srgbClr val="202122"/>
                </a:solidFill>
                <a:latin typeface="Times New Roman" panose="02020603050405020304" charset="0"/>
                <a:cs typeface="Times New Roman" panose="02020603050405020304" charset="0"/>
                <a:sym typeface="+mn-ea"/>
              </a:rPr>
              <a:t> in 1987, and listed by UNESCO as the largest collection of preserved ancient wooden structures in the world .</a:t>
            </a:r>
            <a:endParaRPr lang="en-US" altLang="en-US" sz="2000" b="0">
              <a:solidFill>
                <a:srgbClr val="202122"/>
              </a:solidFill>
              <a:latin typeface="Times New Roman" panose="02020603050405020304" charset="0"/>
              <a:cs typeface="sans-serif" charset="0"/>
            </a:endParaRPr>
          </a:p>
        </p:txBody>
      </p:sp>
      <p:sp>
        <p:nvSpPr>
          <p:cNvPr id="6" name="文本框 5"/>
          <p:cNvSpPr txBox="1"/>
          <p:nvPr/>
        </p:nvSpPr>
        <p:spPr>
          <a:xfrm>
            <a:off x="4037330" y="659765"/>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Introduction</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7" name="文本框 6"/>
          <p:cNvSpPr txBox="1"/>
          <p:nvPr/>
        </p:nvSpPr>
        <p:spPr>
          <a:xfrm>
            <a:off x="2694305" y="1599565"/>
            <a:ext cx="8700770" cy="2245360"/>
          </a:xfrm>
          <a:prstGeom prst="rect">
            <a:avLst/>
          </a:prstGeom>
          <a:noFill/>
        </p:spPr>
        <p:txBody>
          <a:bodyPr wrap="square" rtlCol="0" anchor="t">
            <a:spAutoFit/>
          </a:bodyPr>
          <a:p>
            <a:pPr algn="just"/>
            <a:r>
              <a:rPr lang="en-US" sz="2000">
                <a:solidFill>
                  <a:srgbClr val="202122"/>
                </a:solidFill>
                <a:latin typeface="Times New Roman" panose="02020603050405020304" charset="0"/>
                <a:cs typeface="Times New Roman" panose="02020603050405020304" charset="0"/>
                <a:sym typeface="+mn-ea"/>
              </a:rPr>
              <a:t>The Forbidden City was constructed from 1406 to 1420, and was the former Chinese imperial palace and winter residence of the </a:t>
            </a:r>
            <a:r>
              <a:rPr lang="en-US" sz="2000">
                <a:latin typeface="Times New Roman" panose="02020603050405020304" charset="0"/>
                <a:cs typeface="Times New Roman" panose="02020603050405020304" charset="0"/>
                <a:sym typeface="+mn-ea"/>
              </a:rPr>
              <a:t>Emperor of China fr</a:t>
            </a:r>
            <a:r>
              <a:rPr lang="en-US" sz="2000">
                <a:solidFill>
                  <a:srgbClr val="202122"/>
                </a:solidFill>
                <a:latin typeface="Times New Roman" panose="02020603050405020304" charset="0"/>
                <a:cs typeface="Times New Roman" panose="02020603050405020304" charset="0"/>
                <a:sym typeface="+mn-ea"/>
              </a:rPr>
              <a:t>om the </a:t>
            </a:r>
            <a:r>
              <a:rPr lang="en-US" sz="2000" u="sng">
                <a:solidFill>
                  <a:srgbClr val="0070C0"/>
                </a:solidFill>
                <a:latin typeface="Times New Roman" panose="02020603050405020304" charset="0"/>
                <a:cs typeface="Times New Roman" panose="02020603050405020304" charset="0"/>
                <a:sym typeface="+mn-ea"/>
                <a:hlinkClick r:id="rId2" tooltip="Ming dynasty"/>
              </a:rPr>
              <a:t>Ming dynasty</a:t>
            </a:r>
            <a:r>
              <a:rPr lang="en-US" sz="2000">
                <a:solidFill>
                  <a:srgbClr val="202122"/>
                </a:solidFill>
                <a:latin typeface="Times New Roman" panose="02020603050405020304" charset="0"/>
                <a:cs typeface="Times New Roman" panose="02020603050405020304" charset="0"/>
                <a:sym typeface="+mn-ea"/>
              </a:rPr>
              <a:t> (since the </a:t>
            </a:r>
            <a:r>
              <a:rPr lang="en-US" sz="2000" u="sng">
                <a:solidFill>
                  <a:srgbClr val="0070C0"/>
                </a:solidFill>
                <a:latin typeface="Times New Roman" panose="02020603050405020304" charset="0"/>
                <a:cs typeface="Times New Roman" panose="02020603050405020304" charset="0"/>
                <a:sym typeface="+mn-ea"/>
                <a:hlinkClick r:id="rId3" tooltip="Yongle Emperor"/>
              </a:rPr>
              <a:t>Yongle Emperor</a:t>
            </a:r>
            <a:r>
              <a:rPr lang="en-US" sz="2000">
                <a:solidFill>
                  <a:srgbClr val="202122"/>
                </a:solidFill>
                <a:latin typeface="Times New Roman" panose="02020603050405020304" charset="0"/>
                <a:cs typeface="Times New Roman" panose="02020603050405020304" charset="0"/>
                <a:sym typeface="+mn-ea"/>
              </a:rPr>
              <a:t>) to the end of the </a:t>
            </a:r>
            <a:r>
              <a:rPr lang="en-US" sz="2000" u="sng">
                <a:solidFill>
                  <a:srgbClr val="3366CC"/>
                </a:solidFill>
                <a:latin typeface="Times New Roman" panose="02020603050405020304" charset="0"/>
                <a:cs typeface="Times New Roman" panose="02020603050405020304" charset="0"/>
                <a:sym typeface="+mn-ea"/>
                <a:hlinkClick r:id="rId4" tooltip="Qing dynasty"/>
              </a:rPr>
              <a:t>Qing dynasty</a:t>
            </a:r>
            <a:r>
              <a:rPr lang="en-US" sz="2000">
                <a:solidFill>
                  <a:srgbClr val="202122"/>
                </a:solidFill>
                <a:latin typeface="Times New Roman" panose="02020603050405020304" charset="0"/>
                <a:cs typeface="Times New Roman" panose="02020603050405020304" charset="0"/>
                <a:sym typeface="+mn-ea"/>
              </a:rPr>
              <a:t>, between 1420 and 1924. The Forbidden City served as the home of Chinese emperors and their households and was the ceremonial and political center of the  Chinese government for over 500 years. </a:t>
            </a:r>
            <a:endParaRPr lang="en-US" altLang="en-US" sz="2000">
              <a:solidFill>
                <a:srgbClr val="202122"/>
              </a:solidFill>
              <a:latin typeface="Times New Roman" panose="02020603050405020304" charset="0"/>
              <a:cs typeface="Times New Roman" panose="02020603050405020304" charset="0"/>
              <a:sym typeface="+mn-ea"/>
            </a:endParaRPr>
          </a:p>
          <a:p>
            <a:pPr algn="just"/>
            <a:endParaRPr lang="en-US" sz="2000">
              <a:solidFill>
                <a:srgbClr val="202122"/>
              </a:solidFill>
              <a:latin typeface="Times New Roman" panose="02020603050405020304" charset="0"/>
              <a:cs typeface="sans-serif" charset="0"/>
              <a:sym typeface="+mn-ea"/>
            </a:endParaRPr>
          </a:p>
        </p:txBody>
      </p:sp>
      <p:pic>
        <p:nvPicPr>
          <p:cNvPr id="2097159" name="图片 118"/>
          <p:cNvPicPr>
            <a:picLocks noChangeAspect="1"/>
          </p:cNvPicPr>
          <p:nvPr>
            <p:custDataLst>
              <p:tags r:id="rId5"/>
            </p:custDataLst>
          </p:nvPr>
        </p:nvPicPr>
        <p:blipFill>
          <a:blip r:embed="rId6" cstate="print"/>
          <a:stretch>
            <a:fillRect/>
          </a:stretch>
        </p:blipFill>
        <p:spPr>
          <a:xfrm rot="10800000">
            <a:off x="-50165" y="-56515"/>
            <a:ext cx="3149600" cy="6587490"/>
          </a:xfrm>
          <a:prstGeom prst="rect">
            <a:avLst/>
          </a:prstGeom>
        </p:spPr>
      </p:pic>
      <p:pic>
        <p:nvPicPr>
          <p:cNvPr id="9" name="图片 118"/>
          <p:cNvPicPr>
            <a:picLocks noChangeAspect="1"/>
          </p:cNvPicPr>
          <p:nvPr>
            <p:custDataLst>
              <p:tags r:id="rId7"/>
            </p:custDataLst>
          </p:nvPr>
        </p:nvPicPr>
        <p:blipFill>
          <a:blip r:embed="rId6" cstate="print"/>
          <a:stretch>
            <a:fillRect/>
          </a:stretch>
        </p:blipFill>
        <p:spPr>
          <a:xfrm rot="10800000">
            <a:off x="-215265" y="1445260"/>
            <a:ext cx="1932940" cy="4043045"/>
          </a:xfrm>
          <a:prstGeom prst="rect">
            <a:avLst/>
          </a:prstGeom>
        </p:spPr>
      </p:pic>
      <p:sp>
        <p:nvSpPr>
          <p:cNvPr id="2" name="文本框 1"/>
          <p:cNvSpPr txBox="1"/>
          <p:nvPr/>
        </p:nvSpPr>
        <p:spPr>
          <a:xfrm>
            <a:off x="2645410" y="5730240"/>
            <a:ext cx="8700770" cy="1014730"/>
          </a:xfrm>
          <a:prstGeom prst="rect">
            <a:avLst/>
          </a:prstGeom>
          <a:noFill/>
        </p:spPr>
        <p:txBody>
          <a:bodyPr wrap="square" rtlCol="0" anchor="t">
            <a:spAutoFit/>
          </a:bodyPr>
          <a:p>
            <a:pPr indent="0" algn="just"/>
            <a:r>
              <a:rPr lang="en-US" sz="2000">
                <a:solidFill>
                  <a:schemeClr val="accent4">
                    <a:lumMod val="20000"/>
                    <a:lumOff val="80000"/>
                  </a:schemeClr>
                </a:solidFill>
                <a:latin typeface="Times New Roman" panose="02020603050405020304" charset="0"/>
                <a:cs typeface="sans-serif" charset="0"/>
                <a:sym typeface="+mn-ea"/>
              </a:rPr>
              <a:t>Today, the site is most commonly known in Chinese as </a:t>
            </a:r>
            <a:r>
              <a:rPr lang="en-US" sz="2000" i="1">
                <a:solidFill>
                  <a:schemeClr val="accent4">
                    <a:lumMod val="20000"/>
                    <a:lumOff val="80000"/>
                  </a:schemeClr>
                </a:solidFill>
                <a:latin typeface="Times New Roman" panose="02020603050405020304" charset="0"/>
                <a:cs typeface="sans-serif" charset="0"/>
                <a:sym typeface="+mn-ea"/>
              </a:rPr>
              <a:t>Gugong</a:t>
            </a:r>
            <a:r>
              <a:rPr lang="en-US" sz="2000">
                <a:solidFill>
                  <a:schemeClr val="accent4">
                    <a:lumMod val="20000"/>
                    <a:lumOff val="80000"/>
                  </a:schemeClr>
                </a:solidFill>
                <a:latin typeface="Times New Roman" panose="02020603050405020304" charset="0"/>
                <a:cs typeface="sans-serif" charset="0"/>
                <a:sym typeface="+mn-ea"/>
              </a:rPr>
              <a:t> , which means the "Former Palace". The museum which is based in these buildings is known as the "Palace Museum" (</a:t>
            </a:r>
            <a:r>
              <a:rPr lang="en-US" sz="2000">
                <a:solidFill>
                  <a:schemeClr val="accent4">
                    <a:lumMod val="20000"/>
                    <a:lumOff val="80000"/>
                  </a:schemeClr>
                </a:solidFill>
                <a:latin typeface="仿宋" panose="02010609060101010101" charset="-122"/>
                <a:ea typeface="仿宋" panose="02010609060101010101" charset="-122"/>
                <a:sym typeface="+mn-ea"/>
              </a:rPr>
              <a:t>故宫博物院</a:t>
            </a:r>
            <a:r>
              <a:rPr lang="en-US" sz="2000">
                <a:solidFill>
                  <a:schemeClr val="accent4">
                    <a:lumMod val="20000"/>
                    <a:lumOff val="80000"/>
                  </a:schemeClr>
                </a:solidFill>
                <a:latin typeface="Times New Roman" panose="02020603050405020304" charset="0"/>
                <a:cs typeface="sans-serif" charset="0"/>
                <a:sym typeface="+mn-ea"/>
              </a:rPr>
              <a:t>).</a:t>
            </a:r>
            <a:endParaRPr lang="en-US" altLang="en-US" sz="2000">
              <a:solidFill>
                <a:schemeClr val="accent4">
                  <a:lumMod val="20000"/>
                  <a:lumOff val="80000"/>
                </a:schemeClr>
              </a:solidFill>
              <a:latin typeface="Times New Roman" panose="02020603050405020304" charset="0"/>
              <a:cs typeface="sans-serif" charset="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0" grpId="0"/>
      <p:bldP spid="100" grpId="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49390" name="任意多边形 23"/>
          <p:cNvSpPr/>
          <p:nvPr>
            <p:custDataLst>
              <p:tags r:id="rId2"/>
            </p:custDataLst>
          </p:nvPr>
        </p:nvSpPr>
        <p:spPr>
          <a:xfrm>
            <a:off x="252095" y="132715"/>
            <a:ext cx="11783060" cy="6614795"/>
          </a:xfrm>
          <a:custGeom>
            <a:avLst/>
            <a:gdLst>
              <a:gd name="connsiteX0" fmla="*/ 11553652 w 11704319"/>
              <a:gd name="connsiteY0" fmla="*/ 5993454 h 6144121"/>
              <a:gd name="connsiteX1" fmla="*/ 11704319 w 11704319"/>
              <a:gd name="connsiteY1" fmla="*/ 5993454 h 6144121"/>
              <a:gd name="connsiteX2" fmla="*/ 11704319 w 11704319"/>
              <a:gd name="connsiteY2" fmla="*/ 6144121 h 6144121"/>
              <a:gd name="connsiteX3" fmla="*/ 11553652 w 11704319"/>
              <a:gd name="connsiteY3" fmla="*/ 6144121 h 6144121"/>
              <a:gd name="connsiteX4" fmla="*/ 15239 w 11704319"/>
              <a:gd name="connsiteY4" fmla="*/ 5993454 h 6144121"/>
              <a:gd name="connsiteX5" fmla="*/ 165906 w 11704319"/>
              <a:gd name="connsiteY5" fmla="*/ 5993454 h 6144121"/>
              <a:gd name="connsiteX6" fmla="*/ 165906 w 11704319"/>
              <a:gd name="connsiteY6" fmla="*/ 6144121 h 6144121"/>
              <a:gd name="connsiteX7" fmla="*/ 15239 w 11704319"/>
              <a:gd name="connsiteY7" fmla="*/ 6144121 h 6144121"/>
              <a:gd name="connsiteX8" fmla="*/ 11553652 w 11704319"/>
              <a:gd name="connsiteY8" fmla="*/ 5765454 h 6144121"/>
              <a:gd name="connsiteX9" fmla="*/ 11704319 w 11704319"/>
              <a:gd name="connsiteY9" fmla="*/ 5765454 h 6144121"/>
              <a:gd name="connsiteX10" fmla="*/ 11704319 w 11704319"/>
              <a:gd name="connsiteY10" fmla="*/ 5916122 h 6144121"/>
              <a:gd name="connsiteX11" fmla="*/ 11553652 w 11704319"/>
              <a:gd name="connsiteY11" fmla="*/ 5916122 h 6144121"/>
              <a:gd name="connsiteX12" fmla="*/ 15239 w 11704319"/>
              <a:gd name="connsiteY12" fmla="*/ 5765454 h 6144121"/>
              <a:gd name="connsiteX13" fmla="*/ 165906 w 11704319"/>
              <a:gd name="connsiteY13" fmla="*/ 5765454 h 6144121"/>
              <a:gd name="connsiteX14" fmla="*/ 165906 w 11704319"/>
              <a:gd name="connsiteY14" fmla="*/ 5916122 h 6144121"/>
              <a:gd name="connsiteX15" fmla="*/ 15239 w 11704319"/>
              <a:gd name="connsiteY15" fmla="*/ 5916122 h 6144121"/>
              <a:gd name="connsiteX16" fmla="*/ 0 w 11704319"/>
              <a:gd name="connsiteY16" fmla="*/ 228000 h 6144121"/>
              <a:gd name="connsiteX17" fmla="*/ 150667 w 11704319"/>
              <a:gd name="connsiteY17" fmla="*/ 228000 h 6144121"/>
              <a:gd name="connsiteX18" fmla="*/ 150667 w 11704319"/>
              <a:gd name="connsiteY18" fmla="*/ 378667 h 6144121"/>
              <a:gd name="connsiteX19" fmla="*/ 0 w 11704319"/>
              <a:gd name="connsiteY19" fmla="*/ 378667 h 6144121"/>
              <a:gd name="connsiteX20" fmla="*/ 11553652 w 11704319"/>
              <a:gd name="connsiteY20" fmla="*/ 228000 h 6144121"/>
              <a:gd name="connsiteX21" fmla="*/ 11704319 w 11704319"/>
              <a:gd name="connsiteY21" fmla="*/ 228000 h 6144121"/>
              <a:gd name="connsiteX22" fmla="*/ 11704319 w 11704319"/>
              <a:gd name="connsiteY22" fmla="*/ 378667 h 6144121"/>
              <a:gd name="connsiteX23" fmla="*/ 11553652 w 11704319"/>
              <a:gd name="connsiteY23" fmla="*/ 378667 h 6144121"/>
              <a:gd name="connsiteX24" fmla="*/ 0 w 11704319"/>
              <a:gd name="connsiteY24" fmla="*/ 0 h 6144121"/>
              <a:gd name="connsiteX25" fmla="*/ 150667 w 11704319"/>
              <a:gd name="connsiteY25" fmla="*/ 0 h 6144121"/>
              <a:gd name="connsiteX26" fmla="*/ 150667 w 11704319"/>
              <a:gd name="connsiteY26" fmla="*/ 150668 h 6144121"/>
              <a:gd name="connsiteX27" fmla="*/ 0 w 11704319"/>
              <a:gd name="connsiteY27" fmla="*/ 150668 h 6144121"/>
              <a:gd name="connsiteX28" fmla="*/ 11553652 w 11704319"/>
              <a:gd name="connsiteY28" fmla="*/ 0 h 6144121"/>
              <a:gd name="connsiteX29" fmla="*/ 11704319 w 11704319"/>
              <a:gd name="connsiteY29" fmla="*/ 0 h 6144121"/>
              <a:gd name="connsiteX30" fmla="*/ 11704319 w 11704319"/>
              <a:gd name="connsiteY30" fmla="*/ 150668 h 6144121"/>
              <a:gd name="connsiteX31" fmla="*/ 11553652 w 11704319"/>
              <a:gd name="connsiteY31" fmla="*/ 150668 h 6144121"/>
              <a:gd name="connsiteX32" fmla="*/ 11321413 w 11704319"/>
              <a:gd name="connsiteY32" fmla="*/ 0 h 6144121"/>
              <a:gd name="connsiteX33" fmla="*/ 11472080 w 11704319"/>
              <a:gd name="connsiteY33" fmla="*/ 0 h 6144121"/>
              <a:gd name="connsiteX34" fmla="*/ 11472080 w 11704319"/>
              <a:gd name="connsiteY34" fmla="*/ 149344 h 6144121"/>
              <a:gd name="connsiteX35" fmla="*/ 11550737 w 11704319"/>
              <a:gd name="connsiteY35" fmla="*/ 149344 h 6144121"/>
              <a:gd name="connsiteX36" fmla="*/ 11550737 w 11704319"/>
              <a:gd name="connsiteY36" fmla="*/ 228000 h 6144121"/>
              <a:gd name="connsiteX37" fmla="*/ 11493492 w 11704319"/>
              <a:gd name="connsiteY37" fmla="*/ 228000 h 6144121"/>
              <a:gd name="connsiteX38" fmla="*/ 11493492 w 11704319"/>
              <a:gd name="connsiteY38" fmla="*/ 433217 h 6144121"/>
              <a:gd name="connsiteX39" fmla="*/ 11704319 w 11704319"/>
              <a:gd name="connsiteY39" fmla="*/ 433217 h 6144121"/>
              <a:gd name="connsiteX40" fmla="*/ 11704319 w 11704319"/>
              <a:gd name="connsiteY40" fmla="*/ 556067 h 6144121"/>
              <a:gd name="connsiteX41" fmla="*/ 11607792 w 11704319"/>
              <a:gd name="connsiteY41" fmla="*/ 556067 h 6144121"/>
              <a:gd name="connsiteX42" fmla="*/ 11607792 w 11704319"/>
              <a:gd name="connsiteY42" fmla="*/ 670367 h 6144121"/>
              <a:gd name="connsiteX43" fmla="*/ 11704319 w 11704319"/>
              <a:gd name="connsiteY43" fmla="*/ 670367 h 6144121"/>
              <a:gd name="connsiteX44" fmla="*/ 11704319 w 11704319"/>
              <a:gd name="connsiteY44" fmla="*/ 5476833 h 6144121"/>
              <a:gd name="connsiteX45" fmla="*/ 11592553 w 11704319"/>
              <a:gd name="connsiteY45" fmla="*/ 5476833 h 6144121"/>
              <a:gd name="connsiteX46" fmla="*/ 11592553 w 11704319"/>
              <a:gd name="connsiteY46" fmla="*/ 5591133 h 6144121"/>
              <a:gd name="connsiteX47" fmla="*/ 11704319 w 11704319"/>
              <a:gd name="connsiteY47" fmla="*/ 5591133 h 6144121"/>
              <a:gd name="connsiteX48" fmla="*/ 11704319 w 11704319"/>
              <a:gd name="connsiteY48" fmla="*/ 5713983 h 6144121"/>
              <a:gd name="connsiteX49" fmla="*/ 11478253 w 11704319"/>
              <a:gd name="connsiteY49" fmla="*/ 5713983 h 6144121"/>
              <a:gd name="connsiteX50" fmla="*/ 11478253 w 11704319"/>
              <a:gd name="connsiteY50" fmla="*/ 5916122 h 6144121"/>
              <a:gd name="connsiteX51" fmla="*/ 11550737 w 11704319"/>
              <a:gd name="connsiteY51" fmla="*/ 5916122 h 6144121"/>
              <a:gd name="connsiteX52" fmla="*/ 11550737 w 11704319"/>
              <a:gd name="connsiteY52" fmla="*/ 5994778 h 6144121"/>
              <a:gd name="connsiteX53" fmla="*/ 11472080 w 11704319"/>
              <a:gd name="connsiteY53" fmla="*/ 5994778 h 6144121"/>
              <a:gd name="connsiteX54" fmla="*/ 11472080 w 11704319"/>
              <a:gd name="connsiteY54" fmla="*/ 6144121 h 6144121"/>
              <a:gd name="connsiteX55" fmla="*/ 11321413 w 11704319"/>
              <a:gd name="connsiteY55" fmla="*/ 6144121 h 6144121"/>
              <a:gd name="connsiteX56" fmla="*/ 11321413 w 11704319"/>
              <a:gd name="connsiteY56" fmla="*/ 5993454 h 6144121"/>
              <a:gd name="connsiteX57" fmla="*/ 11472080 w 11704319"/>
              <a:gd name="connsiteY57" fmla="*/ 5993454 h 6144121"/>
              <a:gd name="connsiteX58" fmla="*/ 11472080 w 11704319"/>
              <a:gd name="connsiteY58" fmla="*/ 5925774 h 6144121"/>
              <a:gd name="connsiteX59" fmla="*/ 11272319 w 11704319"/>
              <a:gd name="connsiteY59" fmla="*/ 5925774 h 6144121"/>
              <a:gd name="connsiteX60" fmla="*/ 11272319 w 11704319"/>
              <a:gd name="connsiteY60" fmla="*/ 6144121 h 6144121"/>
              <a:gd name="connsiteX61" fmla="*/ 11142344 w 11704319"/>
              <a:gd name="connsiteY61" fmla="*/ 6144121 h 6144121"/>
              <a:gd name="connsiteX62" fmla="*/ 11142344 w 11704319"/>
              <a:gd name="connsiteY62" fmla="*/ 6037540 h 6144121"/>
              <a:gd name="connsiteX63" fmla="*/ 11030578 w 11704319"/>
              <a:gd name="connsiteY63" fmla="*/ 6037540 h 6144121"/>
              <a:gd name="connsiteX64" fmla="*/ 11030578 w 11704319"/>
              <a:gd name="connsiteY64" fmla="*/ 6144121 h 6144121"/>
              <a:gd name="connsiteX65" fmla="*/ 673741 w 11704319"/>
              <a:gd name="connsiteY65" fmla="*/ 6144121 h 6144121"/>
              <a:gd name="connsiteX66" fmla="*/ 673741 w 11704319"/>
              <a:gd name="connsiteY66" fmla="*/ 6037540 h 6144121"/>
              <a:gd name="connsiteX67" fmla="*/ 561975 w 11704319"/>
              <a:gd name="connsiteY67" fmla="*/ 6037540 h 6144121"/>
              <a:gd name="connsiteX68" fmla="*/ 561975 w 11704319"/>
              <a:gd name="connsiteY68" fmla="*/ 6144121 h 6144121"/>
              <a:gd name="connsiteX69" fmla="*/ 432000 w 11704319"/>
              <a:gd name="connsiteY69" fmla="*/ 6144121 h 6144121"/>
              <a:gd name="connsiteX70" fmla="*/ 432000 w 11704319"/>
              <a:gd name="connsiteY70" fmla="*/ 5925774 h 6144121"/>
              <a:gd name="connsiteX71" fmla="*/ 247478 w 11704319"/>
              <a:gd name="connsiteY71" fmla="*/ 5925774 h 6144121"/>
              <a:gd name="connsiteX72" fmla="*/ 247478 w 11704319"/>
              <a:gd name="connsiteY72" fmla="*/ 5993454 h 6144121"/>
              <a:gd name="connsiteX73" fmla="*/ 398145 w 11704319"/>
              <a:gd name="connsiteY73" fmla="*/ 5993454 h 6144121"/>
              <a:gd name="connsiteX74" fmla="*/ 398145 w 11704319"/>
              <a:gd name="connsiteY74" fmla="*/ 6144121 h 6144121"/>
              <a:gd name="connsiteX75" fmla="*/ 247478 w 11704319"/>
              <a:gd name="connsiteY75" fmla="*/ 6144121 h 6144121"/>
              <a:gd name="connsiteX76" fmla="*/ 247478 w 11704319"/>
              <a:gd name="connsiteY76" fmla="*/ 5994778 h 6144121"/>
              <a:gd name="connsiteX77" fmla="*/ 168822 w 11704319"/>
              <a:gd name="connsiteY77" fmla="*/ 5994778 h 6144121"/>
              <a:gd name="connsiteX78" fmla="*/ 168822 w 11704319"/>
              <a:gd name="connsiteY78" fmla="*/ 5916122 h 6144121"/>
              <a:gd name="connsiteX79" fmla="*/ 226066 w 11704319"/>
              <a:gd name="connsiteY79" fmla="*/ 5916122 h 6144121"/>
              <a:gd name="connsiteX80" fmla="*/ 226066 w 11704319"/>
              <a:gd name="connsiteY80" fmla="*/ 5713983 h 6144121"/>
              <a:gd name="connsiteX81" fmla="*/ 0 w 11704319"/>
              <a:gd name="connsiteY81" fmla="*/ 5713983 h 6144121"/>
              <a:gd name="connsiteX82" fmla="*/ 0 w 11704319"/>
              <a:gd name="connsiteY82" fmla="*/ 5591133 h 6144121"/>
              <a:gd name="connsiteX83" fmla="*/ 111766 w 11704319"/>
              <a:gd name="connsiteY83" fmla="*/ 5591133 h 6144121"/>
              <a:gd name="connsiteX84" fmla="*/ 111766 w 11704319"/>
              <a:gd name="connsiteY84" fmla="*/ 5476833 h 6144121"/>
              <a:gd name="connsiteX85" fmla="*/ 0 w 11704319"/>
              <a:gd name="connsiteY85" fmla="*/ 5476833 h 6144121"/>
              <a:gd name="connsiteX86" fmla="*/ 0 w 11704319"/>
              <a:gd name="connsiteY86" fmla="*/ 667288 h 6144121"/>
              <a:gd name="connsiteX87" fmla="*/ 111766 w 11704319"/>
              <a:gd name="connsiteY87" fmla="*/ 667288 h 6144121"/>
              <a:gd name="connsiteX88" fmla="*/ 111766 w 11704319"/>
              <a:gd name="connsiteY88" fmla="*/ 552988 h 6144121"/>
              <a:gd name="connsiteX89" fmla="*/ 0 w 11704319"/>
              <a:gd name="connsiteY89" fmla="*/ 552988 h 6144121"/>
              <a:gd name="connsiteX90" fmla="*/ 0 w 11704319"/>
              <a:gd name="connsiteY90" fmla="*/ 430138 h 6144121"/>
              <a:gd name="connsiteX91" fmla="*/ 226066 w 11704319"/>
              <a:gd name="connsiteY91" fmla="*/ 430138 h 6144121"/>
              <a:gd name="connsiteX92" fmla="*/ 226066 w 11704319"/>
              <a:gd name="connsiteY92" fmla="*/ 228000 h 6144121"/>
              <a:gd name="connsiteX93" fmla="*/ 153582 w 11704319"/>
              <a:gd name="connsiteY93" fmla="*/ 228000 h 6144121"/>
              <a:gd name="connsiteX94" fmla="*/ 153582 w 11704319"/>
              <a:gd name="connsiteY94" fmla="*/ 149344 h 6144121"/>
              <a:gd name="connsiteX95" fmla="*/ 232238 w 11704319"/>
              <a:gd name="connsiteY95" fmla="*/ 149344 h 6144121"/>
              <a:gd name="connsiteX96" fmla="*/ 232238 w 11704319"/>
              <a:gd name="connsiteY96" fmla="*/ 0 h 6144121"/>
              <a:gd name="connsiteX97" fmla="*/ 382906 w 11704319"/>
              <a:gd name="connsiteY97" fmla="*/ 0 h 6144121"/>
              <a:gd name="connsiteX98" fmla="*/ 382906 w 11704319"/>
              <a:gd name="connsiteY98" fmla="*/ 150668 h 6144121"/>
              <a:gd name="connsiteX99" fmla="*/ 232238 w 11704319"/>
              <a:gd name="connsiteY99" fmla="*/ 150668 h 6144121"/>
              <a:gd name="connsiteX100" fmla="*/ 232238 w 11704319"/>
              <a:gd name="connsiteY100" fmla="*/ 218347 h 6144121"/>
              <a:gd name="connsiteX101" fmla="*/ 432000 w 11704319"/>
              <a:gd name="connsiteY101" fmla="*/ 218347 h 6144121"/>
              <a:gd name="connsiteX102" fmla="*/ 432000 w 11704319"/>
              <a:gd name="connsiteY102" fmla="*/ 0 h 6144121"/>
              <a:gd name="connsiteX103" fmla="*/ 561975 w 11704319"/>
              <a:gd name="connsiteY103" fmla="*/ 0 h 6144121"/>
              <a:gd name="connsiteX104" fmla="*/ 561975 w 11704319"/>
              <a:gd name="connsiteY104" fmla="*/ 106581 h 6144121"/>
              <a:gd name="connsiteX105" fmla="*/ 673741 w 11704319"/>
              <a:gd name="connsiteY105" fmla="*/ 106581 h 6144121"/>
              <a:gd name="connsiteX106" fmla="*/ 673741 w 11704319"/>
              <a:gd name="connsiteY106" fmla="*/ 0 h 6144121"/>
              <a:gd name="connsiteX107" fmla="*/ 11045817 w 11704319"/>
              <a:gd name="connsiteY107" fmla="*/ 0 h 6144121"/>
              <a:gd name="connsiteX108" fmla="*/ 11045817 w 11704319"/>
              <a:gd name="connsiteY108" fmla="*/ 109660 h 6144121"/>
              <a:gd name="connsiteX109" fmla="*/ 11157583 w 11704319"/>
              <a:gd name="connsiteY109" fmla="*/ 109660 h 6144121"/>
              <a:gd name="connsiteX110" fmla="*/ 11157583 w 11704319"/>
              <a:gd name="connsiteY110" fmla="*/ 0 h 6144121"/>
              <a:gd name="connsiteX111" fmla="*/ 11287558 w 11704319"/>
              <a:gd name="connsiteY111" fmla="*/ 0 h 6144121"/>
              <a:gd name="connsiteX112" fmla="*/ 11287558 w 11704319"/>
              <a:gd name="connsiteY112" fmla="*/ 221426 h 6144121"/>
              <a:gd name="connsiteX113" fmla="*/ 11472080 w 11704319"/>
              <a:gd name="connsiteY113" fmla="*/ 221426 h 6144121"/>
              <a:gd name="connsiteX114" fmla="*/ 11472080 w 11704319"/>
              <a:gd name="connsiteY114" fmla="*/ 150668 h 6144121"/>
              <a:gd name="connsiteX115" fmla="*/ 11321413 w 11704319"/>
              <a:gd name="connsiteY115" fmla="*/ 150668 h 614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704319" h="6144121">
                <a:moveTo>
                  <a:pt x="11553652" y="5993454"/>
                </a:moveTo>
                <a:lnTo>
                  <a:pt x="11704319" y="5993454"/>
                </a:lnTo>
                <a:lnTo>
                  <a:pt x="11704319" y="6144121"/>
                </a:lnTo>
                <a:lnTo>
                  <a:pt x="11553652" y="6144121"/>
                </a:lnTo>
                <a:close/>
                <a:moveTo>
                  <a:pt x="15239" y="5993454"/>
                </a:moveTo>
                <a:lnTo>
                  <a:pt x="165906" y="5993454"/>
                </a:lnTo>
                <a:lnTo>
                  <a:pt x="165906" y="6144121"/>
                </a:lnTo>
                <a:lnTo>
                  <a:pt x="15239" y="6144121"/>
                </a:lnTo>
                <a:close/>
                <a:moveTo>
                  <a:pt x="11553652" y="5765454"/>
                </a:moveTo>
                <a:lnTo>
                  <a:pt x="11704319" y="5765454"/>
                </a:lnTo>
                <a:lnTo>
                  <a:pt x="11704319" y="5916122"/>
                </a:lnTo>
                <a:lnTo>
                  <a:pt x="11553652" y="5916122"/>
                </a:lnTo>
                <a:close/>
                <a:moveTo>
                  <a:pt x="15239" y="5765454"/>
                </a:moveTo>
                <a:lnTo>
                  <a:pt x="165906" y="5765454"/>
                </a:lnTo>
                <a:lnTo>
                  <a:pt x="165906" y="5916122"/>
                </a:lnTo>
                <a:lnTo>
                  <a:pt x="15239" y="5916122"/>
                </a:lnTo>
                <a:close/>
                <a:moveTo>
                  <a:pt x="0" y="228000"/>
                </a:moveTo>
                <a:lnTo>
                  <a:pt x="150667" y="228000"/>
                </a:lnTo>
                <a:lnTo>
                  <a:pt x="150667" y="378667"/>
                </a:lnTo>
                <a:lnTo>
                  <a:pt x="0" y="378667"/>
                </a:lnTo>
                <a:close/>
                <a:moveTo>
                  <a:pt x="11553652" y="228000"/>
                </a:moveTo>
                <a:lnTo>
                  <a:pt x="11704319" y="228000"/>
                </a:lnTo>
                <a:lnTo>
                  <a:pt x="11704319" y="378667"/>
                </a:lnTo>
                <a:lnTo>
                  <a:pt x="11553652" y="378667"/>
                </a:lnTo>
                <a:close/>
                <a:moveTo>
                  <a:pt x="0" y="0"/>
                </a:moveTo>
                <a:lnTo>
                  <a:pt x="150667" y="0"/>
                </a:lnTo>
                <a:lnTo>
                  <a:pt x="150667" y="150668"/>
                </a:lnTo>
                <a:lnTo>
                  <a:pt x="0" y="150668"/>
                </a:lnTo>
                <a:close/>
                <a:moveTo>
                  <a:pt x="11553652" y="0"/>
                </a:moveTo>
                <a:lnTo>
                  <a:pt x="11704319" y="0"/>
                </a:lnTo>
                <a:lnTo>
                  <a:pt x="11704319" y="150668"/>
                </a:lnTo>
                <a:lnTo>
                  <a:pt x="11553652" y="150668"/>
                </a:lnTo>
                <a:close/>
                <a:moveTo>
                  <a:pt x="11321413" y="0"/>
                </a:moveTo>
                <a:lnTo>
                  <a:pt x="11472080" y="0"/>
                </a:lnTo>
                <a:lnTo>
                  <a:pt x="11472080" y="149344"/>
                </a:lnTo>
                <a:lnTo>
                  <a:pt x="11550737" y="149344"/>
                </a:lnTo>
                <a:lnTo>
                  <a:pt x="11550737" y="228000"/>
                </a:lnTo>
                <a:lnTo>
                  <a:pt x="11493492" y="228000"/>
                </a:lnTo>
                <a:lnTo>
                  <a:pt x="11493492" y="433217"/>
                </a:lnTo>
                <a:lnTo>
                  <a:pt x="11704319" y="433217"/>
                </a:lnTo>
                <a:lnTo>
                  <a:pt x="11704319" y="556067"/>
                </a:lnTo>
                <a:lnTo>
                  <a:pt x="11607792" y="556067"/>
                </a:lnTo>
                <a:lnTo>
                  <a:pt x="11607792" y="670367"/>
                </a:lnTo>
                <a:lnTo>
                  <a:pt x="11704319" y="670367"/>
                </a:lnTo>
                <a:lnTo>
                  <a:pt x="11704319" y="5476833"/>
                </a:lnTo>
                <a:lnTo>
                  <a:pt x="11592553" y="5476833"/>
                </a:lnTo>
                <a:lnTo>
                  <a:pt x="11592553" y="5591133"/>
                </a:lnTo>
                <a:lnTo>
                  <a:pt x="11704319" y="5591133"/>
                </a:lnTo>
                <a:lnTo>
                  <a:pt x="11704319" y="5713983"/>
                </a:lnTo>
                <a:lnTo>
                  <a:pt x="11478253" y="5713983"/>
                </a:lnTo>
                <a:lnTo>
                  <a:pt x="11478253" y="5916122"/>
                </a:lnTo>
                <a:lnTo>
                  <a:pt x="11550737" y="5916122"/>
                </a:lnTo>
                <a:lnTo>
                  <a:pt x="11550737" y="5994778"/>
                </a:lnTo>
                <a:lnTo>
                  <a:pt x="11472080" y="5994778"/>
                </a:lnTo>
                <a:lnTo>
                  <a:pt x="11472080" y="6144121"/>
                </a:lnTo>
                <a:lnTo>
                  <a:pt x="11321413" y="6144121"/>
                </a:lnTo>
                <a:lnTo>
                  <a:pt x="11321413" y="5993454"/>
                </a:lnTo>
                <a:lnTo>
                  <a:pt x="11472080" y="5993454"/>
                </a:lnTo>
                <a:lnTo>
                  <a:pt x="11472080" y="5925774"/>
                </a:lnTo>
                <a:lnTo>
                  <a:pt x="11272319" y="5925774"/>
                </a:lnTo>
                <a:lnTo>
                  <a:pt x="11272319" y="6144121"/>
                </a:lnTo>
                <a:lnTo>
                  <a:pt x="11142344" y="6144121"/>
                </a:lnTo>
                <a:lnTo>
                  <a:pt x="11142344" y="6037540"/>
                </a:lnTo>
                <a:lnTo>
                  <a:pt x="11030578" y="6037540"/>
                </a:lnTo>
                <a:lnTo>
                  <a:pt x="11030578" y="6144121"/>
                </a:lnTo>
                <a:lnTo>
                  <a:pt x="673741" y="6144121"/>
                </a:lnTo>
                <a:lnTo>
                  <a:pt x="673741" y="6037540"/>
                </a:lnTo>
                <a:lnTo>
                  <a:pt x="561975" y="6037540"/>
                </a:lnTo>
                <a:lnTo>
                  <a:pt x="561975" y="6144121"/>
                </a:lnTo>
                <a:lnTo>
                  <a:pt x="432000" y="6144121"/>
                </a:lnTo>
                <a:lnTo>
                  <a:pt x="432000" y="5925774"/>
                </a:lnTo>
                <a:lnTo>
                  <a:pt x="247478" y="5925774"/>
                </a:lnTo>
                <a:lnTo>
                  <a:pt x="247478" y="5993454"/>
                </a:lnTo>
                <a:lnTo>
                  <a:pt x="398145" y="5993454"/>
                </a:lnTo>
                <a:lnTo>
                  <a:pt x="398145" y="6144121"/>
                </a:lnTo>
                <a:lnTo>
                  <a:pt x="247478" y="6144121"/>
                </a:lnTo>
                <a:lnTo>
                  <a:pt x="247478" y="5994778"/>
                </a:lnTo>
                <a:lnTo>
                  <a:pt x="168822" y="5994778"/>
                </a:lnTo>
                <a:lnTo>
                  <a:pt x="168822" y="5916122"/>
                </a:lnTo>
                <a:lnTo>
                  <a:pt x="226066" y="5916122"/>
                </a:lnTo>
                <a:lnTo>
                  <a:pt x="226066" y="5713983"/>
                </a:lnTo>
                <a:lnTo>
                  <a:pt x="0" y="5713983"/>
                </a:lnTo>
                <a:lnTo>
                  <a:pt x="0" y="5591133"/>
                </a:lnTo>
                <a:lnTo>
                  <a:pt x="111766" y="5591133"/>
                </a:lnTo>
                <a:lnTo>
                  <a:pt x="111766" y="5476833"/>
                </a:lnTo>
                <a:lnTo>
                  <a:pt x="0" y="5476833"/>
                </a:lnTo>
                <a:lnTo>
                  <a:pt x="0" y="667288"/>
                </a:lnTo>
                <a:lnTo>
                  <a:pt x="111766" y="667288"/>
                </a:lnTo>
                <a:lnTo>
                  <a:pt x="111766" y="552988"/>
                </a:lnTo>
                <a:lnTo>
                  <a:pt x="0" y="552988"/>
                </a:lnTo>
                <a:lnTo>
                  <a:pt x="0" y="430138"/>
                </a:lnTo>
                <a:lnTo>
                  <a:pt x="226066" y="430138"/>
                </a:lnTo>
                <a:lnTo>
                  <a:pt x="226066" y="228000"/>
                </a:lnTo>
                <a:lnTo>
                  <a:pt x="153582" y="228000"/>
                </a:lnTo>
                <a:lnTo>
                  <a:pt x="153582" y="149344"/>
                </a:lnTo>
                <a:lnTo>
                  <a:pt x="232238" y="149344"/>
                </a:lnTo>
                <a:lnTo>
                  <a:pt x="232238" y="0"/>
                </a:lnTo>
                <a:lnTo>
                  <a:pt x="382906" y="0"/>
                </a:lnTo>
                <a:lnTo>
                  <a:pt x="382906" y="150668"/>
                </a:lnTo>
                <a:lnTo>
                  <a:pt x="232238" y="150668"/>
                </a:lnTo>
                <a:lnTo>
                  <a:pt x="232238" y="218347"/>
                </a:lnTo>
                <a:lnTo>
                  <a:pt x="432000" y="218347"/>
                </a:lnTo>
                <a:lnTo>
                  <a:pt x="432000" y="0"/>
                </a:lnTo>
                <a:lnTo>
                  <a:pt x="561975" y="0"/>
                </a:lnTo>
                <a:lnTo>
                  <a:pt x="561975" y="106581"/>
                </a:lnTo>
                <a:lnTo>
                  <a:pt x="673741" y="106581"/>
                </a:lnTo>
                <a:lnTo>
                  <a:pt x="673741" y="0"/>
                </a:lnTo>
                <a:lnTo>
                  <a:pt x="11045817" y="0"/>
                </a:lnTo>
                <a:lnTo>
                  <a:pt x="11045817" y="109660"/>
                </a:lnTo>
                <a:lnTo>
                  <a:pt x="11157583" y="109660"/>
                </a:lnTo>
                <a:lnTo>
                  <a:pt x="11157583" y="0"/>
                </a:lnTo>
                <a:lnTo>
                  <a:pt x="11287558" y="0"/>
                </a:lnTo>
                <a:lnTo>
                  <a:pt x="11287558" y="221426"/>
                </a:lnTo>
                <a:lnTo>
                  <a:pt x="11472080" y="221426"/>
                </a:lnTo>
                <a:lnTo>
                  <a:pt x="11472080" y="150668"/>
                </a:lnTo>
                <a:lnTo>
                  <a:pt x="11321413" y="150668"/>
                </a:lnTo>
                <a:close/>
              </a:path>
            </a:pathLst>
          </a:custGeom>
          <a:solidFill>
            <a:schemeClr val="bg1">
              <a:alpha val="0"/>
            </a:schemeClr>
          </a:solidFill>
          <a:ln>
            <a:solidFill>
              <a:srgbClr val="E1C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Rockwell" panose="02060603020205020403"/>
              <a:ea typeface="微软雅黑 Light" panose="020B0502040204020203" charset="-122"/>
              <a:cs typeface="+mn-cs"/>
            </a:endParaRPr>
          </a:p>
        </p:txBody>
      </p:sp>
      <p:sp>
        <p:nvSpPr>
          <p:cNvPr id="3" name="文本框 2"/>
          <p:cNvSpPr txBox="1"/>
          <p:nvPr/>
        </p:nvSpPr>
        <p:spPr>
          <a:xfrm>
            <a:off x="630555" y="281305"/>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layout</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4" name="文本框 3"/>
          <p:cNvSpPr txBox="1"/>
          <p:nvPr/>
        </p:nvSpPr>
        <p:spPr>
          <a:xfrm>
            <a:off x="402590" y="1099185"/>
            <a:ext cx="6323965" cy="1322070"/>
          </a:xfrm>
          <a:prstGeom prst="rect">
            <a:avLst/>
          </a:prstGeom>
          <a:noFill/>
        </p:spPr>
        <p:txBody>
          <a:bodyPr wrap="square" rtlCol="0" anchor="t">
            <a:spAutoFit/>
          </a:bodyPr>
          <a:p>
            <a:pPr algn="just"/>
            <a:r>
              <a:rPr sz="2000">
                <a:solidFill>
                  <a:schemeClr val="accent4">
                    <a:lumMod val="20000"/>
                    <a:lumOff val="80000"/>
                  </a:schemeClr>
                </a:solidFill>
                <a:latin typeface="Times New Roman" panose="02020603050405020304" charset="0"/>
                <a:cs typeface="Times New Roman" panose="02020603050405020304" charset="0"/>
              </a:rPr>
              <a:t>Measuring 961 meters in length and 753 meters in width, the Forbidden City is composed of </a:t>
            </a:r>
            <a:r>
              <a:rPr lang="en-US" sz="2000">
                <a:solidFill>
                  <a:schemeClr val="accent4">
                    <a:lumMod val="20000"/>
                    <a:lumOff val="80000"/>
                  </a:schemeClr>
                </a:solidFill>
                <a:latin typeface="Times New Roman" panose="02020603050405020304" charset="0"/>
                <a:cs typeface="Times New Roman" panose="02020603050405020304" charset="0"/>
                <a:sym typeface="+mn-ea"/>
              </a:rPr>
              <a:t>980 buildings with 8,707 bays of rooms</a:t>
            </a:r>
            <a:r>
              <a:rPr sz="2000">
                <a:solidFill>
                  <a:schemeClr val="accent4">
                    <a:lumMod val="20000"/>
                    <a:lumOff val="80000"/>
                  </a:schemeClr>
                </a:solidFill>
                <a:latin typeface="Times New Roman" panose="02020603050405020304" charset="0"/>
                <a:cs typeface="Times New Roman" panose="02020603050405020304" charset="0"/>
              </a:rPr>
              <a:t> and surrounded by a moat as wide as 52 meters.</a:t>
            </a:r>
            <a:endParaRPr sz="2000">
              <a:solidFill>
                <a:schemeClr val="accent4">
                  <a:lumMod val="20000"/>
                  <a:lumOff val="80000"/>
                </a:schemeClr>
              </a:solidFill>
              <a:latin typeface="Times New Roman" panose="02020603050405020304" charset="0"/>
              <a:cs typeface="Times New Roman" panose="02020603050405020304" charset="0"/>
            </a:endParaRPr>
          </a:p>
        </p:txBody>
      </p:sp>
      <p:sp>
        <p:nvSpPr>
          <p:cNvPr id="8" name="文本框 7"/>
          <p:cNvSpPr txBox="1"/>
          <p:nvPr/>
        </p:nvSpPr>
        <p:spPr>
          <a:xfrm>
            <a:off x="402590" y="3203575"/>
            <a:ext cx="6324600" cy="1717675"/>
          </a:xfrm>
          <a:prstGeom prst="rect">
            <a:avLst/>
          </a:prstGeom>
          <a:noFill/>
        </p:spPr>
        <p:txBody>
          <a:bodyPr wrap="square" rtlCol="0" anchor="t">
            <a:noAutofit/>
          </a:bodyPr>
          <a:p>
            <a:pPr algn="just"/>
            <a:r>
              <a:rPr lang="zh-CN" altLang="en-US" sz="2000">
                <a:solidFill>
                  <a:schemeClr val="accent4">
                    <a:lumMod val="20000"/>
                    <a:lumOff val="80000"/>
                  </a:schemeClr>
                </a:solidFill>
                <a:latin typeface="Times New Roman" panose="02020603050405020304" charset="0"/>
                <a:cs typeface="Times New Roman" panose="02020603050405020304" charset="0"/>
              </a:rPr>
              <a:t>There is a gate on each side, including the Meridian Gate </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午门）</a:t>
            </a:r>
            <a:r>
              <a:rPr lang="zh-CN" altLang="en-US" sz="2000">
                <a:solidFill>
                  <a:schemeClr val="accent4">
                    <a:lumMod val="20000"/>
                    <a:lumOff val="80000"/>
                  </a:schemeClr>
                </a:solidFill>
                <a:latin typeface="Times New Roman" panose="02020603050405020304" charset="0"/>
                <a:cs typeface="Times New Roman" panose="02020603050405020304" charset="0"/>
              </a:rPr>
              <a:t>in the south, the Shenwu Gate</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神武门）</a:t>
            </a:r>
            <a:r>
              <a:rPr lang="zh-CN" altLang="en-US" sz="2000">
                <a:solidFill>
                  <a:schemeClr val="accent4">
                    <a:lumMod val="20000"/>
                    <a:lumOff val="80000"/>
                  </a:schemeClr>
                </a:solidFill>
                <a:latin typeface="Times New Roman" panose="02020603050405020304" charset="0"/>
                <a:cs typeface="Times New Roman" panose="02020603050405020304" charset="0"/>
              </a:rPr>
              <a:t>in the north, the Donghua</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东华门</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cs typeface="Times New Roman" panose="02020603050405020304" charset="0"/>
              </a:rPr>
              <a:t> Gate in the east and the Xihua Gate in the west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（西华门）</a:t>
            </a:r>
            <a:endPar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endParaRPr>
          </a:p>
        </p:txBody>
      </p:sp>
      <p:pic>
        <p:nvPicPr>
          <p:cNvPr id="2097175" name="图片 118"/>
          <p:cNvPicPr>
            <a:picLocks noChangeAspect="1"/>
          </p:cNvPicPr>
          <p:nvPr>
            <p:custDataLst>
              <p:tags r:id="rId3"/>
            </p:custDataLst>
          </p:nvPr>
        </p:nvPicPr>
        <p:blipFill>
          <a:blip r:embed="rId4" cstate="print"/>
          <a:stretch>
            <a:fillRect/>
          </a:stretch>
        </p:blipFill>
        <p:spPr>
          <a:xfrm rot="16200000" flipH="1" flipV="1">
            <a:off x="2399665" y="2115820"/>
            <a:ext cx="2402840" cy="7081520"/>
          </a:xfrm>
          <a:prstGeom prst="rect">
            <a:avLst/>
          </a:prstGeom>
        </p:spPr>
      </p:pic>
      <p:pic>
        <p:nvPicPr>
          <p:cNvPr id="2" name="图片 1" descr="故宫博物院开放区域"/>
          <p:cNvPicPr>
            <a:picLocks noChangeAspect="1"/>
          </p:cNvPicPr>
          <p:nvPr/>
        </p:nvPicPr>
        <p:blipFill>
          <a:blip r:embed="rId5"/>
          <a:srcRect l="621" t="7000" r="2204" b="17324"/>
          <a:stretch>
            <a:fillRect/>
          </a:stretch>
        </p:blipFill>
        <p:spPr>
          <a:xfrm>
            <a:off x="7800340" y="181610"/>
            <a:ext cx="4058920" cy="6517005"/>
          </a:xfrm>
          <a:prstGeom prst="rect">
            <a:avLst/>
          </a:prstGeom>
        </p:spPr>
      </p:pic>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49390" name="任意多边形 23"/>
          <p:cNvSpPr/>
          <p:nvPr>
            <p:custDataLst>
              <p:tags r:id="rId2"/>
            </p:custDataLst>
          </p:nvPr>
        </p:nvSpPr>
        <p:spPr>
          <a:xfrm>
            <a:off x="252095" y="132715"/>
            <a:ext cx="11783060" cy="6614795"/>
          </a:xfrm>
          <a:custGeom>
            <a:avLst/>
            <a:gdLst>
              <a:gd name="connsiteX0" fmla="*/ 11553652 w 11704319"/>
              <a:gd name="connsiteY0" fmla="*/ 5993454 h 6144121"/>
              <a:gd name="connsiteX1" fmla="*/ 11704319 w 11704319"/>
              <a:gd name="connsiteY1" fmla="*/ 5993454 h 6144121"/>
              <a:gd name="connsiteX2" fmla="*/ 11704319 w 11704319"/>
              <a:gd name="connsiteY2" fmla="*/ 6144121 h 6144121"/>
              <a:gd name="connsiteX3" fmla="*/ 11553652 w 11704319"/>
              <a:gd name="connsiteY3" fmla="*/ 6144121 h 6144121"/>
              <a:gd name="connsiteX4" fmla="*/ 15239 w 11704319"/>
              <a:gd name="connsiteY4" fmla="*/ 5993454 h 6144121"/>
              <a:gd name="connsiteX5" fmla="*/ 165906 w 11704319"/>
              <a:gd name="connsiteY5" fmla="*/ 5993454 h 6144121"/>
              <a:gd name="connsiteX6" fmla="*/ 165906 w 11704319"/>
              <a:gd name="connsiteY6" fmla="*/ 6144121 h 6144121"/>
              <a:gd name="connsiteX7" fmla="*/ 15239 w 11704319"/>
              <a:gd name="connsiteY7" fmla="*/ 6144121 h 6144121"/>
              <a:gd name="connsiteX8" fmla="*/ 11553652 w 11704319"/>
              <a:gd name="connsiteY8" fmla="*/ 5765454 h 6144121"/>
              <a:gd name="connsiteX9" fmla="*/ 11704319 w 11704319"/>
              <a:gd name="connsiteY9" fmla="*/ 5765454 h 6144121"/>
              <a:gd name="connsiteX10" fmla="*/ 11704319 w 11704319"/>
              <a:gd name="connsiteY10" fmla="*/ 5916122 h 6144121"/>
              <a:gd name="connsiteX11" fmla="*/ 11553652 w 11704319"/>
              <a:gd name="connsiteY11" fmla="*/ 5916122 h 6144121"/>
              <a:gd name="connsiteX12" fmla="*/ 15239 w 11704319"/>
              <a:gd name="connsiteY12" fmla="*/ 5765454 h 6144121"/>
              <a:gd name="connsiteX13" fmla="*/ 165906 w 11704319"/>
              <a:gd name="connsiteY13" fmla="*/ 5765454 h 6144121"/>
              <a:gd name="connsiteX14" fmla="*/ 165906 w 11704319"/>
              <a:gd name="connsiteY14" fmla="*/ 5916122 h 6144121"/>
              <a:gd name="connsiteX15" fmla="*/ 15239 w 11704319"/>
              <a:gd name="connsiteY15" fmla="*/ 5916122 h 6144121"/>
              <a:gd name="connsiteX16" fmla="*/ 0 w 11704319"/>
              <a:gd name="connsiteY16" fmla="*/ 228000 h 6144121"/>
              <a:gd name="connsiteX17" fmla="*/ 150667 w 11704319"/>
              <a:gd name="connsiteY17" fmla="*/ 228000 h 6144121"/>
              <a:gd name="connsiteX18" fmla="*/ 150667 w 11704319"/>
              <a:gd name="connsiteY18" fmla="*/ 378667 h 6144121"/>
              <a:gd name="connsiteX19" fmla="*/ 0 w 11704319"/>
              <a:gd name="connsiteY19" fmla="*/ 378667 h 6144121"/>
              <a:gd name="connsiteX20" fmla="*/ 11553652 w 11704319"/>
              <a:gd name="connsiteY20" fmla="*/ 228000 h 6144121"/>
              <a:gd name="connsiteX21" fmla="*/ 11704319 w 11704319"/>
              <a:gd name="connsiteY21" fmla="*/ 228000 h 6144121"/>
              <a:gd name="connsiteX22" fmla="*/ 11704319 w 11704319"/>
              <a:gd name="connsiteY22" fmla="*/ 378667 h 6144121"/>
              <a:gd name="connsiteX23" fmla="*/ 11553652 w 11704319"/>
              <a:gd name="connsiteY23" fmla="*/ 378667 h 6144121"/>
              <a:gd name="connsiteX24" fmla="*/ 0 w 11704319"/>
              <a:gd name="connsiteY24" fmla="*/ 0 h 6144121"/>
              <a:gd name="connsiteX25" fmla="*/ 150667 w 11704319"/>
              <a:gd name="connsiteY25" fmla="*/ 0 h 6144121"/>
              <a:gd name="connsiteX26" fmla="*/ 150667 w 11704319"/>
              <a:gd name="connsiteY26" fmla="*/ 150668 h 6144121"/>
              <a:gd name="connsiteX27" fmla="*/ 0 w 11704319"/>
              <a:gd name="connsiteY27" fmla="*/ 150668 h 6144121"/>
              <a:gd name="connsiteX28" fmla="*/ 11553652 w 11704319"/>
              <a:gd name="connsiteY28" fmla="*/ 0 h 6144121"/>
              <a:gd name="connsiteX29" fmla="*/ 11704319 w 11704319"/>
              <a:gd name="connsiteY29" fmla="*/ 0 h 6144121"/>
              <a:gd name="connsiteX30" fmla="*/ 11704319 w 11704319"/>
              <a:gd name="connsiteY30" fmla="*/ 150668 h 6144121"/>
              <a:gd name="connsiteX31" fmla="*/ 11553652 w 11704319"/>
              <a:gd name="connsiteY31" fmla="*/ 150668 h 6144121"/>
              <a:gd name="connsiteX32" fmla="*/ 11321413 w 11704319"/>
              <a:gd name="connsiteY32" fmla="*/ 0 h 6144121"/>
              <a:gd name="connsiteX33" fmla="*/ 11472080 w 11704319"/>
              <a:gd name="connsiteY33" fmla="*/ 0 h 6144121"/>
              <a:gd name="connsiteX34" fmla="*/ 11472080 w 11704319"/>
              <a:gd name="connsiteY34" fmla="*/ 149344 h 6144121"/>
              <a:gd name="connsiteX35" fmla="*/ 11550737 w 11704319"/>
              <a:gd name="connsiteY35" fmla="*/ 149344 h 6144121"/>
              <a:gd name="connsiteX36" fmla="*/ 11550737 w 11704319"/>
              <a:gd name="connsiteY36" fmla="*/ 228000 h 6144121"/>
              <a:gd name="connsiteX37" fmla="*/ 11493492 w 11704319"/>
              <a:gd name="connsiteY37" fmla="*/ 228000 h 6144121"/>
              <a:gd name="connsiteX38" fmla="*/ 11493492 w 11704319"/>
              <a:gd name="connsiteY38" fmla="*/ 433217 h 6144121"/>
              <a:gd name="connsiteX39" fmla="*/ 11704319 w 11704319"/>
              <a:gd name="connsiteY39" fmla="*/ 433217 h 6144121"/>
              <a:gd name="connsiteX40" fmla="*/ 11704319 w 11704319"/>
              <a:gd name="connsiteY40" fmla="*/ 556067 h 6144121"/>
              <a:gd name="connsiteX41" fmla="*/ 11607792 w 11704319"/>
              <a:gd name="connsiteY41" fmla="*/ 556067 h 6144121"/>
              <a:gd name="connsiteX42" fmla="*/ 11607792 w 11704319"/>
              <a:gd name="connsiteY42" fmla="*/ 670367 h 6144121"/>
              <a:gd name="connsiteX43" fmla="*/ 11704319 w 11704319"/>
              <a:gd name="connsiteY43" fmla="*/ 670367 h 6144121"/>
              <a:gd name="connsiteX44" fmla="*/ 11704319 w 11704319"/>
              <a:gd name="connsiteY44" fmla="*/ 5476833 h 6144121"/>
              <a:gd name="connsiteX45" fmla="*/ 11592553 w 11704319"/>
              <a:gd name="connsiteY45" fmla="*/ 5476833 h 6144121"/>
              <a:gd name="connsiteX46" fmla="*/ 11592553 w 11704319"/>
              <a:gd name="connsiteY46" fmla="*/ 5591133 h 6144121"/>
              <a:gd name="connsiteX47" fmla="*/ 11704319 w 11704319"/>
              <a:gd name="connsiteY47" fmla="*/ 5591133 h 6144121"/>
              <a:gd name="connsiteX48" fmla="*/ 11704319 w 11704319"/>
              <a:gd name="connsiteY48" fmla="*/ 5713983 h 6144121"/>
              <a:gd name="connsiteX49" fmla="*/ 11478253 w 11704319"/>
              <a:gd name="connsiteY49" fmla="*/ 5713983 h 6144121"/>
              <a:gd name="connsiteX50" fmla="*/ 11478253 w 11704319"/>
              <a:gd name="connsiteY50" fmla="*/ 5916122 h 6144121"/>
              <a:gd name="connsiteX51" fmla="*/ 11550737 w 11704319"/>
              <a:gd name="connsiteY51" fmla="*/ 5916122 h 6144121"/>
              <a:gd name="connsiteX52" fmla="*/ 11550737 w 11704319"/>
              <a:gd name="connsiteY52" fmla="*/ 5994778 h 6144121"/>
              <a:gd name="connsiteX53" fmla="*/ 11472080 w 11704319"/>
              <a:gd name="connsiteY53" fmla="*/ 5994778 h 6144121"/>
              <a:gd name="connsiteX54" fmla="*/ 11472080 w 11704319"/>
              <a:gd name="connsiteY54" fmla="*/ 6144121 h 6144121"/>
              <a:gd name="connsiteX55" fmla="*/ 11321413 w 11704319"/>
              <a:gd name="connsiteY55" fmla="*/ 6144121 h 6144121"/>
              <a:gd name="connsiteX56" fmla="*/ 11321413 w 11704319"/>
              <a:gd name="connsiteY56" fmla="*/ 5993454 h 6144121"/>
              <a:gd name="connsiteX57" fmla="*/ 11472080 w 11704319"/>
              <a:gd name="connsiteY57" fmla="*/ 5993454 h 6144121"/>
              <a:gd name="connsiteX58" fmla="*/ 11472080 w 11704319"/>
              <a:gd name="connsiteY58" fmla="*/ 5925774 h 6144121"/>
              <a:gd name="connsiteX59" fmla="*/ 11272319 w 11704319"/>
              <a:gd name="connsiteY59" fmla="*/ 5925774 h 6144121"/>
              <a:gd name="connsiteX60" fmla="*/ 11272319 w 11704319"/>
              <a:gd name="connsiteY60" fmla="*/ 6144121 h 6144121"/>
              <a:gd name="connsiteX61" fmla="*/ 11142344 w 11704319"/>
              <a:gd name="connsiteY61" fmla="*/ 6144121 h 6144121"/>
              <a:gd name="connsiteX62" fmla="*/ 11142344 w 11704319"/>
              <a:gd name="connsiteY62" fmla="*/ 6037540 h 6144121"/>
              <a:gd name="connsiteX63" fmla="*/ 11030578 w 11704319"/>
              <a:gd name="connsiteY63" fmla="*/ 6037540 h 6144121"/>
              <a:gd name="connsiteX64" fmla="*/ 11030578 w 11704319"/>
              <a:gd name="connsiteY64" fmla="*/ 6144121 h 6144121"/>
              <a:gd name="connsiteX65" fmla="*/ 673741 w 11704319"/>
              <a:gd name="connsiteY65" fmla="*/ 6144121 h 6144121"/>
              <a:gd name="connsiteX66" fmla="*/ 673741 w 11704319"/>
              <a:gd name="connsiteY66" fmla="*/ 6037540 h 6144121"/>
              <a:gd name="connsiteX67" fmla="*/ 561975 w 11704319"/>
              <a:gd name="connsiteY67" fmla="*/ 6037540 h 6144121"/>
              <a:gd name="connsiteX68" fmla="*/ 561975 w 11704319"/>
              <a:gd name="connsiteY68" fmla="*/ 6144121 h 6144121"/>
              <a:gd name="connsiteX69" fmla="*/ 432000 w 11704319"/>
              <a:gd name="connsiteY69" fmla="*/ 6144121 h 6144121"/>
              <a:gd name="connsiteX70" fmla="*/ 432000 w 11704319"/>
              <a:gd name="connsiteY70" fmla="*/ 5925774 h 6144121"/>
              <a:gd name="connsiteX71" fmla="*/ 247478 w 11704319"/>
              <a:gd name="connsiteY71" fmla="*/ 5925774 h 6144121"/>
              <a:gd name="connsiteX72" fmla="*/ 247478 w 11704319"/>
              <a:gd name="connsiteY72" fmla="*/ 5993454 h 6144121"/>
              <a:gd name="connsiteX73" fmla="*/ 398145 w 11704319"/>
              <a:gd name="connsiteY73" fmla="*/ 5993454 h 6144121"/>
              <a:gd name="connsiteX74" fmla="*/ 398145 w 11704319"/>
              <a:gd name="connsiteY74" fmla="*/ 6144121 h 6144121"/>
              <a:gd name="connsiteX75" fmla="*/ 247478 w 11704319"/>
              <a:gd name="connsiteY75" fmla="*/ 6144121 h 6144121"/>
              <a:gd name="connsiteX76" fmla="*/ 247478 w 11704319"/>
              <a:gd name="connsiteY76" fmla="*/ 5994778 h 6144121"/>
              <a:gd name="connsiteX77" fmla="*/ 168822 w 11704319"/>
              <a:gd name="connsiteY77" fmla="*/ 5994778 h 6144121"/>
              <a:gd name="connsiteX78" fmla="*/ 168822 w 11704319"/>
              <a:gd name="connsiteY78" fmla="*/ 5916122 h 6144121"/>
              <a:gd name="connsiteX79" fmla="*/ 226066 w 11704319"/>
              <a:gd name="connsiteY79" fmla="*/ 5916122 h 6144121"/>
              <a:gd name="connsiteX80" fmla="*/ 226066 w 11704319"/>
              <a:gd name="connsiteY80" fmla="*/ 5713983 h 6144121"/>
              <a:gd name="connsiteX81" fmla="*/ 0 w 11704319"/>
              <a:gd name="connsiteY81" fmla="*/ 5713983 h 6144121"/>
              <a:gd name="connsiteX82" fmla="*/ 0 w 11704319"/>
              <a:gd name="connsiteY82" fmla="*/ 5591133 h 6144121"/>
              <a:gd name="connsiteX83" fmla="*/ 111766 w 11704319"/>
              <a:gd name="connsiteY83" fmla="*/ 5591133 h 6144121"/>
              <a:gd name="connsiteX84" fmla="*/ 111766 w 11704319"/>
              <a:gd name="connsiteY84" fmla="*/ 5476833 h 6144121"/>
              <a:gd name="connsiteX85" fmla="*/ 0 w 11704319"/>
              <a:gd name="connsiteY85" fmla="*/ 5476833 h 6144121"/>
              <a:gd name="connsiteX86" fmla="*/ 0 w 11704319"/>
              <a:gd name="connsiteY86" fmla="*/ 667288 h 6144121"/>
              <a:gd name="connsiteX87" fmla="*/ 111766 w 11704319"/>
              <a:gd name="connsiteY87" fmla="*/ 667288 h 6144121"/>
              <a:gd name="connsiteX88" fmla="*/ 111766 w 11704319"/>
              <a:gd name="connsiteY88" fmla="*/ 552988 h 6144121"/>
              <a:gd name="connsiteX89" fmla="*/ 0 w 11704319"/>
              <a:gd name="connsiteY89" fmla="*/ 552988 h 6144121"/>
              <a:gd name="connsiteX90" fmla="*/ 0 w 11704319"/>
              <a:gd name="connsiteY90" fmla="*/ 430138 h 6144121"/>
              <a:gd name="connsiteX91" fmla="*/ 226066 w 11704319"/>
              <a:gd name="connsiteY91" fmla="*/ 430138 h 6144121"/>
              <a:gd name="connsiteX92" fmla="*/ 226066 w 11704319"/>
              <a:gd name="connsiteY92" fmla="*/ 228000 h 6144121"/>
              <a:gd name="connsiteX93" fmla="*/ 153582 w 11704319"/>
              <a:gd name="connsiteY93" fmla="*/ 228000 h 6144121"/>
              <a:gd name="connsiteX94" fmla="*/ 153582 w 11704319"/>
              <a:gd name="connsiteY94" fmla="*/ 149344 h 6144121"/>
              <a:gd name="connsiteX95" fmla="*/ 232238 w 11704319"/>
              <a:gd name="connsiteY95" fmla="*/ 149344 h 6144121"/>
              <a:gd name="connsiteX96" fmla="*/ 232238 w 11704319"/>
              <a:gd name="connsiteY96" fmla="*/ 0 h 6144121"/>
              <a:gd name="connsiteX97" fmla="*/ 382906 w 11704319"/>
              <a:gd name="connsiteY97" fmla="*/ 0 h 6144121"/>
              <a:gd name="connsiteX98" fmla="*/ 382906 w 11704319"/>
              <a:gd name="connsiteY98" fmla="*/ 150668 h 6144121"/>
              <a:gd name="connsiteX99" fmla="*/ 232238 w 11704319"/>
              <a:gd name="connsiteY99" fmla="*/ 150668 h 6144121"/>
              <a:gd name="connsiteX100" fmla="*/ 232238 w 11704319"/>
              <a:gd name="connsiteY100" fmla="*/ 218347 h 6144121"/>
              <a:gd name="connsiteX101" fmla="*/ 432000 w 11704319"/>
              <a:gd name="connsiteY101" fmla="*/ 218347 h 6144121"/>
              <a:gd name="connsiteX102" fmla="*/ 432000 w 11704319"/>
              <a:gd name="connsiteY102" fmla="*/ 0 h 6144121"/>
              <a:gd name="connsiteX103" fmla="*/ 561975 w 11704319"/>
              <a:gd name="connsiteY103" fmla="*/ 0 h 6144121"/>
              <a:gd name="connsiteX104" fmla="*/ 561975 w 11704319"/>
              <a:gd name="connsiteY104" fmla="*/ 106581 h 6144121"/>
              <a:gd name="connsiteX105" fmla="*/ 673741 w 11704319"/>
              <a:gd name="connsiteY105" fmla="*/ 106581 h 6144121"/>
              <a:gd name="connsiteX106" fmla="*/ 673741 w 11704319"/>
              <a:gd name="connsiteY106" fmla="*/ 0 h 6144121"/>
              <a:gd name="connsiteX107" fmla="*/ 11045817 w 11704319"/>
              <a:gd name="connsiteY107" fmla="*/ 0 h 6144121"/>
              <a:gd name="connsiteX108" fmla="*/ 11045817 w 11704319"/>
              <a:gd name="connsiteY108" fmla="*/ 109660 h 6144121"/>
              <a:gd name="connsiteX109" fmla="*/ 11157583 w 11704319"/>
              <a:gd name="connsiteY109" fmla="*/ 109660 h 6144121"/>
              <a:gd name="connsiteX110" fmla="*/ 11157583 w 11704319"/>
              <a:gd name="connsiteY110" fmla="*/ 0 h 6144121"/>
              <a:gd name="connsiteX111" fmla="*/ 11287558 w 11704319"/>
              <a:gd name="connsiteY111" fmla="*/ 0 h 6144121"/>
              <a:gd name="connsiteX112" fmla="*/ 11287558 w 11704319"/>
              <a:gd name="connsiteY112" fmla="*/ 221426 h 6144121"/>
              <a:gd name="connsiteX113" fmla="*/ 11472080 w 11704319"/>
              <a:gd name="connsiteY113" fmla="*/ 221426 h 6144121"/>
              <a:gd name="connsiteX114" fmla="*/ 11472080 w 11704319"/>
              <a:gd name="connsiteY114" fmla="*/ 150668 h 6144121"/>
              <a:gd name="connsiteX115" fmla="*/ 11321413 w 11704319"/>
              <a:gd name="connsiteY115" fmla="*/ 150668 h 614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704319" h="6144121">
                <a:moveTo>
                  <a:pt x="11553652" y="5993454"/>
                </a:moveTo>
                <a:lnTo>
                  <a:pt x="11704319" y="5993454"/>
                </a:lnTo>
                <a:lnTo>
                  <a:pt x="11704319" y="6144121"/>
                </a:lnTo>
                <a:lnTo>
                  <a:pt x="11553652" y="6144121"/>
                </a:lnTo>
                <a:close/>
                <a:moveTo>
                  <a:pt x="15239" y="5993454"/>
                </a:moveTo>
                <a:lnTo>
                  <a:pt x="165906" y="5993454"/>
                </a:lnTo>
                <a:lnTo>
                  <a:pt x="165906" y="6144121"/>
                </a:lnTo>
                <a:lnTo>
                  <a:pt x="15239" y="6144121"/>
                </a:lnTo>
                <a:close/>
                <a:moveTo>
                  <a:pt x="11553652" y="5765454"/>
                </a:moveTo>
                <a:lnTo>
                  <a:pt x="11704319" y="5765454"/>
                </a:lnTo>
                <a:lnTo>
                  <a:pt x="11704319" y="5916122"/>
                </a:lnTo>
                <a:lnTo>
                  <a:pt x="11553652" y="5916122"/>
                </a:lnTo>
                <a:close/>
                <a:moveTo>
                  <a:pt x="15239" y="5765454"/>
                </a:moveTo>
                <a:lnTo>
                  <a:pt x="165906" y="5765454"/>
                </a:lnTo>
                <a:lnTo>
                  <a:pt x="165906" y="5916122"/>
                </a:lnTo>
                <a:lnTo>
                  <a:pt x="15239" y="5916122"/>
                </a:lnTo>
                <a:close/>
                <a:moveTo>
                  <a:pt x="0" y="228000"/>
                </a:moveTo>
                <a:lnTo>
                  <a:pt x="150667" y="228000"/>
                </a:lnTo>
                <a:lnTo>
                  <a:pt x="150667" y="378667"/>
                </a:lnTo>
                <a:lnTo>
                  <a:pt x="0" y="378667"/>
                </a:lnTo>
                <a:close/>
                <a:moveTo>
                  <a:pt x="11553652" y="228000"/>
                </a:moveTo>
                <a:lnTo>
                  <a:pt x="11704319" y="228000"/>
                </a:lnTo>
                <a:lnTo>
                  <a:pt x="11704319" y="378667"/>
                </a:lnTo>
                <a:lnTo>
                  <a:pt x="11553652" y="378667"/>
                </a:lnTo>
                <a:close/>
                <a:moveTo>
                  <a:pt x="0" y="0"/>
                </a:moveTo>
                <a:lnTo>
                  <a:pt x="150667" y="0"/>
                </a:lnTo>
                <a:lnTo>
                  <a:pt x="150667" y="150668"/>
                </a:lnTo>
                <a:lnTo>
                  <a:pt x="0" y="150668"/>
                </a:lnTo>
                <a:close/>
                <a:moveTo>
                  <a:pt x="11553652" y="0"/>
                </a:moveTo>
                <a:lnTo>
                  <a:pt x="11704319" y="0"/>
                </a:lnTo>
                <a:lnTo>
                  <a:pt x="11704319" y="150668"/>
                </a:lnTo>
                <a:lnTo>
                  <a:pt x="11553652" y="150668"/>
                </a:lnTo>
                <a:close/>
                <a:moveTo>
                  <a:pt x="11321413" y="0"/>
                </a:moveTo>
                <a:lnTo>
                  <a:pt x="11472080" y="0"/>
                </a:lnTo>
                <a:lnTo>
                  <a:pt x="11472080" y="149344"/>
                </a:lnTo>
                <a:lnTo>
                  <a:pt x="11550737" y="149344"/>
                </a:lnTo>
                <a:lnTo>
                  <a:pt x="11550737" y="228000"/>
                </a:lnTo>
                <a:lnTo>
                  <a:pt x="11493492" y="228000"/>
                </a:lnTo>
                <a:lnTo>
                  <a:pt x="11493492" y="433217"/>
                </a:lnTo>
                <a:lnTo>
                  <a:pt x="11704319" y="433217"/>
                </a:lnTo>
                <a:lnTo>
                  <a:pt x="11704319" y="556067"/>
                </a:lnTo>
                <a:lnTo>
                  <a:pt x="11607792" y="556067"/>
                </a:lnTo>
                <a:lnTo>
                  <a:pt x="11607792" y="670367"/>
                </a:lnTo>
                <a:lnTo>
                  <a:pt x="11704319" y="670367"/>
                </a:lnTo>
                <a:lnTo>
                  <a:pt x="11704319" y="5476833"/>
                </a:lnTo>
                <a:lnTo>
                  <a:pt x="11592553" y="5476833"/>
                </a:lnTo>
                <a:lnTo>
                  <a:pt x="11592553" y="5591133"/>
                </a:lnTo>
                <a:lnTo>
                  <a:pt x="11704319" y="5591133"/>
                </a:lnTo>
                <a:lnTo>
                  <a:pt x="11704319" y="5713983"/>
                </a:lnTo>
                <a:lnTo>
                  <a:pt x="11478253" y="5713983"/>
                </a:lnTo>
                <a:lnTo>
                  <a:pt x="11478253" y="5916122"/>
                </a:lnTo>
                <a:lnTo>
                  <a:pt x="11550737" y="5916122"/>
                </a:lnTo>
                <a:lnTo>
                  <a:pt x="11550737" y="5994778"/>
                </a:lnTo>
                <a:lnTo>
                  <a:pt x="11472080" y="5994778"/>
                </a:lnTo>
                <a:lnTo>
                  <a:pt x="11472080" y="6144121"/>
                </a:lnTo>
                <a:lnTo>
                  <a:pt x="11321413" y="6144121"/>
                </a:lnTo>
                <a:lnTo>
                  <a:pt x="11321413" y="5993454"/>
                </a:lnTo>
                <a:lnTo>
                  <a:pt x="11472080" y="5993454"/>
                </a:lnTo>
                <a:lnTo>
                  <a:pt x="11472080" y="5925774"/>
                </a:lnTo>
                <a:lnTo>
                  <a:pt x="11272319" y="5925774"/>
                </a:lnTo>
                <a:lnTo>
                  <a:pt x="11272319" y="6144121"/>
                </a:lnTo>
                <a:lnTo>
                  <a:pt x="11142344" y="6144121"/>
                </a:lnTo>
                <a:lnTo>
                  <a:pt x="11142344" y="6037540"/>
                </a:lnTo>
                <a:lnTo>
                  <a:pt x="11030578" y="6037540"/>
                </a:lnTo>
                <a:lnTo>
                  <a:pt x="11030578" y="6144121"/>
                </a:lnTo>
                <a:lnTo>
                  <a:pt x="673741" y="6144121"/>
                </a:lnTo>
                <a:lnTo>
                  <a:pt x="673741" y="6037540"/>
                </a:lnTo>
                <a:lnTo>
                  <a:pt x="561975" y="6037540"/>
                </a:lnTo>
                <a:lnTo>
                  <a:pt x="561975" y="6144121"/>
                </a:lnTo>
                <a:lnTo>
                  <a:pt x="432000" y="6144121"/>
                </a:lnTo>
                <a:lnTo>
                  <a:pt x="432000" y="5925774"/>
                </a:lnTo>
                <a:lnTo>
                  <a:pt x="247478" y="5925774"/>
                </a:lnTo>
                <a:lnTo>
                  <a:pt x="247478" y="5993454"/>
                </a:lnTo>
                <a:lnTo>
                  <a:pt x="398145" y="5993454"/>
                </a:lnTo>
                <a:lnTo>
                  <a:pt x="398145" y="6144121"/>
                </a:lnTo>
                <a:lnTo>
                  <a:pt x="247478" y="6144121"/>
                </a:lnTo>
                <a:lnTo>
                  <a:pt x="247478" y="5994778"/>
                </a:lnTo>
                <a:lnTo>
                  <a:pt x="168822" y="5994778"/>
                </a:lnTo>
                <a:lnTo>
                  <a:pt x="168822" y="5916122"/>
                </a:lnTo>
                <a:lnTo>
                  <a:pt x="226066" y="5916122"/>
                </a:lnTo>
                <a:lnTo>
                  <a:pt x="226066" y="5713983"/>
                </a:lnTo>
                <a:lnTo>
                  <a:pt x="0" y="5713983"/>
                </a:lnTo>
                <a:lnTo>
                  <a:pt x="0" y="5591133"/>
                </a:lnTo>
                <a:lnTo>
                  <a:pt x="111766" y="5591133"/>
                </a:lnTo>
                <a:lnTo>
                  <a:pt x="111766" y="5476833"/>
                </a:lnTo>
                <a:lnTo>
                  <a:pt x="0" y="5476833"/>
                </a:lnTo>
                <a:lnTo>
                  <a:pt x="0" y="667288"/>
                </a:lnTo>
                <a:lnTo>
                  <a:pt x="111766" y="667288"/>
                </a:lnTo>
                <a:lnTo>
                  <a:pt x="111766" y="552988"/>
                </a:lnTo>
                <a:lnTo>
                  <a:pt x="0" y="552988"/>
                </a:lnTo>
                <a:lnTo>
                  <a:pt x="0" y="430138"/>
                </a:lnTo>
                <a:lnTo>
                  <a:pt x="226066" y="430138"/>
                </a:lnTo>
                <a:lnTo>
                  <a:pt x="226066" y="228000"/>
                </a:lnTo>
                <a:lnTo>
                  <a:pt x="153582" y="228000"/>
                </a:lnTo>
                <a:lnTo>
                  <a:pt x="153582" y="149344"/>
                </a:lnTo>
                <a:lnTo>
                  <a:pt x="232238" y="149344"/>
                </a:lnTo>
                <a:lnTo>
                  <a:pt x="232238" y="0"/>
                </a:lnTo>
                <a:lnTo>
                  <a:pt x="382906" y="0"/>
                </a:lnTo>
                <a:lnTo>
                  <a:pt x="382906" y="150668"/>
                </a:lnTo>
                <a:lnTo>
                  <a:pt x="232238" y="150668"/>
                </a:lnTo>
                <a:lnTo>
                  <a:pt x="232238" y="218347"/>
                </a:lnTo>
                <a:lnTo>
                  <a:pt x="432000" y="218347"/>
                </a:lnTo>
                <a:lnTo>
                  <a:pt x="432000" y="0"/>
                </a:lnTo>
                <a:lnTo>
                  <a:pt x="561975" y="0"/>
                </a:lnTo>
                <a:lnTo>
                  <a:pt x="561975" y="106581"/>
                </a:lnTo>
                <a:lnTo>
                  <a:pt x="673741" y="106581"/>
                </a:lnTo>
                <a:lnTo>
                  <a:pt x="673741" y="0"/>
                </a:lnTo>
                <a:lnTo>
                  <a:pt x="11045817" y="0"/>
                </a:lnTo>
                <a:lnTo>
                  <a:pt x="11045817" y="109660"/>
                </a:lnTo>
                <a:lnTo>
                  <a:pt x="11157583" y="109660"/>
                </a:lnTo>
                <a:lnTo>
                  <a:pt x="11157583" y="0"/>
                </a:lnTo>
                <a:lnTo>
                  <a:pt x="11287558" y="0"/>
                </a:lnTo>
                <a:lnTo>
                  <a:pt x="11287558" y="221426"/>
                </a:lnTo>
                <a:lnTo>
                  <a:pt x="11472080" y="221426"/>
                </a:lnTo>
                <a:lnTo>
                  <a:pt x="11472080" y="150668"/>
                </a:lnTo>
                <a:lnTo>
                  <a:pt x="11321413" y="150668"/>
                </a:lnTo>
                <a:close/>
              </a:path>
            </a:pathLst>
          </a:custGeom>
          <a:solidFill>
            <a:schemeClr val="bg1">
              <a:alpha val="0"/>
            </a:schemeClr>
          </a:solidFill>
          <a:ln>
            <a:solidFill>
              <a:srgbClr val="E1C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Rockwell" panose="02060603020205020403"/>
              <a:ea typeface="微软雅黑 Light" panose="020B0502040204020203" charset="-122"/>
              <a:cs typeface="+mn-cs"/>
            </a:endParaRPr>
          </a:p>
        </p:txBody>
      </p:sp>
      <p:sp>
        <p:nvSpPr>
          <p:cNvPr id="3" name="文本框 2"/>
          <p:cNvSpPr txBox="1"/>
          <p:nvPr/>
        </p:nvSpPr>
        <p:spPr>
          <a:xfrm>
            <a:off x="630555" y="281305"/>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layout</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4" name="文本框 3"/>
          <p:cNvSpPr txBox="1"/>
          <p:nvPr/>
        </p:nvSpPr>
        <p:spPr>
          <a:xfrm>
            <a:off x="402590" y="1099185"/>
            <a:ext cx="6323965" cy="1322070"/>
          </a:xfrm>
          <a:prstGeom prst="rect">
            <a:avLst/>
          </a:prstGeom>
          <a:noFill/>
        </p:spPr>
        <p:txBody>
          <a:bodyPr wrap="square" rtlCol="0" anchor="t">
            <a:spAutoFit/>
          </a:bodyPr>
          <a:p>
            <a:pPr algn="just"/>
            <a:r>
              <a:rPr sz="2000">
                <a:solidFill>
                  <a:schemeClr val="accent4">
                    <a:lumMod val="20000"/>
                    <a:lumOff val="80000"/>
                  </a:schemeClr>
                </a:solidFill>
                <a:latin typeface="Times New Roman" panose="02020603050405020304" charset="0"/>
                <a:cs typeface="Times New Roman" panose="02020603050405020304" charset="0"/>
              </a:rPr>
              <a:t>Measuring 961 meters in length and 753 meters in width, the Forbidden City is composed of </a:t>
            </a:r>
            <a:r>
              <a:rPr lang="en-US" sz="2000">
                <a:solidFill>
                  <a:schemeClr val="accent4">
                    <a:lumMod val="20000"/>
                    <a:lumOff val="80000"/>
                  </a:schemeClr>
                </a:solidFill>
                <a:latin typeface="Times New Roman" panose="02020603050405020304" charset="0"/>
                <a:cs typeface="Times New Roman" panose="02020603050405020304" charset="0"/>
                <a:sym typeface="+mn-ea"/>
              </a:rPr>
              <a:t>980 buildings with 8,707 bays of rooms</a:t>
            </a:r>
            <a:r>
              <a:rPr sz="2000">
                <a:solidFill>
                  <a:schemeClr val="accent4">
                    <a:lumMod val="20000"/>
                    <a:lumOff val="80000"/>
                  </a:schemeClr>
                </a:solidFill>
                <a:latin typeface="Times New Roman" panose="02020603050405020304" charset="0"/>
                <a:cs typeface="Times New Roman" panose="02020603050405020304" charset="0"/>
              </a:rPr>
              <a:t> and surrounded by a moat as wide as 52 meters.</a:t>
            </a:r>
            <a:endParaRPr sz="2000">
              <a:solidFill>
                <a:schemeClr val="accent4">
                  <a:lumMod val="20000"/>
                  <a:lumOff val="80000"/>
                </a:schemeClr>
              </a:solidFill>
              <a:latin typeface="Times New Roman" panose="02020603050405020304" charset="0"/>
              <a:cs typeface="Times New Roman" panose="02020603050405020304" charset="0"/>
            </a:endParaRPr>
          </a:p>
        </p:txBody>
      </p:sp>
      <p:sp>
        <p:nvSpPr>
          <p:cNvPr id="7" name="矩形 6"/>
          <p:cNvSpPr/>
          <p:nvPr/>
        </p:nvSpPr>
        <p:spPr>
          <a:xfrm>
            <a:off x="7287895" y="706755"/>
            <a:ext cx="4600575" cy="5798820"/>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pic>
        <p:nvPicPr>
          <p:cNvPr id="6" name="图片 1" descr="IMG_256"/>
          <p:cNvPicPr>
            <a:picLocks noChangeAspect="1"/>
          </p:cNvPicPr>
          <p:nvPr>
            <p:custDataLst>
              <p:tags r:id="rId3"/>
            </p:custDataLst>
          </p:nvPr>
        </p:nvPicPr>
        <p:blipFill>
          <a:blip r:embed="rId4"/>
          <a:stretch>
            <a:fillRect/>
          </a:stretch>
        </p:blipFill>
        <p:spPr>
          <a:xfrm>
            <a:off x="7287895" y="751205"/>
            <a:ext cx="4626610" cy="5817235"/>
          </a:xfrm>
          <a:prstGeom prst="rect">
            <a:avLst/>
          </a:prstGeom>
          <a:noFill/>
          <a:ln w="9525">
            <a:noFill/>
          </a:ln>
        </p:spPr>
      </p:pic>
      <p:sp>
        <p:nvSpPr>
          <p:cNvPr id="8" name="文本框 7"/>
          <p:cNvSpPr txBox="1"/>
          <p:nvPr/>
        </p:nvSpPr>
        <p:spPr>
          <a:xfrm>
            <a:off x="402590" y="3203575"/>
            <a:ext cx="6324600" cy="1717675"/>
          </a:xfrm>
          <a:prstGeom prst="rect">
            <a:avLst/>
          </a:prstGeom>
          <a:noFill/>
        </p:spPr>
        <p:txBody>
          <a:bodyPr wrap="square" rtlCol="0" anchor="t">
            <a:noAutofit/>
          </a:bodyPr>
          <a:p>
            <a:pPr algn="just"/>
            <a:r>
              <a:rPr lang="zh-CN" altLang="en-US" sz="2000">
                <a:solidFill>
                  <a:schemeClr val="accent4">
                    <a:lumMod val="20000"/>
                    <a:lumOff val="80000"/>
                  </a:schemeClr>
                </a:solidFill>
                <a:latin typeface="Times New Roman" panose="02020603050405020304" charset="0"/>
                <a:cs typeface="Times New Roman" panose="02020603050405020304" charset="0"/>
              </a:rPr>
              <a:t>There is a gate on each side, including the Meridian Gate </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午门）</a:t>
            </a:r>
            <a:r>
              <a:rPr lang="zh-CN" altLang="en-US" sz="2000">
                <a:solidFill>
                  <a:schemeClr val="accent4">
                    <a:lumMod val="20000"/>
                    <a:lumOff val="80000"/>
                  </a:schemeClr>
                </a:solidFill>
                <a:latin typeface="Times New Roman" panose="02020603050405020304" charset="0"/>
                <a:cs typeface="Times New Roman" panose="02020603050405020304" charset="0"/>
              </a:rPr>
              <a:t>in the south, the Shenwu Gate</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神武门）</a:t>
            </a:r>
            <a:r>
              <a:rPr lang="zh-CN" altLang="en-US" sz="2000">
                <a:solidFill>
                  <a:schemeClr val="accent4">
                    <a:lumMod val="20000"/>
                    <a:lumOff val="80000"/>
                  </a:schemeClr>
                </a:solidFill>
                <a:latin typeface="Times New Roman" panose="02020603050405020304" charset="0"/>
                <a:cs typeface="Times New Roman" panose="02020603050405020304" charset="0"/>
              </a:rPr>
              <a:t>in the north, the Donghua</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东华门</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a:t>
            </a:r>
            <a:r>
              <a:rPr lang="zh-CN" altLang="en-US" sz="2000">
                <a:solidFill>
                  <a:schemeClr val="accent4">
                    <a:lumMod val="20000"/>
                    <a:lumOff val="80000"/>
                  </a:schemeClr>
                </a:solidFill>
                <a:latin typeface="Times New Roman" panose="02020603050405020304" charset="0"/>
                <a:cs typeface="Times New Roman" panose="02020603050405020304" charset="0"/>
              </a:rPr>
              <a:t> Gate in the east and the Xihua Gate in the west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rPr>
              <a:t>（西华门）</a:t>
            </a:r>
            <a:endPar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endParaRPr>
          </a:p>
        </p:txBody>
      </p:sp>
      <p:pic>
        <p:nvPicPr>
          <p:cNvPr id="2097175" name="图片 118"/>
          <p:cNvPicPr>
            <a:picLocks noChangeAspect="1"/>
          </p:cNvPicPr>
          <p:nvPr>
            <p:custDataLst>
              <p:tags r:id="rId5"/>
            </p:custDataLst>
          </p:nvPr>
        </p:nvPicPr>
        <p:blipFill>
          <a:blip r:embed="rId6" cstate="print"/>
          <a:stretch>
            <a:fillRect/>
          </a:stretch>
        </p:blipFill>
        <p:spPr>
          <a:xfrm rot="16200000" flipH="1" flipV="1">
            <a:off x="2399665" y="2115820"/>
            <a:ext cx="2402840" cy="7081520"/>
          </a:xfrm>
          <a:prstGeom prst="rect">
            <a:avLst/>
          </a:prstGeom>
        </p:spPr>
      </p:pic>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49390" name="任意多边形 23"/>
          <p:cNvSpPr/>
          <p:nvPr>
            <p:custDataLst>
              <p:tags r:id="rId2"/>
            </p:custDataLst>
          </p:nvPr>
        </p:nvSpPr>
        <p:spPr>
          <a:xfrm>
            <a:off x="146050" y="201295"/>
            <a:ext cx="11903710" cy="6579870"/>
          </a:xfrm>
          <a:custGeom>
            <a:avLst/>
            <a:gdLst>
              <a:gd name="connsiteX0" fmla="*/ 11553652 w 11704319"/>
              <a:gd name="connsiteY0" fmla="*/ 5993454 h 6144121"/>
              <a:gd name="connsiteX1" fmla="*/ 11704319 w 11704319"/>
              <a:gd name="connsiteY1" fmla="*/ 5993454 h 6144121"/>
              <a:gd name="connsiteX2" fmla="*/ 11704319 w 11704319"/>
              <a:gd name="connsiteY2" fmla="*/ 6144121 h 6144121"/>
              <a:gd name="connsiteX3" fmla="*/ 11553652 w 11704319"/>
              <a:gd name="connsiteY3" fmla="*/ 6144121 h 6144121"/>
              <a:gd name="connsiteX4" fmla="*/ 15239 w 11704319"/>
              <a:gd name="connsiteY4" fmla="*/ 5993454 h 6144121"/>
              <a:gd name="connsiteX5" fmla="*/ 165906 w 11704319"/>
              <a:gd name="connsiteY5" fmla="*/ 5993454 h 6144121"/>
              <a:gd name="connsiteX6" fmla="*/ 165906 w 11704319"/>
              <a:gd name="connsiteY6" fmla="*/ 6144121 h 6144121"/>
              <a:gd name="connsiteX7" fmla="*/ 15239 w 11704319"/>
              <a:gd name="connsiteY7" fmla="*/ 6144121 h 6144121"/>
              <a:gd name="connsiteX8" fmla="*/ 11553652 w 11704319"/>
              <a:gd name="connsiteY8" fmla="*/ 5765454 h 6144121"/>
              <a:gd name="connsiteX9" fmla="*/ 11704319 w 11704319"/>
              <a:gd name="connsiteY9" fmla="*/ 5765454 h 6144121"/>
              <a:gd name="connsiteX10" fmla="*/ 11704319 w 11704319"/>
              <a:gd name="connsiteY10" fmla="*/ 5916122 h 6144121"/>
              <a:gd name="connsiteX11" fmla="*/ 11553652 w 11704319"/>
              <a:gd name="connsiteY11" fmla="*/ 5916122 h 6144121"/>
              <a:gd name="connsiteX12" fmla="*/ 15239 w 11704319"/>
              <a:gd name="connsiteY12" fmla="*/ 5765454 h 6144121"/>
              <a:gd name="connsiteX13" fmla="*/ 165906 w 11704319"/>
              <a:gd name="connsiteY13" fmla="*/ 5765454 h 6144121"/>
              <a:gd name="connsiteX14" fmla="*/ 165906 w 11704319"/>
              <a:gd name="connsiteY14" fmla="*/ 5916122 h 6144121"/>
              <a:gd name="connsiteX15" fmla="*/ 15239 w 11704319"/>
              <a:gd name="connsiteY15" fmla="*/ 5916122 h 6144121"/>
              <a:gd name="connsiteX16" fmla="*/ 0 w 11704319"/>
              <a:gd name="connsiteY16" fmla="*/ 228000 h 6144121"/>
              <a:gd name="connsiteX17" fmla="*/ 150667 w 11704319"/>
              <a:gd name="connsiteY17" fmla="*/ 228000 h 6144121"/>
              <a:gd name="connsiteX18" fmla="*/ 150667 w 11704319"/>
              <a:gd name="connsiteY18" fmla="*/ 378667 h 6144121"/>
              <a:gd name="connsiteX19" fmla="*/ 0 w 11704319"/>
              <a:gd name="connsiteY19" fmla="*/ 378667 h 6144121"/>
              <a:gd name="connsiteX20" fmla="*/ 11553652 w 11704319"/>
              <a:gd name="connsiteY20" fmla="*/ 228000 h 6144121"/>
              <a:gd name="connsiteX21" fmla="*/ 11704319 w 11704319"/>
              <a:gd name="connsiteY21" fmla="*/ 228000 h 6144121"/>
              <a:gd name="connsiteX22" fmla="*/ 11704319 w 11704319"/>
              <a:gd name="connsiteY22" fmla="*/ 378667 h 6144121"/>
              <a:gd name="connsiteX23" fmla="*/ 11553652 w 11704319"/>
              <a:gd name="connsiteY23" fmla="*/ 378667 h 6144121"/>
              <a:gd name="connsiteX24" fmla="*/ 0 w 11704319"/>
              <a:gd name="connsiteY24" fmla="*/ 0 h 6144121"/>
              <a:gd name="connsiteX25" fmla="*/ 150667 w 11704319"/>
              <a:gd name="connsiteY25" fmla="*/ 0 h 6144121"/>
              <a:gd name="connsiteX26" fmla="*/ 150667 w 11704319"/>
              <a:gd name="connsiteY26" fmla="*/ 150668 h 6144121"/>
              <a:gd name="connsiteX27" fmla="*/ 0 w 11704319"/>
              <a:gd name="connsiteY27" fmla="*/ 150668 h 6144121"/>
              <a:gd name="connsiteX28" fmla="*/ 11553652 w 11704319"/>
              <a:gd name="connsiteY28" fmla="*/ 0 h 6144121"/>
              <a:gd name="connsiteX29" fmla="*/ 11704319 w 11704319"/>
              <a:gd name="connsiteY29" fmla="*/ 0 h 6144121"/>
              <a:gd name="connsiteX30" fmla="*/ 11704319 w 11704319"/>
              <a:gd name="connsiteY30" fmla="*/ 150668 h 6144121"/>
              <a:gd name="connsiteX31" fmla="*/ 11553652 w 11704319"/>
              <a:gd name="connsiteY31" fmla="*/ 150668 h 6144121"/>
              <a:gd name="connsiteX32" fmla="*/ 11321413 w 11704319"/>
              <a:gd name="connsiteY32" fmla="*/ 0 h 6144121"/>
              <a:gd name="connsiteX33" fmla="*/ 11472080 w 11704319"/>
              <a:gd name="connsiteY33" fmla="*/ 0 h 6144121"/>
              <a:gd name="connsiteX34" fmla="*/ 11472080 w 11704319"/>
              <a:gd name="connsiteY34" fmla="*/ 149344 h 6144121"/>
              <a:gd name="connsiteX35" fmla="*/ 11550737 w 11704319"/>
              <a:gd name="connsiteY35" fmla="*/ 149344 h 6144121"/>
              <a:gd name="connsiteX36" fmla="*/ 11550737 w 11704319"/>
              <a:gd name="connsiteY36" fmla="*/ 228000 h 6144121"/>
              <a:gd name="connsiteX37" fmla="*/ 11493492 w 11704319"/>
              <a:gd name="connsiteY37" fmla="*/ 228000 h 6144121"/>
              <a:gd name="connsiteX38" fmla="*/ 11493492 w 11704319"/>
              <a:gd name="connsiteY38" fmla="*/ 433217 h 6144121"/>
              <a:gd name="connsiteX39" fmla="*/ 11704319 w 11704319"/>
              <a:gd name="connsiteY39" fmla="*/ 433217 h 6144121"/>
              <a:gd name="connsiteX40" fmla="*/ 11704319 w 11704319"/>
              <a:gd name="connsiteY40" fmla="*/ 556067 h 6144121"/>
              <a:gd name="connsiteX41" fmla="*/ 11607792 w 11704319"/>
              <a:gd name="connsiteY41" fmla="*/ 556067 h 6144121"/>
              <a:gd name="connsiteX42" fmla="*/ 11607792 w 11704319"/>
              <a:gd name="connsiteY42" fmla="*/ 670367 h 6144121"/>
              <a:gd name="connsiteX43" fmla="*/ 11704319 w 11704319"/>
              <a:gd name="connsiteY43" fmla="*/ 670367 h 6144121"/>
              <a:gd name="connsiteX44" fmla="*/ 11704319 w 11704319"/>
              <a:gd name="connsiteY44" fmla="*/ 5476833 h 6144121"/>
              <a:gd name="connsiteX45" fmla="*/ 11592553 w 11704319"/>
              <a:gd name="connsiteY45" fmla="*/ 5476833 h 6144121"/>
              <a:gd name="connsiteX46" fmla="*/ 11592553 w 11704319"/>
              <a:gd name="connsiteY46" fmla="*/ 5591133 h 6144121"/>
              <a:gd name="connsiteX47" fmla="*/ 11704319 w 11704319"/>
              <a:gd name="connsiteY47" fmla="*/ 5591133 h 6144121"/>
              <a:gd name="connsiteX48" fmla="*/ 11704319 w 11704319"/>
              <a:gd name="connsiteY48" fmla="*/ 5713983 h 6144121"/>
              <a:gd name="connsiteX49" fmla="*/ 11478253 w 11704319"/>
              <a:gd name="connsiteY49" fmla="*/ 5713983 h 6144121"/>
              <a:gd name="connsiteX50" fmla="*/ 11478253 w 11704319"/>
              <a:gd name="connsiteY50" fmla="*/ 5916122 h 6144121"/>
              <a:gd name="connsiteX51" fmla="*/ 11550737 w 11704319"/>
              <a:gd name="connsiteY51" fmla="*/ 5916122 h 6144121"/>
              <a:gd name="connsiteX52" fmla="*/ 11550737 w 11704319"/>
              <a:gd name="connsiteY52" fmla="*/ 5994778 h 6144121"/>
              <a:gd name="connsiteX53" fmla="*/ 11472080 w 11704319"/>
              <a:gd name="connsiteY53" fmla="*/ 5994778 h 6144121"/>
              <a:gd name="connsiteX54" fmla="*/ 11472080 w 11704319"/>
              <a:gd name="connsiteY54" fmla="*/ 6144121 h 6144121"/>
              <a:gd name="connsiteX55" fmla="*/ 11321413 w 11704319"/>
              <a:gd name="connsiteY55" fmla="*/ 6144121 h 6144121"/>
              <a:gd name="connsiteX56" fmla="*/ 11321413 w 11704319"/>
              <a:gd name="connsiteY56" fmla="*/ 5993454 h 6144121"/>
              <a:gd name="connsiteX57" fmla="*/ 11472080 w 11704319"/>
              <a:gd name="connsiteY57" fmla="*/ 5993454 h 6144121"/>
              <a:gd name="connsiteX58" fmla="*/ 11472080 w 11704319"/>
              <a:gd name="connsiteY58" fmla="*/ 5925774 h 6144121"/>
              <a:gd name="connsiteX59" fmla="*/ 11272319 w 11704319"/>
              <a:gd name="connsiteY59" fmla="*/ 5925774 h 6144121"/>
              <a:gd name="connsiteX60" fmla="*/ 11272319 w 11704319"/>
              <a:gd name="connsiteY60" fmla="*/ 6144121 h 6144121"/>
              <a:gd name="connsiteX61" fmla="*/ 11142344 w 11704319"/>
              <a:gd name="connsiteY61" fmla="*/ 6144121 h 6144121"/>
              <a:gd name="connsiteX62" fmla="*/ 11142344 w 11704319"/>
              <a:gd name="connsiteY62" fmla="*/ 6037540 h 6144121"/>
              <a:gd name="connsiteX63" fmla="*/ 11030578 w 11704319"/>
              <a:gd name="connsiteY63" fmla="*/ 6037540 h 6144121"/>
              <a:gd name="connsiteX64" fmla="*/ 11030578 w 11704319"/>
              <a:gd name="connsiteY64" fmla="*/ 6144121 h 6144121"/>
              <a:gd name="connsiteX65" fmla="*/ 673741 w 11704319"/>
              <a:gd name="connsiteY65" fmla="*/ 6144121 h 6144121"/>
              <a:gd name="connsiteX66" fmla="*/ 673741 w 11704319"/>
              <a:gd name="connsiteY66" fmla="*/ 6037540 h 6144121"/>
              <a:gd name="connsiteX67" fmla="*/ 561975 w 11704319"/>
              <a:gd name="connsiteY67" fmla="*/ 6037540 h 6144121"/>
              <a:gd name="connsiteX68" fmla="*/ 561975 w 11704319"/>
              <a:gd name="connsiteY68" fmla="*/ 6144121 h 6144121"/>
              <a:gd name="connsiteX69" fmla="*/ 432000 w 11704319"/>
              <a:gd name="connsiteY69" fmla="*/ 6144121 h 6144121"/>
              <a:gd name="connsiteX70" fmla="*/ 432000 w 11704319"/>
              <a:gd name="connsiteY70" fmla="*/ 5925774 h 6144121"/>
              <a:gd name="connsiteX71" fmla="*/ 247478 w 11704319"/>
              <a:gd name="connsiteY71" fmla="*/ 5925774 h 6144121"/>
              <a:gd name="connsiteX72" fmla="*/ 247478 w 11704319"/>
              <a:gd name="connsiteY72" fmla="*/ 5993454 h 6144121"/>
              <a:gd name="connsiteX73" fmla="*/ 398145 w 11704319"/>
              <a:gd name="connsiteY73" fmla="*/ 5993454 h 6144121"/>
              <a:gd name="connsiteX74" fmla="*/ 398145 w 11704319"/>
              <a:gd name="connsiteY74" fmla="*/ 6144121 h 6144121"/>
              <a:gd name="connsiteX75" fmla="*/ 247478 w 11704319"/>
              <a:gd name="connsiteY75" fmla="*/ 6144121 h 6144121"/>
              <a:gd name="connsiteX76" fmla="*/ 247478 w 11704319"/>
              <a:gd name="connsiteY76" fmla="*/ 5994778 h 6144121"/>
              <a:gd name="connsiteX77" fmla="*/ 168822 w 11704319"/>
              <a:gd name="connsiteY77" fmla="*/ 5994778 h 6144121"/>
              <a:gd name="connsiteX78" fmla="*/ 168822 w 11704319"/>
              <a:gd name="connsiteY78" fmla="*/ 5916122 h 6144121"/>
              <a:gd name="connsiteX79" fmla="*/ 226066 w 11704319"/>
              <a:gd name="connsiteY79" fmla="*/ 5916122 h 6144121"/>
              <a:gd name="connsiteX80" fmla="*/ 226066 w 11704319"/>
              <a:gd name="connsiteY80" fmla="*/ 5713983 h 6144121"/>
              <a:gd name="connsiteX81" fmla="*/ 0 w 11704319"/>
              <a:gd name="connsiteY81" fmla="*/ 5713983 h 6144121"/>
              <a:gd name="connsiteX82" fmla="*/ 0 w 11704319"/>
              <a:gd name="connsiteY82" fmla="*/ 5591133 h 6144121"/>
              <a:gd name="connsiteX83" fmla="*/ 111766 w 11704319"/>
              <a:gd name="connsiteY83" fmla="*/ 5591133 h 6144121"/>
              <a:gd name="connsiteX84" fmla="*/ 111766 w 11704319"/>
              <a:gd name="connsiteY84" fmla="*/ 5476833 h 6144121"/>
              <a:gd name="connsiteX85" fmla="*/ 0 w 11704319"/>
              <a:gd name="connsiteY85" fmla="*/ 5476833 h 6144121"/>
              <a:gd name="connsiteX86" fmla="*/ 0 w 11704319"/>
              <a:gd name="connsiteY86" fmla="*/ 667288 h 6144121"/>
              <a:gd name="connsiteX87" fmla="*/ 111766 w 11704319"/>
              <a:gd name="connsiteY87" fmla="*/ 667288 h 6144121"/>
              <a:gd name="connsiteX88" fmla="*/ 111766 w 11704319"/>
              <a:gd name="connsiteY88" fmla="*/ 552988 h 6144121"/>
              <a:gd name="connsiteX89" fmla="*/ 0 w 11704319"/>
              <a:gd name="connsiteY89" fmla="*/ 552988 h 6144121"/>
              <a:gd name="connsiteX90" fmla="*/ 0 w 11704319"/>
              <a:gd name="connsiteY90" fmla="*/ 430138 h 6144121"/>
              <a:gd name="connsiteX91" fmla="*/ 226066 w 11704319"/>
              <a:gd name="connsiteY91" fmla="*/ 430138 h 6144121"/>
              <a:gd name="connsiteX92" fmla="*/ 226066 w 11704319"/>
              <a:gd name="connsiteY92" fmla="*/ 228000 h 6144121"/>
              <a:gd name="connsiteX93" fmla="*/ 153582 w 11704319"/>
              <a:gd name="connsiteY93" fmla="*/ 228000 h 6144121"/>
              <a:gd name="connsiteX94" fmla="*/ 153582 w 11704319"/>
              <a:gd name="connsiteY94" fmla="*/ 149344 h 6144121"/>
              <a:gd name="connsiteX95" fmla="*/ 232238 w 11704319"/>
              <a:gd name="connsiteY95" fmla="*/ 149344 h 6144121"/>
              <a:gd name="connsiteX96" fmla="*/ 232238 w 11704319"/>
              <a:gd name="connsiteY96" fmla="*/ 0 h 6144121"/>
              <a:gd name="connsiteX97" fmla="*/ 382906 w 11704319"/>
              <a:gd name="connsiteY97" fmla="*/ 0 h 6144121"/>
              <a:gd name="connsiteX98" fmla="*/ 382906 w 11704319"/>
              <a:gd name="connsiteY98" fmla="*/ 150668 h 6144121"/>
              <a:gd name="connsiteX99" fmla="*/ 232238 w 11704319"/>
              <a:gd name="connsiteY99" fmla="*/ 150668 h 6144121"/>
              <a:gd name="connsiteX100" fmla="*/ 232238 w 11704319"/>
              <a:gd name="connsiteY100" fmla="*/ 218347 h 6144121"/>
              <a:gd name="connsiteX101" fmla="*/ 432000 w 11704319"/>
              <a:gd name="connsiteY101" fmla="*/ 218347 h 6144121"/>
              <a:gd name="connsiteX102" fmla="*/ 432000 w 11704319"/>
              <a:gd name="connsiteY102" fmla="*/ 0 h 6144121"/>
              <a:gd name="connsiteX103" fmla="*/ 561975 w 11704319"/>
              <a:gd name="connsiteY103" fmla="*/ 0 h 6144121"/>
              <a:gd name="connsiteX104" fmla="*/ 561975 w 11704319"/>
              <a:gd name="connsiteY104" fmla="*/ 106581 h 6144121"/>
              <a:gd name="connsiteX105" fmla="*/ 673741 w 11704319"/>
              <a:gd name="connsiteY105" fmla="*/ 106581 h 6144121"/>
              <a:gd name="connsiteX106" fmla="*/ 673741 w 11704319"/>
              <a:gd name="connsiteY106" fmla="*/ 0 h 6144121"/>
              <a:gd name="connsiteX107" fmla="*/ 11045817 w 11704319"/>
              <a:gd name="connsiteY107" fmla="*/ 0 h 6144121"/>
              <a:gd name="connsiteX108" fmla="*/ 11045817 w 11704319"/>
              <a:gd name="connsiteY108" fmla="*/ 109660 h 6144121"/>
              <a:gd name="connsiteX109" fmla="*/ 11157583 w 11704319"/>
              <a:gd name="connsiteY109" fmla="*/ 109660 h 6144121"/>
              <a:gd name="connsiteX110" fmla="*/ 11157583 w 11704319"/>
              <a:gd name="connsiteY110" fmla="*/ 0 h 6144121"/>
              <a:gd name="connsiteX111" fmla="*/ 11287558 w 11704319"/>
              <a:gd name="connsiteY111" fmla="*/ 0 h 6144121"/>
              <a:gd name="connsiteX112" fmla="*/ 11287558 w 11704319"/>
              <a:gd name="connsiteY112" fmla="*/ 221426 h 6144121"/>
              <a:gd name="connsiteX113" fmla="*/ 11472080 w 11704319"/>
              <a:gd name="connsiteY113" fmla="*/ 221426 h 6144121"/>
              <a:gd name="connsiteX114" fmla="*/ 11472080 w 11704319"/>
              <a:gd name="connsiteY114" fmla="*/ 150668 h 6144121"/>
              <a:gd name="connsiteX115" fmla="*/ 11321413 w 11704319"/>
              <a:gd name="connsiteY115" fmla="*/ 150668 h 614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704319" h="6144121">
                <a:moveTo>
                  <a:pt x="11553652" y="5993454"/>
                </a:moveTo>
                <a:lnTo>
                  <a:pt x="11704319" y="5993454"/>
                </a:lnTo>
                <a:lnTo>
                  <a:pt x="11704319" y="6144121"/>
                </a:lnTo>
                <a:lnTo>
                  <a:pt x="11553652" y="6144121"/>
                </a:lnTo>
                <a:close/>
                <a:moveTo>
                  <a:pt x="15239" y="5993454"/>
                </a:moveTo>
                <a:lnTo>
                  <a:pt x="165906" y="5993454"/>
                </a:lnTo>
                <a:lnTo>
                  <a:pt x="165906" y="6144121"/>
                </a:lnTo>
                <a:lnTo>
                  <a:pt x="15239" y="6144121"/>
                </a:lnTo>
                <a:close/>
                <a:moveTo>
                  <a:pt x="11553652" y="5765454"/>
                </a:moveTo>
                <a:lnTo>
                  <a:pt x="11704319" y="5765454"/>
                </a:lnTo>
                <a:lnTo>
                  <a:pt x="11704319" y="5916122"/>
                </a:lnTo>
                <a:lnTo>
                  <a:pt x="11553652" y="5916122"/>
                </a:lnTo>
                <a:close/>
                <a:moveTo>
                  <a:pt x="15239" y="5765454"/>
                </a:moveTo>
                <a:lnTo>
                  <a:pt x="165906" y="5765454"/>
                </a:lnTo>
                <a:lnTo>
                  <a:pt x="165906" y="5916122"/>
                </a:lnTo>
                <a:lnTo>
                  <a:pt x="15239" y="5916122"/>
                </a:lnTo>
                <a:close/>
                <a:moveTo>
                  <a:pt x="0" y="228000"/>
                </a:moveTo>
                <a:lnTo>
                  <a:pt x="150667" y="228000"/>
                </a:lnTo>
                <a:lnTo>
                  <a:pt x="150667" y="378667"/>
                </a:lnTo>
                <a:lnTo>
                  <a:pt x="0" y="378667"/>
                </a:lnTo>
                <a:close/>
                <a:moveTo>
                  <a:pt x="11553652" y="228000"/>
                </a:moveTo>
                <a:lnTo>
                  <a:pt x="11704319" y="228000"/>
                </a:lnTo>
                <a:lnTo>
                  <a:pt x="11704319" y="378667"/>
                </a:lnTo>
                <a:lnTo>
                  <a:pt x="11553652" y="378667"/>
                </a:lnTo>
                <a:close/>
                <a:moveTo>
                  <a:pt x="0" y="0"/>
                </a:moveTo>
                <a:lnTo>
                  <a:pt x="150667" y="0"/>
                </a:lnTo>
                <a:lnTo>
                  <a:pt x="150667" y="150668"/>
                </a:lnTo>
                <a:lnTo>
                  <a:pt x="0" y="150668"/>
                </a:lnTo>
                <a:close/>
                <a:moveTo>
                  <a:pt x="11553652" y="0"/>
                </a:moveTo>
                <a:lnTo>
                  <a:pt x="11704319" y="0"/>
                </a:lnTo>
                <a:lnTo>
                  <a:pt x="11704319" y="150668"/>
                </a:lnTo>
                <a:lnTo>
                  <a:pt x="11553652" y="150668"/>
                </a:lnTo>
                <a:close/>
                <a:moveTo>
                  <a:pt x="11321413" y="0"/>
                </a:moveTo>
                <a:lnTo>
                  <a:pt x="11472080" y="0"/>
                </a:lnTo>
                <a:lnTo>
                  <a:pt x="11472080" y="149344"/>
                </a:lnTo>
                <a:lnTo>
                  <a:pt x="11550737" y="149344"/>
                </a:lnTo>
                <a:lnTo>
                  <a:pt x="11550737" y="228000"/>
                </a:lnTo>
                <a:lnTo>
                  <a:pt x="11493492" y="228000"/>
                </a:lnTo>
                <a:lnTo>
                  <a:pt x="11493492" y="433217"/>
                </a:lnTo>
                <a:lnTo>
                  <a:pt x="11704319" y="433217"/>
                </a:lnTo>
                <a:lnTo>
                  <a:pt x="11704319" y="556067"/>
                </a:lnTo>
                <a:lnTo>
                  <a:pt x="11607792" y="556067"/>
                </a:lnTo>
                <a:lnTo>
                  <a:pt x="11607792" y="670367"/>
                </a:lnTo>
                <a:lnTo>
                  <a:pt x="11704319" y="670367"/>
                </a:lnTo>
                <a:lnTo>
                  <a:pt x="11704319" y="5476833"/>
                </a:lnTo>
                <a:lnTo>
                  <a:pt x="11592553" y="5476833"/>
                </a:lnTo>
                <a:lnTo>
                  <a:pt x="11592553" y="5591133"/>
                </a:lnTo>
                <a:lnTo>
                  <a:pt x="11704319" y="5591133"/>
                </a:lnTo>
                <a:lnTo>
                  <a:pt x="11704319" y="5713983"/>
                </a:lnTo>
                <a:lnTo>
                  <a:pt x="11478253" y="5713983"/>
                </a:lnTo>
                <a:lnTo>
                  <a:pt x="11478253" y="5916122"/>
                </a:lnTo>
                <a:lnTo>
                  <a:pt x="11550737" y="5916122"/>
                </a:lnTo>
                <a:lnTo>
                  <a:pt x="11550737" y="5994778"/>
                </a:lnTo>
                <a:lnTo>
                  <a:pt x="11472080" y="5994778"/>
                </a:lnTo>
                <a:lnTo>
                  <a:pt x="11472080" y="6144121"/>
                </a:lnTo>
                <a:lnTo>
                  <a:pt x="11321413" y="6144121"/>
                </a:lnTo>
                <a:lnTo>
                  <a:pt x="11321413" y="5993454"/>
                </a:lnTo>
                <a:lnTo>
                  <a:pt x="11472080" y="5993454"/>
                </a:lnTo>
                <a:lnTo>
                  <a:pt x="11472080" y="5925774"/>
                </a:lnTo>
                <a:lnTo>
                  <a:pt x="11272319" y="5925774"/>
                </a:lnTo>
                <a:lnTo>
                  <a:pt x="11272319" y="6144121"/>
                </a:lnTo>
                <a:lnTo>
                  <a:pt x="11142344" y="6144121"/>
                </a:lnTo>
                <a:lnTo>
                  <a:pt x="11142344" y="6037540"/>
                </a:lnTo>
                <a:lnTo>
                  <a:pt x="11030578" y="6037540"/>
                </a:lnTo>
                <a:lnTo>
                  <a:pt x="11030578" y="6144121"/>
                </a:lnTo>
                <a:lnTo>
                  <a:pt x="673741" y="6144121"/>
                </a:lnTo>
                <a:lnTo>
                  <a:pt x="673741" y="6037540"/>
                </a:lnTo>
                <a:lnTo>
                  <a:pt x="561975" y="6037540"/>
                </a:lnTo>
                <a:lnTo>
                  <a:pt x="561975" y="6144121"/>
                </a:lnTo>
                <a:lnTo>
                  <a:pt x="432000" y="6144121"/>
                </a:lnTo>
                <a:lnTo>
                  <a:pt x="432000" y="5925774"/>
                </a:lnTo>
                <a:lnTo>
                  <a:pt x="247478" y="5925774"/>
                </a:lnTo>
                <a:lnTo>
                  <a:pt x="247478" y="5993454"/>
                </a:lnTo>
                <a:lnTo>
                  <a:pt x="398145" y="5993454"/>
                </a:lnTo>
                <a:lnTo>
                  <a:pt x="398145" y="6144121"/>
                </a:lnTo>
                <a:lnTo>
                  <a:pt x="247478" y="6144121"/>
                </a:lnTo>
                <a:lnTo>
                  <a:pt x="247478" y="5994778"/>
                </a:lnTo>
                <a:lnTo>
                  <a:pt x="168822" y="5994778"/>
                </a:lnTo>
                <a:lnTo>
                  <a:pt x="168822" y="5916122"/>
                </a:lnTo>
                <a:lnTo>
                  <a:pt x="226066" y="5916122"/>
                </a:lnTo>
                <a:lnTo>
                  <a:pt x="226066" y="5713983"/>
                </a:lnTo>
                <a:lnTo>
                  <a:pt x="0" y="5713983"/>
                </a:lnTo>
                <a:lnTo>
                  <a:pt x="0" y="5591133"/>
                </a:lnTo>
                <a:lnTo>
                  <a:pt x="111766" y="5591133"/>
                </a:lnTo>
                <a:lnTo>
                  <a:pt x="111766" y="5476833"/>
                </a:lnTo>
                <a:lnTo>
                  <a:pt x="0" y="5476833"/>
                </a:lnTo>
                <a:lnTo>
                  <a:pt x="0" y="667288"/>
                </a:lnTo>
                <a:lnTo>
                  <a:pt x="111766" y="667288"/>
                </a:lnTo>
                <a:lnTo>
                  <a:pt x="111766" y="552988"/>
                </a:lnTo>
                <a:lnTo>
                  <a:pt x="0" y="552988"/>
                </a:lnTo>
                <a:lnTo>
                  <a:pt x="0" y="430138"/>
                </a:lnTo>
                <a:lnTo>
                  <a:pt x="226066" y="430138"/>
                </a:lnTo>
                <a:lnTo>
                  <a:pt x="226066" y="228000"/>
                </a:lnTo>
                <a:lnTo>
                  <a:pt x="153582" y="228000"/>
                </a:lnTo>
                <a:lnTo>
                  <a:pt x="153582" y="149344"/>
                </a:lnTo>
                <a:lnTo>
                  <a:pt x="232238" y="149344"/>
                </a:lnTo>
                <a:lnTo>
                  <a:pt x="232238" y="0"/>
                </a:lnTo>
                <a:lnTo>
                  <a:pt x="382906" y="0"/>
                </a:lnTo>
                <a:lnTo>
                  <a:pt x="382906" y="150668"/>
                </a:lnTo>
                <a:lnTo>
                  <a:pt x="232238" y="150668"/>
                </a:lnTo>
                <a:lnTo>
                  <a:pt x="232238" y="218347"/>
                </a:lnTo>
                <a:lnTo>
                  <a:pt x="432000" y="218347"/>
                </a:lnTo>
                <a:lnTo>
                  <a:pt x="432000" y="0"/>
                </a:lnTo>
                <a:lnTo>
                  <a:pt x="561975" y="0"/>
                </a:lnTo>
                <a:lnTo>
                  <a:pt x="561975" y="106581"/>
                </a:lnTo>
                <a:lnTo>
                  <a:pt x="673741" y="106581"/>
                </a:lnTo>
                <a:lnTo>
                  <a:pt x="673741" y="0"/>
                </a:lnTo>
                <a:lnTo>
                  <a:pt x="11045817" y="0"/>
                </a:lnTo>
                <a:lnTo>
                  <a:pt x="11045817" y="109660"/>
                </a:lnTo>
                <a:lnTo>
                  <a:pt x="11157583" y="109660"/>
                </a:lnTo>
                <a:lnTo>
                  <a:pt x="11157583" y="0"/>
                </a:lnTo>
                <a:lnTo>
                  <a:pt x="11287558" y="0"/>
                </a:lnTo>
                <a:lnTo>
                  <a:pt x="11287558" y="221426"/>
                </a:lnTo>
                <a:lnTo>
                  <a:pt x="11472080" y="221426"/>
                </a:lnTo>
                <a:lnTo>
                  <a:pt x="11472080" y="150668"/>
                </a:lnTo>
                <a:lnTo>
                  <a:pt x="11321413" y="150668"/>
                </a:lnTo>
                <a:close/>
              </a:path>
            </a:pathLst>
          </a:custGeom>
          <a:solidFill>
            <a:schemeClr val="bg1">
              <a:alpha val="0"/>
            </a:schemeClr>
          </a:solidFill>
          <a:ln>
            <a:solidFill>
              <a:srgbClr val="E1C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srgbClr val="FFFFFF"/>
              </a:solidFill>
              <a:effectLst/>
              <a:uLnTx/>
              <a:uFillTx/>
              <a:latin typeface="Rockwell" panose="02060603020205020403"/>
              <a:ea typeface="微软雅黑 Light" panose="020B0502040204020203" charset="-122"/>
              <a:cs typeface="+mn-cs"/>
            </a:endParaRPr>
          </a:p>
        </p:txBody>
      </p:sp>
      <p:sp>
        <p:nvSpPr>
          <p:cNvPr id="2" name="文本框 1"/>
          <p:cNvSpPr txBox="1"/>
          <p:nvPr/>
        </p:nvSpPr>
        <p:spPr>
          <a:xfrm>
            <a:off x="739775" y="6212205"/>
            <a:ext cx="6096000" cy="368300"/>
          </a:xfrm>
          <a:prstGeom prst="rect">
            <a:avLst/>
          </a:prstGeom>
          <a:noFill/>
        </p:spPr>
        <p:txBody>
          <a:bodyPr wrap="square" rtlCol="0" anchor="t">
            <a:spAutoFit/>
          </a:bodyPr>
          <a:p>
            <a:pPr algn="l">
              <a:buClrTx/>
              <a:buSzTx/>
              <a:buFontTx/>
            </a:pPr>
            <a:r>
              <a:rPr lang="zh-CN" altLang="en-US">
                <a:solidFill>
                  <a:schemeClr val="tx1">
                    <a:lumMod val="75000"/>
                    <a:lumOff val="25000"/>
                  </a:schemeClr>
                </a:solidFill>
              </a:rPr>
              <a:t>https://pano.dpm.org.cn/gugong_pano/index.html</a:t>
            </a:r>
            <a:endParaRPr lang="zh-CN" altLang="en-US">
              <a:solidFill>
                <a:schemeClr val="tx1">
                  <a:lumMod val="75000"/>
                  <a:lumOff val="25000"/>
                </a:schemeClr>
              </a:solidFill>
            </a:endParaRPr>
          </a:p>
        </p:txBody>
      </p:sp>
      <p:sp>
        <p:nvSpPr>
          <p:cNvPr id="3" name="文本框 2"/>
          <p:cNvSpPr txBox="1"/>
          <p:nvPr/>
        </p:nvSpPr>
        <p:spPr>
          <a:xfrm>
            <a:off x="584200" y="467995"/>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layout</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8" name="文本框 7"/>
          <p:cNvSpPr txBox="1"/>
          <p:nvPr/>
        </p:nvSpPr>
        <p:spPr>
          <a:xfrm>
            <a:off x="402590" y="2834640"/>
            <a:ext cx="6176010" cy="1717675"/>
          </a:xfrm>
          <a:prstGeom prst="rect">
            <a:avLst/>
          </a:prstGeom>
          <a:noFill/>
        </p:spPr>
        <p:txBody>
          <a:bodyPr wrap="square" rtlCol="0" anchor="t">
            <a:noAutofit/>
          </a:bodyPr>
          <a:p>
            <a:endParaRPr lang="zh-CN" altLang="en-US">
              <a:solidFill>
                <a:schemeClr val="accent4">
                  <a:lumMod val="20000"/>
                  <a:lumOff val="80000"/>
                </a:schemeClr>
              </a:solidFill>
            </a:endParaRPr>
          </a:p>
        </p:txBody>
      </p:sp>
      <p:sp>
        <p:nvSpPr>
          <p:cNvPr id="5" name="文本框 4"/>
          <p:cNvSpPr txBox="1"/>
          <p:nvPr/>
        </p:nvSpPr>
        <p:spPr>
          <a:xfrm>
            <a:off x="584200" y="1137285"/>
            <a:ext cx="6177915" cy="4438650"/>
          </a:xfrm>
          <a:prstGeom prst="rect">
            <a:avLst/>
          </a:prstGeom>
          <a:noFill/>
        </p:spPr>
        <p:txBody>
          <a:bodyPr wrap="square" rtlCol="0" anchor="t">
            <a:noAutofit/>
          </a:bodyPr>
          <a:p>
            <a:pPr algn="just"/>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The Forbidden City consists of two parts: the outer court and the inner court. </a:t>
            </a:r>
            <a:endParaRPr lang="zh-CN" altLang="en-US" sz="2000">
              <a:solidFill>
                <a:schemeClr val="accent4">
                  <a:lumMod val="20000"/>
                  <a:lumOff val="80000"/>
                </a:schemeClr>
              </a:solidFill>
              <a:latin typeface="Times New Roman" panose="02020603050405020304" charset="0"/>
              <a:cs typeface="Times New Roman" panose="02020603050405020304" charset="0"/>
              <a:sym typeface="+mn-ea"/>
            </a:endParaRPr>
          </a:p>
          <a:p>
            <a:pPr algn="just"/>
            <a:endParaRPr lang="zh-CN" altLang="en-US" sz="2000">
              <a:solidFill>
                <a:schemeClr val="accent4">
                  <a:lumMod val="20000"/>
                  <a:lumOff val="80000"/>
                </a:schemeClr>
              </a:solidFill>
              <a:latin typeface="Times New Roman" panose="02020603050405020304" charset="0"/>
              <a:cs typeface="Times New Roman" panose="02020603050405020304" charset="0"/>
              <a:sym typeface="+mn-ea"/>
            </a:endParaRPr>
          </a:p>
          <a:p>
            <a:pPr algn="just"/>
            <a:r>
              <a:rPr lang="zh-CN" altLang="en-US" sz="2000" u="sng">
                <a:solidFill>
                  <a:schemeClr val="accent4">
                    <a:lumMod val="20000"/>
                    <a:lumOff val="80000"/>
                  </a:schemeClr>
                </a:solidFill>
                <a:latin typeface="Times New Roman" panose="02020603050405020304" charset="0"/>
                <a:cs typeface="Times New Roman" panose="02020603050405020304" charset="0"/>
                <a:sym typeface="+mn-ea"/>
              </a:rPr>
              <a:t>The outer court</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 </a:t>
            </a:r>
            <a:r>
              <a:rPr lang="en-US" altLang="zh-CN" sz="2000">
                <a:solidFill>
                  <a:schemeClr val="accent4">
                    <a:lumMod val="20000"/>
                    <a:lumOff val="80000"/>
                  </a:schemeClr>
                </a:solidFill>
                <a:latin typeface="Times New Roman" panose="02020603050405020304" charset="0"/>
                <a:cs typeface="Times New Roman" panose="02020603050405020304" charset="0"/>
                <a:sym typeface="+mn-ea"/>
              </a:rPr>
              <a:t>centers</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 </a:t>
            </a:r>
            <a:r>
              <a:rPr lang="en-US" altLang="zh-CN" sz="2000">
                <a:solidFill>
                  <a:schemeClr val="accent4">
                    <a:lumMod val="20000"/>
                    <a:lumOff val="80000"/>
                  </a:schemeClr>
                </a:solidFill>
                <a:latin typeface="Times New Roman" panose="02020603050405020304" charset="0"/>
                <a:cs typeface="Times New Roman" panose="02020603050405020304" charset="0"/>
                <a:sym typeface="+mn-ea"/>
              </a:rPr>
              <a:t>on </a:t>
            </a:r>
            <a:r>
              <a:rPr sz="2000">
                <a:solidFill>
                  <a:schemeClr val="accent4">
                    <a:lumMod val="20000"/>
                    <a:lumOff val="80000"/>
                  </a:schemeClr>
                </a:solidFill>
                <a:latin typeface="Times New Roman" panose="02020603050405020304" charset="0"/>
                <a:cs typeface="Times New Roman" panose="02020603050405020304" charset="0"/>
                <a:sym typeface="+mn-ea"/>
              </a:rPr>
              <a:t>Hall of Supreme Harmony</a:t>
            </a:r>
            <a:r>
              <a:rPr lang="zh-CN" sz="2000">
                <a:solidFill>
                  <a:schemeClr val="accent4">
                    <a:lumMod val="20000"/>
                    <a:lumOff val="80000"/>
                  </a:schemeClr>
                </a:solidFill>
                <a:latin typeface="Times New Roman" panose="02020603050405020304" charset="0"/>
                <a:cs typeface="Times New Roman" panose="02020603050405020304" charset="0"/>
                <a:sym typeface="+mn-ea"/>
              </a:rPr>
              <a:t>（</a:t>
            </a:r>
            <a:r>
              <a:rPr lang="zh-CN"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太和殿）</a:t>
            </a:r>
            <a:r>
              <a:rPr sz="2000">
                <a:solidFill>
                  <a:schemeClr val="accent4">
                    <a:lumMod val="20000"/>
                    <a:lumOff val="80000"/>
                  </a:schemeClr>
                </a:solidFill>
                <a:latin typeface="Times New Roman" panose="02020603050405020304" charset="0"/>
                <a:cs typeface="Times New Roman" panose="02020603050405020304" charset="0"/>
                <a:sym typeface="+mn-ea"/>
              </a:rPr>
              <a:t>, Hall of Central Harmony</a:t>
            </a:r>
            <a:r>
              <a:rPr lang="zh-CN"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（中和殿</a:t>
            </a:r>
            <a:r>
              <a:rPr lang="en-US" altLang="zh-CN"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a:t>
            </a:r>
            <a:r>
              <a:rPr sz="2000">
                <a:solidFill>
                  <a:schemeClr val="accent4">
                    <a:lumMod val="20000"/>
                    <a:lumOff val="80000"/>
                  </a:schemeClr>
                </a:solidFill>
                <a:latin typeface="Times New Roman" panose="02020603050405020304" charset="0"/>
                <a:cs typeface="Times New Roman" panose="02020603050405020304" charset="0"/>
                <a:sym typeface="+mn-ea"/>
              </a:rPr>
              <a:t>, Hall of Preserving Harmony</a:t>
            </a:r>
            <a:r>
              <a:rPr 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a:t>
            </a:r>
            <a:r>
              <a:rPr lang="zh-CN" altLang="en-US" sz="2000">
                <a:solidFill>
                  <a:schemeClr val="accent4">
                    <a:lumMod val="20000"/>
                    <a:lumOff val="80000"/>
                  </a:schemeClr>
                </a:solidFill>
                <a:latin typeface="Times New Roman" panose="02020603050405020304" charset="0"/>
                <a:ea typeface="仿宋" panose="02010609060101010101" charset="-122"/>
                <a:cs typeface="Times New Roman" panose="02020603050405020304" charset="0"/>
                <a:sym typeface="+mn-ea"/>
              </a:rPr>
              <a:t>保和殿）</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 </a:t>
            </a:r>
            <a:r>
              <a:rPr lang="en-US" altLang="zh-CN" sz="2000">
                <a:solidFill>
                  <a:schemeClr val="accent4">
                    <a:lumMod val="20000"/>
                    <a:lumOff val="80000"/>
                  </a:schemeClr>
                </a:solidFill>
                <a:latin typeface="Times New Roman" panose="02020603050405020304" charset="0"/>
                <a:cs typeface="Times New Roman" panose="02020603050405020304" charset="0"/>
                <a:sym typeface="+mn-ea"/>
              </a:rPr>
              <a:t>and </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the east of the Wenhua Hall, the west of the Martial Arts Hall for the two wings, </a:t>
            </a:r>
            <a:r>
              <a:rPr lang="en-US" altLang="zh-CN" sz="2000">
                <a:solidFill>
                  <a:schemeClr val="accent4">
                    <a:lumMod val="20000"/>
                    <a:lumOff val="80000"/>
                  </a:schemeClr>
                </a:solidFill>
                <a:latin typeface="Times New Roman" panose="02020603050405020304" charset="0"/>
                <a:cs typeface="Times New Roman" panose="02020603050405020304" charset="0"/>
                <a:sym typeface="+mn-ea"/>
              </a:rPr>
              <a:t>becoming</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 the place where the court held the ceremony. </a:t>
            </a:r>
            <a:endParaRPr lang="zh-CN" altLang="en-US" sz="2000">
              <a:solidFill>
                <a:schemeClr val="accent4">
                  <a:lumMod val="20000"/>
                  <a:lumOff val="80000"/>
                </a:schemeClr>
              </a:solidFill>
              <a:latin typeface="Times New Roman" panose="02020603050405020304" charset="0"/>
              <a:cs typeface="Times New Roman" panose="02020603050405020304" charset="0"/>
              <a:sym typeface="+mn-ea"/>
            </a:endParaRPr>
          </a:p>
          <a:p>
            <a:pPr algn="just"/>
            <a:endParaRPr lang="zh-CN" altLang="en-US" sz="2000">
              <a:solidFill>
                <a:schemeClr val="accent4">
                  <a:lumMod val="20000"/>
                  <a:lumOff val="80000"/>
                </a:schemeClr>
              </a:solidFill>
              <a:latin typeface="Times New Roman" panose="02020603050405020304" charset="0"/>
              <a:cs typeface="Times New Roman" panose="02020603050405020304" charset="0"/>
              <a:sym typeface="+mn-ea"/>
            </a:endParaRPr>
          </a:p>
          <a:p>
            <a:pPr algn="just"/>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Behind the outer court was </a:t>
            </a:r>
            <a:r>
              <a:rPr lang="zh-CN" altLang="en-US" sz="2000" u="sng">
                <a:solidFill>
                  <a:schemeClr val="accent4">
                    <a:lumMod val="20000"/>
                    <a:lumOff val="80000"/>
                  </a:schemeClr>
                </a:solidFill>
                <a:latin typeface="Times New Roman" panose="02020603050405020304" charset="0"/>
                <a:cs typeface="Times New Roman" panose="02020603050405020304" charset="0"/>
                <a:sym typeface="+mn-ea"/>
              </a:rPr>
              <a:t>the inner court</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 including the Palace of </a:t>
            </a:r>
            <a:r>
              <a:rPr lang="en-US" altLang="zh-CN" sz="2000">
                <a:solidFill>
                  <a:schemeClr val="accent4">
                    <a:lumMod val="20000"/>
                    <a:lumOff val="80000"/>
                  </a:schemeClr>
                </a:solidFill>
                <a:latin typeface="Times New Roman" panose="02020603050405020304" charset="0"/>
                <a:cs typeface="Times New Roman" panose="02020603050405020304" charset="0"/>
                <a:sym typeface="+mn-ea"/>
              </a:rPr>
              <a:t>Heavenly </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Purity, </a:t>
            </a:r>
            <a:r>
              <a:rPr lang="en-US" altLang="zh-CN" sz="2000">
                <a:solidFill>
                  <a:schemeClr val="accent4">
                    <a:lumMod val="20000"/>
                    <a:lumOff val="80000"/>
                  </a:schemeClr>
                </a:solidFill>
                <a:latin typeface="Times New Roman" panose="02020603050405020304" charset="0"/>
                <a:cs typeface="Times New Roman" panose="02020603050405020304" charset="0"/>
                <a:sym typeface="+mn-ea"/>
              </a:rPr>
              <a:t>the Hall of Union and Peace</a:t>
            </a:r>
            <a:r>
              <a:rPr lang="zh-CN" altLang="en-US" sz="2000">
                <a:solidFill>
                  <a:schemeClr val="accent4">
                    <a:lumMod val="20000"/>
                    <a:lumOff val="80000"/>
                  </a:schemeClr>
                </a:solidFill>
                <a:latin typeface="Times New Roman" panose="02020603050405020304" charset="0"/>
                <a:cs typeface="Times New Roman" panose="02020603050405020304" charset="0"/>
                <a:sym typeface="+mn-ea"/>
              </a:rPr>
              <a:t>, Palace of Earthly tranquility, the imperial garden and the six east and west palaces, where the emperor handled daily government affairs and the emperor and concubines lived.</a:t>
            </a:r>
            <a:endParaRPr lang="zh-CN" altLang="en-US" sz="2000">
              <a:solidFill>
                <a:schemeClr val="accent4">
                  <a:lumMod val="20000"/>
                  <a:lumOff val="80000"/>
                </a:schemeClr>
              </a:solidFill>
              <a:latin typeface="Times New Roman" panose="02020603050405020304" charset="0"/>
              <a:cs typeface="Times New Roman" panose="02020603050405020304" charset="0"/>
              <a:sym typeface="+mn-ea"/>
            </a:endParaRPr>
          </a:p>
        </p:txBody>
      </p:sp>
      <p:pic>
        <p:nvPicPr>
          <p:cNvPr id="4" name="图片 3" descr="故宫博物院开放区域"/>
          <p:cNvPicPr>
            <a:picLocks noChangeAspect="1"/>
          </p:cNvPicPr>
          <p:nvPr/>
        </p:nvPicPr>
        <p:blipFill>
          <a:blip r:embed="rId3"/>
          <a:srcRect l="35295" t="39322" r="34267" b="29963"/>
          <a:stretch>
            <a:fillRect/>
          </a:stretch>
        </p:blipFill>
        <p:spPr>
          <a:xfrm>
            <a:off x="6871970" y="1226820"/>
            <a:ext cx="2676525" cy="4528820"/>
          </a:xfrm>
          <a:prstGeom prst="rect">
            <a:avLst/>
          </a:prstGeom>
        </p:spPr>
      </p:pic>
      <p:pic>
        <p:nvPicPr>
          <p:cNvPr id="6" name="图片 5" descr="故宫博物院开放区域"/>
          <p:cNvPicPr>
            <a:picLocks noChangeAspect="1"/>
          </p:cNvPicPr>
          <p:nvPr/>
        </p:nvPicPr>
        <p:blipFill>
          <a:blip r:embed="rId3"/>
          <a:srcRect l="40609" t="18000" r="39863" b="60176"/>
          <a:stretch>
            <a:fillRect/>
          </a:stretch>
        </p:blipFill>
        <p:spPr>
          <a:xfrm>
            <a:off x="9658350" y="1226820"/>
            <a:ext cx="2391410" cy="4482465"/>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524510" y="289560"/>
            <a:ext cx="6096000" cy="706755"/>
          </a:xfrm>
          <a:prstGeom prst="rect">
            <a:avLst/>
          </a:prstGeom>
          <a:noFill/>
        </p:spPr>
        <p:txBody>
          <a:bodyPr wrap="square" rtlCol="0" anchor="t">
            <a:spAutoFit/>
          </a:bodyPr>
          <a:p>
            <a:r>
              <a:rPr lang="en-US" altLang="zh-CN" sz="4000">
                <a:solidFill>
                  <a:srgbClr val="E6D7B6"/>
                </a:solidFill>
                <a:latin typeface="Cambria" panose="02040503050406030204" charset="0"/>
                <a:ea typeface="经典细隶书简" panose="02010609000101010101" charset="-122"/>
                <a:cs typeface="Cambria" panose="02040503050406030204" charset="0"/>
                <a:sym typeface="+mn-ea"/>
              </a:rPr>
              <a:t>The collections</a:t>
            </a:r>
            <a:endParaRPr lang="en-US" altLang="zh-CN" sz="4000">
              <a:solidFill>
                <a:srgbClr val="E6D7B6"/>
              </a:solidFill>
              <a:latin typeface="Cambria" panose="02040503050406030204" charset="0"/>
              <a:ea typeface="经典细隶书简" panose="02010609000101010101" charset="-122"/>
              <a:cs typeface="Cambria" panose="02040503050406030204" charset="0"/>
              <a:sym typeface="+mn-ea"/>
            </a:endParaRPr>
          </a:p>
        </p:txBody>
      </p:sp>
      <p:sp>
        <p:nvSpPr>
          <p:cNvPr id="6" name="文本框 5"/>
          <p:cNvSpPr txBox="1"/>
          <p:nvPr/>
        </p:nvSpPr>
        <p:spPr>
          <a:xfrm>
            <a:off x="1549400" y="1119505"/>
            <a:ext cx="6872605" cy="1938020"/>
          </a:xfrm>
          <a:prstGeom prst="rect">
            <a:avLst/>
          </a:prstGeom>
          <a:noFill/>
        </p:spPr>
        <p:txBody>
          <a:bodyPr wrap="square" rtlCol="0" anchor="t">
            <a:spAutoFit/>
          </a:bodyPr>
          <a:p>
            <a:pPr algn="just"/>
            <a:r>
              <a:rPr lang="zh-CN" altLang="en-US" sz="2400">
                <a:solidFill>
                  <a:schemeClr val="accent4">
                    <a:lumMod val="20000"/>
                    <a:lumOff val="80000"/>
                  </a:schemeClr>
                </a:solidFill>
                <a:latin typeface="Times New Roman" panose="02020603050405020304" charset="0"/>
                <a:cs typeface="Times New Roman" panose="02020603050405020304" charset="0"/>
              </a:rPr>
              <a:t>The collections of the Palace Museum are based on the Qing imperial collection, including paintings, ceramics</a:t>
            </a:r>
            <a:r>
              <a:rPr lang="en-US" altLang="zh-CN" sz="2000">
                <a:solidFill>
                  <a:schemeClr val="accent4">
                    <a:lumMod val="20000"/>
                    <a:lumOff val="80000"/>
                  </a:schemeClr>
                </a:solidFill>
                <a:latin typeface="仿宋" panose="02010609060101010101" charset="-122"/>
                <a:ea typeface="仿宋" panose="02010609060101010101" charset="-122"/>
                <a:cs typeface="仿宋" panose="02010609060101010101" charset="-122"/>
              </a:rPr>
              <a:t>(</a:t>
            </a:r>
            <a:r>
              <a:rPr lang="zh-CN" altLang="en-US" sz="2000">
                <a:solidFill>
                  <a:schemeClr val="accent4">
                    <a:lumMod val="20000"/>
                    <a:lumOff val="80000"/>
                  </a:schemeClr>
                </a:solidFill>
                <a:latin typeface="仿宋" panose="02010609060101010101" charset="-122"/>
                <a:ea typeface="仿宋" panose="02010609060101010101" charset="-122"/>
                <a:cs typeface="仿宋" panose="02010609060101010101" charset="-122"/>
              </a:rPr>
              <a:t>陶器</a:t>
            </a:r>
            <a:r>
              <a:rPr lang="en-US" altLang="zh-CN" sz="2000">
                <a:solidFill>
                  <a:schemeClr val="accent4">
                    <a:lumMod val="20000"/>
                    <a:lumOff val="80000"/>
                  </a:schemeClr>
                </a:solidFill>
                <a:latin typeface="仿宋" panose="02010609060101010101" charset="-122"/>
                <a:ea typeface="仿宋" panose="02010609060101010101" charset="-122"/>
                <a:cs typeface="仿宋" panose="02010609060101010101" charset="-122"/>
              </a:rPr>
              <a:t>)</a:t>
            </a:r>
            <a:r>
              <a:rPr lang="zh-CN" altLang="en-US" sz="2400">
                <a:solidFill>
                  <a:schemeClr val="accent4">
                    <a:lumMod val="20000"/>
                    <a:lumOff val="80000"/>
                  </a:schemeClr>
                </a:solidFill>
                <a:latin typeface="Times New Roman" panose="02020603050405020304" charset="0"/>
                <a:cs typeface="Times New Roman" panose="02020603050405020304" charset="0"/>
              </a:rPr>
              <a:t>, seals,  sculptures, brocade, bronze wares</a:t>
            </a:r>
            <a:r>
              <a:rPr lang="zh-CN" altLang="en-US" sz="2000">
                <a:solidFill>
                  <a:schemeClr val="accent4">
                    <a:lumMod val="20000"/>
                    <a:lumOff val="80000"/>
                  </a:schemeClr>
                </a:solidFill>
                <a:latin typeface="仿宋" panose="02010609060101010101" charset="-122"/>
                <a:ea typeface="仿宋" panose="02010609060101010101" charset="-122"/>
                <a:cs typeface="仿宋" panose="02010609060101010101" charset="-122"/>
              </a:rPr>
              <a:t>(青铜器)</a:t>
            </a:r>
            <a:r>
              <a:rPr lang="zh-CN" altLang="en-US" sz="2400">
                <a:solidFill>
                  <a:schemeClr val="accent4">
                    <a:lumMod val="20000"/>
                    <a:lumOff val="80000"/>
                  </a:schemeClr>
                </a:solidFill>
                <a:latin typeface="Times New Roman" panose="02020603050405020304" charset="0"/>
                <a:cs typeface="Times New Roman" panose="02020603050405020304" charset="0"/>
              </a:rPr>
              <a:t>, enamel objects</a:t>
            </a:r>
            <a:r>
              <a:rPr lang="zh-CN" altLang="en-US" sz="2000">
                <a:solidFill>
                  <a:schemeClr val="accent4">
                    <a:lumMod val="20000"/>
                    <a:lumOff val="80000"/>
                  </a:schemeClr>
                </a:solidFill>
                <a:latin typeface="仿宋" panose="02010609060101010101" charset="-122"/>
                <a:ea typeface="仿宋" panose="02010609060101010101" charset="-122"/>
                <a:cs typeface="仿宋" panose="02010609060101010101" charset="-122"/>
              </a:rPr>
              <a:t>(</a:t>
            </a:r>
            <a:r>
              <a:rPr lang="zh-CN" altLang="en-US" sz="2000">
                <a:solidFill>
                  <a:schemeClr val="accent4">
                    <a:lumMod val="20000"/>
                    <a:lumOff val="80000"/>
                  </a:schemeClr>
                </a:solidFill>
                <a:latin typeface="仿宋" panose="02010609060101010101" charset="-122"/>
                <a:ea typeface="仿宋" panose="02010609060101010101" charset="-122"/>
                <a:cs typeface="仿宋" panose="02010609060101010101" charset="-122"/>
                <a:sym typeface="+mn-ea"/>
              </a:rPr>
              <a:t>珐琅)</a:t>
            </a:r>
            <a:r>
              <a:rPr lang="zh-CN" altLang="en-US" sz="2400">
                <a:solidFill>
                  <a:schemeClr val="accent4">
                    <a:lumMod val="20000"/>
                    <a:lumOff val="80000"/>
                  </a:schemeClr>
                </a:solidFill>
                <a:latin typeface="Times New Roman" panose="02020603050405020304" charset="0"/>
                <a:cs typeface="Times New Roman" panose="02020603050405020304" charset="0"/>
              </a:rPr>
              <a:t>, etc.  According to latest audit, it has 1,86</a:t>
            </a:r>
            <a:r>
              <a:rPr lang="en-US" altLang="zh-CN" sz="2400">
                <a:solidFill>
                  <a:schemeClr val="accent4">
                    <a:lumMod val="20000"/>
                    <a:lumOff val="80000"/>
                  </a:schemeClr>
                </a:solidFill>
                <a:latin typeface="Times New Roman" panose="02020603050405020304" charset="0"/>
                <a:cs typeface="Times New Roman" panose="02020603050405020304" charset="0"/>
              </a:rPr>
              <a:t>3,404</a:t>
            </a:r>
            <a:r>
              <a:rPr lang="zh-CN" altLang="en-US" sz="2400">
                <a:solidFill>
                  <a:schemeClr val="accent4">
                    <a:lumMod val="20000"/>
                    <a:lumOff val="80000"/>
                  </a:schemeClr>
                </a:solidFill>
                <a:latin typeface="Times New Roman" panose="02020603050405020304" charset="0"/>
                <a:cs typeface="Times New Roman" panose="02020603050405020304" charset="0"/>
              </a:rPr>
              <a:t> pieces of art.</a:t>
            </a:r>
            <a:endParaRPr lang="zh-CN" altLang="en-US" sz="2400">
              <a:solidFill>
                <a:schemeClr val="accent4">
                  <a:lumMod val="20000"/>
                  <a:lumOff val="80000"/>
                </a:schemeClr>
              </a:solidFill>
              <a:latin typeface="Times New Roman" panose="02020603050405020304" charset="0"/>
              <a:cs typeface="Times New Roman" panose="02020603050405020304" charset="0"/>
            </a:endParaRPr>
          </a:p>
        </p:txBody>
      </p:sp>
      <p:pic>
        <p:nvPicPr>
          <p:cNvPr id="8" name="图片 7"/>
          <p:cNvPicPr>
            <a:picLocks noChangeAspect="1"/>
          </p:cNvPicPr>
          <p:nvPr>
            <p:custDataLst>
              <p:tags r:id="rId2"/>
            </p:custDataLst>
          </p:nvPr>
        </p:nvPicPr>
        <p:blipFill>
          <a:blip r:embed="rId3"/>
          <a:stretch>
            <a:fillRect/>
          </a:stretch>
        </p:blipFill>
        <p:spPr>
          <a:xfrm>
            <a:off x="8740775" y="1280795"/>
            <a:ext cx="2543175" cy="1871980"/>
          </a:xfrm>
          <a:prstGeom prst="rect">
            <a:avLst/>
          </a:prstGeom>
        </p:spPr>
      </p:pic>
      <p:pic>
        <p:nvPicPr>
          <p:cNvPr id="2097173" name="图片 8" descr="图片包含 宗教场所, 音乐&#10;&#10;描述已自动生成"/>
          <p:cNvPicPr>
            <a:picLocks noChangeAspect="1"/>
          </p:cNvPicPr>
          <p:nvPr>
            <p:custDataLst>
              <p:tags r:id="rId4"/>
            </p:custDataLst>
          </p:nvPr>
        </p:nvPicPr>
        <p:blipFill>
          <a:blip r:embed="rId5"/>
          <a:srcRect b="6191"/>
          <a:stretch>
            <a:fillRect/>
          </a:stretch>
        </p:blipFill>
        <p:spPr>
          <a:xfrm>
            <a:off x="763270" y="2845435"/>
            <a:ext cx="10664825" cy="4012565"/>
          </a:xfrm>
          <a:prstGeom prst="rect">
            <a:avLst/>
          </a:prstGeom>
        </p:spPr>
      </p:pic>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Tree>
    <p:custDataLst>
      <p:tags r:id="rId2"/>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wm#"/>
  <p:tag name="KSO_WM_TEMPLATE_CATEGORY" val="custom"/>
  <p:tag name="KSO_WM_TEMPLATE_INDEX" val="20187308"/>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187308"/>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wm#"/>
  <p:tag name="KSO_WM_TEMPLATE_CATEGORY" val="custom"/>
  <p:tag name="KSO_WM_TEMPLATE_INDEX" val="20187308"/>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 name="KSO_WM_UNIT_PLACING_PICTURE_USER_VIEWPORT" val="{&quot;height&quot;:11152,&quot;width&quot;:3784}"/>
</p:tagLst>
</file>

<file path=ppt/tags/tag153.xml><?xml version="1.0" encoding="utf-8"?>
<p:tagLst xmlns:p="http://schemas.openxmlformats.org/presentationml/2006/main">
  <p:tag name="KSO_WM_BEAUTIFY_FLAG" val="#wm#"/>
  <p:tag name="KSO_WM_TEMPLATE_CATEGORY" val="custom"/>
  <p:tag name="KSO_WM_TEMPLATE_INDEX" val="20187308"/>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187308"/>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187308"/>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wm#"/>
  <p:tag name="KSO_WM_TEMPLATE_CATEGORY" val="custom"/>
  <p:tag name="KSO_WM_TEMPLATE_INDEX" val="20187308"/>
</p:tagLst>
</file>

<file path=ppt/tags/tag163.xml><?xml version="1.0" encoding="utf-8"?>
<p:tagLst xmlns:p="http://schemas.openxmlformats.org/presentationml/2006/main">
  <p:tag name="KSO_WM_BEAUTIFY_FLAG" val="#wm#"/>
  <p:tag name="KSO_WM_TEMPLATE_CATEGORY" val="custom"/>
  <p:tag name="KSO_WM_TEMPLATE_INDEX" val="20187308"/>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wm#"/>
  <p:tag name="KSO_WM_TEMPLATE_CATEGORY" val="custom"/>
  <p:tag name="KSO_WM_TEMPLATE_INDEX" val="20187308"/>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wm#"/>
  <p:tag name="KSO_WM_TEMPLATE_CATEGORY" val="custom"/>
  <p:tag name="KSO_WM_TEMPLATE_INDEX" val="20187308"/>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wm#"/>
  <p:tag name="KSO_WM_TEMPLATE_CATEGORY" val="custom"/>
  <p:tag name="KSO_WM_TEMPLATE_INDEX" val="20187308"/>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6.xml><?xml version="1.0" encoding="utf-8"?>
<p:tagLst xmlns:p="http://schemas.openxmlformats.org/presentationml/2006/main">
  <p:tag name="COMMONDATA" val="eyJoZGlkIjoiZDZmODBmYTdjNzlmYTc1MzUyMDk0NzZlYjAxMTQ2M2QifQ=="/>
  <p:tag name="KSO_WPP_MARK_KEY" val="cd13c843-801b-44c7-9bd6-0a5f1832ad8a"/>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5433</Words>
  <Application>WPS 演示</Application>
  <PresentationFormat>宽屏</PresentationFormat>
  <Paragraphs>106</Paragraphs>
  <Slides>14</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14</vt:i4>
      </vt:variant>
    </vt:vector>
  </HeadingPairs>
  <TitlesOfParts>
    <vt:vector size="31" baseType="lpstr">
      <vt:lpstr>Arial</vt:lpstr>
      <vt:lpstr>宋体</vt:lpstr>
      <vt:lpstr>Wingdings</vt:lpstr>
      <vt:lpstr>Segoe Script</vt:lpstr>
      <vt:lpstr>汉仪颜楷W</vt:lpstr>
      <vt:lpstr>Cambria</vt:lpstr>
      <vt:lpstr>经典细隶书简</vt:lpstr>
      <vt:lpstr>Times New Roman</vt:lpstr>
      <vt:lpstr>sans-serif</vt:lpstr>
      <vt:lpstr>仿宋</vt:lpstr>
      <vt:lpstr>Segoe Print</vt:lpstr>
      <vt:lpstr>Rockwell</vt:lpstr>
      <vt:lpstr>微软雅黑 Light</vt:lpstr>
      <vt:lpstr>Calibri</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丁倩</dc:creator>
  <cp:lastModifiedBy>阿朝朝朝</cp:lastModifiedBy>
  <cp:revision>36</cp:revision>
  <dcterms:created xsi:type="dcterms:W3CDTF">2023-03-26T07:02:00Z</dcterms:created>
  <dcterms:modified xsi:type="dcterms:W3CDTF">2023-03-30T01:08:06Z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614AEE512B894E49B39B66F6A8A6B7FF</vt:lpwstr>
  </property>
  <property fmtid="{D5CDD505-2E9C-101B-9397-08002B2CF9AE}" pid="3" name="KSOProductBuildVer">
    <vt:lpwstr>2052-11.1.0.12980</vt:lpwstr>
  </property>
</Properties>
</file>